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81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a789031a4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a789031a4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a789031a4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a789031a4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a789031a4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a789031a4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a789031a4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a789031a4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a789031a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a789031a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a78903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a78903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a789031a4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a789031a4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a789031a4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a789031a4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386025" y="70395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Flipkart Demo</a:t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925" y="1706975"/>
            <a:ext cx="1639699" cy="1639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/>
          <p:nvPr/>
        </p:nvSpPr>
        <p:spPr>
          <a:xfrm>
            <a:off x="4890775" y="3767700"/>
            <a:ext cx="2129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BY:- SHUBHAM DUBEY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427050" y="6312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Content</a:t>
            </a:r>
            <a:endParaRPr i="1"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340675" y="16533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b="1"/>
              <a:t>Requirements</a:t>
            </a: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b="1"/>
              <a:t>Technology used</a:t>
            </a: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b="1"/>
              <a:t>Draw.io Design</a:t>
            </a: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b="1"/>
              <a:t>Problem I faced  &amp; How I resolved them</a:t>
            </a: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b="1"/>
              <a:t>Live Demo Link</a:t>
            </a:r>
            <a:endParaRPr sz="2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Requirement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036400"/>
            <a:ext cx="7038900" cy="34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create official flipkart landing page 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150" y="1457825"/>
            <a:ext cx="6045624" cy="29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 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1500600" y="2191525"/>
            <a:ext cx="4609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HTML:- Basic structure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1500600" y="2754175"/>
            <a:ext cx="4609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CSS:- For styling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052550" y="879575"/>
            <a:ext cx="70389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1.a)Initial Flipkart landing page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00" y="1527975"/>
            <a:ext cx="8284474" cy="33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827100" y="179125"/>
            <a:ext cx="70389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60"/>
              <a:t>Draw.io Design</a:t>
            </a:r>
            <a:endParaRPr sz="246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26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1052550" y="879575"/>
            <a:ext cx="70389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1.b)Rest half flipkart landing page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827100" y="179125"/>
            <a:ext cx="70389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60"/>
              <a:t>Draw.io Design</a:t>
            </a:r>
            <a:endParaRPr sz="246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26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400" y="1501800"/>
            <a:ext cx="8188599" cy="34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9"/>
          <p:cNvPicPr preferRelativeResize="0"/>
          <p:nvPr/>
        </p:nvPicPr>
        <p:blipFill rotWithShape="1">
          <a:blip r:embed="rId3">
            <a:alphaModFix/>
          </a:blip>
          <a:srcRect t="-1265"/>
          <a:stretch/>
        </p:blipFill>
        <p:spPr>
          <a:xfrm rot="-5400002">
            <a:off x="4226923" y="412502"/>
            <a:ext cx="5062650" cy="431849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140350" y="2571750"/>
            <a:ext cx="4092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Full Draw.io  Design of Flipkart page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392200" y="1733700"/>
            <a:ext cx="35883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60"/>
              <a:t>Draw.io Design</a:t>
            </a:r>
            <a:endParaRPr sz="246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26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 i="1">
                <a:latin typeface="Lato"/>
                <a:ea typeface="Lato"/>
                <a:cs typeface="Lato"/>
                <a:sym typeface="Lato"/>
              </a:rPr>
              <a:t>Problem I faced  &amp; How I resolved them</a:t>
            </a:r>
            <a:endParaRPr i="1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When I was creating </a:t>
            </a:r>
            <a:r>
              <a:rPr lang="en-US"/>
              <a:t>this web page </a:t>
            </a:r>
            <a:r>
              <a:rPr lang="en-US" dirty="0"/>
              <a:t>the actual problem was slider and  responsive web page so I am currently learning JavaScript to make this page responsive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 Link</a:t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1707750" y="1673350"/>
            <a:ext cx="6218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www.github.io/blahblah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1707750" y="3109200"/>
            <a:ext cx="1155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Thank you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1707750" y="2439050"/>
            <a:ext cx="581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128</Words>
  <Application>Microsoft Office PowerPoint</Application>
  <PresentationFormat>On-screen Show (16:9)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Montserrat</vt:lpstr>
      <vt:lpstr>Arial</vt:lpstr>
      <vt:lpstr>Lato</vt:lpstr>
      <vt:lpstr>Focus</vt:lpstr>
      <vt:lpstr>Flipkart Demo</vt:lpstr>
      <vt:lpstr>Content</vt:lpstr>
      <vt:lpstr>Requirement</vt:lpstr>
      <vt:lpstr>Technology used </vt:lpstr>
      <vt:lpstr>1.a)Initial Flipkart landing page</vt:lpstr>
      <vt:lpstr>1.b)Rest half flipkart landing page</vt:lpstr>
      <vt:lpstr>Draw.io Design </vt:lpstr>
      <vt:lpstr>Problem I faced  &amp; How I resolved them</vt:lpstr>
      <vt:lpstr>Live Demo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Flipkart Demo</dc:title>
  <dc:creator>Hp</dc:creator>
  <cp:lastModifiedBy>Hp</cp:lastModifiedBy>
  <cp:revision>2</cp:revision>
  <dcterms:modified xsi:type="dcterms:W3CDTF">2021-09-04T15:13:51Z</dcterms:modified>
</cp:coreProperties>
</file>