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Building and Problem 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169229"/>
            <a:ext cx="6815669" cy="8091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PGDAC</a:t>
            </a:r>
          </a:p>
          <a:p>
            <a:r>
              <a:rPr lang="en-US" dirty="0"/>
              <a:t> </a:t>
            </a:r>
            <a:r>
              <a:rPr lang="en-US" dirty="0" smtClean="0"/>
              <a:t>By Swati From </a:t>
            </a:r>
            <a:r>
              <a:rPr lang="en-US" dirty="0" err="1" smtClean="0"/>
              <a:t>CDAC,Noida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5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68474"/>
            <a:ext cx="9601196" cy="574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058" y="1142999"/>
            <a:ext cx="4747172" cy="53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2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steps required for an activity ‘riding a bicycle’: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1)remove </a:t>
            </a:r>
            <a:r>
              <a:rPr lang="en-US" dirty="0"/>
              <a:t>the bicycle from the </a:t>
            </a:r>
            <a:r>
              <a:rPr lang="en-US" dirty="0" smtClean="0"/>
              <a:t>stand</a:t>
            </a:r>
          </a:p>
          <a:p>
            <a:r>
              <a:rPr lang="en-US" dirty="0" smtClean="0"/>
              <a:t> </a:t>
            </a:r>
            <a:r>
              <a:rPr lang="en-US" dirty="0"/>
              <a:t>2) sit on the seat of the </a:t>
            </a:r>
            <a:r>
              <a:rPr lang="en-US" dirty="0" smtClean="0"/>
              <a:t>bicycle</a:t>
            </a:r>
          </a:p>
          <a:p>
            <a:r>
              <a:rPr lang="en-US" dirty="0" smtClean="0"/>
              <a:t> </a:t>
            </a:r>
            <a:r>
              <a:rPr lang="en-US" dirty="0"/>
              <a:t>3) start </a:t>
            </a:r>
            <a:r>
              <a:rPr lang="en-US" dirty="0" smtClean="0"/>
              <a:t>peddling</a:t>
            </a:r>
          </a:p>
          <a:p>
            <a:r>
              <a:rPr lang="en-US" dirty="0" smtClean="0"/>
              <a:t> </a:t>
            </a:r>
            <a:r>
              <a:rPr lang="en-US" dirty="0"/>
              <a:t>4) use breaks whenever needed </a:t>
            </a:r>
          </a:p>
          <a:p>
            <a:r>
              <a:rPr lang="en-US" dirty="0" smtClean="0"/>
              <a:t> </a:t>
            </a:r>
            <a:r>
              <a:rPr lang="en-US" dirty="0"/>
              <a:t>5) stop on reaching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133173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: Write an algorithm to display the sum of two numbers entered by user, using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for the sum of two numbers will be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en-US" dirty="0" smtClean="0"/>
              <a:t>num1</a:t>
            </a:r>
          </a:p>
          <a:p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en-US" dirty="0" smtClean="0"/>
              <a:t>num2</a:t>
            </a:r>
          </a:p>
          <a:p>
            <a:r>
              <a:rPr lang="en-US" dirty="0" smtClean="0"/>
              <a:t> </a:t>
            </a:r>
            <a:r>
              <a:rPr lang="en-US" dirty="0"/>
              <a:t>COMPUTE Result = num1 + </a:t>
            </a:r>
            <a:r>
              <a:rPr lang="en-US" dirty="0" smtClean="0"/>
              <a:t>num2</a:t>
            </a:r>
          </a:p>
          <a:p>
            <a:r>
              <a:rPr lang="en-US" dirty="0" smtClean="0"/>
              <a:t> </a:t>
            </a:r>
            <a:r>
              <a:rPr lang="en-US" dirty="0"/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67566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3.Algorithm </a:t>
            </a:r>
            <a:r>
              <a:rPr lang="en-US" dirty="0"/>
              <a:t>to calculate area and perimeter of a rectangle, using both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length 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/>
              <a:t>breadth </a:t>
            </a:r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/>
              <a:t>Area = length * breadth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Area </a:t>
            </a:r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/>
              <a:t>Perim</a:t>
            </a:r>
            <a:r>
              <a:rPr lang="en-US" dirty="0"/>
              <a:t> = 2 * (length + breadth)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 err="1"/>
              <a:t>Perim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7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4" y="481389"/>
            <a:ext cx="9601196" cy="574525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eligibility for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06286"/>
            <a:ext cx="9601196" cy="45695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• If age is greater than or equal to 18</a:t>
            </a:r>
            <a:r>
              <a:rPr lang="en-US" dirty="0" smtClean="0"/>
              <a:t>, </a:t>
            </a:r>
            <a:r>
              <a:rPr lang="en-US" dirty="0"/>
              <a:t>the person is eligible to vote </a:t>
            </a:r>
            <a:r>
              <a:rPr lang="en-US" dirty="0" smtClean="0"/>
              <a:t>•</a:t>
            </a:r>
          </a:p>
          <a:p>
            <a:r>
              <a:rPr lang="en-US" dirty="0" smtClean="0"/>
              <a:t> </a:t>
            </a:r>
            <a:r>
              <a:rPr lang="en-US" dirty="0"/>
              <a:t>If age is </a:t>
            </a:r>
            <a:r>
              <a:rPr lang="en-US" dirty="0" smtClean="0"/>
              <a:t>less</a:t>
            </a:r>
          </a:p>
          <a:p>
            <a:pPr marL="0" indent="0">
              <a:buNone/>
            </a:pPr>
            <a:r>
              <a:rPr lang="en-US" sz="2800" b="1" dirty="0" smtClean="0"/>
              <a:t>Algorithm </a:t>
            </a:r>
            <a:r>
              <a:rPr lang="en-US" sz="2800" b="1" dirty="0"/>
              <a:t>to check whether a number is odd or even. than 18, the person is not eligible to </a:t>
            </a:r>
            <a:r>
              <a:rPr lang="en-US" sz="2800" b="1" dirty="0" smtClean="0"/>
              <a:t>vote</a:t>
            </a:r>
          </a:p>
          <a:p>
            <a:pPr marL="0" indent="0">
              <a:buNone/>
            </a:pPr>
            <a:r>
              <a:rPr lang="en-US" sz="2800" dirty="0"/>
              <a:t>Input: Any number </a:t>
            </a:r>
            <a:r>
              <a:rPr lang="en-US" sz="2800" dirty="0" smtClean="0"/>
              <a:t>•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Process: Check whether the number is even or </a:t>
            </a:r>
            <a:r>
              <a:rPr lang="en-US" sz="2800" dirty="0" smtClean="0"/>
              <a:t>not</a:t>
            </a:r>
          </a:p>
          <a:p>
            <a:pPr marL="0" indent="0">
              <a:buNone/>
            </a:pPr>
            <a:r>
              <a:rPr lang="en-US" sz="2800" dirty="0" smtClean="0"/>
              <a:t> Output</a:t>
            </a:r>
            <a:r>
              <a:rPr lang="en-US" sz="2800" dirty="0"/>
              <a:t>: Message “Even” or “Odd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PRINT "Enter the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Number“----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INPUT number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----IF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number MOD 2 == 0 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marL="0" indent="0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"Number is Even" ELSE PRINT "Number is Odd"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1" y="2275115"/>
            <a:ext cx="9394371" cy="794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1" y="4495800"/>
            <a:ext cx="7696199" cy="138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categorise</a:t>
            </a:r>
            <a:r>
              <a:rPr lang="en-US" sz="3000" b="1" dirty="0"/>
              <a:t> a person as either child (=13 but =20),based on age specified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</a:t>
            </a:r>
            <a:r>
              <a:rPr lang="en-US" dirty="0" smtClean="0"/>
              <a:t>Age</a:t>
            </a:r>
          </a:p>
          <a:p>
            <a:r>
              <a:rPr lang="en-US" dirty="0" smtClean="0"/>
              <a:t> </a:t>
            </a:r>
            <a:r>
              <a:rPr lang="en-US" dirty="0"/>
              <a:t>if Age &lt; 13 </a:t>
            </a:r>
            <a:endParaRPr lang="en-US" dirty="0" smtClean="0"/>
          </a:p>
          <a:p>
            <a:r>
              <a:rPr lang="en-US" dirty="0" smtClean="0"/>
              <a:t>then </a:t>
            </a:r>
          </a:p>
          <a:p>
            <a:r>
              <a:rPr lang="en-US" dirty="0" smtClean="0"/>
              <a:t>PRINT </a:t>
            </a:r>
            <a:r>
              <a:rPr lang="en-US" dirty="0"/>
              <a:t>"Child"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/>
              <a:t>if Age &lt; 20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PRINT "Teenager"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/>
              <a:t>PRINT "Adult"</a:t>
            </a:r>
          </a:p>
        </p:txBody>
      </p:sp>
    </p:spTree>
    <p:extLst>
      <p:ext uri="{BB962C8B-B14F-4D97-AF65-F5344CB8AC3E}">
        <p14:creationId xmlns:p14="http://schemas.microsoft.com/office/powerpoint/2010/main" val="163137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all multiples of 5 between 10 and 25 (including both 10 and </a:t>
            </a:r>
            <a:r>
              <a:rPr lang="en-US" dirty="0" smtClean="0"/>
              <a:t>25)</a:t>
            </a:r>
          </a:p>
          <a:p>
            <a:r>
              <a:rPr lang="en-US" dirty="0"/>
              <a:t>Suppose you are collecting money for something. You need ` 200 in all. You ask your parents, uncles and aunts as well as grandparents. Different people may give either ` 10, ` 20 or even ` 50. You will collect till the total becomes 200. Write the </a:t>
            </a:r>
            <a:r>
              <a:rPr lang="en-US" dirty="0" smtClean="0"/>
              <a:t>algorithm</a:t>
            </a:r>
          </a:p>
          <a:p>
            <a:r>
              <a:rPr lang="en-US" dirty="0"/>
              <a:t>find the greatest among two different numbers entered by the </a:t>
            </a:r>
            <a:r>
              <a:rPr lang="en-US" dirty="0" smtClean="0"/>
              <a:t>user</a:t>
            </a:r>
          </a:p>
          <a:p>
            <a:r>
              <a:rPr lang="en-US" dirty="0"/>
              <a:t>accepts four numbers as input and find the largest and smallest of them.</a:t>
            </a:r>
          </a:p>
        </p:txBody>
      </p:sp>
    </p:spTree>
    <p:extLst>
      <p:ext uri="{BB962C8B-B14F-4D97-AF65-F5344CB8AC3E}">
        <p14:creationId xmlns:p14="http://schemas.microsoft.com/office/powerpoint/2010/main" val="151184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54782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making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36915"/>
            <a:ext cx="9601196" cy="4438953"/>
          </a:xfrm>
        </p:spPr>
        <p:txBody>
          <a:bodyPr/>
          <a:lstStyle/>
          <a:p>
            <a:r>
              <a:rPr lang="en-US" dirty="0"/>
              <a:t>Decision making is </a:t>
            </a:r>
            <a:r>
              <a:rPr lang="en-US" b="1" dirty="0"/>
              <a:t>the process of making choices by identifying a decision, gathering information, and assessing alternative resolutions</a:t>
            </a:r>
            <a:r>
              <a:rPr lang="en-US" dirty="0"/>
              <a:t>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69" y="2743200"/>
            <a:ext cx="25431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161" y="2503984"/>
            <a:ext cx="3938336" cy="3448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47" y="2534557"/>
            <a:ext cx="4414836" cy="34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5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68475"/>
            <a:ext cx="9601196" cy="563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61" y="1942043"/>
            <a:ext cx="3726996" cy="4448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08" y="1295400"/>
            <a:ext cx="4669291" cy="50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 building skills are essential for </a:t>
            </a:r>
            <a:r>
              <a:rPr lang="en-US" dirty="0" smtClean="0"/>
              <a:t>programmer </a:t>
            </a:r>
            <a:r>
              <a:rPr lang="en-US" dirty="0"/>
              <a:t>and if one wishes to be a programmer, he or she needs to keep getting better at developing logic. </a:t>
            </a:r>
            <a:endParaRPr lang="en-US" dirty="0" smtClean="0"/>
          </a:p>
          <a:p>
            <a:r>
              <a:rPr lang="en-US" dirty="0" smtClean="0"/>
              <a:t>Complex </a:t>
            </a:r>
            <a:r>
              <a:rPr lang="en-US" dirty="0"/>
              <a:t>and sophisticated algorithms require advanced logic in order for programmers to work with them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Programming languages are important and crucial, however, one </a:t>
            </a:r>
            <a:r>
              <a:rPr lang="en-US" dirty="0" smtClean="0"/>
              <a:t>must </a:t>
            </a:r>
            <a:r>
              <a:rPr lang="en-US" dirty="0"/>
              <a:t>learn about data structures, algorithms and programming </a:t>
            </a:r>
            <a:r>
              <a:rPr lang="en-US" dirty="0" smtClean="0"/>
              <a:t>paradigms.</a:t>
            </a:r>
          </a:p>
          <a:p>
            <a:pPr fontAlgn="base"/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688218"/>
            <a:ext cx="9601196" cy="487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36914"/>
            <a:ext cx="9601196" cy="4438954"/>
          </a:xfrm>
        </p:spPr>
        <p:txBody>
          <a:bodyPr>
            <a:normAutofit/>
          </a:bodyPr>
          <a:lstStyle/>
          <a:p>
            <a:r>
              <a:rPr lang="en-US" b="1" dirty="0"/>
              <a:t>A control statement is a statement that determines whether other </a:t>
            </a:r>
            <a:r>
              <a:rPr lang="en-US" b="1" dirty="0" smtClean="0"/>
              <a:t>statements will be executed.</a:t>
            </a:r>
          </a:p>
          <a:p>
            <a:pPr marL="0" indent="0">
              <a:buNone/>
            </a:pPr>
            <a:r>
              <a:rPr lang="en-US" dirty="0"/>
              <a:t>There are four types of control statements in C:</a:t>
            </a:r>
          </a:p>
          <a:p>
            <a:r>
              <a:rPr lang="en-US" dirty="0"/>
              <a:t>Decision making </a:t>
            </a:r>
            <a:r>
              <a:rPr lang="en-US" dirty="0" smtClean="0"/>
              <a:t>statements/Selection statements-if else, nested if, switch</a:t>
            </a:r>
            <a:endParaRPr lang="en-US" dirty="0"/>
          </a:p>
          <a:p>
            <a:r>
              <a:rPr lang="en-US" dirty="0"/>
              <a:t>Iteration </a:t>
            </a:r>
            <a:r>
              <a:rPr lang="en-US" dirty="0" smtClean="0"/>
              <a:t>statements-</a:t>
            </a:r>
            <a:r>
              <a:rPr lang="en-US" dirty="0"/>
              <a:t> For </a:t>
            </a:r>
            <a:r>
              <a:rPr lang="en-US" dirty="0" smtClean="0"/>
              <a:t>loop and While loop</a:t>
            </a:r>
          </a:p>
          <a:p>
            <a:r>
              <a:rPr lang="en-US" dirty="0" smtClean="0"/>
              <a:t>Jump statements-</a:t>
            </a:r>
            <a:r>
              <a:rPr lang="en-US" dirty="0"/>
              <a:t> </a:t>
            </a:r>
            <a:r>
              <a:rPr lang="en-US" dirty="0" smtClean="0"/>
              <a:t>Break, Continue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0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13268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47800"/>
            <a:ext cx="9601196" cy="4428068"/>
          </a:xfrm>
        </p:spPr>
        <p:txBody>
          <a:bodyPr/>
          <a:lstStyle/>
          <a:p>
            <a:r>
              <a:rPr lang="en-US" dirty="0"/>
              <a:t>Modular Programming </a:t>
            </a:r>
            <a:r>
              <a:rPr lang="en-US" b="1" dirty="0"/>
              <a:t>allows development to be divided by splitting down a program into smaller programs in order to execute a variety of tasks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module is </a:t>
            </a:r>
            <a:r>
              <a:rPr lang="en-US" b="1" dirty="0"/>
              <a:t>a software component or part of a program that contains one or more routines</a:t>
            </a:r>
            <a:r>
              <a:rPr lang="en-US" dirty="0"/>
              <a:t>. One or more independently developed modules make up a program</a:t>
            </a:r>
          </a:p>
          <a:p>
            <a:r>
              <a:rPr lang="en-US" dirty="0"/>
              <a:t>A function is </a:t>
            </a:r>
            <a:r>
              <a:rPr lang="en-US" b="1" dirty="0"/>
              <a:t>a block of organized code that is used to perform a single task</a:t>
            </a:r>
            <a:r>
              <a:rPr lang="en-US" dirty="0"/>
              <a:t>. They provide better modularity for your application and reuse-ability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i="1" dirty="0"/>
              <a:t>function</a:t>
            </a:r>
            <a:r>
              <a:rPr lang="en-US" dirty="0"/>
              <a:t> is a collection of statements grouped together to do some specific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915" y="993018"/>
            <a:ext cx="5105265" cy="53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5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45925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28057"/>
            <a:ext cx="9601196" cy="4547811"/>
          </a:xfrm>
        </p:spPr>
        <p:txBody>
          <a:bodyPr/>
          <a:lstStyle/>
          <a:p>
            <a:r>
              <a:rPr lang="en-US" dirty="0"/>
              <a:t>An array is </a:t>
            </a:r>
            <a:r>
              <a:rPr lang="en-US" b="1" dirty="0"/>
              <a:t>a series of memory locations – or 'boxes' – each of which holds a single item of data, but with each box sharing the same name</a:t>
            </a:r>
            <a:r>
              <a:rPr lang="en-US" dirty="0"/>
              <a:t>. All data in an array must be of the same data </a:t>
            </a:r>
            <a:r>
              <a:rPr lang="en-US" dirty="0" smtClean="0"/>
              <a:t>type</a:t>
            </a:r>
          </a:p>
          <a:p>
            <a:r>
              <a:rPr lang="en-US" dirty="0"/>
              <a:t>An array is </a:t>
            </a:r>
            <a:r>
              <a:rPr lang="en-US" b="1" dirty="0"/>
              <a:t>a group (or collection) of same data types</a:t>
            </a:r>
            <a:r>
              <a:rPr lang="en-US" dirty="0"/>
              <a:t>. For example an </a:t>
            </a:r>
            <a:r>
              <a:rPr lang="en-US" dirty="0" err="1"/>
              <a:t>int</a:t>
            </a:r>
            <a:r>
              <a:rPr lang="en-US" dirty="0"/>
              <a:t> array holds the elements of </a:t>
            </a:r>
            <a:r>
              <a:rPr lang="en-US" dirty="0" err="1"/>
              <a:t>int</a:t>
            </a:r>
            <a:r>
              <a:rPr lang="en-US" dirty="0"/>
              <a:t> types while a float array holds the elements of float types</a:t>
            </a:r>
            <a:r>
              <a:rPr lang="en-US" dirty="0" smtClean="0"/>
              <a:t>.</a:t>
            </a:r>
          </a:p>
          <a:p>
            <a:r>
              <a:rPr lang="en-US" b="1" dirty="0"/>
              <a:t>a collection of elements of the same type placed in contiguous memory locations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5" y="4678743"/>
            <a:ext cx="4295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4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3" y="2285999"/>
            <a:ext cx="9601196" cy="3318936"/>
          </a:xfrm>
        </p:spPr>
        <p:txBody>
          <a:bodyPr/>
          <a:lstStyle/>
          <a:p>
            <a:r>
              <a:rPr lang="en-US" b="1" dirty="0"/>
              <a:t>sequence of characters, either as a literal constant or as some kind of variable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41" y="3431117"/>
            <a:ext cx="31527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Enhancing Logic Building Skills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41714"/>
            <a:ext cx="9601196" cy="41341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Practice </a:t>
            </a:r>
            <a:r>
              <a:rPr lang="en-US" b="1" dirty="0"/>
              <a:t>writing a lot of </a:t>
            </a:r>
            <a:r>
              <a:rPr lang="en-US" b="1" dirty="0" err="1" smtClean="0"/>
              <a:t>code:</a:t>
            </a:r>
            <a:r>
              <a:rPr lang="en-US" dirty="0" err="1"/>
              <a:t>To</a:t>
            </a:r>
            <a:r>
              <a:rPr lang="en-US" dirty="0"/>
              <a:t> be a good programmer, one needs to write hours and hours of code, </a:t>
            </a:r>
            <a:r>
              <a:rPr lang="en-US" dirty="0" err="1"/>
              <a:t>practising</a:t>
            </a:r>
            <a:r>
              <a:rPr lang="en-US" dirty="0"/>
              <a:t> the same problems and algorithms over and over again</a:t>
            </a:r>
            <a:r>
              <a:rPr lang="en-US" dirty="0" smtClean="0"/>
              <a:t>.</a:t>
            </a:r>
          </a:p>
          <a:p>
            <a:r>
              <a:rPr lang="en-US" b="1" dirty="0"/>
              <a:t>Check solutions by other </a:t>
            </a:r>
            <a:r>
              <a:rPr lang="en-US" b="1" dirty="0" err="1" smtClean="0"/>
              <a:t>people:</a:t>
            </a:r>
            <a:r>
              <a:rPr lang="en-US" dirty="0" err="1"/>
              <a:t>There</a:t>
            </a:r>
            <a:r>
              <a:rPr lang="en-US" dirty="0"/>
              <a:t> is no point in wasting your time stuck in a problem, it is simply better to check the solution out, learn from it and then implement it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Use a pen and paper to work out </a:t>
            </a:r>
            <a:r>
              <a:rPr lang="en-US" b="1" dirty="0" err="1" smtClean="0"/>
              <a:t>solutions:</a:t>
            </a:r>
            <a:r>
              <a:rPr lang="en-US" dirty="0" err="1"/>
              <a:t>Breaking</a:t>
            </a:r>
            <a:r>
              <a:rPr lang="en-US" dirty="0"/>
              <a:t> down solutions and thinking about them is much easier when programmers write them down.</a:t>
            </a:r>
            <a:endParaRPr lang="en-US" b="1" dirty="0" smtClean="0"/>
          </a:p>
          <a:p>
            <a:r>
              <a:rPr lang="en-US" b="1" dirty="0"/>
              <a:t>Keep learning new </a:t>
            </a:r>
            <a:r>
              <a:rPr lang="en-US" b="1" dirty="0" err="1" smtClean="0"/>
              <a:t>things:</a:t>
            </a:r>
            <a:r>
              <a:rPr lang="en-US" dirty="0" err="1"/>
              <a:t>Programmers</a:t>
            </a:r>
            <a:r>
              <a:rPr lang="en-US" dirty="0"/>
              <a:t> must expand their knowledge and logic building skills by tackling new topics and challenges.</a:t>
            </a:r>
            <a:r>
              <a:rPr lang="en-US" b="1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640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</a:t>
            </a:r>
            <a:r>
              <a:rPr lang="en-US" b="1" dirty="0" smtClean="0"/>
              <a:t>consistent: </a:t>
            </a:r>
            <a:r>
              <a:rPr lang="en-US" dirty="0" smtClean="0"/>
              <a:t>Programmers </a:t>
            </a:r>
            <a:r>
              <a:rPr lang="en-US" dirty="0"/>
              <a:t>should not keep any gap between </a:t>
            </a:r>
            <a:r>
              <a:rPr lang="en-US" dirty="0" err="1"/>
              <a:t>practising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Face </a:t>
            </a:r>
            <a:r>
              <a:rPr lang="en-US" b="1" dirty="0"/>
              <a:t>problems </a:t>
            </a:r>
            <a:r>
              <a:rPr lang="en-US" b="1" dirty="0" smtClean="0"/>
              <a:t>head-on: </a:t>
            </a:r>
            <a:r>
              <a:rPr lang="en-US" dirty="0"/>
              <a:t>One must not give up or lose confidence in himself or herself when facing this kind of situation</a:t>
            </a:r>
            <a:r>
              <a:rPr lang="en-US" dirty="0" smtClean="0"/>
              <a:t>.</a:t>
            </a:r>
          </a:p>
          <a:p>
            <a:r>
              <a:rPr lang="en-US" b="1" dirty="0"/>
              <a:t>Don’t lose </a:t>
            </a:r>
            <a:r>
              <a:rPr lang="en-US" b="1" dirty="0" smtClean="0"/>
              <a:t>motivation: </a:t>
            </a:r>
            <a:r>
              <a:rPr lang="en-US" dirty="0"/>
              <a:t>The only way to get better at building logic is through experience and a deep understanding of how logic functions</a:t>
            </a:r>
            <a:r>
              <a:rPr lang="en-US" dirty="0" smtClean="0"/>
              <a:t>.</a:t>
            </a:r>
          </a:p>
          <a:p>
            <a:r>
              <a:rPr lang="en-US" b="1" dirty="0"/>
              <a:t>Follow Step-by-Step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6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309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Tips to Build Better Logic When Programming</a:t>
            </a:r>
            <a:br>
              <a:rPr lang="en-US" b="1" dirty="0"/>
            </a:br>
            <a:r>
              <a:rPr lang="en-US" b="1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11086"/>
            <a:ext cx="9601196" cy="4264782"/>
          </a:xfrm>
        </p:spPr>
        <p:txBody>
          <a:bodyPr/>
          <a:lstStyle/>
          <a:p>
            <a:r>
              <a:rPr lang="en-US" dirty="0"/>
              <a:t>Write </a:t>
            </a:r>
            <a:r>
              <a:rPr lang="en-US" dirty="0" smtClean="0"/>
              <a:t>cleaner and lesser code</a:t>
            </a:r>
          </a:p>
          <a:p>
            <a:r>
              <a:rPr lang="en-US" dirty="0"/>
              <a:t>Learn programming paradigms such as object-oriented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</a:t>
            </a:r>
            <a:r>
              <a:rPr lang="en-US" dirty="0"/>
              <a:t>new problems every day. </a:t>
            </a:r>
            <a:endParaRPr lang="en-US" dirty="0" smtClean="0"/>
          </a:p>
          <a:p>
            <a:r>
              <a:rPr lang="en-US" dirty="0"/>
              <a:t>Divide problems into smaller portions or chunks and understand how to apply logic for each chunk. 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/>
              <a:t>about logic and the different applications of logic in programming</a:t>
            </a:r>
            <a:r>
              <a:rPr lang="en-US" dirty="0" smtClean="0"/>
              <a:t>.</a:t>
            </a:r>
          </a:p>
          <a:p>
            <a:r>
              <a:rPr lang="en-US" dirty="0"/>
              <a:t>Build and deploy as many projects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55171"/>
            <a:ext cx="9601196" cy="729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Solving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73629"/>
            <a:ext cx="9601196" cy="4591353"/>
          </a:xfrm>
        </p:spPr>
        <p:txBody>
          <a:bodyPr/>
          <a:lstStyle/>
          <a:p>
            <a:r>
              <a:rPr lang="en-US" dirty="0"/>
              <a:t>Read the problem at least three times (or however many makes you feel comfortable</a:t>
            </a:r>
            <a:r>
              <a:rPr lang="en-US" dirty="0" smtClean="0"/>
              <a:t>)</a:t>
            </a:r>
          </a:p>
          <a:p>
            <a:r>
              <a:rPr lang="en-US" dirty="0"/>
              <a:t>some questions that run through my mind: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55" y="2759832"/>
            <a:ext cx="6429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68829"/>
            <a:ext cx="9601196" cy="4907039"/>
          </a:xfrm>
        </p:spPr>
        <p:txBody>
          <a:bodyPr/>
          <a:lstStyle/>
          <a:p>
            <a:r>
              <a:rPr lang="en-US" dirty="0"/>
              <a:t>Simplify and optimize your steps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513115"/>
            <a:ext cx="6553200" cy="48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718457"/>
            <a:ext cx="9601196" cy="515741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Write </a:t>
            </a:r>
            <a:r>
              <a:rPr lang="en-US" b="1" dirty="0" smtClean="0"/>
              <a:t>pseudocode</a:t>
            </a:r>
          </a:p>
          <a:p>
            <a:r>
              <a:rPr lang="en-US" b="1" dirty="0"/>
              <a:t>Don’t get caught up with the syntax. Focus on the logic and steps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Translate </a:t>
            </a:r>
            <a:r>
              <a:rPr lang="en-US" b="1" dirty="0"/>
              <a:t>pseudocode into code and debug</a:t>
            </a:r>
          </a:p>
          <a:p>
            <a:r>
              <a:rPr lang="en-US" b="1" dirty="0"/>
              <a:t>Simplify and optimize your code</a:t>
            </a:r>
          </a:p>
          <a:p>
            <a:r>
              <a:rPr lang="en-US" b="1" dirty="0" smtClean="0"/>
              <a:t>Debug</a:t>
            </a:r>
          </a:p>
          <a:p>
            <a:r>
              <a:rPr lang="en-US" b="1" dirty="0"/>
              <a:t>catch any syntax errors or gaps in logic </a:t>
            </a:r>
            <a:r>
              <a:rPr lang="en-US" b="1" dirty="0" smtClean="0"/>
              <a:t>sooner</a:t>
            </a:r>
          </a:p>
          <a:p>
            <a:r>
              <a:rPr lang="en-US" b="1" dirty="0"/>
              <a:t>Write useful comments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433513"/>
            <a:ext cx="5972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six steps must be followed to solve a problem using computer.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91885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Problem </a:t>
            </a:r>
            <a:r>
              <a:rPr lang="en-US" b="1" dirty="0" smtClean="0"/>
              <a:t>Analysis </a:t>
            </a:r>
            <a:r>
              <a:rPr lang="en-US" dirty="0"/>
              <a:t>defining a problem and decomposing overall system into smaller parts to identify possible inputs, processes and outputs associated with the problem.</a:t>
            </a:r>
          </a:p>
          <a:p>
            <a:r>
              <a:rPr lang="en-US" b="1" dirty="0"/>
              <a:t>Program Design </a:t>
            </a:r>
            <a:r>
              <a:rPr lang="en-US" dirty="0"/>
              <a:t>- Algorithm, Flowchart and Pseudocode</a:t>
            </a:r>
          </a:p>
          <a:p>
            <a:r>
              <a:rPr lang="en-US" b="1" dirty="0" smtClean="0"/>
              <a:t>Coding</a:t>
            </a:r>
            <a:r>
              <a:rPr lang="en-US" dirty="0" smtClean="0"/>
              <a:t> </a:t>
            </a:r>
            <a:r>
              <a:rPr lang="en-US" dirty="0"/>
              <a:t>The coding process can be done in any language (high level and low level).</a:t>
            </a:r>
          </a:p>
          <a:p>
            <a:r>
              <a:rPr lang="en-US" b="1" dirty="0"/>
              <a:t>Compilation and </a:t>
            </a:r>
            <a:r>
              <a:rPr lang="en-US" b="1" dirty="0" smtClean="0"/>
              <a:t>Execution </a:t>
            </a:r>
            <a:r>
              <a:rPr lang="en-US" dirty="0"/>
              <a:t>The translation process is carried out by a compiler/interpreter (for high level language) or an assembler (for assembly language program).</a:t>
            </a:r>
            <a:endParaRPr lang="en-US" b="1" dirty="0"/>
          </a:p>
          <a:p>
            <a:r>
              <a:rPr lang="en-US" b="1" dirty="0"/>
              <a:t>Debugging and </a:t>
            </a:r>
            <a:r>
              <a:rPr lang="en-US" b="1" dirty="0" smtClean="0"/>
              <a:t>Testing </a:t>
            </a:r>
            <a:r>
              <a:rPr lang="en-US" dirty="0"/>
              <a:t>S</a:t>
            </a:r>
            <a:r>
              <a:rPr lang="en-US" dirty="0" smtClean="0"/>
              <a:t>ystematic </a:t>
            </a:r>
            <a:r>
              <a:rPr lang="en-US" dirty="0"/>
              <a:t>process during program development cycle to avoid errors in the </a:t>
            </a:r>
            <a:r>
              <a:rPr lang="en-US" dirty="0" smtClean="0"/>
              <a:t>program(</a:t>
            </a:r>
            <a:r>
              <a:rPr lang="en-US" b="1" dirty="0"/>
              <a:t>Syntax 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r>
              <a:rPr lang="en-US" b="1" dirty="0" smtClean="0"/>
              <a:t>Logical and </a:t>
            </a:r>
            <a:r>
              <a:rPr lang="en-US" b="1" dirty="0"/>
              <a:t>Run </a:t>
            </a:r>
            <a:r>
              <a:rPr lang="en-US" b="1" dirty="0" smtClean="0"/>
              <a:t>Time Error) </a:t>
            </a:r>
            <a:r>
              <a:rPr lang="en-US" dirty="0" smtClean="0"/>
              <a:t>Testing to </a:t>
            </a:r>
            <a:r>
              <a:rPr lang="en-US" dirty="0"/>
              <a:t>verify that whether the completed software package functions or works according to the expectations</a:t>
            </a:r>
            <a:endParaRPr lang="en-US" b="1" dirty="0"/>
          </a:p>
          <a:p>
            <a:r>
              <a:rPr lang="en-US" b="1" dirty="0"/>
              <a:t>Program </a:t>
            </a:r>
            <a:r>
              <a:rPr lang="en-US" b="1" dirty="0" smtClean="0"/>
              <a:t>Documentation </a:t>
            </a:r>
            <a:r>
              <a:rPr lang="en-US" dirty="0" err="1"/>
              <a:t>ontains</a:t>
            </a:r>
            <a:r>
              <a:rPr lang="en-US" dirty="0"/>
              <a:t> the necessary information that a programmer requires to update and maintain the program.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3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D58FE9C854346A42EDBBE9E7123BB" ma:contentTypeVersion="8" ma:contentTypeDescription="Create a new document." ma:contentTypeScope="" ma:versionID="3bbfbb1d57601bc9ea3e0fe375c5f97b">
  <xsd:schema xmlns:xsd="http://www.w3.org/2001/XMLSchema" xmlns:xs="http://www.w3.org/2001/XMLSchema" xmlns:p="http://schemas.microsoft.com/office/2006/metadata/properties" xmlns:ns2="9a539919-7cbe-4086-b468-9b48f25fd8a6" targetNamespace="http://schemas.microsoft.com/office/2006/metadata/properties" ma:root="true" ma:fieldsID="e61520f38727adf61c7e23363b501ccc" ns2:_="">
    <xsd:import namespace="9a539919-7cbe-4086-b468-9b48f25fd8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39919-7cbe-4086-b468-9b48f25fd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7590AC-504E-4FE5-8565-69B9520C91B5}"/>
</file>

<file path=customXml/itemProps2.xml><?xml version="1.0" encoding="utf-8"?>
<ds:datastoreItem xmlns:ds="http://schemas.openxmlformats.org/officeDocument/2006/customXml" ds:itemID="{94EDCAED-B412-4446-8490-3FE88ACB6A8F}"/>
</file>

<file path=customXml/itemProps3.xml><?xml version="1.0" encoding="utf-8"?>
<ds:datastoreItem xmlns:ds="http://schemas.openxmlformats.org/officeDocument/2006/customXml" ds:itemID="{96B435D1-A450-466D-A8F5-991B2DC43DBB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896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Garamond</vt:lpstr>
      <vt:lpstr>Organic</vt:lpstr>
      <vt:lpstr>Logic Building and Problem Solving</vt:lpstr>
      <vt:lpstr>Building Logic</vt:lpstr>
      <vt:lpstr> Enhancing Logic Building Skills </vt:lpstr>
      <vt:lpstr>PowerPoint Presentation</vt:lpstr>
      <vt:lpstr>Tips to Build Better Logic When Programming   </vt:lpstr>
      <vt:lpstr>Problem Solving Process</vt:lpstr>
      <vt:lpstr>PowerPoint Presentation</vt:lpstr>
      <vt:lpstr>PowerPoint Presentation</vt:lpstr>
      <vt:lpstr> six steps must be followed to solve a problem using computer.</vt:lpstr>
      <vt:lpstr>Compilation process</vt:lpstr>
      <vt:lpstr>1. steps required for an activity ‘riding a bicycle’: </vt:lpstr>
      <vt:lpstr>2. : Write an algorithm to display the sum of two numbers entered by user, using pseudocode</vt:lpstr>
      <vt:lpstr>3.Algorithm to calculate area and perimeter of a rectangle, using both pseudocode</vt:lpstr>
      <vt:lpstr>Checking eligibility for voting</vt:lpstr>
      <vt:lpstr>categorise a person as either child (=13 but =20),based on age specified</vt:lpstr>
      <vt:lpstr>PowerPoint Presentation</vt:lpstr>
      <vt:lpstr>Decision making</vt:lpstr>
      <vt:lpstr>PowerPoint Presentation</vt:lpstr>
      <vt:lpstr>switch</vt:lpstr>
      <vt:lpstr>Control statements</vt:lpstr>
      <vt:lpstr>Modular Programming</vt:lpstr>
      <vt:lpstr>PowerPoint Presentation</vt:lpstr>
      <vt:lpstr>Arrays 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Building and Problem Solving</dc:title>
  <dc:creator>cdac</dc:creator>
  <cp:lastModifiedBy>cdac</cp:lastModifiedBy>
  <cp:revision>27</cp:revision>
  <dcterms:created xsi:type="dcterms:W3CDTF">2022-03-07T05:54:21Z</dcterms:created>
  <dcterms:modified xsi:type="dcterms:W3CDTF">2022-03-07T09:28:22Z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0x0101005A5D58FE9C854346A42EDBBE9E7123BB</vt:lpwstr>
  </property>
</Properties>
</file>