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2D79-4544-4ACA-8728-F5F3CC809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Store 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27D60-418F-4096-A0D2-98F33218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Shubham Gantayat</a:t>
            </a:r>
          </a:p>
        </p:txBody>
      </p:sp>
    </p:spTree>
    <p:extLst>
      <p:ext uri="{BB962C8B-B14F-4D97-AF65-F5344CB8AC3E}">
        <p14:creationId xmlns:p14="http://schemas.microsoft.com/office/powerpoint/2010/main" val="338716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FCAAC7-998C-4B9E-8011-A3E819B40406}"/>
              </a:ext>
            </a:extLst>
          </p:cNvPr>
          <p:cNvSpPr txBox="1"/>
          <p:nvPr/>
        </p:nvSpPr>
        <p:spPr>
          <a:xfrm>
            <a:off x="942975" y="685800"/>
            <a:ext cx="104298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r>
              <a:rPr lang="en-IN" sz="2400" dirty="0"/>
              <a:t>Objective –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To create a web application that can predict the store sales by analysing </a:t>
            </a:r>
            <a:r>
              <a:rPr lang="en-IN" dirty="0" err="1"/>
              <a:t>BigMart</a:t>
            </a:r>
            <a:r>
              <a:rPr lang="en-IN" dirty="0"/>
              <a:t> data on basis of Item and Outlet data.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dirty="0"/>
              <a:t>Benefits – </a:t>
            </a:r>
          </a:p>
          <a:p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Correct prediction of sales data helps in estimating customer demand.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Helps improve companies financial performance.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Instant availability of products attracts customers and helps in business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41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38ABAD-FBE3-4EAE-A958-9800D1B24B93}"/>
              </a:ext>
            </a:extLst>
          </p:cNvPr>
          <p:cNvSpPr txBox="1"/>
          <p:nvPr/>
        </p:nvSpPr>
        <p:spPr>
          <a:xfrm>
            <a:off x="1381125" y="1133475"/>
            <a:ext cx="93249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Data Sharing Agreement –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Columns with Null Values</a:t>
            </a:r>
          </a:p>
        </p:txBody>
      </p:sp>
    </p:spTree>
    <p:extLst>
      <p:ext uri="{BB962C8B-B14F-4D97-AF65-F5344CB8AC3E}">
        <p14:creationId xmlns:p14="http://schemas.microsoft.com/office/powerpoint/2010/main" val="400535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B149FD-E940-44A7-BCAE-A488E11B1AD9}"/>
              </a:ext>
            </a:extLst>
          </p:cNvPr>
          <p:cNvSpPr txBox="1"/>
          <p:nvPr/>
        </p:nvSpPr>
        <p:spPr>
          <a:xfrm>
            <a:off x="1390650" y="1019175"/>
            <a:ext cx="938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Architecture -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4103A-2FBF-4DAC-BA56-B1DBCAFF9B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4950" y="1714499"/>
            <a:ext cx="95059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BB609-CBE9-4066-80A7-596567406610}"/>
              </a:ext>
            </a:extLst>
          </p:cNvPr>
          <p:cNvSpPr txBox="1"/>
          <p:nvPr/>
        </p:nvSpPr>
        <p:spPr>
          <a:xfrm>
            <a:off x="914400" y="571500"/>
            <a:ext cx="1029652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Validation and Data Transformation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Validation - Validation of files name as per the DSA. If these requirements are not satisfied, we move such files to “</a:t>
            </a:r>
            <a:r>
              <a:rPr lang="en-US" dirty="0" err="1"/>
              <a:t>training_invalid_data</a:t>
            </a:r>
            <a:r>
              <a:rPr lang="en-US" dirty="0"/>
              <a:t>“.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Columns – Validation of number of columns present in the files, and if it doesn't match then the file is moved to “</a:t>
            </a:r>
            <a:r>
              <a:rPr lang="en-US" dirty="0" err="1"/>
              <a:t>training_invalid_data</a:t>
            </a:r>
            <a:r>
              <a:rPr lang="en-US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of Columns - The name of the columns is validated and should be the same as given in the schema file. If not, then the file is moved to “</a:t>
            </a:r>
            <a:r>
              <a:rPr lang="en-US" dirty="0" err="1"/>
              <a:t>training_invalid_data</a:t>
            </a:r>
            <a:r>
              <a:rPr lang="en-US" dirty="0"/>
              <a:t>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type of columns - The data type of columns is given in the schema file. If the datatype is wrong, then the file is moved to “</a:t>
            </a:r>
            <a:r>
              <a:rPr lang="en-US" dirty="0" err="1"/>
              <a:t>training_invalid_data</a:t>
            </a:r>
            <a:r>
              <a:rPr lang="en-US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 values in columns - If any of the columns in a file other than the specified columns have null values, the file is moved to “</a:t>
            </a:r>
            <a:r>
              <a:rPr lang="en-US" dirty="0" err="1"/>
              <a:t>training_invalid_data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all these checks are passed then, data is moved to </a:t>
            </a:r>
            <a:r>
              <a:rPr lang="en-US" dirty="0" err="1"/>
              <a:t>training_batch_data</a:t>
            </a:r>
            <a:r>
              <a:rPr lang="en-US" dirty="0"/>
              <a:t> and uploaded to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10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6E02B-44E6-41FD-88CD-B675D4808986}"/>
              </a:ext>
            </a:extLst>
          </p:cNvPr>
          <p:cNvSpPr txBox="1"/>
          <p:nvPr/>
        </p:nvSpPr>
        <p:spPr>
          <a:xfrm>
            <a:off x="1228725" y="1000125"/>
            <a:ext cx="94202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Data Insertion Into Database –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valid and invalid data are uploaded to MongoDB database with a table name that consists of the file type(valid/invalid) and a timestamp.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valid data is used for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invalid data is used for further audit.</a:t>
            </a:r>
          </a:p>
        </p:txBody>
      </p:sp>
    </p:spTree>
    <p:extLst>
      <p:ext uri="{BB962C8B-B14F-4D97-AF65-F5344CB8AC3E}">
        <p14:creationId xmlns:p14="http://schemas.microsoft.com/office/powerpoint/2010/main" val="317922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B1B6B5-8DF8-4922-A551-6F612C648E54}"/>
              </a:ext>
            </a:extLst>
          </p:cNvPr>
          <p:cNvSpPr txBox="1"/>
          <p:nvPr/>
        </p:nvSpPr>
        <p:spPr>
          <a:xfrm>
            <a:off x="790575" y="800100"/>
            <a:ext cx="1020127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Training:</a:t>
            </a:r>
          </a:p>
          <a:p>
            <a:endParaRPr lang="en-US" sz="2400" dirty="0"/>
          </a:p>
          <a:p>
            <a:endParaRPr lang="en-US" dirty="0"/>
          </a:p>
          <a:p>
            <a:r>
              <a:rPr lang="en-US" dirty="0"/>
              <a:t>Data Export from Db 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accumulated data from </a:t>
            </a:r>
            <a:r>
              <a:rPr lang="en-US" dirty="0" err="1"/>
              <a:t>db</a:t>
            </a:r>
            <a:r>
              <a:rPr lang="en-US" dirty="0"/>
              <a:t> is exported in csv format for model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Preprocessing 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Performing EDA to get insight of data like identifying distribution , outliers ,trend among data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null values in the columns. If present impute the null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 the categorical values with numeric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Standard Scalar to scale down the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40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FCC7C-CA22-4BAC-A139-8E5FE8ADE75A}"/>
              </a:ext>
            </a:extLst>
          </p:cNvPr>
          <p:cNvSpPr txBox="1"/>
          <p:nvPr/>
        </p:nvSpPr>
        <p:spPr>
          <a:xfrm>
            <a:off x="857250" y="190499"/>
            <a:ext cx="100774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Model Building - </a:t>
            </a:r>
          </a:p>
          <a:p>
            <a:endParaRPr lang="en-IN" dirty="0"/>
          </a:p>
          <a:p>
            <a:r>
              <a:rPr lang="en-IN" dirty="0"/>
              <a:t>We will use </a:t>
            </a:r>
            <a:r>
              <a:rPr lang="en-IN" dirty="0" err="1"/>
              <a:t>XGBoost</a:t>
            </a:r>
            <a:r>
              <a:rPr lang="en-IN" dirty="0"/>
              <a:t> as the base model and use </a:t>
            </a:r>
            <a:r>
              <a:rPr lang="en-IN" dirty="0" err="1"/>
              <a:t>Optuna</a:t>
            </a:r>
            <a:r>
              <a:rPr lang="en-IN" dirty="0"/>
              <a:t> for Hyperparameter Tuning. The model with the highest R2 score is selected.</a:t>
            </a:r>
          </a:p>
          <a:p>
            <a:endParaRPr lang="en-IN" dirty="0"/>
          </a:p>
          <a:p>
            <a:r>
              <a:rPr lang="en-US" dirty="0"/>
              <a:t>Prediction: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testing files are shared in the batches and we perform the same Validation operations ,data transformation and data insertion on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accumulated data from </a:t>
            </a:r>
            <a:r>
              <a:rPr lang="en-US" dirty="0" err="1"/>
              <a:t>db</a:t>
            </a:r>
            <a:r>
              <a:rPr lang="en-US" dirty="0"/>
              <a:t> is exported in csv format for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perform data pre-processing techniques on it and then perform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prediction is done for all the clusters. The predictions are saved in csv format and shared.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5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D95E7-C270-4B2B-818B-F2845FF45FFA}"/>
              </a:ext>
            </a:extLst>
          </p:cNvPr>
          <p:cNvSpPr txBox="1"/>
          <p:nvPr/>
        </p:nvSpPr>
        <p:spPr>
          <a:xfrm>
            <a:off x="1409701" y="981075"/>
            <a:ext cx="937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Deployment - </a:t>
            </a:r>
          </a:p>
          <a:p>
            <a:endParaRPr lang="en-IN" dirty="0"/>
          </a:p>
          <a:p>
            <a:r>
              <a:rPr lang="en-IN" dirty="0"/>
              <a:t>The application is hosted on AWS EBS. AWS ECR is used for containerization. AWS S3 bucket is used for storing “</a:t>
            </a:r>
            <a:r>
              <a:rPr lang="en-IN" dirty="0" err="1"/>
              <a:t>Dockerrun.aws.json</a:t>
            </a:r>
            <a:r>
              <a:rPr lang="en-IN" dirty="0"/>
              <a:t>” file to run the container. Circle CI is used as CI/CD tool.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639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38</TotalTime>
  <Words>551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Store Sales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Prediction</dc:title>
  <dc:creator>ASUS</dc:creator>
  <cp:lastModifiedBy>ASUS</cp:lastModifiedBy>
  <cp:revision>4</cp:revision>
  <dcterms:created xsi:type="dcterms:W3CDTF">2021-12-01T07:43:28Z</dcterms:created>
  <dcterms:modified xsi:type="dcterms:W3CDTF">2021-12-01T08:21:45Z</dcterms:modified>
</cp:coreProperties>
</file>