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6" r:id="rId4"/>
    <p:sldId id="264" r:id="rId5"/>
    <p:sldId id="257" r:id="rId6"/>
    <p:sldId id="258" r:id="rId7"/>
    <p:sldId id="259" r:id="rId8"/>
    <p:sldId id="260" r:id="rId9"/>
    <p:sldId id="267" r:id="rId10"/>
    <p:sldId id="268" r:id="rId11"/>
    <p:sldId id="269" r:id="rId12"/>
    <p:sldId id="270" r:id="rId13"/>
    <p:sldId id="271" r:id="rId14"/>
    <p:sldId id="261" r:id="rId15"/>
    <p:sldId id="265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2D2F3B-07F8-4D03-88BA-24AE02C7F2A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852910C-3899-464F-975E-78D931DDD118}">
      <dgm:prSet/>
      <dgm:spPr/>
      <dgm:t>
        <a:bodyPr/>
        <a:lstStyle/>
        <a:p>
          <a:r>
            <a:rPr lang="en-IN"/>
            <a:t>There are some organizations which work on the area of food wastage by picking up the leftovers from a party or a function. However there is no local platform available for people to directly interact and reduce the wastage.</a:t>
          </a:r>
          <a:endParaRPr lang="en-US"/>
        </a:p>
      </dgm:t>
    </dgm:pt>
    <dgm:pt modelId="{B972D3EE-7C33-40BE-B7D1-B5E0031F3705}" type="parTrans" cxnId="{0B8C0CE4-CF02-47BA-B5A3-9C7B4BAC6E1E}">
      <dgm:prSet/>
      <dgm:spPr/>
      <dgm:t>
        <a:bodyPr/>
        <a:lstStyle/>
        <a:p>
          <a:endParaRPr lang="en-US"/>
        </a:p>
      </dgm:t>
    </dgm:pt>
    <dgm:pt modelId="{61528F81-B618-49F5-8063-9FC3E221392A}" type="sibTrans" cxnId="{0B8C0CE4-CF02-47BA-B5A3-9C7B4BAC6E1E}">
      <dgm:prSet/>
      <dgm:spPr/>
      <dgm:t>
        <a:bodyPr/>
        <a:lstStyle/>
        <a:p>
          <a:endParaRPr lang="en-US"/>
        </a:p>
      </dgm:t>
    </dgm:pt>
    <dgm:pt modelId="{71F94F9B-60EE-4A8E-B4A6-1DD362BAADF0}">
      <dgm:prSet/>
      <dgm:spPr/>
      <dgm:t>
        <a:bodyPr/>
        <a:lstStyle/>
        <a:p>
          <a:r>
            <a:rPr lang="en-IN"/>
            <a:t>Thus, there was a need to create a platform where people can post about any product (or waste product) which they intent to throw out like old clothes, leftover food, old gadgets etc. </a:t>
          </a:r>
          <a:endParaRPr lang="en-US"/>
        </a:p>
      </dgm:t>
    </dgm:pt>
    <dgm:pt modelId="{A51D1DD9-30E2-44E5-B16A-DAE2B68FAD02}" type="parTrans" cxnId="{2E7789A2-BA63-4585-A6DA-5E2D9500695F}">
      <dgm:prSet/>
      <dgm:spPr/>
      <dgm:t>
        <a:bodyPr/>
        <a:lstStyle/>
        <a:p>
          <a:endParaRPr lang="en-US"/>
        </a:p>
      </dgm:t>
    </dgm:pt>
    <dgm:pt modelId="{F35F0204-6193-4742-B248-E4D466681FBC}" type="sibTrans" cxnId="{2E7789A2-BA63-4585-A6DA-5E2D9500695F}">
      <dgm:prSet/>
      <dgm:spPr/>
      <dgm:t>
        <a:bodyPr/>
        <a:lstStyle/>
        <a:p>
          <a:endParaRPr lang="en-US"/>
        </a:p>
      </dgm:t>
    </dgm:pt>
    <dgm:pt modelId="{A3CB22BB-61A9-4E9D-8440-EE59CDF55869}" type="pres">
      <dgm:prSet presAssocID="{412D2F3B-07F8-4D03-88BA-24AE02C7F2A1}" presName="root" presStyleCnt="0">
        <dgm:presLayoutVars>
          <dgm:dir/>
          <dgm:resizeHandles val="exact"/>
        </dgm:presLayoutVars>
      </dgm:prSet>
      <dgm:spPr/>
    </dgm:pt>
    <dgm:pt modelId="{401BBA9B-5813-4A1A-8037-DD048F63E10D}" type="pres">
      <dgm:prSet presAssocID="{E852910C-3899-464F-975E-78D931DDD118}" presName="compNode" presStyleCnt="0"/>
      <dgm:spPr/>
    </dgm:pt>
    <dgm:pt modelId="{A37C1B74-EA44-4EBF-AA09-FE2B5677FD29}" type="pres">
      <dgm:prSet presAssocID="{E852910C-3899-464F-975E-78D931DDD118}" presName="bgRect" presStyleLbl="bgShp" presStyleIdx="0" presStyleCnt="2"/>
      <dgm:spPr/>
    </dgm:pt>
    <dgm:pt modelId="{1D59E31C-47CB-4F86-84A1-44BCB86E2913}" type="pres">
      <dgm:prSet presAssocID="{E852910C-3899-464F-975E-78D931DDD11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B2DF59FC-3AA9-487D-A528-54840BAC4067}" type="pres">
      <dgm:prSet presAssocID="{E852910C-3899-464F-975E-78D931DDD118}" presName="spaceRect" presStyleCnt="0"/>
      <dgm:spPr/>
    </dgm:pt>
    <dgm:pt modelId="{3E3DCB76-EAE9-4978-AAAC-7FF2F17D074F}" type="pres">
      <dgm:prSet presAssocID="{E852910C-3899-464F-975E-78D931DDD118}" presName="parTx" presStyleLbl="revTx" presStyleIdx="0" presStyleCnt="2">
        <dgm:presLayoutVars>
          <dgm:chMax val="0"/>
          <dgm:chPref val="0"/>
        </dgm:presLayoutVars>
      </dgm:prSet>
      <dgm:spPr/>
    </dgm:pt>
    <dgm:pt modelId="{FB84CC9D-25FA-48B9-9B9A-FEA1BD5FFABA}" type="pres">
      <dgm:prSet presAssocID="{61528F81-B618-49F5-8063-9FC3E221392A}" presName="sibTrans" presStyleCnt="0"/>
      <dgm:spPr/>
    </dgm:pt>
    <dgm:pt modelId="{42994324-D690-4AE3-8BC7-24E787CC9FFF}" type="pres">
      <dgm:prSet presAssocID="{71F94F9B-60EE-4A8E-B4A6-1DD362BAADF0}" presName="compNode" presStyleCnt="0"/>
      <dgm:spPr/>
    </dgm:pt>
    <dgm:pt modelId="{D1411D83-2842-4B21-9ED0-DE6AA83F607D}" type="pres">
      <dgm:prSet presAssocID="{71F94F9B-60EE-4A8E-B4A6-1DD362BAADF0}" presName="bgRect" presStyleLbl="bgShp" presStyleIdx="1" presStyleCnt="2"/>
      <dgm:spPr/>
    </dgm:pt>
    <dgm:pt modelId="{0445F4EB-65A9-406E-B75D-A979DA0874E0}" type="pres">
      <dgm:prSet presAssocID="{71F94F9B-60EE-4A8E-B4A6-1DD362BAADF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2BE2125F-8B1A-49BB-8CDF-453B1539C4D0}" type="pres">
      <dgm:prSet presAssocID="{71F94F9B-60EE-4A8E-B4A6-1DD362BAADF0}" presName="spaceRect" presStyleCnt="0"/>
      <dgm:spPr/>
    </dgm:pt>
    <dgm:pt modelId="{A6DDD27F-0977-444B-BCBC-32D4177B68E4}" type="pres">
      <dgm:prSet presAssocID="{71F94F9B-60EE-4A8E-B4A6-1DD362BAADF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CD8CE0D-1DA8-43A3-AEAF-8EDF9F688CEE}" type="presOf" srcId="{E852910C-3899-464F-975E-78D931DDD118}" destId="{3E3DCB76-EAE9-4978-AAAC-7FF2F17D074F}" srcOrd="0" destOrd="0" presId="urn:microsoft.com/office/officeart/2018/2/layout/IconVerticalSolidList"/>
    <dgm:cxn modelId="{BF23A66D-6CBC-45FB-ADB6-D5A3EAAAFBD9}" type="presOf" srcId="{71F94F9B-60EE-4A8E-B4A6-1DD362BAADF0}" destId="{A6DDD27F-0977-444B-BCBC-32D4177B68E4}" srcOrd="0" destOrd="0" presId="urn:microsoft.com/office/officeart/2018/2/layout/IconVerticalSolidList"/>
    <dgm:cxn modelId="{1080B59D-0AC8-4512-A5DF-3C07232259F1}" type="presOf" srcId="{412D2F3B-07F8-4D03-88BA-24AE02C7F2A1}" destId="{A3CB22BB-61A9-4E9D-8440-EE59CDF55869}" srcOrd="0" destOrd="0" presId="urn:microsoft.com/office/officeart/2018/2/layout/IconVerticalSolidList"/>
    <dgm:cxn modelId="{2E7789A2-BA63-4585-A6DA-5E2D9500695F}" srcId="{412D2F3B-07F8-4D03-88BA-24AE02C7F2A1}" destId="{71F94F9B-60EE-4A8E-B4A6-1DD362BAADF0}" srcOrd="1" destOrd="0" parTransId="{A51D1DD9-30E2-44E5-B16A-DAE2B68FAD02}" sibTransId="{F35F0204-6193-4742-B248-E4D466681FBC}"/>
    <dgm:cxn modelId="{0B8C0CE4-CF02-47BA-B5A3-9C7B4BAC6E1E}" srcId="{412D2F3B-07F8-4D03-88BA-24AE02C7F2A1}" destId="{E852910C-3899-464F-975E-78D931DDD118}" srcOrd="0" destOrd="0" parTransId="{B972D3EE-7C33-40BE-B7D1-B5E0031F3705}" sibTransId="{61528F81-B618-49F5-8063-9FC3E221392A}"/>
    <dgm:cxn modelId="{776C4540-5B67-4845-BFDF-4BA016C26B2A}" type="presParOf" srcId="{A3CB22BB-61A9-4E9D-8440-EE59CDF55869}" destId="{401BBA9B-5813-4A1A-8037-DD048F63E10D}" srcOrd="0" destOrd="0" presId="urn:microsoft.com/office/officeart/2018/2/layout/IconVerticalSolidList"/>
    <dgm:cxn modelId="{2FA1C533-55E4-474B-8DBD-85EBFDF61C22}" type="presParOf" srcId="{401BBA9B-5813-4A1A-8037-DD048F63E10D}" destId="{A37C1B74-EA44-4EBF-AA09-FE2B5677FD29}" srcOrd="0" destOrd="0" presId="urn:microsoft.com/office/officeart/2018/2/layout/IconVerticalSolidList"/>
    <dgm:cxn modelId="{BE6A1BF0-6187-4502-B729-D8E40A659978}" type="presParOf" srcId="{401BBA9B-5813-4A1A-8037-DD048F63E10D}" destId="{1D59E31C-47CB-4F86-84A1-44BCB86E2913}" srcOrd="1" destOrd="0" presId="urn:microsoft.com/office/officeart/2018/2/layout/IconVerticalSolidList"/>
    <dgm:cxn modelId="{536B740B-6539-4E30-90CB-5741C12C86BB}" type="presParOf" srcId="{401BBA9B-5813-4A1A-8037-DD048F63E10D}" destId="{B2DF59FC-3AA9-487D-A528-54840BAC4067}" srcOrd="2" destOrd="0" presId="urn:microsoft.com/office/officeart/2018/2/layout/IconVerticalSolidList"/>
    <dgm:cxn modelId="{DB4EFDF9-84D6-4604-B807-0A19CA6EEBA6}" type="presParOf" srcId="{401BBA9B-5813-4A1A-8037-DD048F63E10D}" destId="{3E3DCB76-EAE9-4978-AAAC-7FF2F17D074F}" srcOrd="3" destOrd="0" presId="urn:microsoft.com/office/officeart/2018/2/layout/IconVerticalSolidList"/>
    <dgm:cxn modelId="{2D13642B-0C80-49EA-8D93-1C295A78CAE9}" type="presParOf" srcId="{A3CB22BB-61A9-4E9D-8440-EE59CDF55869}" destId="{FB84CC9D-25FA-48B9-9B9A-FEA1BD5FFABA}" srcOrd="1" destOrd="0" presId="urn:microsoft.com/office/officeart/2018/2/layout/IconVerticalSolidList"/>
    <dgm:cxn modelId="{BCB4971B-E683-4A69-8ACA-5D3B5488FCF8}" type="presParOf" srcId="{A3CB22BB-61A9-4E9D-8440-EE59CDF55869}" destId="{42994324-D690-4AE3-8BC7-24E787CC9FFF}" srcOrd="2" destOrd="0" presId="urn:microsoft.com/office/officeart/2018/2/layout/IconVerticalSolidList"/>
    <dgm:cxn modelId="{1801D862-5835-47BA-9D34-D4F1955AA947}" type="presParOf" srcId="{42994324-D690-4AE3-8BC7-24E787CC9FFF}" destId="{D1411D83-2842-4B21-9ED0-DE6AA83F607D}" srcOrd="0" destOrd="0" presId="urn:microsoft.com/office/officeart/2018/2/layout/IconVerticalSolidList"/>
    <dgm:cxn modelId="{64FB5858-20C4-44CC-9A65-AA927B748413}" type="presParOf" srcId="{42994324-D690-4AE3-8BC7-24E787CC9FFF}" destId="{0445F4EB-65A9-406E-B75D-A979DA0874E0}" srcOrd="1" destOrd="0" presId="urn:microsoft.com/office/officeart/2018/2/layout/IconVerticalSolidList"/>
    <dgm:cxn modelId="{351CBCA0-785A-4EFB-BE42-6C6E73F37497}" type="presParOf" srcId="{42994324-D690-4AE3-8BC7-24E787CC9FFF}" destId="{2BE2125F-8B1A-49BB-8CDF-453B1539C4D0}" srcOrd="2" destOrd="0" presId="urn:microsoft.com/office/officeart/2018/2/layout/IconVerticalSolidList"/>
    <dgm:cxn modelId="{3642181D-3232-499D-BACB-70D228ED4FF9}" type="presParOf" srcId="{42994324-D690-4AE3-8BC7-24E787CC9FFF}" destId="{A6DDD27F-0977-444B-BCBC-32D4177B68E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D6A168-9D8E-498A-B97A-6C7EF603D8C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2460D1E-B921-461B-A28F-145AE5775D23}">
      <dgm:prSet/>
      <dgm:spPr/>
      <dgm:t>
        <a:bodyPr/>
        <a:lstStyle/>
        <a:p>
          <a:pPr>
            <a:defRPr cap="all"/>
          </a:pPr>
          <a:r>
            <a:rPr lang="en-IN" b="1" dirty="0"/>
            <a:t>Microsoft Azure Power Apps</a:t>
          </a:r>
          <a:endParaRPr lang="en-US" b="1" dirty="0"/>
        </a:p>
      </dgm:t>
    </dgm:pt>
    <dgm:pt modelId="{8C417A65-6AA9-48E6-BEC7-A73F0BAF45BA}" type="parTrans" cxnId="{44901114-CFF6-4BBF-BBC2-980AC9C68A5F}">
      <dgm:prSet/>
      <dgm:spPr/>
      <dgm:t>
        <a:bodyPr/>
        <a:lstStyle/>
        <a:p>
          <a:endParaRPr lang="en-US"/>
        </a:p>
      </dgm:t>
    </dgm:pt>
    <dgm:pt modelId="{01FF185F-B4A9-4919-BF52-B20C0ED3A940}" type="sibTrans" cxnId="{44901114-CFF6-4BBF-BBC2-980AC9C68A5F}">
      <dgm:prSet/>
      <dgm:spPr/>
      <dgm:t>
        <a:bodyPr/>
        <a:lstStyle/>
        <a:p>
          <a:endParaRPr lang="en-US"/>
        </a:p>
      </dgm:t>
    </dgm:pt>
    <dgm:pt modelId="{BC86BE21-F841-4FC2-B861-96576024142F}">
      <dgm:prSet/>
      <dgm:spPr/>
      <dgm:t>
        <a:bodyPr/>
        <a:lstStyle/>
        <a:p>
          <a:pPr>
            <a:defRPr cap="all"/>
          </a:pPr>
          <a:r>
            <a:rPr lang="en-IN" b="1" dirty="0"/>
            <a:t>Microsoft Azure SQL</a:t>
          </a:r>
          <a:endParaRPr lang="en-US" b="1" dirty="0"/>
        </a:p>
      </dgm:t>
    </dgm:pt>
    <dgm:pt modelId="{4FA37D92-41CB-40D4-BF14-CD6145E5FE80}" type="parTrans" cxnId="{9A1E3180-71A8-4D4A-8FCC-8668921D901C}">
      <dgm:prSet/>
      <dgm:spPr/>
      <dgm:t>
        <a:bodyPr/>
        <a:lstStyle/>
        <a:p>
          <a:endParaRPr lang="en-US"/>
        </a:p>
      </dgm:t>
    </dgm:pt>
    <dgm:pt modelId="{22C38B19-790C-405A-BE42-D79225DE9E25}" type="sibTrans" cxnId="{9A1E3180-71A8-4D4A-8FCC-8668921D901C}">
      <dgm:prSet/>
      <dgm:spPr/>
      <dgm:t>
        <a:bodyPr/>
        <a:lstStyle/>
        <a:p>
          <a:endParaRPr lang="en-US"/>
        </a:p>
      </dgm:t>
    </dgm:pt>
    <dgm:pt modelId="{C9155C38-80AA-492A-AC9E-FDDB07460355}">
      <dgm:prSet/>
      <dgm:spPr/>
      <dgm:t>
        <a:bodyPr/>
        <a:lstStyle/>
        <a:p>
          <a:pPr>
            <a:defRPr cap="all"/>
          </a:pPr>
          <a:r>
            <a:rPr lang="en-IN" b="1" dirty="0"/>
            <a:t>Microsoft Excel</a:t>
          </a:r>
          <a:endParaRPr lang="en-US" b="1" dirty="0"/>
        </a:p>
      </dgm:t>
    </dgm:pt>
    <dgm:pt modelId="{89F64827-DDF3-439D-9652-36054E553B08}" type="parTrans" cxnId="{8B8AD062-7947-48E6-A667-386FE33A24EB}">
      <dgm:prSet/>
      <dgm:spPr/>
      <dgm:t>
        <a:bodyPr/>
        <a:lstStyle/>
        <a:p>
          <a:endParaRPr lang="en-US"/>
        </a:p>
      </dgm:t>
    </dgm:pt>
    <dgm:pt modelId="{70FD2311-9993-4490-802F-7D1ECCEF9F83}" type="sibTrans" cxnId="{8B8AD062-7947-48E6-A667-386FE33A24EB}">
      <dgm:prSet/>
      <dgm:spPr/>
      <dgm:t>
        <a:bodyPr/>
        <a:lstStyle/>
        <a:p>
          <a:endParaRPr lang="en-US"/>
        </a:p>
      </dgm:t>
    </dgm:pt>
    <dgm:pt modelId="{3F926F33-7408-47E7-BF16-F60A942BAB3B}" type="pres">
      <dgm:prSet presAssocID="{24D6A168-9D8E-498A-B97A-6C7EF603D8CB}" presName="root" presStyleCnt="0">
        <dgm:presLayoutVars>
          <dgm:dir/>
          <dgm:resizeHandles val="exact"/>
        </dgm:presLayoutVars>
      </dgm:prSet>
      <dgm:spPr/>
    </dgm:pt>
    <dgm:pt modelId="{8063D47A-CEDD-4865-B62C-B1DEC7503A85}" type="pres">
      <dgm:prSet presAssocID="{32460D1E-B921-461B-A28F-145AE5775D23}" presName="compNode" presStyleCnt="0"/>
      <dgm:spPr/>
    </dgm:pt>
    <dgm:pt modelId="{71F40E63-6FD4-42E0-A156-611AC5E4246F}" type="pres">
      <dgm:prSet presAssocID="{32460D1E-B921-461B-A28F-145AE5775D23}" presName="iconBgRect" presStyleLbl="bgShp" presStyleIdx="0" presStyleCnt="3"/>
      <dgm:spPr/>
    </dgm:pt>
    <dgm:pt modelId="{E322F7BB-717F-49B9-9DCA-B2820FDEDEED}" type="pres">
      <dgm:prSet presAssocID="{32460D1E-B921-461B-A28F-145AE5775D2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A4E803C-56B5-48EA-AAD6-FB162AA786E7}" type="pres">
      <dgm:prSet presAssocID="{32460D1E-B921-461B-A28F-145AE5775D23}" presName="spaceRect" presStyleCnt="0"/>
      <dgm:spPr/>
    </dgm:pt>
    <dgm:pt modelId="{1983D862-5B56-4E8D-AD46-B346CEC5E843}" type="pres">
      <dgm:prSet presAssocID="{32460D1E-B921-461B-A28F-145AE5775D23}" presName="textRect" presStyleLbl="revTx" presStyleIdx="0" presStyleCnt="3">
        <dgm:presLayoutVars>
          <dgm:chMax val="1"/>
          <dgm:chPref val="1"/>
        </dgm:presLayoutVars>
      </dgm:prSet>
      <dgm:spPr/>
    </dgm:pt>
    <dgm:pt modelId="{8F49C70F-1B56-4241-A3CD-E5CF7AEACABA}" type="pres">
      <dgm:prSet presAssocID="{01FF185F-B4A9-4919-BF52-B20C0ED3A940}" presName="sibTrans" presStyleCnt="0"/>
      <dgm:spPr/>
    </dgm:pt>
    <dgm:pt modelId="{E9847E73-0FE0-4E26-B4E3-ABAB1623700A}" type="pres">
      <dgm:prSet presAssocID="{BC86BE21-F841-4FC2-B861-96576024142F}" presName="compNode" presStyleCnt="0"/>
      <dgm:spPr/>
    </dgm:pt>
    <dgm:pt modelId="{6EB15B81-E241-46E0-A1BC-49BAD9D987A9}" type="pres">
      <dgm:prSet presAssocID="{BC86BE21-F841-4FC2-B861-96576024142F}" presName="iconBgRect" presStyleLbl="bgShp" presStyleIdx="1" presStyleCnt="3"/>
      <dgm:spPr/>
    </dgm:pt>
    <dgm:pt modelId="{3EC64CD8-831C-41F9-A643-8252CFB5AECD}" type="pres">
      <dgm:prSet presAssocID="{BC86BE21-F841-4FC2-B861-96576024142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9A835F4-854C-4F20-8B65-B62860F68DA1}" type="pres">
      <dgm:prSet presAssocID="{BC86BE21-F841-4FC2-B861-96576024142F}" presName="spaceRect" presStyleCnt="0"/>
      <dgm:spPr/>
    </dgm:pt>
    <dgm:pt modelId="{F2DBB278-CA9A-47DB-ACBF-B9494C2205FE}" type="pres">
      <dgm:prSet presAssocID="{BC86BE21-F841-4FC2-B861-96576024142F}" presName="textRect" presStyleLbl="revTx" presStyleIdx="1" presStyleCnt="3">
        <dgm:presLayoutVars>
          <dgm:chMax val="1"/>
          <dgm:chPref val="1"/>
        </dgm:presLayoutVars>
      </dgm:prSet>
      <dgm:spPr/>
    </dgm:pt>
    <dgm:pt modelId="{E858D9DE-7DC1-40A2-9AC8-2C176B1FB2CF}" type="pres">
      <dgm:prSet presAssocID="{22C38B19-790C-405A-BE42-D79225DE9E25}" presName="sibTrans" presStyleCnt="0"/>
      <dgm:spPr/>
    </dgm:pt>
    <dgm:pt modelId="{98888A44-C615-4002-91C2-789626AB6377}" type="pres">
      <dgm:prSet presAssocID="{C9155C38-80AA-492A-AC9E-FDDB07460355}" presName="compNode" presStyleCnt="0"/>
      <dgm:spPr/>
    </dgm:pt>
    <dgm:pt modelId="{36D37FEA-6FAF-4402-97F9-91D5E40453B9}" type="pres">
      <dgm:prSet presAssocID="{C9155C38-80AA-492A-AC9E-FDDB07460355}" presName="iconBgRect" presStyleLbl="bgShp" presStyleIdx="2" presStyleCnt="3"/>
      <dgm:spPr/>
    </dgm:pt>
    <dgm:pt modelId="{993BBD4C-9860-48DD-9758-D8F6527C238E}" type="pres">
      <dgm:prSet presAssocID="{C9155C38-80AA-492A-AC9E-FDDB0746035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001AB62-AB77-4015-9C56-B557908593DD}" type="pres">
      <dgm:prSet presAssocID="{C9155C38-80AA-492A-AC9E-FDDB07460355}" presName="spaceRect" presStyleCnt="0"/>
      <dgm:spPr/>
    </dgm:pt>
    <dgm:pt modelId="{EC3D0578-9A5E-4613-BA96-19CB57CC98AC}" type="pres">
      <dgm:prSet presAssocID="{C9155C38-80AA-492A-AC9E-FDDB0746035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4901114-CFF6-4BBF-BBC2-980AC9C68A5F}" srcId="{24D6A168-9D8E-498A-B97A-6C7EF603D8CB}" destId="{32460D1E-B921-461B-A28F-145AE5775D23}" srcOrd="0" destOrd="0" parTransId="{8C417A65-6AA9-48E6-BEC7-A73F0BAF45BA}" sibTransId="{01FF185F-B4A9-4919-BF52-B20C0ED3A940}"/>
    <dgm:cxn modelId="{8B8AD062-7947-48E6-A667-386FE33A24EB}" srcId="{24D6A168-9D8E-498A-B97A-6C7EF603D8CB}" destId="{C9155C38-80AA-492A-AC9E-FDDB07460355}" srcOrd="2" destOrd="0" parTransId="{89F64827-DDF3-439D-9652-36054E553B08}" sibTransId="{70FD2311-9993-4490-802F-7D1ECCEF9F83}"/>
    <dgm:cxn modelId="{04F56044-0D47-43DB-9FAE-9A6DAE2351D4}" type="presOf" srcId="{C9155C38-80AA-492A-AC9E-FDDB07460355}" destId="{EC3D0578-9A5E-4613-BA96-19CB57CC98AC}" srcOrd="0" destOrd="0" presId="urn:microsoft.com/office/officeart/2018/5/layout/IconCircleLabelList"/>
    <dgm:cxn modelId="{1D11796A-7484-43D5-811F-7AD261CD652A}" type="presOf" srcId="{BC86BE21-F841-4FC2-B861-96576024142F}" destId="{F2DBB278-CA9A-47DB-ACBF-B9494C2205FE}" srcOrd="0" destOrd="0" presId="urn:microsoft.com/office/officeart/2018/5/layout/IconCircleLabelList"/>
    <dgm:cxn modelId="{9A1E3180-71A8-4D4A-8FCC-8668921D901C}" srcId="{24D6A168-9D8E-498A-B97A-6C7EF603D8CB}" destId="{BC86BE21-F841-4FC2-B861-96576024142F}" srcOrd="1" destOrd="0" parTransId="{4FA37D92-41CB-40D4-BF14-CD6145E5FE80}" sibTransId="{22C38B19-790C-405A-BE42-D79225DE9E25}"/>
    <dgm:cxn modelId="{1270D783-47C6-46BA-8D32-EBFE2CD66B0E}" type="presOf" srcId="{32460D1E-B921-461B-A28F-145AE5775D23}" destId="{1983D862-5B56-4E8D-AD46-B346CEC5E843}" srcOrd="0" destOrd="0" presId="urn:microsoft.com/office/officeart/2018/5/layout/IconCircleLabelList"/>
    <dgm:cxn modelId="{369EF98D-323D-4F75-97C7-B28BC40A7271}" type="presOf" srcId="{24D6A168-9D8E-498A-B97A-6C7EF603D8CB}" destId="{3F926F33-7408-47E7-BF16-F60A942BAB3B}" srcOrd="0" destOrd="0" presId="urn:microsoft.com/office/officeart/2018/5/layout/IconCircleLabelList"/>
    <dgm:cxn modelId="{83F4C243-EA7E-4533-95BC-A3B197953F8C}" type="presParOf" srcId="{3F926F33-7408-47E7-BF16-F60A942BAB3B}" destId="{8063D47A-CEDD-4865-B62C-B1DEC7503A85}" srcOrd="0" destOrd="0" presId="urn:microsoft.com/office/officeart/2018/5/layout/IconCircleLabelList"/>
    <dgm:cxn modelId="{D83AAAE7-6878-426A-A5E0-58914DE614EB}" type="presParOf" srcId="{8063D47A-CEDD-4865-B62C-B1DEC7503A85}" destId="{71F40E63-6FD4-42E0-A156-611AC5E4246F}" srcOrd="0" destOrd="0" presId="urn:microsoft.com/office/officeart/2018/5/layout/IconCircleLabelList"/>
    <dgm:cxn modelId="{B3ED1813-30CF-4864-BE91-09F8BEF0E691}" type="presParOf" srcId="{8063D47A-CEDD-4865-B62C-B1DEC7503A85}" destId="{E322F7BB-717F-49B9-9DCA-B2820FDEDEED}" srcOrd="1" destOrd="0" presId="urn:microsoft.com/office/officeart/2018/5/layout/IconCircleLabelList"/>
    <dgm:cxn modelId="{DE7BCF20-963E-4AF9-8901-644BF0E8AF12}" type="presParOf" srcId="{8063D47A-CEDD-4865-B62C-B1DEC7503A85}" destId="{5A4E803C-56B5-48EA-AAD6-FB162AA786E7}" srcOrd="2" destOrd="0" presId="urn:microsoft.com/office/officeart/2018/5/layout/IconCircleLabelList"/>
    <dgm:cxn modelId="{E04A44F8-0866-487C-84F7-4BD32CDBF681}" type="presParOf" srcId="{8063D47A-CEDD-4865-B62C-B1DEC7503A85}" destId="{1983D862-5B56-4E8D-AD46-B346CEC5E843}" srcOrd="3" destOrd="0" presId="urn:microsoft.com/office/officeart/2018/5/layout/IconCircleLabelList"/>
    <dgm:cxn modelId="{B086F86C-0E0F-4C87-B0BD-62426756CE7C}" type="presParOf" srcId="{3F926F33-7408-47E7-BF16-F60A942BAB3B}" destId="{8F49C70F-1B56-4241-A3CD-E5CF7AEACABA}" srcOrd="1" destOrd="0" presId="urn:microsoft.com/office/officeart/2018/5/layout/IconCircleLabelList"/>
    <dgm:cxn modelId="{6C148C16-1F21-4C44-92F1-1D1E86793CE9}" type="presParOf" srcId="{3F926F33-7408-47E7-BF16-F60A942BAB3B}" destId="{E9847E73-0FE0-4E26-B4E3-ABAB1623700A}" srcOrd="2" destOrd="0" presId="urn:microsoft.com/office/officeart/2018/5/layout/IconCircleLabelList"/>
    <dgm:cxn modelId="{848EC0BC-7372-4AFC-A015-36111284D8DA}" type="presParOf" srcId="{E9847E73-0FE0-4E26-B4E3-ABAB1623700A}" destId="{6EB15B81-E241-46E0-A1BC-49BAD9D987A9}" srcOrd="0" destOrd="0" presId="urn:microsoft.com/office/officeart/2018/5/layout/IconCircleLabelList"/>
    <dgm:cxn modelId="{C743A777-523C-4ED2-B943-7A4997D3826E}" type="presParOf" srcId="{E9847E73-0FE0-4E26-B4E3-ABAB1623700A}" destId="{3EC64CD8-831C-41F9-A643-8252CFB5AECD}" srcOrd="1" destOrd="0" presId="urn:microsoft.com/office/officeart/2018/5/layout/IconCircleLabelList"/>
    <dgm:cxn modelId="{0E9B1875-4FD6-4FA1-B50A-B325619A20D9}" type="presParOf" srcId="{E9847E73-0FE0-4E26-B4E3-ABAB1623700A}" destId="{79A835F4-854C-4F20-8B65-B62860F68DA1}" srcOrd="2" destOrd="0" presId="urn:microsoft.com/office/officeart/2018/5/layout/IconCircleLabelList"/>
    <dgm:cxn modelId="{AE06128F-4628-44A2-92A2-EC54862B1102}" type="presParOf" srcId="{E9847E73-0FE0-4E26-B4E3-ABAB1623700A}" destId="{F2DBB278-CA9A-47DB-ACBF-B9494C2205FE}" srcOrd="3" destOrd="0" presId="urn:microsoft.com/office/officeart/2018/5/layout/IconCircleLabelList"/>
    <dgm:cxn modelId="{4591C968-BA36-4BC7-B086-1A382491E4A9}" type="presParOf" srcId="{3F926F33-7408-47E7-BF16-F60A942BAB3B}" destId="{E858D9DE-7DC1-40A2-9AC8-2C176B1FB2CF}" srcOrd="3" destOrd="0" presId="urn:microsoft.com/office/officeart/2018/5/layout/IconCircleLabelList"/>
    <dgm:cxn modelId="{299FCDE3-14D9-47AB-A329-EEEF7811696D}" type="presParOf" srcId="{3F926F33-7408-47E7-BF16-F60A942BAB3B}" destId="{98888A44-C615-4002-91C2-789626AB6377}" srcOrd="4" destOrd="0" presId="urn:microsoft.com/office/officeart/2018/5/layout/IconCircleLabelList"/>
    <dgm:cxn modelId="{4004D6F6-2706-4D13-8C26-1003790905FC}" type="presParOf" srcId="{98888A44-C615-4002-91C2-789626AB6377}" destId="{36D37FEA-6FAF-4402-97F9-91D5E40453B9}" srcOrd="0" destOrd="0" presId="urn:microsoft.com/office/officeart/2018/5/layout/IconCircleLabelList"/>
    <dgm:cxn modelId="{9730F322-BFD6-49EA-BE1B-26BE45D03E59}" type="presParOf" srcId="{98888A44-C615-4002-91C2-789626AB6377}" destId="{993BBD4C-9860-48DD-9758-D8F6527C238E}" srcOrd="1" destOrd="0" presId="urn:microsoft.com/office/officeart/2018/5/layout/IconCircleLabelList"/>
    <dgm:cxn modelId="{1CBB2E0D-4D50-4819-94E2-18B49E3CE864}" type="presParOf" srcId="{98888A44-C615-4002-91C2-789626AB6377}" destId="{0001AB62-AB77-4015-9C56-B557908593DD}" srcOrd="2" destOrd="0" presId="urn:microsoft.com/office/officeart/2018/5/layout/IconCircleLabelList"/>
    <dgm:cxn modelId="{24B3C428-944E-47E6-8B0B-F3E87C4CB550}" type="presParOf" srcId="{98888A44-C615-4002-91C2-789626AB6377}" destId="{EC3D0578-9A5E-4613-BA96-19CB57CC98A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6DE25F-4277-4FC4-9B64-9A3DD0CFFA7A}" type="doc">
      <dgm:prSet loTypeId="urn:microsoft.com/office/officeart/2005/8/layout/bProcess4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24F5E269-B4F0-4BD5-9F7E-281D6D1492DD}">
      <dgm:prSet phldrT="[Text]"/>
      <dgm:spPr/>
      <dgm:t>
        <a:bodyPr/>
        <a:lstStyle/>
        <a:p>
          <a:r>
            <a:rPr lang="en-IN" b="1" dirty="0">
              <a:solidFill>
                <a:schemeClr val="tx1"/>
              </a:solidFill>
            </a:rPr>
            <a:t>Microsoft Azure Account</a:t>
          </a:r>
        </a:p>
      </dgm:t>
    </dgm:pt>
    <dgm:pt modelId="{2649A2C2-E9F5-450C-B784-D6918404596B}" type="parTrans" cxnId="{1A86FF64-FB52-4A14-A361-2EE7FF44865E}">
      <dgm:prSet/>
      <dgm:spPr/>
      <dgm:t>
        <a:bodyPr/>
        <a:lstStyle/>
        <a:p>
          <a:endParaRPr lang="en-IN"/>
        </a:p>
      </dgm:t>
    </dgm:pt>
    <dgm:pt modelId="{F64EFBEB-1EFE-4B6B-A25E-CA40B6F9C60B}" type="sibTrans" cxnId="{1A86FF64-FB52-4A14-A361-2EE7FF44865E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E7B5243E-9370-4253-80AD-0DC4A8CEA617}">
      <dgm:prSet phldrT="[Text]"/>
      <dgm:spPr/>
      <dgm:t>
        <a:bodyPr/>
        <a:lstStyle/>
        <a:p>
          <a:r>
            <a:rPr lang="en-IN" b="1" dirty="0">
              <a:solidFill>
                <a:schemeClr val="tx1"/>
              </a:solidFill>
            </a:rPr>
            <a:t>Azure Power Apps Services</a:t>
          </a:r>
        </a:p>
      </dgm:t>
    </dgm:pt>
    <dgm:pt modelId="{BEBDA87C-44BC-49C0-BE61-5AB9B8F64BEF}" type="parTrans" cxnId="{DDD52B3E-9CDC-4F3B-9971-743668128107}">
      <dgm:prSet/>
      <dgm:spPr/>
      <dgm:t>
        <a:bodyPr/>
        <a:lstStyle/>
        <a:p>
          <a:endParaRPr lang="en-IN"/>
        </a:p>
      </dgm:t>
    </dgm:pt>
    <dgm:pt modelId="{66DD717A-6AE4-4CF1-B337-18FE0D84D44B}" type="sibTrans" cxnId="{DDD52B3E-9CDC-4F3B-9971-743668128107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010DA96D-E792-4989-8357-B265B82CF21A}">
      <dgm:prSet phldrT="[Text]"/>
      <dgm:spPr/>
      <dgm:t>
        <a:bodyPr/>
        <a:lstStyle/>
        <a:p>
          <a:r>
            <a:rPr lang="en-IN" b="1" dirty="0">
              <a:solidFill>
                <a:schemeClr val="tx1"/>
              </a:solidFill>
            </a:rPr>
            <a:t>Create an App using Azure Power app Services</a:t>
          </a:r>
        </a:p>
      </dgm:t>
    </dgm:pt>
    <dgm:pt modelId="{E49282E7-E73B-41A5-8AAA-D05ECE16F252}" type="parTrans" cxnId="{58C20BC8-7862-474E-9BF7-8AAD4567A0D6}">
      <dgm:prSet/>
      <dgm:spPr/>
      <dgm:t>
        <a:bodyPr/>
        <a:lstStyle/>
        <a:p>
          <a:endParaRPr lang="en-IN"/>
        </a:p>
      </dgm:t>
    </dgm:pt>
    <dgm:pt modelId="{A0D6FE99-DF45-4FC7-9D34-C0577FCE5588}" type="sibTrans" cxnId="{58C20BC8-7862-474E-9BF7-8AAD4567A0D6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87308A06-BC2B-4444-B39A-3DDFC0723299}">
      <dgm:prSet phldrT="[Text]"/>
      <dgm:spPr/>
      <dgm:t>
        <a:bodyPr/>
        <a:lstStyle/>
        <a:p>
          <a:r>
            <a:rPr lang="en-IN" b="1" dirty="0">
              <a:solidFill>
                <a:schemeClr val="tx1"/>
              </a:solidFill>
            </a:rPr>
            <a:t>Connect the Power App Services via SQL </a:t>
          </a:r>
        </a:p>
      </dgm:t>
    </dgm:pt>
    <dgm:pt modelId="{31D35FD1-3676-4488-BA67-DD86BB7F24F4}" type="parTrans" cxnId="{78D059B8-3BE4-4112-AF0D-5DE2BE2ED6D5}">
      <dgm:prSet/>
      <dgm:spPr/>
      <dgm:t>
        <a:bodyPr/>
        <a:lstStyle/>
        <a:p>
          <a:endParaRPr lang="en-IN"/>
        </a:p>
      </dgm:t>
    </dgm:pt>
    <dgm:pt modelId="{57EB507E-378E-4490-B13F-97E6EA248294}" type="sibTrans" cxnId="{78D059B8-3BE4-4112-AF0D-5DE2BE2ED6D5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EE6AC652-3AF1-4FBA-845B-AE4193A70ABD}">
      <dgm:prSet phldrT="[Text]"/>
      <dgm:spPr/>
      <dgm:t>
        <a:bodyPr/>
        <a:lstStyle/>
        <a:p>
          <a:r>
            <a:rPr lang="en-IN" b="1" dirty="0">
              <a:solidFill>
                <a:schemeClr val="tx1"/>
              </a:solidFill>
            </a:rPr>
            <a:t>Connect the SQL Services via Excel</a:t>
          </a:r>
        </a:p>
      </dgm:t>
    </dgm:pt>
    <dgm:pt modelId="{CDCE928D-0427-4E7E-B57B-36567D7F7079}" type="parTrans" cxnId="{118CB9D3-392D-4ED5-80F0-FA4784A8FD95}">
      <dgm:prSet/>
      <dgm:spPr/>
      <dgm:t>
        <a:bodyPr/>
        <a:lstStyle/>
        <a:p>
          <a:endParaRPr lang="en-IN"/>
        </a:p>
      </dgm:t>
    </dgm:pt>
    <dgm:pt modelId="{64381FF9-B68C-489C-BCC4-D98E3C7DA53F}" type="sibTrans" cxnId="{118CB9D3-392D-4ED5-80F0-FA4784A8FD95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D8AD5525-5EA5-4E63-B074-8DB0C21E13C0}">
      <dgm:prSet phldrT="[Text]"/>
      <dgm:spPr/>
      <dgm:t>
        <a:bodyPr/>
        <a:lstStyle/>
        <a:p>
          <a:r>
            <a:rPr lang="en-IN" b="1" dirty="0">
              <a:solidFill>
                <a:schemeClr val="tx1"/>
              </a:solidFill>
            </a:rPr>
            <a:t>Run the SQL Queries to perform CRUD Operations on data</a:t>
          </a:r>
        </a:p>
      </dgm:t>
    </dgm:pt>
    <dgm:pt modelId="{89460292-06CE-40B8-AC46-CF0DA9692A02}" type="parTrans" cxnId="{7A143D68-49A3-456A-91CB-054C68E5F9D4}">
      <dgm:prSet/>
      <dgm:spPr/>
      <dgm:t>
        <a:bodyPr/>
        <a:lstStyle/>
        <a:p>
          <a:endParaRPr lang="en-IN"/>
        </a:p>
      </dgm:t>
    </dgm:pt>
    <dgm:pt modelId="{74910634-4E75-46DE-AD0A-01CB59EBF824}" type="sibTrans" cxnId="{7A143D68-49A3-456A-91CB-054C68E5F9D4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E7995FDF-40A4-4817-8B16-985D24F3E5B1}">
      <dgm:prSet phldrT="[Text]"/>
      <dgm:spPr/>
      <dgm:t>
        <a:bodyPr/>
        <a:lstStyle/>
        <a:p>
          <a:r>
            <a:rPr lang="en-IN" b="1" dirty="0">
              <a:solidFill>
                <a:schemeClr val="tx1"/>
              </a:solidFill>
            </a:rPr>
            <a:t>User is provided with the GUI To perform CRUD in the Application</a:t>
          </a:r>
        </a:p>
      </dgm:t>
    </dgm:pt>
    <dgm:pt modelId="{A7900DAB-8A34-47F6-A1F0-CCBE7C13BF6D}" type="parTrans" cxnId="{47A6E3F1-4502-47D9-AAB6-A4F0CB53997E}">
      <dgm:prSet/>
      <dgm:spPr/>
      <dgm:t>
        <a:bodyPr/>
        <a:lstStyle/>
        <a:p>
          <a:endParaRPr lang="en-IN"/>
        </a:p>
      </dgm:t>
    </dgm:pt>
    <dgm:pt modelId="{65147FA4-F52A-454D-81B0-D3CD6ADBA56E}" type="sibTrans" cxnId="{47A6E3F1-4502-47D9-AAB6-A4F0CB53997E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DEF79554-B878-47D2-8875-25E5F2949CCE}">
      <dgm:prSet phldrT="[Text]"/>
      <dgm:spPr/>
      <dgm:t>
        <a:bodyPr/>
        <a:lstStyle/>
        <a:p>
          <a:r>
            <a:rPr lang="en-IN" b="1" dirty="0">
              <a:solidFill>
                <a:schemeClr val="tx1"/>
              </a:solidFill>
            </a:rPr>
            <a:t>User can directly contact the local service provider via the details mentioned on the platform</a:t>
          </a:r>
        </a:p>
      </dgm:t>
    </dgm:pt>
    <dgm:pt modelId="{4B575E9A-211A-467C-8AC3-762037CEB063}" type="parTrans" cxnId="{9D21ECF8-4B16-425F-9A69-C77BF3680310}">
      <dgm:prSet/>
      <dgm:spPr/>
      <dgm:t>
        <a:bodyPr/>
        <a:lstStyle/>
        <a:p>
          <a:endParaRPr lang="en-IN"/>
        </a:p>
      </dgm:t>
    </dgm:pt>
    <dgm:pt modelId="{DBA29B97-C59F-45C6-9FE7-ECAEE1BB9C18}" type="sibTrans" cxnId="{9D21ECF8-4B16-425F-9A69-C77BF3680310}">
      <dgm:prSet/>
      <dgm:spPr/>
      <dgm:t>
        <a:bodyPr/>
        <a:lstStyle/>
        <a:p>
          <a:endParaRPr lang="en-IN"/>
        </a:p>
      </dgm:t>
    </dgm:pt>
    <dgm:pt modelId="{7E89C7C4-19E1-4C04-A952-5241DC8CD720}" type="pres">
      <dgm:prSet presAssocID="{596DE25F-4277-4FC4-9B64-9A3DD0CFFA7A}" presName="Name0" presStyleCnt="0">
        <dgm:presLayoutVars>
          <dgm:dir/>
          <dgm:resizeHandles/>
        </dgm:presLayoutVars>
      </dgm:prSet>
      <dgm:spPr/>
    </dgm:pt>
    <dgm:pt modelId="{054696EA-D356-47D0-90D6-0346FAE4089D}" type="pres">
      <dgm:prSet presAssocID="{24F5E269-B4F0-4BD5-9F7E-281D6D1492DD}" presName="compNode" presStyleCnt="0"/>
      <dgm:spPr/>
    </dgm:pt>
    <dgm:pt modelId="{F0A6F05C-0DA9-43DE-B66E-EF26F9BC9F61}" type="pres">
      <dgm:prSet presAssocID="{24F5E269-B4F0-4BD5-9F7E-281D6D1492DD}" presName="dummyConnPt" presStyleCnt="0"/>
      <dgm:spPr/>
    </dgm:pt>
    <dgm:pt modelId="{AD7B0D70-C33E-4FB0-85EF-80DAF380405E}" type="pres">
      <dgm:prSet presAssocID="{24F5E269-B4F0-4BD5-9F7E-281D6D1492DD}" presName="node" presStyleLbl="node1" presStyleIdx="0" presStyleCnt="8">
        <dgm:presLayoutVars>
          <dgm:bulletEnabled val="1"/>
        </dgm:presLayoutVars>
      </dgm:prSet>
      <dgm:spPr/>
    </dgm:pt>
    <dgm:pt modelId="{55DAC4C1-A9FD-4C94-ABA8-A25AC45CB1FD}" type="pres">
      <dgm:prSet presAssocID="{F64EFBEB-1EFE-4B6B-A25E-CA40B6F9C60B}" presName="sibTrans" presStyleLbl="bgSibTrans2D1" presStyleIdx="0" presStyleCnt="7"/>
      <dgm:spPr/>
    </dgm:pt>
    <dgm:pt modelId="{F1CDE50E-6510-4E99-842F-614A71271031}" type="pres">
      <dgm:prSet presAssocID="{E7B5243E-9370-4253-80AD-0DC4A8CEA617}" presName="compNode" presStyleCnt="0"/>
      <dgm:spPr/>
    </dgm:pt>
    <dgm:pt modelId="{B2CFE985-C4FC-42B2-B610-0BC960F2FEBD}" type="pres">
      <dgm:prSet presAssocID="{E7B5243E-9370-4253-80AD-0DC4A8CEA617}" presName="dummyConnPt" presStyleCnt="0"/>
      <dgm:spPr/>
    </dgm:pt>
    <dgm:pt modelId="{F8560CC7-E134-4EDF-AB59-57E77B200D6E}" type="pres">
      <dgm:prSet presAssocID="{E7B5243E-9370-4253-80AD-0DC4A8CEA617}" presName="node" presStyleLbl="node1" presStyleIdx="1" presStyleCnt="8">
        <dgm:presLayoutVars>
          <dgm:bulletEnabled val="1"/>
        </dgm:presLayoutVars>
      </dgm:prSet>
      <dgm:spPr/>
    </dgm:pt>
    <dgm:pt modelId="{E9BF78AC-1D67-4302-8F93-078E53EACF37}" type="pres">
      <dgm:prSet presAssocID="{66DD717A-6AE4-4CF1-B337-18FE0D84D44B}" presName="sibTrans" presStyleLbl="bgSibTrans2D1" presStyleIdx="1" presStyleCnt="7"/>
      <dgm:spPr/>
    </dgm:pt>
    <dgm:pt modelId="{64C18370-F112-4FB3-8948-B212C6C26AED}" type="pres">
      <dgm:prSet presAssocID="{010DA96D-E792-4989-8357-B265B82CF21A}" presName="compNode" presStyleCnt="0"/>
      <dgm:spPr/>
    </dgm:pt>
    <dgm:pt modelId="{208EAACD-DD9C-4DB7-A64D-EB6046646112}" type="pres">
      <dgm:prSet presAssocID="{010DA96D-E792-4989-8357-B265B82CF21A}" presName="dummyConnPt" presStyleCnt="0"/>
      <dgm:spPr/>
    </dgm:pt>
    <dgm:pt modelId="{4AF44F4F-7C2B-4617-8078-BE8E7825FD7C}" type="pres">
      <dgm:prSet presAssocID="{010DA96D-E792-4989-8357-B265B82CF21A}" presName="node" presStyleLbl="node1" presStyleIdx="2" presStyleCnt="8">
        <dgm:presLayoutVars>
          <dgm:bulletEnabled val="1"/>
        </dgm:presLayoutVars>
      </dgm:prSet>
      <dgm:spPr/>
    </dgm:pt>
    <dgm:pt modelId="{13B5B35B-ADAB-4B4D-8879-B28B3401493E}" type="pres">
      <dgm:prSet presAssocID="{A0D6FE99-DF45-4FC7-9D34-C0577FCE5588}" presName="sibTrans" presStyleLbl="bgSibTrans2D1" presStyleIdx="2" presStyleCnt="7"/>
      <dgm:spPr/>
    </dgm:pt>
    <dgm:pt modelId="{56D40413-FBCA-487B-84BF-F081D8F61C52}" type="pres">
      <dgm:prSet presAssocID="{87308A06-BC2B-4444-B39A-3DDFC0723299}" presName="compNode" presStyleCnt="0"/>
      <dgm:spPr/>
    </dgm:pt>
    <dgm:pt modelId="{0274CF75-FA39-4433-B3C1-8122E2A69004}" type="pres">
      <dgm:prSet presAssocID="{87308A06-BC2B-4444-B39A-3DDFC0723299}" presName="dummyConnPt" presStyleCnt="0"/>
      <dgm:spPr/>
    </dgm:pt>
    <dgm:pt modelId="{998E039B-E2B5-40EF-AB8C-92BEC3F1CFFD}" type="pres">
      <dgm:prSet presAssocID="{87308A06-BC2B-4444-B39A-3DDFC0723299}" presName="node" presStyleLbl="node1" presStyleIdx="3" presStyleCnt="8">
        <dgm:presLayoutVars>
          <dgm:bulletEnabled val="1"/>
        </dgm:presLayoutVars>
      </dgm:prSet>
      <dgm:spPr/>
    </dgm:pt>
    <dgm:pt modelId="{A903DBE9-5C2D-4667-B132-01FA2364B919}" type="pres">
      <dgm:prSet presAssocID="{57EB507E-378E-4490-B13F-97E6EA248294}" presName="sibTrans" presStyleLbl="bgSibTrans2D1" presStyleIdx="3" presStyleCnt="7"/>
      <dgm:spPr/>
    </dgm:pt>
    <dgm:pt modelId="{FB0726E8-4B5C-4CF0-A25C-269604A195B8}" type="pres">
      <dgm:prSet presAssocID="{EE6AC652-3AF1-4FBA-845B-AE4193A70ABD}" presName="compNode" presStyleCnt="0"/>
      <dgm:spPr/>
    </dgm:pt>
    <dgm:pt modelId="{91E30BF0-E958-451E-843D-FB9473593C4B}" type="pres">
      <dgm:prSet presAssocID="{EE6AC652-3AF1-4FBA-845B-AE4193A70ABD}" presName="dummyConnPt" presStyleCnt="0"/>
      <dgm:spPr/>
    </dgm:pt>
    <dgm:pt modelId="{251962B0-F5B7-4509-BFA8-C8E339DF5083}" type="pres">
      <dgm:prSet presAssocID="{EE6AC652-3AF1-4FBA-845B-AE4193A70ABD}" presName="node" presStyleLbl="node1" presStyleIdx="4" presStyleCnt="8">
        <dgm:presLayoutVars>
          <dgm:bulletEnabled val="1"/>
        </dgm:presLayoutVars>
      </dgm:prSet>
      <dgm:spPr/>
    </dgm:pt>
    <dgm:pt modelId="{AECC3174-DB8C-447D-8149-5812F1E21E3D}" type="pres">
      <dgm:prSet presAssocID="{64381FF9-B68C-489C-BCC4-D98E3C7DA53F}" presName="sibTrans" presStyleLbl="bgSibTrans2D1" presStyleIdx="4" presStyleCnt="7"/>
      <dgm:spPr/>
    </dgm:pt>
    <dgm:pt modelId="{2441D3B7-2F19-4AF5-B098-ED6FCA5E35DB}" type="pres">
      <dgm:prSet presAssocID="{D8AD5525-5EA5-4E63-B074-8DB0C21E13C0}" presName="compNode" presStyleCnt="0"/>
      <dgm:spPr/>
    </dgm:pt>
    <dgm:pt modelId="{10C144AD-8382-42FB-AF77-6B31435FA90C}" type="pres">
      <dgm:prSet presAssocID="{D8AD5525-5EA5-4E63-B074-8DB0C21E13C0}" presName="dummyConnPt" presStyleCnt="0"/>
      <dgm:spPr/>
    </dgm:pt>
    <dgm:pt modelId="{3F371804-0915-4583-9E46-D7A0A6AC6795}" type="pres">
      <dgm:prSet presAssocID="{D8AD5525-5EA5-4E63-B074-8DB0C21E13C0}" presName="node" presStyleLbl="node1" presStyleIdx="5" presStyleCnt="8">
        <dgm:presLayoutVars>
          <dgm:bulletEnabled val="1"/>
        </dgm:presLayoutVars>
      </dgm:prSet>
      <dgm:spPr/>
    </dgm:pt>
    <dgm:pt modelId="{BE4F9D51-82AF-4CC6-9DFE-AE811BF875CC}" type="pres">
      <dgm:prSet presAssocID="{74910634-4E75-46DE-AD0A-01CB59EBF824}" presName="sibTrans" presStyleLbl="bgSibTrans2D1" presStyleIdx="5" presStyleCnt="7"/>
      <dgm:spPr/>
    </dgm:pt>
    <dgm:pt modelId="{79108471-7766-4ECA-ABB0-0B50A4FEC516}" type="pres">
      <dgm:prSet presAssocID="{E7995FDF-40A4-4817-8B16-985D24F3E5B1}" presName="compNode" presStyleCnt="0"/>
      <dgm:spPr/>
    </dgm:pt>
    <dgm:pt modelId="{33050C81-7EDC-4D2F-9209-5F0961764ED5}" type="pres">
      <dgm:prSet presAssocID="{E7995FDF-40A4-4817-8B16-985D24F3E5B1}" presName="dummyConnPt" presStyleCnt="0"/>
      <dgm:spPr/>
    </dgm:pt>
    <dgm:pt modelId="{6927AD18-A5A1-4228-A934-EC421465C36D}" type="pres">
      <dgm:prSet presAssocID="{E7995FDF-40A4-4817-8B16-985D24F3E5B1}" presName="node" presStyleLbl="node1" presStyleIdx="6" presStyleCnt="8">
        <dgm:presLayoutVars>
          <dgm:bulletEnabled val="1"/>
        </dgm:presLayoutVars>
      </dgm:prSet>
      <dgm:spPr/>
    </dgm:pt>
    <dgm:pt modelId="{0E0D71C1-8962-4A75-8A6B-8098D10D1CBB}" type="pres">
      <dgm:prSet presAssocID="{65147FA4-F52A-454D-81B0-D3CD6ADBA56E}" presName="sibTrans" presStyleLbl="bgSibTrans2D1" presStyleIdx="6" presStyleCnt="7"/>
      <dgm:spPr/>
    </dgm:pt>
    <dgm:pt modelId="{8237506C-3B12-4CAC-9097-05D66F55697F}" type="pres">
      <dgm:prSet presAssocID="{DEF79554-B878-47D2-8875-25E5F2949CCE}" presName="compNode" presStyleCnt="0"/>
      <dgm:spPr/>
    </dgm:pt>
    <dgm:pt modelId="{BD1A5922-B417-4CC4-BE17-E38359F5F4D1}" type="pres">
      <dgm:prSet presAssocID="{DEF79554-B878-47D2-8875-25E5F2949CCE}" presName="dummyConnPt" presStyleCnt="0"/>
      <dgm:spPr/>
    </dgm:pt>
    <dgm:pt modelId="{1906D96C-12DB-42E3-A508-7140E5633C19}" type="pres">
      <dgm:prSet presAssocID="{DEF79554-B878-47D2-8875-25E5F2949CCE}" presName="node" presStyleLbl="node1" presStyleIdx="7" presStyleCnt="8">
        <dgm:presLayoutVars>
          <dgm:bulletEnabled val="1"/>
        </dgm:presLayoutVars>
      </dgm:prSet>
      <dgm:spPr/>
    </dgm:pt>
  </dgm:ptLst>
  <dgm:cxnLst>
    <dgm:cxn modelId="{BB25D009-1C66-4117-BCA8-FC658D79F009}" type="presOf" srcId="{E7B5243E-9370-4253-80AD-0DC4A8CEA617}" destId="{F8560CC7-E134-4EDF-AB59-57E77B200D6E}" srcOrd="0" destOrd="0" presId="urn:microsoft.com/office/officeart/2005/8/layout/bProcess4"/>
    <dgm:cxn modelId="{BF37131C-B832-4E24-AD3F-9D9C0B5F1522}" type="presOf" srcId="{596DE25F-4277-4FC4-9B64-9A3DD0CFFA7A}" destId="{7E89C7C4-19E1-4C04-A952-5241DC8CD720}" srcOrd="0" destOrd="0" presId="urn:microsoft.com/office/officeart/2005/8/layout/bProcess4"/>
    <dgm:cxn modelId="{47086B22-03EA-4082-83BF-138980F6C2E7}" type="presOf" srcId="{A0D6FE99-DF45-4FC7-9D34-C0577FCE5588}" destId="{13B5B35B-ADAB-4B4D-8879-B28B3401493E}" srcOrd="0" destOrd="0" presId="urn:microsoft.com/office/officeart/2005/8/layout/bProcess4"/>
    <dgm:cxn modelId="{A4C29A31-0883-430B-9102-0D1424997044}" type="presOf" srcId="{87308A06-BC2B-4444-B39A-3DDFC0723299}" destId="{998E039B-E2B5-40EF-AB8C-92BEC3F1CFFD}" srcOrd="0" destOrd="0" presId="urn:microsoft.com/office/officeart/2005/8/layout/bProcess4"/>
    <dgm:cxn modelId="{A4FAE138-6A63-4C9A-B751-C75FBA18663D}" type="presOf" srcId="{010DA96D-E792-4989-8357-B265B82CF21A}" destId="{4AF44F4F-7C2B-4617-8078-BE8E7825FD7C}" srcOrd="0" destOrd="0" presId="urn:microsoft.com/office/officeart/2005/8/layout/bProcess4"/>
    <dgm:cxn modelId="{DDD52B3E-9CDC-4F3B-9971-743668128107}" srcId="{596DE25F-4277-4FC4-9B64-9A3DD0CFFA7A}" destId="{E7B5243E-9370-4253-80AD-0DC4A8CEA617}" srcOrd="1" destOrd="0" parTransId="{BEBDA87C-44BC-49C0-BE61-5AB9B8F64BEF}" sibTransId="{66DD717A-6AE4-4CF1-B337-18FE0D84D44B}"/>
    <dgm:cxn modelId="{1A86FF64-FB52-4A14-A361-2EE7FF44865E}" srcId="{596DE25F-4277-4FC4-9B64-9A3DD0CFFA7A}" destId="{24F5E269-B4F0-4BD5-9F7E-281D6D1492DD}" srcOrd="0" destOrd="0" parTransId="{2649A2C2-E9F5-450C-B784-D6918404596B}" sibTransId="{F64EFBEB-1EFE-4B6B-A25E-CA40B6F9C60B}"/>
    <dgm:cxn modelId="{7A143D68-49A3-456A-91CB-054C68E5F9D4}" srcId="{596DE25F-4277-4FC4-9B64-9A3DD0CFFA7A}" destId="{D8AD5525-5EA5-4E63-B074-8DB0C21E13C0}" srcOrd="5" destOrd="0" parTransId="{89460292-06CE-40B8-AC46-CF0DA9692A02}" sibTransId="{74910634-4E75-46DE-AD0A-01CB59EBF824}"/>
    <dgm:cxn modelId="{CEDCC553-7B83-4E75-A3DD-160046C74053}" type="presOf" srcId="{D8AD5525-5EA5-4E63-B074-8DB0C21E13C0}" destId="{3F371804-0915-4583-9E46-D7A0A6AC6795}" srcOrd="0" destOrd="0" presId="urn:microsoft.com/office/officeart/2005/8/layout/bProcess4"/>
    <dgm:cxn modelId="{F22B747E-BC43-42C4-83AF-4ABB3AA2F07B}" type="presOf" srcId="{74910634-4E75-46DE-AD0A-01CB59EBF824}" destId="{BE4F9D51-82AF-4CC6-9DFE-AE811BF875CC}" srcOrd="0" destOrd="0" presId="urn:microsoft.com/office/officeart/2005/8/layout/bProcess4"/>
    <dgm:cxn modelId="{EBC56F82-45FF-41EB-A9D4-464DC973F488}" type="presOf" srcId="{EE6AC652-3AF1-4FBA-845B-AE4193A70ABD}" destId="{251962B0-F5B7-4509-BFA8-C8E339DF5083}" srcOrd="0" destOrd="0" presId="urn:microsoft.com/office/officeart/2005/8/layout/bProcess4"/>
    <dgm:cxn modelId="{E052E58A-F9D5-46CE-99A5-2946289B4532}" type="presOf" srcId="{F64EFBEB-1EFE-4B6B-A25E-CA40B6F9C60B}" destId="{55DAC4C1-A9FD-4C94-ABA8-A25AC45CB1FD}" srcOrd="0" destOrd="0" presId="urn:microsoft.com/office/officeart/2005/8/layout/bProcess4"/>
    <dgm:cxn modelId="{27DC898D-E7C8-451E-92FF-C133476E4FEE}" type="presOf" srcId="{24F5E269-B4F0-4BD5-9F7E-281D6D1492DD}" destId="{AD7B0D70-C33E-4FB0-85EF-80DAF380405E}" srcOrd="0" destOrd="0" presId="urn:microsoft.com/office/officeart/2005/8/layout/bProcess4"/>
    <dgm:cxn modelId="{54EC8E93-F116-4691-91BE-73FD84B13C16}" type="presOf" srcId="{64381FF9-B68C-489C-BCC4-D98E3C7DA53F}" destId="{AECC3174-DB8C-447D-8149-5812F1E21E3D}" srcOrd="0" destOrd="0" presId="urn:microsoft.com/office/officeart/2005/8/layout/bProcess4"/>
    <dgm:cxn modelId="{9F295EA5-182B-4763-97A7-15C522469323}" type="presOf" srcId="{E7995FDF-40A4-4817-8B16-985D24F3E5B1}" destId="{6927AD18-A5A1-4228-A934-EC421465C36D}" srcOrd="0" destOrd="0" presId="urn:microsoft.com/office/officeart/2005/8/layout/bProcess4"/>
    <dgm:cxn modelId="{5EBDC5A5-1E79-4943-99A2-D31CB2EA1857}" type="presOf" srcId="{57EB507E-378E-4490-B13F-97E6EA248294}" destId="{A903DBE9-5C2D-4667-B132-01FA2364B919}" srcOrd="0" destOrd="0" presId="urn:microsoft.com/office/officeart/2005/8/layout/bProcess4"/>
    <dgm:cxn modelId="{78D059B8-3BE4-4112-AF0D-5DE2BE2ED6D5}" srcId="{596DE25F-4277-4FC4-9B64-9A3DD0CFFA7A}" destId="{87308A06-BC2B-4444-B39A-3DDFC0723299}" srcOrd="3" destOrd="0" parTransId="{31D35FD1-3676-4488-BA67-DD86BB7F24F4}" sibTransId="{57EB507E-378E-4490-B13F-97E6EA248294}"/>
    <dgm:cxn modelId="{DBDDD9BC-2C78-47AF-8DF1-97982F7A4A86}" type="presOf" srcId="{66DD717A-6AE4-4CF1-B337-18FE0D84D44B}" destId="{E9BF78AC-1D67-4302-8F93-078E53EACF37}" srcOrd="0" destOrd="0" presId="urn:microsoft.com/office/officeart/2005/8/layout/bProcess4"/>
    <dgm:cxn modelId="{38B11FC5-2219-4CDF-B3B2-2DCBB7EF88F2}" type="presOf" srcId="{65147FA4-F52A-454D-81B0-D3CD6ADBA56E}" destId="{0E0D71C1-8962-4A75-8A6B-8098D10D1CBB}" srcOrd="0" destOrd="0" presId="urn:microsoft.com/office/officeart/2005/8/layout/bProcess4"/>
    <dgm:cxn modelId="{58C20BC8-7862-474E-9BF7-8AAD4567A0D6}" srcId="{596DE25F-4277-4FC4-9B64-9A3DD0CFFA7A}" destId="{010DA96D-E792-4989-8357-B265B82CF21A}" srcOrd="2" destOrd="0" parTransId="{E49282E7-E73B-41A5-8AAA-D05ECE16F252}" sibTransId="{A0D6FE99-DF45-4FC7-9D34-C0577FCE5588}"/>
    <dgm:cxn modelId="{118CB9D3-392D-4ED5-80F0-FA4784A8FD95}" srcId="{596DE25F-4277-4FC4-9B64-9A3DD0CFFA7A}" destId="{EE6AC652-3AF1-4FBA-845B-AE4193A70ABD}" srcOrd="4" destOrd="0" parTransId="{CDCE928D-0427-4E7E-B57B-36567D7F7079}" sibTransId="{64381FF9-B68C-489C-BCC4-D98E3C7DA53F}"/>
    <dgm:cxn modelId="{47A6E3F1-4502-47D9-AAB6-A4F0CB53997E}" srcId="{596DE25F-4277-4FC4-9B64-9A3DD0CFFA7A}" destId="{E7995FDF-40A4-4817-8B16-985D24F3E5B1}" srcOrd="6" destOrd="0" parTransId="{A7900DAB-8A34-47F6-A1F0-CCBE7C13BF6D}" sibTransId="{65147FA4-F52A-454D-81B0-D3CD6ADBA56E}"/>
    <dgm:cxn modelId="{9D21ECF8-4B16-425F-9A69-C77BF3680310}" srcId="{596DE25F-4277-4FC4-9B64-9A3DD0CFFA7A}" destId="{DEF79554-B878-47D2-8875-25E5F2949CCE}" srcOrd="7" destOrd="0" parTransId="{4B575E9A-211A-467C-8AC3-762037CEB063}" sibTransId="{DBA29B97-C59F-45C6-9FE7-ECAEE1BB9C18}"/>
    <dgm:cxn modelId="{148CC9FB-49D0-40E3-A91B-526C5730ED59}" type="presOf" srcId="{DEF79554-B878-47D2-8875-25E5F2949CCE}" destId="{1906D96C-12DB-42E3-A508-7140E5633C19}" srcOrd="0" destOrd="0" presId="urn:microsoft.com/office/officeart/2005/8/layout/bProcess4"/>
    <dgm:cxn modelId="{AF087949-BDC8-41DE-AC00-0D7AEFAEE786}" type="presParOf" srcId="{7E89C7C4-19E1-4C04-A952-5241DC8CD720}" destId="{054696EA-D356-47D0-90D6-0346FAE4089D}" srcOrd="0" destOrd="0" presId="urn:microsoft.com/office/officeart/2005/8/layout/bProcess4"/>
    <dgm:cxn modelId="{322DEE61-CB80-445E-8E06-4D2EEB8317C0}" type="presParOf" srcId="{054696EA-D356-47D0-90D6-0346FAE4089D}" destId="{F0A6F05C-0DA9-43DE-B66E-EF26F9BC9F61}" srcOrd="0" destOrd="0" presId="urn:microsoft.com/office/officeart/2005/8/layout/bProcess4"/>
    <dgm:cxn modelId="{DC302842-2E2F-4995-90D1-A0B099E07CC6}" type="presParOf" srcId="{054696EA-D356-47D0-90D6-0346FAE4089D}" destId="{AD7B0D70-C33E-4FB0-85EF-80DAF380405E}" srcOrd="1" destOrd="0" presId="urn:microsoft.com/office/officeart/2005/8/layout/bProcess4"/>
    <dgm:cxn modelId="{99C53850-93A0-412A-B4C8-AF3196102BB8}" type="presParOf" srcId="{7E89C7C4-19E1-4C04-A952-5241DC8CD720}" destId="{55DAC4C1-A9FD-4C94-ABA8-A25AC45CB1FD}" srcOrd="1" destOrd="0" presId="urn:microsoft.com/office/officeart/2005/8/layout/bProcess4"/>
    <dgm:cxn modelId="{81A33C1C-1CFE-44F8-9E89-ABD3255376C8}" type="presParOf" srcId="{7E89C7C4-19E1-4C04-A952-5241DC8CD720}" destId="{F1CDE50E-6510-4E99-842F-614A71271031}" srcOrd="2" destOrd="0" presId="urn:microsoft.com/office/officeart/2005/8/layout/bProcess4"/>
    <dgm:cxn modelId="{B6BC71E3-90FE-4B70-80AB-64E3AF2AE793}" type="presParOf" srcId="{F1CDE50E-6510-4E99-842F-614A71271031}" destId="{B2CFE985-C4FC-42B2-B610-0BC960F2FEBD}" srcOrd="0" destOrd="0" presId="urn:microsoft.com/office/officeart/2005/8/layout/bProcess4"/>
    <dgm:cxn modelId="{C178B72E-9C30-4F8A-88C2-4075F69F6895}" type="presParOf" srcId="{F1CDE50E-6510-4E99-842F-614A71271031}" destId="{F8560CC7-E134-4EDF-AB59-57E77B200D6E}" srcOrd="1" destOrd="0" presId="urn:microsoft.com/office/officeart/2005/8/layout/bProcess4"/>
    <dgm:cxn modelId="{B588018E-97B0-42E7-85F1-BA8BFCB4CEC0}" type="presParOf" srcId="{7E89C7C4-19E1-4C04-A952-5241DC8CD720}" destId="{E9BF78AC-1D67-4302-8F93-078E53EACF37}" srcOrd="3" destOrd="0" presId="urn:microsoft.com/office/officeart/2005/8/layout/bProcess4"/>
    <dgm:cxn modelId="{C151D9E9-64FE-4348-AB28-64B1116FD70D}" type="presParOf" srcId="{7E89C7C4-19E1-4C04-A952-5241DC8CD720}" destId="{64C18370-F112-4FB3-8948-B212C6C26AED}" srcOrd="4" destOrd="0" presId="urn:microsoft.com/office/officeart/2005/8/layout/bProcess4"/>
    <dgm:cxn modelId="{4D881CEF-94BB-466A-8B4D-A3BC7DD09BC3}" type="presParOf" srcId="{64C18370-F112-4FB3-8948-B212C6C26AED}" destId="{208EAACD-DD9C-4DB7-A64D-EB6046646112}" srcOrd="0" destOrd="0" presId="urn:microsoft.com/office/officeart/2005/8/layout/bProcess4"/>
    <dgm:cxn modelId="{CECDD6E2-FAEA-44FE-98D4-B230100EF581}" type="presParOf" srcId="{64C18370-F112-4FB3-8948-B212C6C26AED}" destId="{4AF44F4F-7C2B-4617-8078-BE8E7825FD7C}" srcOrd="1" destOrd="0" presId="urn:microsoft.com/office/officeart/2005/8/layout/bProcess4"/>
    <dgm:cxn modelId="{CD596C9A-6DE2-48AB-944A-013A6D1AA740}" type="presParOf" srcId="{7E89C7C4-19E1-4C04-A952-5241DC8CD720}" destId="{13B5B35B-ADAB-4B4D-8879-B28B3401493E}" srcOrd="5" destOrd="0" presId="urn:microsoft.com/office/officeart/2005/8/layout/bProcess4"/>
    <dgm:cxn modelId="{D33867BF-F0EE-4681-AFA7-F786013153A3}" type="presParOf" srcId="{7E89C7C4-19E1-4C04-A952-5241DC8CD720}" destId="{56D40413-FBCA-487B-84BF-F081D8F61C52}" srcOrd="6" destOrd="0" presId="urn:microsoft.com/office/officeart/2005/8/layout/bProcess4"/>
    <dgm:cxn modelId="{E24B7F10-C552-4EDB-AC25-52673541395A}" type="presParOf" srcId="{56D40413-FBCA-487B-84BF-F081D8F61C52}" destId="{0274CF75-FA39-4433-B3C1-8122E2A69004}" srcOrd="0" destOrd="0" presId="urn:microsoft.com/office/officeart/2005/8/layout/bProcess4"/>
    <dgm:cxn modelId="{51B616CB-44EA-41F7-804B-AF83D7D5DB1F}" type="presParOf" srcId="{56D40413-FBCA-487B-84BF-F081D8F61C52}" destId="{998E039B-E2B5-40EF-AB8C-92BEC3F1CFFD}" srcOrd="1" destOrd="0" presId="urn:microsoft.com/office/officeart/2005/8/layout/bProcess4"/>
    <dgm:cxn modelId="{5C33D708-DCD3-4744-A9AF-056FEF373813}" type="presParOf" srcId="{7E89C7C4-19E1-4C04-A952-5241DC8CD720}" destId="{A903DBE9-5C2D-4667-B132-01FA2364B919}" srcOrd="7" destOrd="0" presId="urn:microsoft.com/office/officeart/2005/8/layout/bProcess4"/>
    <dgm:cxn modelId="{58270773-C7DA-46B8-A00B-EC092DC886F8}" type="presParOf" srcId="{7E89C7C4-19E1-4C04-A952-5241DC8CD720}" destId="{FB0726E8-4B5C-4CF0-A25C-269604A195B8}" srcOrd="8" destOrd="0" presId="urn:microsoft.com/office/officeart/2005/8/layout/bProcess4"/>
    <dgm:cxn modelId="{49B500CB-F475-4E21-9B20-303DEE8E7910}" type="presParOf" srcId="{FB0726E8-4B5C-4CF0-A25C-269604A195B8}" destId="{91E30BF0-E958-451E-843D-FB9473593C4B}" srcOrd="0" destOrd="0" presId="urn:microsoft.com/office/officeart/2005/8/layout/bProcess4"/>
    <dgm:cxn modelId="{D0855C2D-8E47-44C7-86DB-076482CFDB5A}" type="presParOf" srcId="{FB0726E8-4B5C-4CF0-A25C-269604A195B8}" destId="{251962B0-F5B7-4509-BFA8-C8E339DF5083}" srcOrd="1" destOrd="0" presId="urn:microsoft.com/office/officeart/2005/8/layout/bProcess4"/>
    <dgm:cxn modelId="{109232E9-0196-4B37-80D2-7E8C1D0CDAE2}" type="presParOf" srcId="{7E89C7C4-19E1-4C04-A952-5241DC8CD720}" destId="{AECC3174-DB8C-447D-8149-5812F1E21E3D}" srcOrd="9" destOrd="0" presId="urn:microsoft.com/office/officeart/2005/8/layout/bProcess4"/>
    <dgm:cxn modelId="{6671D864-7179-4525-9741-C94967C0E43D}" type="presParOf" srcId="{7E89C7C4-19E1-4C04-A952-5241DC8CD720}" destId="{2441D3B7-2F19-4AF5-B098-ED6FCA5E35DB}" srcOrd="10" destOrd="0" presId="urn:microsoft.com/office/officeart/2005/8/layout/bProcess4"/>
    <dgm:cxn modelId="{B260C68A-6C92-4E31-9D82-EEDF0340CF49}" type="presParOf" srcId="{2441D3B7-2F19-4AF5-B098-ED6FCA5E35DB}" destId="{10C144AD-8382-42FB-AF77-6B31435FA90C}" srcOrd="0" destOrd="0" presId="urn:microsoft.com/office/officeart/2005/8/layout/bProcess4"/>
    <dgm:cxn modelId="{24FCA02A-24F7-4CE3-B5ED-5D60877019CA}" type="presParOf" srcId="{2441D3B7-2F19-4AF5-B098-ED6FCA5E35DB}" destId="{3F371804-0915-4583-9E46-D7A0A6AC6795}" srcOrd="1" destOrd="0" presId="urn:microsoft.com/office/officeart/2005/8/layout/bProcess4"/>
    <dgm:cxn modelId="{519E136A-F1A3-402E-9EAD-9DBE89F935CC}" type="presParOf" srcId="{7E89C7C4-19E1-4C04-A952-5241DC8CD720}" destId="{BE4F9D51-82AF-4CC6-9DFE-AE811BF875CC}" srcOrd="11" destOrd="0" presId="urn:microsoft.com/office/officeart/2005/8/layout/bProcess4"/>
    <dgm:cxn modelId="{C5BBB9F7-CE3E-49EB-AA41-C299C1EC7ECE}" type="presParOf" srcId="{7E89C7C4-19E1-4C04-A952-5241DC8CD720}" destId="{79108471-7766-4ECA-ABB0-0B50A4FEC516}" srcOrd="12" destOrd="0" presId="urn:microsoft.com/office/officeart/2005/8/layout/bProcess4"/>
    <dgm:cxn modelId="{405BB1D1-6C35-4390-9E8A-33AA050F08E8}" type="presParOf" srcId="{79108471-7766-4ECA-ABB0-0B50A4FEC516}" destId="{33050C81-7EDC-4D2F-9209-5F0961764ED5}" srcOrd="0" destOrd="0" presId="urn:microsoft.com/office/officeart/2005/8/layout/bProcess4"/>
    <dgm:cxn modelId="{00FE2ED8-5F1A-4F0F-8179-0B627DA19D9D}" type="presParOf" srcId="{79108471-7766-4ECA-ABB0-0B50A4FEC516}" destId="{6927AD18-A5A1-4228-A934-EC421465C36D}" srcOrd="1" destOrd="0" presId="urn:microsoft.com/office/officeart/2005/8/layout/bProcess4"/>
    <dgm:cxn modelId="{23100E22-EB55-498D-A172-219380195562}" type="presParOf" srcId="{7E89C7C4-19E1-4C04-A952-5241DC8CD720}" destId="{0E0D71C1-8962-4A75-8A6B-8098D10D1CBB}" srcOrd="13" destOrd="0" presId="urn:microsoft.com/office/officeart/2005/8/layout/bProcess4"/>
    <dgm:cxn modelId="{F7679B81-9059-405C-9D66-BB9C4754B83D}" type="presParOf" srcId="{7E89C7C4-19E1-4C04-A952-5241DC8CD720}" destId="{8237506C-3B12-4CAC-9097-05D66F55697F}" srcOrd="14" destOrd="0" presId="urn:microsoft.com/office/officeart/2005/8/layout/bProcess4"/>
    <dgm:cxn modelId="{2959B41F-9FC8-402E-9A85-64C2076DDA2D}" type="presParOf" srcId="{8237506C-3B12-4CAC-9097-05D66F55697F}" destId="{BD1A5922-B417-4CC4-BE17-E38359F5F4D1}" srcOrd="0" destOrd="0" presId="urn:microsoft.com/office/officeart/2005/8/layout/bProcess4"/>
    <dgm:cxn modelId="{4A575B75-1BF8-424E-B555-1387FAB3F99E}" type="presParOf" srcId="{8237506C-3B12-4CAC-9097-05D66F55697F}" destId="{1906D96C-12DB-42E3-A508-7140E5633C19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C382D6F-D406-4AE7-96AA-10B10316CAC1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0E66E56-FEA0-456A-B67F-EF7D00D826AB}">
      <dgm:prSet/>
      <dgm:spPr/>
      <dgm:t>
        <a:bodyPr/>
        <a:lstStyle/>
        <a:p>
          <a:r>
            <a:rPr lang="en-IN"/>
            <a:t>The App is Highly scalable because there is no limit for categories and the items that can be added.</a:t>
          </a:r>
          <a:endParaRPr lang="en-US"/>
        </a:p>
      </dgm:t>
    </dgm:pt>
    <dgm:pt modelId="{E40F200C-B44A-40BD-936F-6057302ECE60}" type="parTrans" cxnId="{29855F51-91DB-4369-ADF1-A8FAEBDAB051}">
      <dgm:prSet/>
      <dgm:spPr/>
      <dgm:t>
        <a:bodyPr/>
        <a:lstStyle/>
        <a:p>
          <a:endParaRPr lang="en-US"/>
        </a:p>
      </dgm:t>
    </dgm:pt>
    <dgm:pt modelId="{BC328CFD-EB9D-4BC2-AE70-58EA036CE644}" type="sibTrans" cxnId="{29855F51-91DB-4369-ADF1-A8FAEBDAB051}">
      <dgm:prSet/>
      <dgm:spPr/>
      <dgm:t>
        <a:bodyPr/>
        <a:lstStyle/>
        <a:p>
          <a:endParaRPr lang="en-US"/>
        </a:p>
      </dgm:t>
    </dgm:pt>
    <dgm:pt modelId="{C67ADC1F-C813-499F-83EB-B938F12F5F88}">
      <dgm:prSet/>
      <dgm:spPr/>
      <dgm:t>
        <a:bodyPr/>
        <a:lstStyle/>
        <a:p>
          <a:r>
            <a:rPr lang="en-IN"/>
            <a:t>Microsoft Azure database services can be used on large scale to manage database</a:t>
          </a:r>
          <a:endParaRPr lang="en-US"/>
        </a:p>
      </dgm:t>
    </dgm:pt>
    <dgm:pt modelId="{11892DC1-5BE5-409A-8100-7715707E8F54}" type="parTrans" cxnId="{762392C4-B593-48B7-AAA4-5A8A60CEDD66}">
      <dgm:prSet/>
      <dgm:spPr/>
      <dgm:t>
        <a:bodyPr/>
        <a:lstStyle/>
        <a:p>
          <a:endParaRPr lang="en-US"/>
        </a:p>
      </dgm:t>
    </dgm:pt>
    <dgm:pt modelId="{96C41A08-C885-491A-8ED0-A2568983A655}" type="sibTrans" cxnId="{762392C4-B593-48B7-AAA4-5A8A60CEDD66}">
      <dgm:prSet/>
      <dgm:spPr/>
      <dgm:t>
        <a:bodyPr/>
        <a:lstStyle/>
        <a:p>
          <a:endParaRPr lang="en-US"/>
        </a:p>
      </dgm:t>
    </dgm:pt>
    <dgm:pt modelId="{9FD160DC-2836-416C-968E-AAE9706F1127}">
      <dgm:prSet/>
      <dgm:spPr/>
      <dgm:t>
        <a:bodyPr/>
        <a:lstStyle/>
        <a:p>
          <a:r>
            <a:rPr lang="en-IN"/>
            <a:t>Microsoft Azure Powerapps platform can handle the operations of the App easily, since the app is lightweight.</a:t>
          </a:r>
          <a:endParaRPr lang="en-US"/>
        </a:p>
      </dgm:t>
    </dgm:pt>
    <dgm:pt modelId="{43E1CDC5-F9DF-4E3A-9D8C-7AF4DD479C45}" type="parTrans" cxnId="{DF8F0345-55F8-4B72-80D3-A1DA40D1DFFA}">
      <dgm:prSet/>
      <dgm:spPr/>
      <dgm:t>
        <a:bodyPr/>
        <a:lstStyle/>
        <a:p>
          <a:endParaRPr lang="en-US"/>
        </a:p>
      </dgm:t>
    </dgm:pt>
    <dgm:pt modelId="{32E352E2-561C-4CDA-9846-7C8CB1EABE48}" type="sibTrans" cxnId="{DF8F0345-55F8-4B72-80D3-A1DA40D1DFFA}">
      <dgm:prSet/>
      <dgm:spPr/>
      <dgm:t>
        <a:bodyPr/>
        <a:lstStyle/>
        <a:p>
          <a:endParaRPr lang="en-US"/>
        </a:p>
      </dgm:t>
    </dgm:pt>
    <dgm:pt modelId="{46E62BBB-16AC-47B5-BF4A-F13A3D259C2D}" type="pres">
      <dgm:prSet presAssocID="{2C382D6F-D406-4AE7-96AA-10B10316CAC1}" presName="outerComposite" presStyleCnt="0">
        <dgm:presLayoutVars>
          <dgm:chMax val="5"/>
          <dgm:dir/>
          <dgm:resizeHandles val="exact"/>
        </dgm:presLayoutVars>
      </dgm:prSet>
      <dgm:spPr/>
    </dgm:pt>
    <dgm:pt modelId="{CD4EFDCB-8009-45A7-9BE2-574B7BCD9B87}" type="pres">
      <dgm:prSet presAssocID="{2C382D6F-D406-4AE7-96AA-10B10316CAC1}" presName="dummyMaxCanvas" presStyleCnt="0">
        <dgm:presLayoutVars/>
      </dgm:prSet>
      <dgm:spPr/>
    </dgm:pt>
    <dgm:pt modelId="{70431C12-0D44-4F62-94FB-0EF1DA53AA8E}" type="pres">
      <dgm:prSet presAssocID="{2C382D6F-D406-4AE7-96AA-10B10316CAC1}" presName="ThreeNodes_1" presStyleLbl="node1" presStyleIdx="0" presStyleCnt="3">
        <dgm:presLayoutVars>
          <dgm:bulletEnabled val="1"/>
        </dgm:presLayoutVars>
      </dgm:prSet>
      <dgm:spPr/>
    </dgm:pt>
    <dgm:pt modelId="{AD91D443-D161-4FF0-AC8D-5DB67083F4C3}" type="pres">
      <dgm:prSet presAssocID="{2C382D6F-D406-4AE7-96AA-10B10316CAC1}" presName="ThreeNodes_2" presStyleLbl="node1" presStyleIdx="1" presStyleCnt="3">
        <dgm:presLayoutVars>
          <dgm:bulletEnabled val="1"/>
        </dgm:presLayoutVars>
      </dgm:prSet>
      <dgm:spPr/>
    </dgm:pt>
    <dgm:pt modelId="{318B6918-E746-4F9B-B479-C07BE2610934}" type="pres">
      <dgm:prSet presAssocID="{2C382D6F-D406-4AE7-96AA-10B10316CAC1}" presName="ThreeNodes_3" presStyleLbl="node1" presStyleIdx="2" presStyleCnt="3">
        <dgm:presLayoutVars>
          <dgm:bulletEnabled val="1"/>
        </dgm:presLayoutVars>
      </dgm:prSet>
      <dgm:spPr/>
    </dgm:pt>
    <dgm:pt modelId="{244D87B0-F005-4A52-9946-1F0A8F6BCF15}" type="pres">
      <dgm:prSet presAssocID="{2C382D6F-D406-4AE7-96AA-10B10316CAC1}" presName="ThreeConn_1-2" presStyleLbl="fgAccFollowNode1" presStyleIdx="0" presStyleCnt="2">
        <dgm:presLayoutVars>
          <dgm:bulletEnabled val="1"/>
        </dgm:presLayoutVars>
      </dgm:prSet>
      <dgm:spPr/>
    </dgm:pt>
    <dgm:pt modelId="{5427E9ED-CD7F-4BFF-B1E1-3E8D18BE284D}" type="pres">
      <dgm:prSet presAssocID="{2C382D6F-D406-4AE7-96AA-10B10316CAC1}" presName="ThreeConn_2-3" presStyleLbl="fgAccFollowNode1" presStyleIdx="1" presStyleCnt="2">
        <dgm:presLayoutVars>
          <dgm:bulletEnabled val="1"/>
        </dgm:presLayoutVars>
      </dgm:prSet>
      <dgm:spPr/>
    </dgm:pt>
    <dgm:pt modelId="{67D0D9CB-1EFC-441B-9EFB-7DEFD4D04BCC}" type="pres">
      <dgm:prSet presAssocID="{2C382D6F-D406-4AE7-96AA-10B10316CAC1}" presName="ThreeNodes_1_text" presStyleLbl="node1" presStyleIdx="2" presStyleCnt="3">
        <dgm:presLayoutVars>
          <dgm:bulletEnabled val="1"/>
        </dgm:presLayoutVars>
      </dgm:prSet>
      <dgm:spPr/>
    </dgm:pt>
    <dgm:pt modelId="{7BC247A6-51B1-40DD-8023-3078540A1BF2}" type="pres">
      <dgm:prSet presAssocID="{2C382D6F-D406-4AE7-96AA-10B10316CAC1}" presName="ThreeNodes_2_text" presStyleLbl="node1" presStyleIdx="2" presStyleCnt="3">
        <dgm:presLayoutVars>
          <dgm:bulletEnabled val="1"/>
        </dgm:presLayoutVars>
      </dgm:prSet>
      <dgm:spPr/>
    </dgm:pt>
    <dgm:pt modelId="{E5EA6554-F971-421C-AEA2-0D4B0B1FA9D7}" type="pres">
      <dgm:prSet presAssocID="{2C382D6F-D406-4AE7-96AA-10B10316CAC1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67C4F05-2433-4A8B-84F7-904064930B53}" type="presOf" srcId="{C67ADC1F-C813-499F-83EB-B938F12F5F88}" destId="{AD91D443-D161-4FF0-AC8D-5DB67083F4C3}" srcOrd="0" destOrd="0" presId="urn:microsoft.com/office/officeart/2005/8/layout/vProcess5"/>
    <dgm:cxn modelId="{753E630A-C8FD-41DC-81C6-27079A47141E}" type="presOf" srcId="{96C41A08-C885-491A-8ED0-A2568983A655}" destId="{5427E9ED-CD7F-4BFF-B1E1-3E8D18BE284D}" srcOrd="0" destOrd="0" presId="urn:microsoft.com/office/officeart/2005/8/layout/vProcess5"/>
    <dgm:cxn modelId="{1B3B1310-242C-4DD7-BB29-50D083338E6A}" type="presOf" srcId="{BC328CFD-EB9D-4BC2-AE70-58EA036CE644}" destId="{244D87B0-F005-4A52-9946-1F0A8F6BCF15}" srcOrd="0" destOrd="0" presId="urn:microsoft.com/office/officeart/2005/8/layout/vProcess5"/>
    <dgm:cxn modelId="{9CD12635-8871-4C9A-B87C-90E2FEBF4E99}" type="presOf" srcId="{2C382D6F-D406-4AE7-96AA-10B10316CAC1}" destId="{46E62BBB-16AC-47B5-BF4A-F13A3D259C2D}" srcOrd="0" destOrd="0" presId="urn:microsoft.com/office/officeart/2005/8/layout/vProcess5"/>
    <dgm:cxn modelId="{47D79238-9F73-416E-9DAA-4D2524B71C29}" type="presOf" srcId="{70E66E56-FEA0-456A-B67F-EF7D00D826AB}" destId="{67D0D9CB-1EFC-441B-9EFB-7DEFD4D04BCC}" srcOrd="1" destOrd="0" presId="urn:microsoft.com/office/officeart/2005/8/layout/vProcess5"/>
    <dgm:cxn modelId="{DF8F0345-55F8-4B72-80D3-A1DA40D1DFFA}" srcId="{2C382D6F-D406-4AE7-96AA-10B10316CAC1}" destId="{9FD160DC-2836-416C-968E-AAE9706F1127}" srcOrd="2" destOrd="0" parTransId="{43E1CDC5-F9DF-4E3A-9D8C-7AF4DD479C45}" sibTransId="{32E352E2-561C-4CDA-9846-7C8CB1EABE48}"/>
    <dgm:cxn modelId="{29855F51-91DB-4369-ADF1-A8FAEBDAB051}" srcId="{2C382D6F-D406-4AE7-96AA-10B10316CAC1}" destId="{70E66E56-FEA0-456A-B67F-EF7D00D826AB}" srcOrd="0" destOrd="0" parTransId="{E40F200C-B44A-40BD-936F-6057302ECE60}" sibTransId="{BC328CFD-EB9D-4BC2-AE70-58EA036CE644}"/>
    <dgm:cxn modelId="{9A58EB8F-47F7-4D00-8C0E-746C63B2D543}" type="presOf" srcId="{9FD160DC-2836-416C-968E-AAE9706F1127}" destId="{E5EA6554-F971-421C-AEA2-0D4B0B1FA9D7}" srcOrd="1" destOrd="0" presId="urn:microsoft.com/office/officeart/2005/8/layout/vProcess5"/>
    <dgm:cxn modelId="{762392C4-B593-48B7-AAA4-5A8A60CEDD66}" srcId="{2C382D6F-D406-4AE7-96AA-10B10316CAC1}" destId="{C67ADC1F-C813-499F-83EB-B938F12F5F88}" srcOrd="1" destOrd="0" parTransId="{11892DC1-5BE5-409A-8100-7715707E8F54}" sibTransId="{96C41A08-C885-491A-8ED0-A2568983A655}"/>
    <dgm:cxn modelId="{AA0C9DE6-DD43-4931-A9E8-3CE59AF20CC7}" type="presOf" srcId="{C67ADC1F-C813-499F-83EB-B938F12F5F88}" destId="{7BC247A6-51B1-40DD-8023-3078540A1BF2}" srcOrd="1" destOrd="0" presId="urn:microsoft.com/office/officeart/2005/8/layout/vProcess5"/>
    <dgm:cxn modelId="{CC4E55F7-CF0E-4320-A3F0-A8CA784146AB}" type="presOf" srcId="{9FD160DC-2836-416C-968E-AAE9706F1127}" destId="{318B6918-E746-4F9B-B479-C07BE2610934}" srcOrd="0" destOrd="0" presId="urn:microsoft.com/office/officeart/2005/8/layout/vProcess5"/>
    <dgm:cxn modelId="{DF74ABFC-24C6-429F-B6CB-EA2C4423A739}" type="presOf" srcId="{70E66E56-FEA0-456A-B67F-EF7D00D826AB}" destId="{70431C12-0D44-4F62-94FB-0EF1DA53AA8E}" srcOrd="0" destOrd="0" presId="urn:microsoft.com/office/officeart/2005/8/layout/vProcess5"/>
    <dgm:cxn modelId="{9422F3E5-3754-4CF7-AABE-B02A78A3044F}" type="presParOf" srcId="{46E62BBB-16AC-47B5-BF4A-F13A3D259C2D}" destId="{CD4EFDCB-8009-45A7-9BE2-574B7BCD9B87}" srcOrd="0" destOrd="0" presId="urn:microsoft.com/office/officeart/2005/8/layout/vProcess5"/>
    <dgm:cxn modelId="{C262BF18-5D3F-4DB5-9DF8-BEDB175A30CC}" type="presParOf" srcId="{46E62BBB-16AC-47B5-BF4A-F13A3D259C2D}" destId="{70431C12-0D44-4F62-94FB-0EF1DA53AA8E}" srcOrd="1" destOrd="0" presId="urn:microsoft.com/office/officeart/2005/8/layout/vProcess5"/>
    <dgm:cxn modelId="{42892F28-6793-48AE-B3F3-B2B2EEDC439F}" type="presParOf" srcId="{46E62BBB-16AC-47B5-BF4A-F13A3D259C2D}" destId="{AD91D443-D161-4FF0-AC8D-5DB67083F4C3}" srcOrd="2" destOrd="0" presId="urn:microsoft.com/office/officeart/2005/8/layout/vProcess5"/>
    <dgm:cxn modelId="{5EF667FC-FAD9-4058-A037-E2BA8CB5CE0E}" type="presParOf" srcId="{46E62BBB-16AC-47B5-BF4A-F13A3D259C2D}" destId="{318B6918-E746-4F9B-B479-C07BE2610934}" srcOrd="3" destOrd="0" presId="urn:microsoft.com/office/officeart/2005/8/layout/vProcess5"/>
    <dgm:cxn modelId="{568738C4-93FE-45B3-AA3D-9A104D9C4EB0}" type="presParOf" srcId="{46E62BBB-16AC-47B5-BF4A-F13A3D259C2D}" destId="{244D87B0-F005-4A52-9946-1F0A8F6BCF15}" srcOrd="4" destOrd="0" presId="urn:microsoft.com/office/officeart/2005/8/layout/vProcess5"/>
    <dgm:cxn modelId="{602F6F7F-3338-4C32-B017-AC3E01058E88}" type="presParOf" srcId="{46E62BBB-16AC-47B5-BF4A-F13A3D259C2D}" destId="{5427E9ED-CD7F-4BFF-B1E1-3E8D18BE284D}" srcOrd="5" destOrd="0" presId="urn:microsoft.com/office/officeart/2005/8/layout/vProcess5"/>
    <dgm:cxn modelId="{FB0F2CCE-24AF-4673-9C3F-4545693C8A5B}" type="presParOf" srcId="{46E62BBB-16AC-47B5-BF4A-F13A3D259C2D}" destId="{67D0D9CB-1EFC-441B-9EFB-7DEFD4D04BCC}" srcOrd="6" destOrd="0" presId="urn:microsoft.com/office/officeart/2005/8/layout/vProcess5"/>
    <dgm:cxn modelId="{F20E4CC3-3232-4DB1-BF09-2A5BAB52F4AA}" type="presParOf" srcId="{46E62BBB-16AC-47B5-BF4A-F13A3D259C2D}" destId="{7BC247A6-51B1-40DD-8023-3078540A1BF2}" srcOrd="7" destOrd="0" presId="urn:microsoft.com/office/officeart/2005/8/layout/vProcess5"/>
    <dgm:cxn modelId="{51C3E9BF-DC3A-4DA5-A392-F2FD6B0D6E73}" type="presParOf" srcId="{46E62BBB-16AC-47B5-BF4A-F13A3D259C2D}" destId="{E5EA6554-F971-421C-AEA2-0D4B0B1FA9D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337EA51-ECBF-45B9-8418-B40BE8653D4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785CE8E-1C11-4ABE-A7A6-D83DC7D9E633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According to FAO (Food and Agriculture Organization) </a:t>
          </a:r>
          <a:r>
            <a:rPr lang="en-US" i="0" dirty="0">
              <a:solidFill>
                <a:schemeClr val="tx1"/>
              </a:solidFill>
            </a:rPr>
            <a:t>Global food loss and waste generate annually 4.4 GtCO2 eq, or about 8% of total anthropogenic GHG emissions</a:t>
          </a:r>
          <a:endParaRPr lang="en-US" dirty="0">
            <a:solidFill>
              <a:schemeClr val="tx1"/>
            </a:solidFill>
          </a:endParaRPr>
        </a:p>
      </dgm:t>
    </dgm:pt>
    <dgm:pt modelId="{E2E90F23-29FD-48FA-B9AF-708D71FB46F9}" type="parTrans" cxnId="{D1E9C790-04E0-42D4-9B5B-82766A3BDB8C}">
      <dgm:prSet/>
      <dgm:spPr/>
      <dgm:t>
        <a:bodyPr/>
        <a:lstStyle/>
        <a:p>
          <a:endParaRPr lang="en-US"/>
        </a:p>
      </dgm:t>
    </dgm:pt>
    <dgm:pt modelId="{3C83FB55-4795-4BD3-9A26-7E9308ABAD0F}" type="sibTrans" cxnId="{D1E9C790-04E0-42D4-9B5B-82766A3BDB8C}">
      <dgm:prSet/>
      <dgm:spPr/>
      <dgm:t>
        <a:bodyPr/>
        <a:lstStyle/>
        <a:p>
          <a:endParaRPr lang="en-US"/>
        </a:p>
      </dgm:t>
    </dgm:pt>
    <dgm:pt modelId="{FB877A34-A51C-4B10-9262-C1C0A9EF0A70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According to worldloop.org </a:t>
          </a:r>
          <a:r>
            <a:rPr lang="en-US" i="0" dirty="0">
              <a:solidFill>
                <a:schemeClr val="tx1"/>
              </a:solidFill>
            </a:rPr>
            <a:t> For every ton of e-waste collected and recycled; 1.44 tons of CO2 emissions are avoided.</a:t>
          </a:r>
          <a:endParaRPr lang="en-US" dirty="0">
            <a:solidFill>
              <a:schemeClr val="tx1"/>
            </a:solidFill>
          </a:endParaRPr>
        </a:p>
      </dgm:t>
    </dgm:pt>
    <dgm:pt modelId="{CF3A3543-5F6B-4ACA-95F3-09A9F73F7378}" type="parTrans" cxnId="{8733BA89-093E-472F-9BA4-ADD5A7066CC0}">
      <dgm:prSet/>
      <dgm:spPr/>
      <dgm:t>
        <a:bodyPr/>
        <a:lstStyle/>
        <a:p>
          <a:endParaRPr lang="en-US"/>
        </a:p>
      </dgm:t>
    </dgm:pt>
    <dgm:pt modelId="{5B014D12-A059-4ED6-BF37-91495356A373}" type="sibTrans" cxnId="{8733BA89-093E-472F-9BA4-ADD5A7066CC0}">
      <dgm:prSet/>
      <dgm:spPr/>
      <dgm:t>
        <a:bodyPr/>
        <a:lstStyle/>
        <a:p>
          <a:endParaRPr lang="en-US"/>
        </a:p>
      </dgm:t>
    </dgm:pt>
    <dgm:pt modelId="{CDD52B1A-04E6-4A41-99BF-6F6FA08DB928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Every time this app is used, and the wastage is stopped, we play our part in reducing the carbon footprint hence, saving the environment.</a:t>
          </a:r>
        </a:p>
      </dgm:t>
    </dgm:pt>
    <dgm:pt modelId="{EB919502-6C14-4061-8F6B-442C002168E0}" type="parTrans" cxnId="{2F57FF59-5D7B-4767-A0D0-59E728C1747C}">
      <dgm:prSet/>
      <dgm:spPr/>
      <dgm:t>
        <a:bodyPr/>
        <a:lstStyle/>
        <a:p>
          <a:endParaRPr lang="en-US"/>
        </a:p>
      </dgm:t>
    </dgm:pt>
    <dgm:pt modelId="{84C2865E-3E42-4E5C-A9EA-CC7403D389B5}" type="sibTrans" cxnId="{2F57FF59-5D7B-4767-A0D0-59E728C1747C}">
      <dgm:prSet/>
      <dgm:spPr/>
      <dgm:t>
        <a:bodyPr/>
        <a:lstStyle/>
        <a:p>
          <a:endParaRPr lang="en-US"/>
        </a:p>
      </dgm:t>
    </dgm:pt>
    <dgm:pt modelId="{3955C81F-E22A-41A7-A633-82FAA0D6F241}" type="pres">
      <dgm:prSet presAssocID="{6337EA51-ECBF-45B9-8418-B40BE8653D47}" presName="root" presStyleCnt="0">
        <dgm:presLayoutVars>
          <dgm:dir/>
          <dgm:resizeHandles val="exact"/>
        </dgm:presLayoutVars>
      </dgm:prSet>
      <dgm:spPr/>
    </dgm:pt>
    <dgm:pt modelId="{F1BEEA4E-F268-4646-A6DD-A6C7EEED28AD}" type="pres">
      <dgm:prSet presAssocID="{A785CE8E-1C11-4ABE-A7A6-D83DC7D9E633}" presName="compNode" presStyleCnt="0"/>
      <dgm:spPr/>
    </dgm:pt>
    <dgm:pt modelId="{CFAE6155-C5B3-4017-8120-6943B8580307}" type="pres">
      <dgm:prSet presAssocID="{A785CE8E-1C11-4ABE-A7A6-D83DC7D9E633}" presName="bgRect" presStyleLbl="bgShp" presStyleIdx="0" presStyleCnt="3"/>
      <dgm:spPr/>
    </dgm:pt>
    <dgm:pt modelId="{EA0B01F4-FC6D-4B3B-8A09-F71EA14B44B8}" type="pres">
      <dgm:prSet presAssocID="{A785CE8E-1C11-4ABE-A7A6-D83DC7D9E63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rm scene"/>
        </a:ext>
      </dgm:extLst>
    </dgm:pt>
    <dgm:pt modelId="{966FCB7E-9F78-4E05-922B-909148E0AF25}" type="pres">
      <dgm:prSet presAssocID="{A785CE8E-1C11-4ABE-A7A6-D83DC7D9E633}" presName="spaceRect" presStyleCnt="0"/>
      <dgm:spPr/>
    </dgm:pt>
    <dgm:pt modelId="{F8E8C94A-EC0E-4FBA-804E-E46FD05459FD}" type="pres">
      <dgm:prSet presAssocID="{A785CE8E-1C11-4ABE-A7A6-D83DC7D9E633}" presName="parTx" presStyleLbl="revTx" presStyleIdx="0" presStyleCnt="3">
        <dgm:presLayoutVars>
          <dgm:chMax val="0"/>
          <dgm:chPref val="0"/>
        </dgm:presLayoutVars>
      </dgm:prSet>
      <dgm:spPr/>
    </dgm:pt>
    <dgm:pt modelId="{F2C84308-422B-4842-9E00-F3696DAD8B89}" type="pres">
      <dgm:prSet presAssocID="{3C83FB55-4795-4BD3-9A26-7E9308ABAD0F}" presName="sibTrans" presStyleCnt="0"/>
      <dgm:spPr/>
    </dgm:pt>
    <dgm:pt modelId="{F23D8481-5192-4099-B87F-836AF3D885E7}" type="pres">
      <dgm:prSet presAssocID="{FB877A34-A51C-4B10-9262-C1C0A9EF0A70}" presName="compNode" presStyleCnt="0"/>
      <dgm:spPr/>
    </dgm:pt>
    <dgm:pt modelId="{3CE60587-7E2E-4ADE-8EF0-2BD0630DE549}" type="pres">
      <dgm:prSet presAssocID="{FB877A34-A51C-4B10-9262-C1C0A9EF0A70}" presName="bgRect" presStyleLbl="bgShp" presStyleIdx="1" presStyleCnt="3"/>
      <dgm:spPr/>
    </dgm:pt>
    <dgm:pt modelId="{F423BDD9-1702-4D1E-996E-9A0EC3893F39}" type="pres">
      <dgm:prSet presAssocID="{FB877A34-A51C-4B10-9262-C1C0A9EF0A7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F146DBF4-CBCA-4C05-814C-8340C75448D1}" type="pres">
      <dgm:prSet presAssocID="{FB877A34-A51C-4B10-9262-C1C0A9EF0A70}" presName="spaceRect" presStyleCnt="0"/>
      <dgm:spPr/>
    </dgm:pt>
    <dgm:pt modelId="{615804A3-39C1-402F-8324-4948B64D7798}" type="pres">
      <dgm:prSet presAssocID="{FB877A34-A51C-4B10-9262-C1C0A9EF0A70}" presName="parTx" presStyleLbl="revTx" presStyleIdx="1" presStyleCnt="3">
        <dgm:presLayoutVars>
          <dgm:chMax val="0"/>
          <dgm:chPref val="0"/>
        </dgm:presLayoutVars>
      </dgm:prSet>
      <dgm:spPr/>
    </dgm:pt>
    <dgm:pt modelId="{82081ACF-9944-4020-A23D-BC5EF6FD2A8C}" type="pres">
      <dgm:prSet presAssocID="{5B014D12-A059-4ED6-BF37-91495356A373}" presName="sibTrans" presStyleCnt="0"/>
      <dgm:spPr/>
    </dgm:pt>
    <dgm:pt modelId="{B97F23BD-BA99-4391-A322-2560C882419E}" type="pres">
      <dgm:prSet presAssocID="{CDD52B1A-04E6-4A41-99BF-6F6FA08DB928}" presName="compNode" presStyleCnt="0"/>
      <dgm:spPr/>
    </dgm:pt>
    <dgm:pt modelId="{00F3F300-F7D1-4AFA-B8C6-769EBB2D3B12}" type="pres">
      <dgm:prSet presAssocID="{CDD52B1A-04E6-4A41-99BF-6F6FA08DB928}" presName="bgRect" presStyleLbl="bgShp" presStyleIdx="2" presStyleCnt="3"/>
      <dgm:spPr/>
    </dgm:pt>
    <dgm:pt modelId="{44489EDD-FDAA-46BF-9472-5A2EECDCF2BA}" type="pres">
      <dgm:prSet presAssocID="{CDD52B1A-04E6-4A41-99BF-6F6FA08DB92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"/>
        </a:ext>
      </dgm:extLst>
    </dgm:pt>
    <dgm:pt modelId="{C014DDA6-7B65-477B-8446-802515B5544A}" type="pres">
      <dgm:prSet presAssocID="{CDD52B1A-04E6-4A41-99BF-6F6FA08DB928}" presName="spaceRect" presStyleCnt="0"/>
      <dgm:spPr/>
    </dgm:pt>
    <dgm:pt modelId="{821E8C9B-D4C7-4BF3-8445-320EE7E084BE}" type="pres">
      <dgm:prSet presAssocID="{CDD52B1A-04E6-4A41-99BF-6F6FA08DB92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97C8003-595E-4427-B273-FB306EABB518}" type="presOf" srcId="{CDD52B1A-04E6-4A41-99BF-6F6FA08DB928}" destId="{821E8C9B-D4C7-4BF3-8445-320EE7E084BE}" srcOrd="0" destOrd="0" presId="urn:microsoft.com/office/officeart/2018/2/layout/IconVerticalSolidList"/>
    <dgm:cxn modelId="{69E6DA69-5477-45FD-B79A-148D847F10FA}" type="presOf" srcId="{FB877A34-A51C-4B10-9262-C1C0A9EF0A70}" destId="{615804A3-39C1-402F-8324-4948B64D7798}" srcOrd="0" destOrd="0" presId="urn:microsoft.com/office/officeart/2018/2/layout/IconVerticalSolidList"/>
    <dgm:cxn modelId="{2F57FF59-5D7B-4767-A0D0-59E728C1747C}" srcId="{6337EA51-ECBF-45B9-8418-B40BE8653D47}" destId="{CDD52B1A-04E6-4A41-99BF-6F6FA08DB928}" srcOrd="2" destOrd="0" parTransId="{EB919502-6C14-4061-8F6B-442C002168E0}" sibTransId="{84C2865E-3E42-4E5C-A9EA-CC7403D389B5}"/>
    <dgm:cxn modelId="{8733BA89-093E-472F-9BA4-ADD5A7066CC0}" srcId="{6337EA51-ECBF-45B9-8418-B40BE8653D47}" destId="{FB877A34-A51C-4B10-9262-C1C0A9EF0A70}" srcOrd="1" destOrd="0" parTransId="{CF3A3543-5F6B-4ACA-95F3-09A9F73F7378}" sibTransId="{5B014D12-A059-4ED6-BF37-91495356A373}"/>
    <dgm:cxn modelId="{D1E9C790-04E0-42D4-9B5B-82766A3BDB8C}" srcId="{6337EA51-ECBF-45B9-8418-B40BE8653D47}" destId="{A785CE8E-1C11-4ABE-A7A6-D83DC7D9E633}" srcOrd="0" destOrd="0" parTransId="{E2E90F23-29FD-48FA-B9AF-708D71FB46F9}" sibTransId="{3C83FB55-4795-4BD3-9A26-7E9308ABAD0F}"/>
    <dgm:cxn modelId="{A7A790F0-6210-4E62-A1E1-52D4D3B73280}" type="presOf" srcId="{6337EA51-ECBF-45B9-8418-B40BE8653D47}" destId="{3955C81F-E22A-41A7-A633-82FAA0D6F241}" srcOrd="0" destOrd="0" presId="urn:microsoft.com/office/officeart/2018/2/layout/IconVerticalSolidList"/>
    <dgm:cxn modelId="{CA54E9F1-5018-4F2B-965E-7F3A39E52C0F}" type="presOf" srcId="{A785CE8E-1C11-4ABE-A7A6-D83DC7D9E633}" destId="{F8E8C94A-EC0E-4FBA-804E-E46FD05459FD}" srcOrd="0" destOrd="0" presId="urn:microsoft.com/office/officeart/2018/2/layout/IconVerticalSolidList"/>
    <dgm:cxn modelId="{5BF36B6C-C28B-4030-9FE5-12080691DA84}" type="presParOf" srcId="{3955C81F-E22A-41A7-A633-82FAA0D6F241}" destId="{F1BEEA4E-F268-4646-A6DD-A6C7EEED28AD}" srcOrd="0" destOrd="0" presId="urn:microsoft.com/office/officeart/2018/2/layout/IconVerticalSolidList"/>
    <dgm:cxn modelId="{E874F146-38C0-4DA9-A2DC-EB329ED06736}" type="presParOf" srcId="{F1BEEA4E-F268-4646-A6DD-A6C7EEED28AD}" destId="{CFAE6155-C5B3-4017-8120-6943B8580307}" srcOrd="0" destOrd="0" presId="urn:microsoft.com/office/officeart/2018/2/layout/IconVerticalSolidList"/>
    <dgm:cxn modelId="{8535B466-DFCD-4078-8A80-BC640B5A4FBE}" type="presParOf" srcId="{F1BEEA4E-F268-4646-A6DD-A6C7EEED28AD}" destId="{EA0B01F4-FC6D-4B3B-8A09-F71EA14B44B8}" srcOrd="1" destOrd="0" presId="urn:microsoft.com/office/officeart/2018/2/layout/IconVerticalSolidList"/>
    <dgm:cxn modelId="{F8F50234-18A0-4A85-950F-1AF9CB687EB6}" type="presParOf" srcId="{F1BEEA4E-F268-4646-A6DD-A6C7EEED28AD}" destId="{966FCB7E-9F78-4E05-922B-909148E0AF25}" srcOrd="2" destOrd="0" presId="urn:microsoft.com/office/officeart/2018/2/layout/IconVerticalSolidList"/>
    <dgm:cxn modelId="{A9776124-66F4-4CFF-8FA6-A902E9333A21}" type="presParOf" srcId="{F1BEEA4E-F268-4646-A6DD-A6C7EEED28AD}" destId="{F8E8C94A-EC0E-4FBA-804E-E46FD05459FD}" srcOrd="3" destOrd="0" presId="urn:microsoft.com/office/officeart/2018/2/layout/IconVerticalSolidList"/>
    <dgm:cxn modelId="{7B341418-3BD9-47A2-97C5-82998DDE9FDA}" type="presParOf" srcId="{3955C81F-E22A-41A7-A633-82FAA0D6F241}" destId="{F2C84308-422B-4842-9E00-F3696DAD8B89}" srcOrd="1" destOrd="0" presId="urn:microsoft.com/office/officeart/2018/2/layout/IconVerticalSolidList"/>
    <dgm:cxn modelId="{41BC1729-6B2B-45F9-A9A6-E34ADE50D90E}" type="presParOf" srcId="{3955C81F-E22A-41A7-A633-82FAA0D6F241}" destId="{F23D8481-5192-4099-B87F-836AF3D885E7}" srcOrd="2" destOrd="0" presId="urn:microsoft.com/office/officeart/2018/2/layout/IconVerticalSolidList"/>
    <dgm:cxn modelId="{58C420D4-3BB5-4D7B-A6E8-10FC8FD4B86C}" type="presParOf" srcId="{F23D8481-5192-4099-B87F-836AF3D885E7}" destId="{3CE60587-7E2E-4ADE-8EF0-2BD0630DE549}" srcOrd="0" destOrd="0" presId="urn:microsoft.com/office/officeart/2018/2/layout/IconVerticalSolidList"/>
    <dgm:cxn modelId="{880FE3F3-6EF5-4C2A-8A4C-65FEA45E36AF}" type="presParOf" srcId="{F23D8481-5192-4099-B87F-836AF3D885E7}" destId="{F423BDD9-1702-4D1E-996E-9A0EC3893F39}" srcOrd="1" destOrd="0" presId="urn:microsoft.com/office/officeart/2018/2/layout/IconVerticalSolidList"/>
    <dgm:cxn modelId="{8BF907A3-AA76-4004-BB4A-180FB1517A52}" type="presParOf" srcId="{F23D8481-5192-4099-B87F-836AF3D885E7}" destId="{F146DBF4-CBCA-4C05-814C-8340C75448D1}" srcOrd="2" destOrd="0" presId="urn:microsoft.com/office/officeart/2018/2/layout/IconVerticalSolidList"/>
    <dgm:cxn modelId="{31D5B2D0-3996-4DB0-A592-91B0CB5EED89}" type="presParOf" srcId="{F23D8481-5192-4099-B87F-836AF3D885E7}" destId="{615804A3-39C1-402F-8324-4948B64D7798}" srcOrd="3" destOrd="0" presId="urn:microsoft.com/office/officeart/2018/2/layout/IconVerticalSolidList"/>
    <dgm:cxn modelId="{AC89F09A-4A50-44E9-9D39-7F2E66873A96}" type="presParOf" srcId="{3955C81F-E22A-41A7-A633-82FAA0D6F241}" destId="{82081ACF-9944-4020-A23D-BC5EF6FD2A8C}" srcOrd="3" destOrd="0" presId="urn:microsoft.com/office/officeart/2018/2/layout/IconVerticalSolidList"/>
    <dgm:cxn modelId="{B76987D1-43B5-4D38-8323-DDEDB9050CD1}" type="presParOf" srcId="{3955C81F-E22A-41A7-A633-82FAA0D6F241}" destId="{B97F23BD-BA99-4391-A322-2560C882419E}" srcOrd="4" destOrd="0" presId="urn:microsoft.com/office/officeart/2018/2/layout/IconVerticalSolidList"/>
    <dgm:cxn modelId="{22EC4A90-DD10-4376-ACD7-DE5B07624761}" type="presParOf" srcId="{B97F23BD-BA99-4391-A322-2560C882419E}" destId="{00F3F300-F7D1-4AFA-B8C6-769EBB2D3B12}" srcOrd="0" destOrd="0" presId="urn:microsoft.com/office/officeart/2018/2/layout/IconVerticalSolidList"/>
    <dgm:cxn modelId="{7C18F3A9-E9B6-4796-9214-66C12507EC37}" type="presParOf" srcId="{B97F23BD-BA99-4391-A322-2560C882419E}" destId="{44489EDD-FDAA-46BF-9472-5A2EECDCF2BA}" srcOrd="1" destOrd="0" presId="urn:microsoft.com/office/officeart/2018/2/layout/IconVerticalSolidList"/>
    <dgm:cxn modelId="{E980B3B7-4268-452C-A26B-AC4BF79A2F5A}" type="presParOf" srcId="{B97F23BD-BA99-4391-A322-2560C882419E}" destId="{C014DDA6-7B65-477B-8446-802515B5544A}" srcOrd="2" destOrd="0" presId="urn:microsoft.com/office/officeart/2018/2/layout/IconVerticalSolidList"/>
    <dgm:cxn modelId="{25D3C919-29DB-41A4-90F5-605B81863500}" type="presParOf" srcId="{B97F23BD-BA99-4391-A322-2560C882419E}" destId="{821E8C9B-D4C7-4BF3-8445-320EE7E084B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7C1B74-EA44-4EBF-AA09-FE2B5677FD29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59E31C-47CB-4F86-84A1-44BCB86E2913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3DCB76-EAE9-4978-AAAC-7FF2F17D074F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There are some organizations which work on the area of food wastage by picking up the leftovers from a party or a function. However there is no local platform available for people to directly interact and reduce the wastage.</a:t>
          </a:r>
          <a:endParaRPr lang="en-US" sz="2200" kern="1200"/>
        </a:p>
      </dsp:txBody>
      <dsp:txXfrm>
        <a:off x="1507738" y="707092"/>
        <a:ext cx="9007861" cy="1305401"/>
      </dsp:txXfrm>
    </dsp:sp>
    <dsp:sp modelId="{D1411D83-2842-4B21-9ED0-DE6AA83F607D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45F4EB-65A9-406E-B75D-A979DA0874E0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DDD27F-0977-444B-BCBC-32D4177B68E4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Thus, there was a need to create a platform where people can post about any product (or waste product) which they intent to throw out like old clothes, leftover food, old gadgets etc. </a:t>
          </a:r>
          <a:endParaRPr lang="en-US" sz="2200" kern="1200"/>
        </a:p>
      </dsp:txBody>
      <dsp:txXfrm>
        <a:off x="1507738" y="2338844"/>
        <a:ext cx="9007861" cy="13054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F40E63-6FD4-42E0-A156-611AC5E4246F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22F7BB-717F-49B9-9DCA-B2820FDEDEED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83D862-5B56-4E8D-AD46-B346CEC5E843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500" b="1" kern="1200" dirty="0"/>
            <a:t>Microsoft Azure Power Apps</a:t>
          </a:r>
          <a:endParaRPr lang="en-US" sz="2500" b="1" kern="1200" dirty="0"/>
        </a:p>
      </dsp:txBody>
      <dsp:txXfrm>
        <a:off x="75768" y="3053169"/>
        <a:ext cx="3093750" cy="720000"/>
      </dsp:txXfrm>
    </dsp:sp>
    <dsp:sp modelId="{6EB15B81-E241-46E0-A1BC-49BAD9D987A9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C64CD8-831C-41F9-A643-8252CFB5AECD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DBB278-CA9A-47DB-ACBF-B9494C2205FE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500" b="1" kern="1200" dirty="0"/>
            <a:t>Microsoft Azure SQL</a:t>
          </a:r>
          <a:endParaRPr lang="en-US" sz="2500" b="1" kern="1200" dirty="0"/>
        </a:p>
      </dsp:txBody>
      <dsp:txXfrm>
        <a:off x="3710925" y="3053169"/>
        <a:ext cx="3093750" cy="720000"/>
      </dsp:txXfrm>
    </dsp:sp>
    <dsp:sp modelId="{36D37FEA-6FAF-4402-97F9-91D5E40453B9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3BBD4C-9860-48DD-9758-D8F6527C238E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3D0578-9A5E-4613-BA96-19CB57CC98AC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500" b="1" kern="1200" dirty="0"/>
            <a:t>Microsoft Excel</a:t>
          </a:r>
          <a:endParaRPr lang="en-US" sz="2500" b="1" kern="1200" dirty="0"/>
        </a:p>
      </dsp:txBody>
      <dsp:txXfrm>
        <a:off x="7346081" y="3053169"/>
        <a:ext cx="309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DAC4C1-A9FD-4C94-ABA8-A25AC45CB1FD}">
      <dsp:nvSpPr>
        <dsp:cNvPr id="0" name=""/>
        <dsp:cNvSpPr/>
      </dsp:nvSpPr>
      <dsp:spPr>
        <a:xfrm rot="5400000">
          <a:off x="-412744" y="1442259"/>
          <a:ext cx="1820462" cy="219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7B0D70-C33E-4FB0-85EF-80DAF380405E}">
      <dsp:nvSpPr>
        <dsp:cNvPr id="0" name=""/>
        <dsp:cNvSpPr/>
      </dsp:nvSpPr>
      <dsp:spPr>
        <a:xfrm>
          <a:off x="4496" y="278163"/>
          <a:ext cx="2440384" cy="14642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>
              <a:solidFill>
                <a:schemeClr val="tx1"/>
              </a:solidFill>
            </a:rPr>
            <a:t>Microsoft Azure Account</a:t>
          </a:r>
        </a:p>
      </dsp:txBody>
      <dsp:txXfrm>
        <a:off x="47382" y="321049"/>
        <a:ext cx="2354612" cy="1378458"/>
      </dsp:txXfrm>
    </dsp:sp>
    <dsp:sp modelId="{E9BF78AC-1D67-4302-8F93-078E53EACF37}">
      <dsp:nvSpPr>
        <dsp:cNvPr id="0" name=""/>
        <dsp:cNvSpPr/>
      </dsp:nvSpPr>
      <dsp:spPr>
        <a:xfrm rot="5400000">
          <a:off x="-412744" y="3272547"/>
          <a:ext cx="1820462" cy="21963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560CC7-E134-4EDF-AB59-57E77B200D6E}">
      <dsp:nvSpPr>
        <dsp:cNvPr id="0" name=""/>
        <dsp:cNvSpPr/>
      </dsp:nvSpPr>
      <dsp:spPr>
        <a:xfrm>
          <a:off x="4496" y="2108451"/>
          <a:ext cx="2440384" cy="14642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>
              <a:solidFill>
                <a:schemeClr val="tx1"/>
              </a:solidFill>
            </a:rPr>
            <a:t>Azure Power Apps Services</a:t>
          </a:r>
        </a:p>
      </dsp:txBody>
      <dsp:txXfrm>
        <a:off x="47382" y="2151337"/>
        <a:ext cx="2354612" cy="1378458"/>
      </dsp:txXfrm>
    </dsp:sp>
    <dsp:sp modelId="{13B5B35B-ADAB-4B4D-8879-B28B3401493E}">
      <dsp:nvSpPr>
        <dsp:cNvPr id="0" name=""/>
        <dsp:cNvSpPr/>
      </dsp:nvSpPr>
      <dsp:spPr>
        <a:xfrm>
          <a:off x="502399" y="4187691"/>
          <a:ext cx="3235885" cy="21963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F44F4F-7C2B-4617-8078-BE8E7825FD7C}">
      <dsp:nvSpPr>
        <dsp:cNvPr id="0" name=""/>
        <dsp:cNvSpPr/>
      </dsp:nvSpPr>
      <dsp:spPr>
        <a:xfrm>
          <a:off x="4496" y="3938739"/>
          <a:ext cx="2440384" cy="14642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>
              <a:solidFill>
                <a:schemeClr val="tx1"/>
              </a:solidFill>
            </a:rPr>
            <a:t>Create an App using Azure Power app Services</a:t>
          </a:r>
        </a:p>
      </dsp:txBody>
      <dsp:txXfrm>
        <a:off x="47382" y="3981625"/>
        <a:ext cx="2354612" cy="1378458"/>
      </dsp:txXfrm>
    </dsp:sp>
    <dsp:sp modelId="{A903DBE9-5C2D-4667-B132-01FA2364B919}">
      <dsp:nvSpPr>
        <dsp:cNvPr id="0" name=""/>
        <dsp:cNvSpPr/>
      </dsp:nvSpPr>
      <dsp:spPr>
        <a:xfrm rot="16200000">
          <a:off x="2832966" y="3272547"/>
          <a:ext cx="1820462" cy="21963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8E039B-E2B5-40EF-AB8C-92BEC3F1CFFD}">
      <dsp:nvSpPr>
        <dsp:cNvPr id="0" name=""/>
        <dsp:cNvSpPr/>
      </dsp:nvSpPr>
      <dsp:spPr>
        <a:xfrm>
          <a:off x="3250207" y="3938739"/>
          <a:ext cx="2440384" cy="14642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>
              <a:solidFill>
                <a:schemeClr val="tx1"/>
              </a:solidFill>
            </a:rPr>
            <a:t>Connect the Power App Services via SQL </a:t>
          </a:r>
        </a:p>
      </dsp:txBody>
      <dsp:txXfrm>
        <a:off x="3293093" y="3981625"/>
        <a:ext cx="2354612" cy="1378458"/>
      </dsp:txXfrm>
    </dsp:sp>
    <dsp:sp modelId="{AECC3174-DB8C-447D-8149-5812F1E21E3D}">
      <dsp:nvSpPr>
        <dsp:cNvPr id="0" name=""/>
        <dsp:cNvSpPr/>
      </dsp:nvSpPr>
      <dsp:spPr>
        <a:xfrm rot="16200000">
          <a:off x="2832966" y="1442259"/>
          <a:ext cx="1820462" cy="21963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1962B0-F5B7-4509-BFA8-C8E339DF5083}">
      <dsp:nvSpPr>
        <dsp:cNvPr id="0" name=""/>
        <dsp:cNvSpPr/>
      </dsp:nvSpPr>
      <dsp:spPr>
        <a:xfrm>
          <a:off x="3250207" y="2108451"/>
          <a:ext cx="2440384" cy="14642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>
              <a:solidFill>
                <a:schemeClr val="tx1"/>
              </a:solidFill>
            </a:rPr>
            <a:t>Connect the SQL Services via Excel</a:t>
          </a:r>
        </a:p>
      </dsp:txBody>
      <dsp:txXfrm>
        <a:off x="3293093" y="2151337"/>
        <a:ext cx="2354612" cy="1378458"/>
      </dsp:txXfrm>
    </dsp:sp>
    <dsp:sp modelId="{BE4F9D51-82AF-4CC6-9DFE-AE811BF875CC}">
      <dsp:nvSpPr>
        <dsp:cNvPr id="0" name=""/>
        <dsp:cNvSpPr/>
      </dsp:nvSpPr>
      <dsp:spPr>
        <a:xfrm>
          <a:off x="3748110" y="527114"/>
          <a:ext cx="3235885" cy="219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371804-0915-4583-9E46-D7A0A6AC6795}">
      <dsp:nvSpPr>
        <dsp:cNvPr id="0" name=""/>
        <dsp:cNvSpPr/>
      </dsp:nvSpPr>
      <dsp:spPr>
        <a:xfrm>
          <a:off x="3250207" y="278163"/>
          <a:ext cx="2440384" cy="14642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>
              <a:solidFill>
                <a:schemeClr val="tx1"/>
              </a:solidFill>
            </a:rPr>
            <a:t>Run the SQL Queries to perform CRUD Operations on data</a:t>
          </a:r>
        </a:p>
      </dsp:txBody>
      <dsp:txXfrm>
        <a:off x="3293093" y="321049"/>
        <a:ext cx="2354612" cy="1378458"/>
      </dsp:txXfrm>
    </dsp:sp>
    <dsp:sp modelId="{0E0D71C1-8962-4A75-8A6B-8098D10D1CBB}">
      <dsp:nvSpPr>
        <dsp:cNvPr id="0" name=""/>
        <dsp:cNvSpPr/>
      </dsp:nvSpPr>
      <dsp:spPr>
        <a:xfrm rot="5400000">
          <a:off x="6078677" y="1442259"/>
          <a:ext cx="1820462" cy="21963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27AD18-A5A1-4228-A934-EC421465C36D}">
      <dsp:nvSpPr>
        <dsp:cNvPr id="0" name=""/>
        <dsp:cNvSpPr/>
      </dsp:nvSpPr>
      <dsp:spPr>
        <a:xfrm>
          <a:off x="6495919" y="278163"/>
          <a:ext cx="2440384" cy="14642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>
              <a:solidFill>
                <a:schemeClr val="tx1"/>
              </a:solidFill>
            </a:rPr>
            <a:t>User is provided with the GUI To perform CRUD in the Application</a:t>
          </a:r>
        </a:p>
      </dsp:txBody>
      <dsp:txXfrm>
        <a:off x="6538805" y="321049"/>
        <a:ext cx="2354612" cy="1378458"/>
      </dsp:txXfrm>
    </dsp:sp>
    <dsp:sp modelId="{1906D96C-12DB-42E3-A508-7140E5633C19}">
      <dsp:nvSpPr>
        <dsp:cNvPr id="0" name=""/>
        <dsp:cNvSpPr/>
      </dsp:nvSpPr>
      <dsp:spPr>
        <a:xfrm>
          <a:off x="6495919" y="2108451"/>
          <a:ext cx="2440384" cy="14642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>
              <a:solidFill>
                <a:schemeClr val="tx1"/>
              </a:solidFill>
            </a:rPr>
            <a:t>User can directly contact the local service provider via the details mentioned on the platform</a:t>
          </a:r>
        </a:p>
      </dsp:txBody>
      <dsp:txXfrm>
        <a:off x="6538805" y="2151337"/>
        <a:ext cx="2354612" cy="13784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431C12-0D44-4F62-94FB-0EF1DA53AA8E}">
      <dsp:nvSpPr>
        <dsp:cNvPr id="0" name=""/>
        <dsp:cNvSpPr/>
      </dsp:nvSpPr>
      <dsp:spPr>
        <a:xfrm>
          <a:off x="0" y="0"/>
          <a:ext cx="9197340" cy="1120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The App is Highly scalable because there is no limit for categories and the items that can be added.</a:t>
          </a:r>
          <a:endParaRPr lang="en-US" sz="2500" kern="1200"/>
        </a:p>
      </dsp:txBody>
      <dsp:txXfrm>
        <a:off x="32808" y="32808"/>
        <a:ext cx="7988621" cy="1054523"/>
      </dsp:txXfrm>
    </dsp:sp>
    <dsp:sp modelId="{AD91D443-D161-4FF0-AC8D-5DB67083F4C3}">
      <dsp:nvSpPr>
        <dsp:cNvPr id="0" name=""/>
        <dsp:cNvSpPr/>
      </dsp:nvSpPr>
      <dsp:spPr>
        <a:xfrm>
          <a:off x="811529" y="1306829"/>
          <a:ext cx="9197340" cy="1120139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Microsoft Azure database services can be used on large scale to manage database</a:t>
          </a:r>
          <a:endParaRPr lang="en-US" sz="2500" kern="1200"/>
        </a:p>
      </dsp:txBody>
      <dsp:txXfrm>
        <a:off x="844337" y="1339637"/>
        <a:ext cx="7592103" cy="1054523"/>
      </dsp:txXfrm>
    </dsp:sp>
    <dsp:sp modelId="{318B6918-E746-4F9B-B479-C07BE2610934}">
      <dsp:nvSpPr>
        <dsp:cNvPr id="0" name=""/>
        <dsp:cNvSpPr/>
      </dsp:nvSpPr>
      <dsp:spPr>
        <a:xfrm>
          <a:off x="1623059" y="2613659"/>
          <a:ext cx="9197340" cy="1120139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Microsoft Azure Powerapps platform can handle the operations of the App easily, since the app is lightweight.</a:t>
          </a:r>
          <a:endParaRPr lang="en-US" sz="2500" kern="1200"/>
        </a:p>
      </dsp:txBody>
      <dsp:txXfrm>
        <a:off x="1655867" y="2646467"/>
        <a:ext cx="7592103" cy="1054523"/>
      </dsp:txXfrm>
    </dsp:sp>
    <dsp:sp modelId="{244D87B0-F005-4A52-9946-1F0A8F6BCF15}">
      <dsp:nvSpPr>
        <dsp:cNvPr id="0" name=""/>
        <dsp:cNvSpPr/>
      </dsp:nvSpPr>
      <dsp:spPr>
        <a:xfrm>
          <a:off x="8469249" y="849439"/>
          <a:ext cx="728090" cy="72809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8633069" y="849439"/>
        <a:ext cx="400450" cy="547888"/>
      </dsp:txXfrm>
    </dsp:sp>
    <dsp:sp modelId="{5427E9ED-CD7F-4BFF-B1E1-3E8D18BE284D}">
      <dsp:nvSpPr>
        <dsp:cNvPr id="0" name=""/>
        <dsp:cNvSpPr/>
      </dsp:nvSpPr>
      <dsp:spPr>
        <a:xfrm>
          <a:off x="9280779" y="2148801"/>
          <a:ext cx="728090" cy="72809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9444599" y="2148801"/>
        <a:ext cx="400450" cy="5478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E6155-C5B3-4017-8120-6943B8580307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0B01F4-FC6D-4B3B-8A09-F71EA14B44B8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E8C94A-EC0E-4FBA-804E-E46FD05459FD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>
              <a:solidFill>
                <a:schemeClr val="tx1"/>
              </a:solidFill>
            </a:rPr>
            <a:t>According to FAO (Food and Agriculture Organization) </a:t>
          </a:r>
          <a:r>
            <a:rPr lang="en-US" sz="2300" i="0" kern="1200" dirty="0">
              <a:solidFill>
                <a:schemeClr val="tx1"/>
              </a:solidFill>
            </a:rPr>
            <a:t>Global food loss and waste generate annually 4.4 GtCO2 eq, or about 8% of total anthropogenic GHG emissions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1437631" y="531"/>
        <a:ext cx="9077968" cy="1244702"/>
      </dsp:txXfrm>
    </dsp:sp>
    <dsp:sp modelId="{3CE60587-7E2E-4ADE-8EF0-2BD0630DE549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23BDD9-1702-4D1E-996E-9A0EC3893F39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5804A3-39C1-402F-8324-4948B64D7798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tx1"/>
              </a:solidFill>
            </a:rPr>
            <a:t>According to worldloop.org </a:t>
          </a:r>
          <a:r>
            <a:rPr lang="en-US" sz="2300" i="0" kern="1200" dirty="0">
              <a:solidFill>
                <a:schemeClr val="tx1"/>
              </a:solidFill>
            </a:rPr>
            <a:t> For every ton of e-waste collected and recycled; 1.44 tons of CO2 emissions are avoided.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1437631" y="1556410"/>
        <a:ext cx="9077968" cy="1244702"/>
      </dsp:txXfrm>
    </dsp:sp>
    <dsp:sp modelId="{00F3F300-F7D1-4AFA-B8C6-769EBB2D3B12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489EDD-FDAA-46BF-9472-5A2EECDCF2BA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1E8C9B-D4C7-4BF3-8445-320EE7E084BE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tx1"/>
              </a:solidFill>
            </a:rPr>
            <a:t>Every time this app is used, and the wastage is stopped, we play our part in reducing the carbon footprint hence, saving the environment.</a:t>
          </a:r>
        </a:p>
      </dsp:txBody>
      <dsp:txXfrm>
        <a:off x="1437631" y="3112289"/>
        <a:ext cx="9077968" cy="1244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03DD-BA4D-89E2-BCF5-CDC315676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94B20-E40F-8136-B327-831E4C179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3EFDE-08CD-F02F-83A0-CB92620F5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1467-CF55-469B-8FCD-A8DC91124569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A887E-3E00-E839-2372-781899358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814AF-A5C4-4DDE-34E7-4BB727D93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DD23-E1A9-4344-9795-3823D48DE3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473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70A02-6988-DA3F-AF6B-B648C004D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54D3EE-088F-79A4-551E-00BA94234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7461-B99C-7BBF-DA58-A13A6624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1467-CF55-469B-8FCD-A8DC91124569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6DD07-17B6-6FAC-21FC-9B4BB377F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42B9C-3AD6-3FA7-0A2F-CFCDDB43E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DD23-E1A9-4344-9795-3823D48DE3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18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73E1AA-B8F9-1949-5CB5-BFD94E7F1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B2C350-E15E-6A72-3A9A-68E27621B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F7AC4-7374-3F37-4EB6-CCA50C4E6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1467-CF55-469B-8FCD-A8DC91124569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B0E79-A682-5F44-370E-50A63289B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37B34-99FA-3D8F-CA75-BED217827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DD23-E1A9-4344-9795-3823D48DE3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94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147F1-D375-344C-DCD9-8F3480137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7E618-114A-5DC5-E8DF-9BAAE4AEE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52B75-C564-9468-25C9-4358E9BDA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1467-CF55-469B-8FCD-A8DC91124569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CF8DE-713E-9AC6-F781-8FE4058AC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317AA-8116-E6C2-8691-39DEC2A7F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DD23-E1A9-4344-9795-3823D48DE3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920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37339-9407-37E9-37FC-8BFC673A3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0F635-C1AA-58F2-71C5-AE81BDFE3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F5B27-4832-E9DA-D6F1-12E8DE313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1467-CF55-469B-8FCD-A8DC91124569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4B270-E856-45D8-299D-4EE8B79D1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785A0-142A-1BBE-1CAE-C5AF949C4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DD23-E1A9-4344-9795-3823D48DE3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359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181DE-6874-2232-7EFB-0535AACAC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956A8-B767-6D8C-DC89-EFAC42E2B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3DF1B9-3C16-5697-01F2-AC64EA16B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35356-474F-4E92-2CEB-FF07E1EA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1467-CF55-469B-8FCD-A8DC91124569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EFB3B-A742-89B7-2ACD-154815C4E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0AD5B-300D-F5A8-AAB5-44A3C28F2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DD23-E1A9-4344-9795-3823D48DE3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962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4429F-D226-CF91-846E-8F23E376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3EDC2-B88E-13A4-095C-1FD9ED6A3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3FF9E0-2A72-E06E-EC3B-749AEF0EB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93635C-FD27-C140-FEF1-30AE595E0B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3C7B7-36AF-7528-DF25-2D4E510AB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67DBB1-ADB9-B953-83BE-77C5CCD02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1467-CF55-469B-8FCD-A8DC91124569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97A088-210D-AE8C-458E-D0F2B777A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7AEDC9-F8EC-8FCF-BF23-350E07181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DD23-E1A9-4344-9795-3823D48DE3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22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7DC3-00BF-1503-44CE-C58C78138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5524CC-01EE-64EC-9EEA-F7974A4C4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1467-CF55-469B-8FCD-A8DC91124569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F9D4DC-39AE-00CD-8615-046A3B252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25A0AF-BC6D-5792-E585-B5F21549D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DD23-E1A9-4344-9795-3823D48DE3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800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578955-6203-B2B4-C1E0-0FE5B6F5A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1467-CF55-469B-8FCD-A8DC91124569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C70BF3-5A6B-4C2A-B56D-8812F4351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CF5D3B-37D5-5D7A-0205-725AA33D5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DD23-E1A9-4344-9795-3823D48DE3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590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7A9E6-DA9A-1FE1-2B36-34E92E893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90091-40B2-3341-48E7-0BA17922E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2BA1A-43FB-6572-3324-EDEAF045E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92D4C-B01A-6467-A649-ACF4DA9A5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1467-CF55-469B-8FCD-A8DC91124569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0FE27-727F-52FC-D92E-9E832080D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A3D2E-3204-D910-2E57-C8D496F8F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DD23-E1A9-4344-9795-3823D48DE3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065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1C32C-CFA8-0F4D-2EBD-E62FF3490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3EA4A9-3AF4-4ABC-30B1-7130B3C41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B15F7-3CCE-A1F1-2613-775EF4B02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78BC0-F24E-1DEE-AFF9-31E959A8B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1467-CF55-469B-8FCD-A8DC91124569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461BD-EA01-FA09-9690-2D582B78C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92B96-0A3C-E8CE-E29F-8F775BDAA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DD23-E1A9-4344-9795-3823D48DE3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06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6CC752-A285-F1E6-75DD-4B97B534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1D4B6-76FC-A558-E2B5-44C62CB20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70D71-5247-D1CC-28CB-C45FD3EE36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51467-CF55-469B-8FCD-A8DC91124569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E6D42-1D87-C637-8B0A-C4C98459A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D7BB0-D4A1-E63B-FAC3-17C682A9C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DD23-E1A9-4344-9795-3823D48DE3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64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hyperlink" Target="mailto:Shubham.Garg@studentambassadors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14EE-E531-7F1E-1317-2B33FF0FD4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50"/>
                </a:solidFill>
              </a:rPr>
              <a:t>e-Sustain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995996-343F-C79B-8E53-ADC46173DD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32507"/>
          </a:xfrm>
        </p:spPr>
        <p:txBody>
          <a:bodyPr>
            <a:normAutofit/>
          </a:bodyPr>
          <a:lstStyle/>
          <a:p>
            <a:r>
              <a:rPr lang="en-IN" b="1" dirty="0"/>
              <a:t>Theme: Sustainability</a:t>
            </a:r>
          </a:p>
          <a:p>
            <a:endParaRPr lang="en-IN" dirty="0"/>
          </a:p>
          <a:p>
            <a:pPr algn="l"/>
            <a:r>
              <a:rPr lang="en-IN" sz="1400" i="1" dirty="0"/>
              <a:t>Submitted By:</a:t>
            </a:r>
          </a:p>
          <a:p>
            <a:pPr algn="l"/>
            <a:br>
              <a:rPr lang="en-IN" sz="1400" i="1" dirty="0"/>
            </a:br>
            <a:r>
              <a:rPr lang="en-IN" sz="1400" i="1" dirty="0"/>
              <a:t>Shubham Garg</a:t>
            </a:r>
          </a:p>
          <a:p>
            <a:pPr algn="l"/>
            <a:r>
              <a:rPr lang="en-IN" sz="1400" i="1" dirty="0"/>
              <a:t>(Centre for Development of Advanced Computing) C-DAC, Noida</a:t>
            </a:r>
            <a:br>
              <a:rPr lang="en-IN" sz="1400" i="1" dirty="0"/>
            </a:br>
            <a:r>
              <a:rPr lang="en-IN" sz="1400" i="1" dirty="0"/>
              <a:t>Email: </a:t>
            </a:r>
            <a:r>
              <a:rPr lang="en-IN" sz="1400" i="1" dirty="0">
                <a:hlinkClick r:id="rId2"/>
              </a:rPr>
              <a:t>Shubham.Garg@studentambassadors.com</a:t>
            </a:r>
            <a:r>
              <a:rPr lang="en-IN" sz="1400" i="1" dirty="0"/>
              <a:t> </a:t>
            </a:r>
            <a:br>
              <a:rPr lang="en-IN" sz="1400" i="1" dirty="0"/>
            </a:br>
            <a:r>
              <a:rPr lang="en-IN" sz="1400" i="1" dirty="0"/>
              <a:t>Mobile: +91-7042381866</a:t>
            </a:r>
          </a:p>
        </p:txBody>
      </p:sp>
      <p:pic>
        <p:nvPicPr>
          <p:cNvPr id="5" name="Graphic 4" descr="Compost with solid fill">
            <a:extLst>
              <a:ext uri="{FF2B5EF4-FFF2-40B4-BE49-F238E27FC236}">
                <a16:creationId xmlns:a16="http://schemas.microsoft.com/office/drawing/2014/main" id="{DFD41A4D-BDEE-1151-728A-36CE11C54E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3575" y="469126"/>
            <a:ext cx="914400" cy="914400"/>
          </a:xfrm>
          <a:prstGeom prst="rect">
            <a:avLst/>
          </a:prstGeom>
        </p:spPr>
      </p:pic>
      <p:pic>
        <p:nvPicPr>
          <p:cNvPr id="7" name="Graphic 6" descr="Renewable Energy with solid fill">
            <a:extLst>
              <a:ext uri="{FF2B5EF4-FFF2-40B4-BE49-F238E27FC236}">
                <a16:creationId xmlns:a16="http://schemas.microsoft.com/office/drawing/2014/main" id="{285D428C-CC5A-BC9C-22B2-17C75340B3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87000" y="469126"/>
            <a:ext cx="914400" cy="914400"/>
          </a:xfrm>
          <a:prstGeom prst="rect">
            <a:avLst/>
          </a:prstGeom>
        </p:spPr>
      </p:pic>
      <p:pic>
        <p:nvPicPr>
          <p:cNvPr id="11" name="Graphic 10" descr="Recycle with solid fill">
            <a:extLst>
              <a:ext uri="{FF2B5EF4-FFF2-40B4-BE49-F238E27FC236}">
                <a16:creationId xmlns:a16="http://schemas.microsoft.com/office/drawing/2014/main" id="{0F65C653-02BE-D70E-655A-0F0F06923E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90175" y="469126"/>
            <a:ext cx="914400" cy="914400"/>
          </a:xfrm>
          <a:prstGeom prst="rect">
            <a:avLst/>
          </a:prstGeom>
        </p:spPr>
      </p:pic>
      <p:pic>
        <p:nvPicPr>
          <p:cNvPr id="15" name="Graphic 14" descr="Sustainability with solid fill">
            <a:extLst>
              <a:ext uri="{FF2B5EF4-FFF2-40B4-BE49-F238E27FC236}">
                <a16:creationId xmlns:a16="http://schemas.microsoft.com/office/drawing/2014/main" id="{BF2BA070-B065-9DFC-9ACA-4852AC922F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65675" y="469126"/>
            <a:ext cx="914400" cy="914400"/>
          </a:xfrm>
          <a:prstGeom prst="rect">
            <a:avLst/>
          </a:prstGeom>
        </p:spPr>
      </p:pic>
      <p:pic>
        <p:nvPicPr>
          <p:cNvPr id="19" name="Graphic 18" descr="Open hand with plant with solid fill">
            <a:extLst>
              <a:ext uri="{FF2B5EF4-FFF2-40B4-BE49-F238E27FC236}">
                <a16:creationId xmlns:a16="http://schemas.microsoft.com/office/drawing/2014/main" id="{7B581AC7-1B1D-9637-39B5-8CFDA897911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38800" y="46912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135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F85C8814-4A82-A5D3-113C-A33B93441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42" y="995892"/>
            <a:ext cx="9904116" cy="5571065"/>
          </a:xfrm>
          <a:prstGeom prst="rect">
            <a:avLst/>
          </a:prstGeom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5431FC-E3C1-DF5D-66C6-E8C44B39D851}"/>
              </a:ext>
            </a:extLst>
          </p:cNvPr>
          <p:cNvSpPr txBox="1"/>
          <p:nvPr/>
        </p:nvSpPr>
        <p:spPr>
          <a:xfrm>
            <a:off x="5131152" y="394295"/>
            <a:ext cx="1810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/>
              <a:t>App Main Screen</a:t>
            </a:r>
          </a:p>
        </p:txBody>
      </p:sp>
    </p:spTree>
    <p:extLst>
      <p:ext uri="{BB962C8B-B14F-4D97-AF65-F5344CB8AC3E}">
        <p14:creationId xmlns:p14="http://schemas.microsoft.com/office/powerpoint/2010/main" val="1904492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1A28FF2-89C2-11BB-6020-3C51A5256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42" y="998450"/>
            <a:ext cx="9904116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32BF23-B698-EF23-6034-2963EAA362BF}"/>
              </a:ext>
            </a:extLst>
          </p:cNvPr>
          <p:cNvSpPr txBox="1"/>
          <p:nvPr/>
        </p:nvSpPr>
        <p:spPr>
          <a:xfrm>
            <a:off x="5131152" y="394295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/>
              <a:t>Connecting to SQL</a:t>
            </a:r>
          </a:p>
        </p:txBody>
      </p:sp>
    </p:spTree>
    <p:extLst>
      <p:ext uri="{BB962C8B-B14F-4D97-AF65-F5344CB8AC3E}">
        <p14:creationId xmlns:p14="http://schemas.microsoft.com/office/powerpoint/2010/main" val="72244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70AAB9F-1BBB-9ACE-E473-D59829B01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42" y="1024467"/>
            <a:ext cx="9904116" cy="5571065"/>
          </a:xfrm>
          <a:prstGeom prst="rect">
            <a:avLst/>
          </a:prstGeom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AC1657-88AA-FF8E-9FE1-D300E6B5A52C}"/>
              </a:ext>
            </a:extLst>
          </p:cNvPr>
          <p:cNvSpPr txBox="1"/>
          <p:nvPr/>
        </p:nvSpPr>
        <p:spPr>
          <a:xfrm>
            <a:off x="5341434" y="392667"/>
            <a:ext cx="1509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/>
              <a:t>CRUD by User</a:t>
            </a:r>
          </a:p>
        </p:txBody>
      </p:sp>
    </p:spTree>
    <p:extLst>
      <p:ext uri="{BB962C8B-B14F-4D97-AF65-F5344CB8AC3E}">
        <p14:creationId xmlns:p14="http://schemas.microsoft.com/office/powerpoint/2010/main" val="3066906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6287120E-CFDC-2518-0D65-4CCA21896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17" y="1012637"/>
            <a:ext cx="9904116" cy="5571065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9262E2-3EF2-63EA-2827-B792AE75F8A1}"/>
              </a:ext>
            </a:extLst>
          </p:cNvPr>
          <p:cNvSpPr txBox="1"/>
          <p:nvPr/>
        </p:nvSpPr>
        <p:spPr>
          <a:xfrm>
            <a:off x="4566414" y="369007"/>
            <a:ext cx="3059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/>
              <a:t>Data Stored in Microsoft Excel</a:t>
            </a:r>
          </a:p>
        </p:txBody>
      </p:sp>
    </p:spTree>
    <p:extLst>
      <p:ext uri="{BB962C8B-B14F-4D97-AF65-F5344CB8AC3E}">
        <p14:creationId xmlns:p14="http://schemas.microsoft.com/office/powerpoint/2010/main" val="716957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F98B56-A361-20A8-1D48-5A8E5F4B1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en-IN" sz="4000" b="1" u="sng" dirty="0"/>
              <a:t>Scalability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450A824-2069-FE4F-3B6F-055D61B344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7854299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6190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E00A33-06DD-4703-26AA-3B3449486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IN" b="1" dirty="0"/>
              <a:t>Social Impact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0F799A-EAF6-5384-366C-C32988DA66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1203782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6960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CA84CA-6801-D23F-3867-16CD94B01C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1C25DA0-0B1D-EE04-9F4C-AB6C241DE3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637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8E0F66-92F4-B7A6-EE8F-EF676139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IN" b="1" u="sng" dirty="0"/>
              <a:t>Objective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00DC4-3471-48BD-C927-E4648FA2C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The aim is to design a local platform where local people, say people living in a locality, building, etc. can sell/donate/borrow/give the products to the needy ones which in other case would have been wasted.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63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03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DA7ABE6-6E2A-49F5-448F-10D70AE9A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IN" sz="4000" b="1" u="sng" dirty="0">
                <a:solidFill>
                  <a:srgbClr val="FFFFFF"/>
                </a:solidFill>
              </a:rPr>
              <a:t>Innovation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312F2-C73F-1465-884B-166BA1367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400" dirty="0"/>
              <a:t>This platform is designed to remove the need of middle man, thus the platform is not controlled by a third party.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This is the first ever platform which is not based on particular service, i.e. every individual can use this platform.</a:t>
            </a:r>
          </a:p>
        </p:txBody>
      </p:sp>
      <p:pic>
        <p:nvPicPr>
          <p:cNvPr id="1026" name="Picture 2" descr="Agriculture Website Designing To Increase Your Agri-Business">
            <a:extLst>
              <a:ext uri="{FF2B5EF4-FFF2-40B4-BE49-F238E27FC236}">
                <a16:creationId xmlns:a16="http://schemas.microsoft.com/office/drawing/2014/main" id="{88B667CC-5EAF-2F2A-59BF-7AD341D31F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939"/>
          <a:stretch/>
        </p:blipFill>
        <p:spPr bwMode="auto">
          <a:xfrm>
            <a:off x="6098892" y="2492376"/>
            <a:ext cx="4802404" cy="356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492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9A579E-1C23-2F59-5CAF-22704F105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b="1" u="sng" dirty="0"/>
              <a:t>Novelty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18D72DA-BAE1-9EF7-0810-238BBAB5A5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06344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3129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97596-7048-07BC-5C17-831BC919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IN" b="1" u="sng" dirty="0">
                <a:solidFill>
                  <a:srgbClr val="FFFFFF"/>
                </a:solidFill>
              </a:rPr>
              <a:t>Tech Stack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F5E505-EDB3-98C2-A465-4A800AB657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0530209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1383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0E8B9C-67DE-B352-0973-80F594E2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309" y="0"/>
            <a:ext cx="10515600" cy="1325563"/>
          </a:xfrm>
        </p:spPr>
        <p:txBody>
          <a:bodyPr/>
          <a:lstStyle/>
          <a:p>
            <a:r>
              <a:rPr lang="en-IN" b="1" u="sng" dirty="0"/>
              <a:t>Work Flow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473ACBA-69B0-9B36-8D36-F4339082D0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084263"/>
              </p:ext>
            </p:extLst>
          </p:nvPr>
        </p:nvGraphicFramePr>
        <p:xfrm>
          <a:off x="1958109" y="959811"/>
          <a:ext cx="8940800" cy="5681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9456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C09EE-C088-AB93-D048-A916C3DE0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Architecture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8099DEC-888E-BEE3-EFA2-82821E734CFC}"/>
              </a:ext>
            </a:extLst>
          </p:cNvPr>
          <p:cNvSpPr/>
          <p:nvPr/>
        </p:nvSpPr>
        <p:spPr>
          <a:xfrm>
            <a:off x="4932218" y="1233488"/>
            <a:ext cx="1847273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Microsoft Azure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3AB815-DBD5-E9A7-4B15-B5F24CC21431}"/>
              </a:ext>
            </a:extLst>
          </p:cNvPr>
          <p:cNvSpPr/>
          <p:nvPr/>
        </p:nvSpPr>
        <p:spPr>
          <a:xfrm>
            <a:off x="4932219" y="2761673"/>
            <a:ext cx="1847272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Microsoft Azure Power Apps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7839E1-CE49-D959-05F6-9175DDF8674A}"/>
              </a:ext>
            </a:extLst>
          </p:cNvPr>
          <p:cNvSpPr/>
          <p:nvPr/>
        </p:nvSpPr>
        <p:spPr>
          <a:xfrm>
            <a:off x="1842655" y="2761673"/>
            <a:ext cx="1847272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Azure SQL Services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61FA9F-D55E-C13C-D591-F7C43E15E3BF}"/>
              </a:ext>
            </a:extLst>
          </p:cNvPr>
          <p:cNvSpPr/>
          <p:nvPr/>
        </p:nvSpPr>
        <p:spPr>
          <a:xfrm>
            <a:off x="8132619" y="2761673"/>
            <a:ext cx="1847272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Microsoft Excel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0F7454-654F-5D24-4387-82E07A2DEA84}"/>
              </a:ext>
            </a:extLst>
          </p:cNvPr>
          <p:cNvSpPr/>
          <p:nvPr/>
        </p:nvSpPr>
        <p:spPr>
          <a:xfrm>
            <a:off x="4932220" y="4184073"/>
            <a:ext cx="1847271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GUI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E742A3-DFD1-CB7E-4C14-FFC50187D1DC}"/>
              </a:ext>
            </a:extLst>
          </p:cNvPr>
          <p:cNvSpPr/>
          <p:nvPr/>
        </p:nvSpPr>
        <p:spPr>
          <a:xfrm>
            <a:off x="4932220" y="5578475"/>
            <a:ext cx="1847271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Addition/ Deletion of Data by the user on the platform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D2BB21-C192-B21D-751B-B8FCD54DF4A6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5855855" y="2147888"/>
            <a:ext cx="0" cy="6137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6B2A0A-676C-4430-954C-735EBDB11045}"/>
              </a:ext>
            </a:extLst>
          </p:cNvPr>
          <p:cNvCxnSpPr>
            <a:stCxn id="5" idx="1"/>
            <a:endCxn id="6" idx="3"/>
          </p:cNvCxnSpPr>
          <p:nvPr/>
        </p:nvCxnSpPr>
        <p:spPr>
          <a:xfrm flipH="1">
            <a:off x="3689927" y="3218873"/>
            <a:ext cx="1242292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E6B766-1951-D116-3516-4E6E093B0C77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6779491" y="3218873"/>
            <a:ext cx="1353128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3127F6-3DCA-5E3B-59CB-11BB332A421B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5855855" y="3676073"/>
            <a:ext cx="1" cy="508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7CA4A9-028B-417D-B968-0C6C915AF9E9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5855856" y="5098473"/>
            <a:ext cx="0" cy="4800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1A2D1B2-AC0B-0438-9DAD-9F3B00540DCC}"/>
              </a:ext>
            </a:extLst>
          </p:cNvPr>
          <p:cNvSpPr txBox="1"/>
          <p:nvPr/>
        </p:nvSpPr>
        <p:spPr>
          <a:xfrm>
            <a:off x="3838026" y="2941874"/>
            <a:ext cx="960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SQL Queries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4D264F-53F1-DF82-E9BC-216A686D3504}"/>
              </a:ext>
            </a:extLst>
          </p:cNvPr>
          <p:cNvSpPr txBox="1"/>
          <p:nvPr/>
        </p:nvSpPr>
        <p:spPr>
          <a:xfrm>
            <a:off x="7104259" y="2946492"/>
            <a:ext cx="7797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Database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28E796-8852-53C3-7C82-556FCAFBC045}"/>
              </a:ext>
            </a:extLst>
          </p:cNvPr>
          <p:cNvSpPr txBox="1"/>
          <p:nvPr/>
        </p:nvSpPr>
        <p:spPr>
          <a:xfrm>
            <a:off x="5855854" y="3777574"/>
            <a:ext cx="1272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App Main Screen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86814-FD82-F77A-7E30-55FD1E1968E3}"/>
              </a:ext>
            </a:extLst>
          </p:cNvPr>
          <p:cNvSpPr txBox="1"/>
          <p:nvPr/>
        </p:nvSpPr>
        <p:spPr>
          <a:xfrm>
            <a:off x="5855854" y="5227973"/>
            <a:ext cx="1213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User Interaction</a:t>
            </a:r>
          </a:p>
        </p:txBody>
      </p:sp>
    </p:spTree>
    <p:extLst>
      <p:ext uri="{BB962C8B-B14F-4D97-AF65-F5344CB8AC3E}">
        <p14:creationId xmlns:p14="http://schemas.microsoft.com/office/powerpoint/2010/main" val="3483300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982613-A3DF-BECA-6F02-3B30F49A1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u="sng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Screenshots of the Prototype</a:t>
            </a:r>
          </a:p>
        </p:txBody>
      </p:sp>
      <p:pic>
        <p:nvPicPr>
          <p:cNvPr id="13" name="Picture 12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7BFE714B-3802-EBE8-4618-F88F6C95D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039" y="2199102"/>
            <a:ext cx="7811910" cy="43941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115D6A7-7D43-AC9E-73A2-46C9D5F9357B}"/>
              </a:ext>
            </a:extLst>
          </p:cNvPr>
          <p:cNvSpPr txBox="1"/>
          <p:nvPr/>
        </p:nvSpPr>
        <p:spPr>
          <a:xfrm>
            <a:off x="4454877" y="1656661"/>
            <a:ext cx="3789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/>
              <a:t>Microsoft Azure Power Apps Platform</a:t>
            </a:r>
          </a:p>
        </p:txBody>
      </p:sp>
    </p:spTree>
    <p:extLst>
      <p:ext uri="{BB962C8B-B14F-4D97-AF65-F5344CB8AC3E}">
        <p14:creationId xmlns:p14="http://schemas.microsoft.com/office/powerpoint/2010/main" val="188657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B0A57545-3551-E8F0-C50C-3883AE1DB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325" y="1012637"/>
            <a:ext cx="9904116" cy="5571065"/>
          </a:xfrm>
          <a:prstGeom prst="rect">
            <a:avLst/>
          </a:prstGeom>
          <a:ln>
            <a:noFill/>
          </a:ln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6A295C-BC2C-CC14-6FCE-3F7E7A77C405}"/>
              </a:ext>
            </a:extLst>
          </p:cNvPr>
          <p:cNvSpPr txBox="1"/>
          <p:nvPr/>
        </p:nvSpPr>
        <p:spPr>
          <a:xfrm>
            <a:off x="5131152" y="394295"/>
            <a:ext cx="234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/>
              <a:t>Creating SQL Database</a:t>
            </a:r>
          </a:p>
        </p:txBody>
      </p:sp>
    </p:spTree>
    <p:extLst>
      <p:ext uri="{BB962C8B-B14F-4D97-AF65-F5344CB8AC3E}">
        <p14:creationId xmlns:p14="http://schemas.microsoft.com/office/powerpoint/2010/main" val="1510878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486</Words>
  <Application>Microsoft Office PowerPoint</Application>
  <PresentationFormat>Widescreen</PresentationFormat>
  <Paragraphs>55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e-Sustain App</vt:lpstr>
      <vt:lpstr>Objective</vt:lpstr>
      <vt:lpstr>Innovation</vt:lpstr>
      <vt:lpstr>Novelty</vt:lpstr>
      <vt:lpstr>Tech Stack</vt:lpstr>
      <vt:lpstr>Work Flow</vt:lpstr>
      <vt:lpstr>Architecture</vt:lpstr>
      <vt:lpstr>Screenshots of the Prototype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Scalability</vt:lpstr>
      <vt:lpstr>Social Impact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e-Sustain App</dc:title>
  <dc:creator>Shubham Garg</dc:creator>
  <cp:lastModifiedBy>Shubham Garg</cp:lastModifiedBy>
  <cp:revision>1</cp:revision>
  <dcterms:created xsi:type="dcterms:W3CDTF">2022-09-24T09:30:51Z</dcterms:created>
  <dcterms:modified xsi:type="dcterms:W3CDTF">2022-09-24T10:20:16Z</dcterms:modified>
</cp:coreProperties>
</file>