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80" r:id="rId9"/>
    <p:sldId id="279" r:id="rId10"/>
    <p:sldId id="281" r:id="rId11"/>
    <p:sldId id="282" r:id="rId12"/>
    <p:sldId id="283" r:id="rId13"/>
    <p:sldId id="284" r:id="rId14"/>
    <p:sldId id="285" r:id="rId15"/>
    <p:sldId id="286" r:id="rId16"/>
    <p:sldId id="287" r:id="rId17"/>
    <p:sldId id="264" r:id="rId18"/>
    <p:sldId id="292" r:id="rId19"/>
    <p:sldId id="265" r:id="rId20"/>
    <p:sldId id="288" r:id="rId21"/>
    <p:sldId id="289" r:id="rId22"/>
    <p:sldId id="290" r:id="rId23"/>
    <p:sldId id="291" r:id="rId24"/>
    <p:sldId id="273" r:id="rId25"/>
    <p:sldId id="274" r:id="rId26"/>
    <p:sldId id="275" r:id="rId27"/>
    <p:sldId id="276" r:id="rId28"/>
    <p:sldId id="277" r:id="rId29"/>
    <p:sldId id="278"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511295"/>
            <a:ext cx="12192000" cy="3346704"/>
          </a:xfrm>
          <a:prstGeom prst="rect">
            <a:avLst/>
          </a:prstGeom>
        </p:spPr>
      </p:pic>
      <p:pic>
        <p:nvPicPr>
          <p:cNvPr id="17" name="bg object 17"/>
          <p:cNvPicPr/>
          <p:nvPr/>
        </p:nvPicPr>
        <p:blipFill>
          <a:blip r:embed="rId3" cstate="print"/>
          <a:stretch>
            <a:fillRect/>
          </a:stretch>
        </p:blipFill>
        <p:spPr>
          <a:xfrm>
            <a:off x="1636776" y="1921764"/>
            <a:ext cx="8705088" cy="3973067"/>
          </a:xfrm>
          <a:prstGeom prst="rect">
            <a:avLst/>
          </a:prstGeom>
        </p:spPr>
      </p:pic>
      <p:sp>
        <p:nvSpPr>
          <p:cNvPr id="2" name="Holder 2"/>
          <p:cNvSpPr>
            <a:spLocks noGrp="1"/>
          </p:cNvSpPr>
          <p:nvPr>
            <p:ph type="ctrTitle"/>
          </p:nvPr>
        </p:nvSpPr>
        <p:spPr>
          <a:xfrm>
            <a:off x="250037" y="146049"/>
            <a:ext cx="11691924" cy="4064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5059561"/>
            <a:ext cx="7315200" cy="307777"/>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335699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3511295"/>
            <a:ext cx="12192000" cy="3346704"/>
          </a:xfrm>
          <a:prstGeom prst="rect">
            <a:avLst/>
          </a:prstGeom>
        </p:spPr>
      </p:pic>
      <p:sp>
        <p:nvSpPr>
          <p:cNvPr id="2" name="Holder 2"/>
          <p:cNvSpPr>
            <a:spLocks noGrp="1"/>
          </p:cNvSpPr>
          <p:nvPr>
            <p:ph type="title"/>
          </p:nvPr>
        </p:nvSpPr>
        <p:spPr>
          <a:xfrm>
            <a:off x="7109206" y="1099261"/>
            <a:ext cx="3585209" cy="285750"/>
          </a:xfrm>
          <a:prstGeom prst="rect">
            <a:avLst/>
          </a:prstGeom>
        </p:spPr>
        <p:txBody>
          <a:bodyPr wrap="square" lIns="0" tIns="0" rIns="0" bIns="0">
            <a:spAutoFit/>
          </a:bodyPr>
          <a:lstStyle>
            <a:lvl1pPr>
              <a:defRPr sz="1700" b="0" i="0">
                <a:solidFill>
                  <a:schemeClr val="tx1"/>
                </a:solidFill>
                <a:latin typeface="Roboto"/>
                <a:cs typeface="Roboto"/>
              </a:defRPr>
            </a:lvl1pPr>
          </a:lstStyle>
          <a:p>
            <a:endParaRPr/>
          </a:p>
        </p:txBody>
      </p:sp>
      <p:sp>
        <p:nvSpPr>
          <p:cNvPr id="3" name="Holder 3"/>
          <p:cNvSpPr>
            <a:spLocks noGrp="1"/>
          </p:cNvSpPr>
          <p:nvPr>
            <p:ph type="body" idx="1"/>
          </p:nvPr>
        </p:nvSpPr>
        <p:spPr>
          <a:xfrm>
            <a:off x="353974" y="3408426"/>
            <a:ext cx="11468100" cy="3043554"/>
          </a:xfrm>
          <a:prstGeom prst="rect">
            <a:avLst/>
          </a:prstGeom>
        </p:spPr>
        <p:txBody>
          <a:bodyPr wrap="square" lIns="0" tIns="0" rIns="0" bIns="0">
            <a:spAutoFit/>
          </a:bodyPr>
          <a:lstStyle>
            <a:lvl1pPr>
              <a:defRPr sz="1800" b="0" i="0">
                <a:solidFill>
                  <a:schemeClr val="tx1"/>
                </a:solidFill>
                <a:latin typeface="Consolas"/>
                <a:cs typeface="Consola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1" y="1098916"/>
            <a:ext cx="4695188" cy="763270"/>
          </a:xfrm>
          <a:prstGeom prst="rect">
            <a:avLst/>
          </a:prstGeom>
        </p:spPr>
        <p:txBody>
          <a:bodyPr vert="horz" wrap="square" lIns="0" tIns="45720" rIns="0" bIns="0" rtlCol="0">
            <a:spAutoFit/>
          </a:bodyPr>
          <a:lstStyle/>
          <a:p>
            <a:pPr marL="12700">
              <a:lnSpc>
                <a:spcPct val="100000"/>
              </a:lnSpc>
              <a:spcBef>
                <a:spcPts val="360"/>
              </a:spcBef>
              <a:tabLst>
                <a:tab pos="2186940" algn="l"/>
              </a:tabLst>
            </a:pPr>
            <a:r>
              <a:rPr sz="2200" b="1" spc="-175" dirty="0">
                <a:latin typeface="Trebuchet MS"/>
                <a:cs typeface="Trebuchet MS"/>
              </a:rPr>
              <a:t>P</a:t>
            </a:r>
            <a:r>
              <a:rPr sz="2200" b="1" spc="-65" dirty="0">
                <a:latin typeface="Trebuchet MS"/>
                <a:cs typeface="Trebuchet MS"/>
              </a:rPr>
              <a:t> </a:t>
            </a:r>
            <a:r>
              <a:rPr sz="2200" b="1" spc="-190" dirty="0">
                <a:latin typeface="Trebuchet MS"/>
                <a:cs typeface="Trebuchet MS"/>
              </a:rPr>
              <a:t>R</a:t>
            </a:r>
            <a:r>
              <a:rPr sz="2200" b="1" spc="-70" dirty="0">
                <a:latin typeface="Trebuchet MS"/>
                <a:cs typeface="Trebuchet MS"/>
              </a:rPr>
              <a:t> </a:t>
            </a:r>
            <a:r>
              <a:rPr sz="2200" b="1" spc="-229" dirty="0">
                <a:latin typeface="Trebuchet MS"/>
                <a:cs typeface="Trebuchet MS"/>
              </a:rPr>
              <a:t>E</a:t>
            </a:r>
            <a:r>
              <a:rPr sz="2200" b="1" spc="-70" dirty="0">
                <a:latin typeface="Trebuchet MS"/>
                <a:cs typeface="Trebuchet MS"/>
              </a:rPr>
              <a:t> </a:t>
            </a:r>
            <a:r>
              <a:rPr sz="2200" b="1" spc="-204" dirty="0">
                <a:latin typeface="Trebuchet MS"/>
                <a:cs typeface="Trebuchet MS"/>
              </a:rPr>
              <a:t>D</a:t>
            </a:r>
            <a:r>
              <a:rPr sz="2200" b="1" spc="-65" dirty="0">
                <a:latin typeface="Trebuchet MS"/>
                <a:cs typeface="Trebuchet MS"/>
              </a:rPr>
              <a:t> </a:t>
            </a:r>
            <a:r>
              <a:rPr sz="2200" b="1" spc="-75" dirty="0">
                <a:latin typeface="Trebuchet MS"/>
                <a:cs typeface="Trebuchet MS"/>
              </a:rPr>
              <a:t>I</a:t>
            </a:r>
            <a:r>
              <a:rPr sz="2200" b="1" spc="-65" dirty="0">
                <a:latin typeface="Trebuchet MS"/>
                <a:cs typeface="Trebuchet MS"/>
              </a:rPr>
              <a:t> </a:t>
            </a:r>
            <a:r>
              <a:rPr sz="2200" b="1" spc="-225" dirty="0">
                <a:latin typeface="Trebuchet MS"/>
                <a:cs typeface="Trebuchet MS"/>
              </a:rPr>
              <a:t>C</a:t>
            </a:r>
            <a:r>
              <a:rPr sz="2200" b="1" spc="-85" dirty="0">
                <a:latin typeface="Trebuchet MS"/>
                <a:cs typeface="Trebuchet MS"/>
              </a:rPr>
              <a:t> </a:t>
            </a:r>
            <a:r>
              <a:rPr sz="2200" b="1" spc="-375" dirty="0">
                <a:latin typeface="Trebuchet MS"/>
                <a:cs typeface="Trebuchet MS"/>
              </a:rPr>
              <a:t>T</a:t>
            </a:r>
            <a:r>
              <a:rPr sz="2200" b="1" spc="-70" dirty="0">
                <a:latin typeface="Trebuchet MS"/>
                <a:cs typeface="Trebuchet MS"/>
              </a:rPr>
              <a:t> </a:t>
            </a:r>
            <a:r>
              <a:rPr sz="2200" b="1" spc="-75" dirty="0">
                <a:latin typeface="Trebuchet MS"/>
                <a:cs typeface="Trebuchet MS"/>
              </a:rPr>
              <a:t>I</a:t>
            </a:r>
            <a:r>
              <a:rPr sz="2200" b="1" spc="-65" dirty="0">
                <a:latin typeface="Trebuchet MS"/>
                <a:cs typeface="Trebuchet MS"/>
              </a:rPr>
              <a:t> </a:t>
            </a:r>
            <a:r>
              <a:rPr sz="2200" b="1" spc="-220" dirty="0">
                <a:latin typeface="Trebuchet MS"/>
                <a:cs typeface="Trebuchet MS"/>
              </a:rPr>
              <a:t>N</a:t>
            </a:r>
            <a:r>
              <a:rPr sz="2200" b="1" spc="-65" dirty="0">
                <a:latin typeface="Trebuchet MS"/>
                <a:cs typeface="Trebuchet MS"/>
              </a:rPr>
              <a:t> </a:t>
            </a:r>
            <a:r>
              <a:rPr sz="2200" b="1" spc="-300" dirty="0">
                <a:latin typeface="Trebuchet MS"/>
                <a:cs typeface="Trebuchet MS"/>
              </a:rPr>
              <a:t>G</a:t>
            </a:r>
            <a:r>
              <a:rPr sz="2200" b="1" dirty="0">
                <a:latin typeface="Trebuchet MS"/>
                <a:cs typeface="Trebuchet MS"/>
              </a:rPr>
              <a:t>	</a:t>
            </a:r>
            <a:r>
              <a:rPr sz="2200" b="1" spc="-260" dirty="0">
                <a:latin typeface="Trebuchet MS"/>
                <a:cs typeface="Trebuchet MS"/>
              </a:rPr>
              <a:t>H</a:t>
            </a:r>
            <a:r>
              <a:rPr sz="2200" b="1" spc="-60" dirty="0">
                <a:latin typeface="Trebuchet MS"/>
                <a:cs typeface="Trebuchet MS"/>
              </a:rPr>
              <a:t> </a:t>
            </a:r>
            <a:r>
              <a:rPr sz="2200" b="1" spc="-355" dirty="0">
                <a:latin typeface="Trebuchet MS"/>
                <a:cs typeface="Trebuchet MS"/>
              </a:rPr>
              <a:t>O</a:t>
            </a:r>
            <a:r>
              <a:rPr sz="2200" b="1" spc="-120" dirty="0">
                <a:latin typeface="Trebuchet MS"/>
                <a:cs typeface="Trebuchet MS"/>
              </a:rPr>
              <a:t> </a:t>
            </a:r>
            <a:r>
              <a:rPr sz="2200" b="1" spc="-375" dirty="0">
                <a:latin typeface="Trebuchet MS"/>
                <a:cs typeface="Trebuchet MS"/>
              </a:rPr>
              <a:t>T</a:t>
            </a:r>
            <a:r>
              <a:rPr sz="2200" b="1" spc="-70" dirty="0">
                <a:latin typeface="Trebuchet MS"/>
                <a:cs typeface="Trebuchet MS"/>
              </a:rPr>
              <a:t> </a:t>
            </a:r>
            <a:r>
              <a:rPr sz="2200" b="1" spc="-229" dirty="0">
                <a:latin typeface="Trebuchet MS"/>
                <a:cs typeface="Trebuchet MS"/>
              </a:rPr>
              <a:t>E</a:t>
            </a:r>
            <a:r>
              <a:rPr sz="2200" b="1" spc="-70" dirty="0">
                <a:latin typeface="Trebuchet MS"/>
                <a:cs typeface="Trebuchet MS"/>
              </a:rPr>
              <a:t> </a:t>
            </a:r>
            <a:r>
              <a:rPr sz="2200" b="1" spc="-275" dirty="0">
                <a:latin typeface="Trebuchet MS"/>
                <a:cs typeface="Trebuchet MS"/>
              </a:rPr>
              <a:t>L</a:t>
            </a:r>
            <a:endParaRPr sz="2200" dirty="0">
              <a:latin typeface="Trebuchet MS"/>
              <a:cs typeface="Trebuchet MS"/>
            </a:endParaRPr>
          </a:p>
          <a:p>
            <a:pPr marL="12700">
              <a:lnSpc>
                <a:spcPct val="100000"/>
              </a:lnSpc>
              <a:spcBef>
                <a:spcPts val="265"/>
              </a:spcBef>
              <a:tabLst>
                <a:tab pos="1649095" algn="l"/>
              </a:tabLst>
            </a:pPr>
            <a:r>
              <a:rPr sz="2200" b="1" spc="-135" dirty="0">
                <a:latin typeface="Trebuchet MS"/>
                <a:cs typeface="Trebuchet MS"/>
              </a:rPr>
              <a:t>B</a:t>
            </a:r>
            <a:r>
              <a:rPr sz="2200" b="1" spc="-70" dirty="0">
                <a:latin typeface="Trebuchet MS"/>
                <a:cs typeface="Trebuchet MS"/>
              </a:rPr>
              <a:t> </a:t>
            </a:r>
            <a:r>
              <a:rPr sz="2200" b="1" spc="-355" dirty="0">
                <a:latin typeface="Trebuchet MS"/>
                <a:cs typeface="Trebuchet MS"/>
              </a:rPr>
              <a:t>O</a:t>
            </a:r>
            <a:r>
              <a:rPr sz="2200" b="1" spc="-60" dirty="0">
                <a:latin typeface="Trebuchet MS"/>
                <a:cs typeface="Trebuchet MS"/>
              </a:rPr>
              <a:t> </a:t>
            </a:r>
            <a:r>
              <a:rPr sz="2200" b="1" spc="-355" dirty="0">
                <a:latin typeface="Trebuchet MS"/>
                <a:cs typeface="Trebuchet MS"/>
              </a:rPr>
              <a:t>O</a:t>
            </a:r>
            <a:r>
              <a:rPr sz="2200" b="1" spc="-60" dirty="0">
                <a:latin typeface="Trebuchet MS"/>
                <a:cs typeface="Trebuchet MS"/>
              </a:rPr>
              <a:t> </a:t>
            </a:r>
            <a:r>
              <a:rPr sz="2200" b="1" spc="-240" dirty="0">
                <a:latin typeface="Trebuchet MS"/>
                <a:cs typeface="Trebuchet MS"/>
              </a:rPr>
              <a:t>K</a:t>
            </a:r>
            <a:r>
              <a:rPr sz="2200" b="1" spc="-65" dirty="0">
                <a:latin typeface="Trebuchet MS"/>
                <a:cs typeface="Trebuchet MS"/>
              </a:rPr>
              <a:t> </a:t>
            </a:r>
            <a:r>
              <a:rPr sz="2200" b="1" spc="-75" dirty="0">
                <a:latin typeface="Trebuchet MS"/>
                <a:cs typeface="Trebuchet MS"/>
              </a:rPr>
              <a:t>I</a:t>
            </a:r>
            <a:r>
              <a:rPr sz="2200" b="1" spc="-65" dirty="0">
                <a:latin typeface="Trebuchet MS"/>
                <a:cs typeface="Trebuchet MS"/>
              </a:rPr>
              <a:t> </a:t>
            </a:r>
            <a:r>
              <a:rPr sz="2200" b="1" spc="-220" dirty="0">
                <a:latin typeface="Trebuchet MS"/>
                <a:cs typeface="Trebuchet MS"/>
              </a:rPr>
              <a:t>N</a:t>
            </a:r>
            <a:r>
              <a:rPr sz="2200" b="1" spc="-65" dirty="0">
                <a:latin typeface="Trebuchet MS"/>
                <a:cs typeface="Trebuchet MS"/>
              </a:rPr>
              <a:t> </a:t>
            </a:r>
            <a:r>
              <a:rPr sz="2200" b="1" spc="-300" dirty="0">
                <a:latin typeface="Trebuchet MS"/>
                <a:cs typeface="Trebuchet MS"/>
              </a:rPr>
              <a:t>G</a:t>
            </a:r>
            <a:r>
              <a:rPr sz="2200" b="1" dirty="0">
                <a:latin typeface="Trebuchet MS"/>
                <a:cs typeface="Trebuchet MS"/>
              </a:rPr>
              <a:t>	</a:t>
            </a:r>
            <a:r>
              <a:rPr sz="2200" b="1" spc="-225" dirty="0">
                <a:latin typeface="Trebuchet MS"/>
                <a:cs typeface="Trebuchet MS"/>
              </a:rPr>
              <a:t>C</a:t>
            </a:r>
            <a:r>
              <a:rPr sz="2200" b="1" spc="-85" dirty="0">
                <a:latin typeface="Trebuchet MS"/>
                <a:cs typeface="Trebuchet MS"/>
              </a:rPr>
              <a:t> </a:t>
            </a:r>
            <a:r>
              <a:rPr sz="2200" b="1" spc="-265" dirty="0">
                <a:latin typeface="Trebuchet MS"/>
                <a:cs typeface="Trebuchet MS"/>
              </a:rPr>
              <a:t>A</a:t>
            </a:r>
            <a:r>
              <a:rPr sz="2200" b="1" spc="-70" dirty="0">
                <a:latin typeface="Trebuchet MS"/>
                <a:cs typeface="Trebuchet MS"/>
              </a:rPr>
              <a:t> </a:t>
            </a:r>
            <a:r>
              <a:rPr sz="2200" b="1" spc="-220" dirty="0">
                <a:latin typeface="Trebuchet MS"/>
                <a:cs typeface="Trebuchet MS"/>
              </a:rPr>
              <a:t>N</a:t>
            </a:r>
            <a:r>
              <a:rPr sz="2200" b="1" spc="-65" dirty="0">
                <a:latin typeface="Trebuchet MS"/>
                <a:cs typeface="Trebuchet MS"/>
              </a:rPr>
              <a:t> </a:t>
            </a:r>
            <a:r>
              <a:rPr sz="2200" b="1" spc="-225" dirty="0">
                <a:latin typeface="Trebuchet MS"/>
                <a:cs typeface="Trebuchet MS"/>
              </a:rPr>
              <a:t>C</a:t>
            </a:r>
            <a:r>
              <a:rPr sz="2200" b="1" spc="-60" dirty="0">
                <a:latin typeface="Trebuchet MS"/>
                <a:cs typeface="Trebuchet MS"/>
              </a:rPr>
              <a:t> </a:t>
            </a:r>
            <a:r>
              <a:rPr sz="2200" b="1" spc="-229" dirty="0">
                <a:latin typeface="Trebuchet MS"/>
                <a:cs typeface="Trebuchet MS"/>
              </a:rPr>
              <a:t>E</a:t>
            </a:r>
            <a:r>
              <a:rPr sz="2200" b="1" spc="-70" dirty="0">
                <a:latin typeface="Trebuchet MS"/>
                <a:cs typeface="Trebuchet MS"/>
              </a:rPr>
              <a:t> </a:t>
            </a:r>
            <a:r>
              <a:rPr sz="2200" b="1" spc="-275" dirty="0">
                <a:latin typeface="Trebuchet MS"/>
                <a:cs typeface="Trebuchet MS"/>
              </a:rPr>
              <a:t>L</a:t>
            </a:r>
            <a:r>
              <a:rPr sz="2200" b="1" spc="-65" dirty="0">
                <a:latin typeface="Trebuchet MS"/>
                <a:cs typeface="Trebuchet MS"/>
              </a:rPr>
              <a:t> </a:t>
            </a:r>
            <a:r>
              <a:rPr sz="2200" b="1" spc="-265" dirty="0">
                <a:latin typeface="Trebuchet MS"/>
                <a:cs typeface="Trebuchet MS"/>
              </a:rPr>
              <a:t>A</a:t>
            </a:r>
            <a:r>
              <a:rPr sz="2200" b="1" spc="-175" dirty="0">
                <a:latin typeface="Trebuchet MS"/>
                <a:cs typeface="Trebuchet MS"/>
              </a:rPr>
              <a:t> </a:t>
            </a:r>
            <a:r>
              <a:rPr sz="2200" b="1" spc="-375" dirty="0">
                <a:latin typeface="Trebuchet MS"/>
                <a:cs typeface="Trebuchet MS"/>
              </a:rPr>
              <a:t>T</a:t>
            </a:r>
            <a:r>
              <a:rPr sz="2200" b="1" spc="-70" dirty="0">
                <a:latin typeface="Trebuchet MS"/>
                <a:cs typeface="Trebuchet MS"/>
              </a:rPr>
              <a:t> </a:t>
            </a:r>
            <a:r>
              <a:rPr sz="2200" b="1" spc="-75" dirty="0">
                <a:latin typeface="Trebuchet MS"/>
                <a:cs typeface="Trebuchet MS"/>
              </a:rPr>
              <a:t>I</a:t>
            </a:r>
            <a:r>
              <a:rPr sz="2200" b="1" spc="-65" dirty="0">
                <a:latin typeface="Trebuchet MS"/>
                <a:cs typeface="Trebuchet MS"/>
              </a:rPr>
              <a:t> </a:t>
            </a:r>
            <a:r>
              <a:rPr sz="2200" b="1" spc="-355" dirty="0">
                <a:latin typeface="Trebuchet MS"/>
                <a:cs typeface="Trebuchet MS"/>
              </a:rPr>
              <a:t>O</a:t>
            </a:r>
            <a:r>
              <a:rPr sz="2200" b="1" spc="-60" dirty="0">
                <a:latin typeface="Trebuchet MS"/>
                <a:cs typeface="Trebuchet MS"/>
              </a:rPr>
              <a:t> </a:t>
            </a:r>
            <a:r>
              <a:rPr sz="2200" b="1" spc="-220" dirty="0">
                <a:latin typeface="Trebuchet MS"/>
                <a:cs typeface="Trebuchet MS"/>
              </a:rPr>
              <a:t>N</a:t>
            </a:r>
            <a:endParaRPr sz="2200" dirty="0">
              <a:latin typeface="Trebuchet MS"/>
              <a:cs typeface="Trebuchet MS"/>
            </a:endParaRPr>
          </a:p>
        </p:txBody>
      </p:sp>
      <p:pic>
        <p:nvPicPr>
          <p:cNvPr id="3" name="object 3"/>
          <p:cNvPicPr/>
          <p:nvPr/>
        </p:nvPicPr>
        <p:blipFill>
          <a:blip r:embed="rId2" cstate="print"/>
          <a:stretch>
            <a:fillRect/>
          </a:stretch>
        </p:blipFill>
        <p:spPr>
          <a:xfrm>
            <a:off x="0" y="3217164"/>
            <a:ext cx="6096000" cy="3640836"/>
          </a:xfrm>
          <a:prstGeom prst="rect">
            <a:avLst/>
          </a:prstGeom>
        </p:spPr>
      </p:pic>
      <p:sp>
        <p:nvSpPr>
          <p:cNvPr id="4" name="object 4"/>
          <p:cNvSpPr txBox="1"/>
          <p:nvPr/>
        </p:nvSpPr>
        <p:spPr>
          <a:xfrm>
            <a:off x="228601" y="2337942"/>
            <a:ext cx="5410200" cy="196464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By</a:t>
            </a:r>
            <a:r>
              <a:rPr sz="1800" spc="-20" dirty="0">
                <a:latin typeface="Trebuchet MS"/>
                <a:cs typeface="Trebuchet MS"/>
              </a:rPr>
              <a:t>:</a:t>
            </a:r>
            <a:r>
              <a:rPr lang="en-IN" sz="1800" spc="-20" dirty="0">
                <a:latin typeface="Trebuchet MS"/>
                <a:cs typeface="Trebuchet MS"/>
              </a:rPr>
              <a:t> Shubham Gour</a:t>
            </a:r>
            <a:br>
              <a:rPr lang="en-IN" sz="1800" spc="-20" dirty="0">
                <a:latin typeface="Trebuchet MS"/>
                <a:cs typeface="Trebuchet MS"/>
              </a:rPr>
            </a:br>
            <a:endParaRPr lang="en-IN" dirty="0">
              <a:latin typeface="Trebuchet MS"/>
              <a:cs typeface="Trebuchet MS"/>
            </a:endParaRPr>
          </a:p>
          <a:p>
            <a:pPr marL="12700">
              <a:lnSpc>
                <a:spcPct val="100000"/>
              </a:lnSpc>
              <a:spcBef>
                <a:spcPts val="100"/>
              </a:spcBef>
            </a:pPr>
            <a:r>
              <a:rPr lang="en-IN" sz="1800" spc="5" dirty="0">
                <a:latin typeface="Trebuchet MS"/>
                <a:cs typeface="Trebuchet MS"/>
              </a:rPr>
              <a:t>Em</a:t>
            </a:r>
            <a:r>
              <a:rPr lang="en-IN" sz="1800" spc="-5" dirty="0">
                <a:latin typeface="Trebuchet MS"/>
                <a:cs typeface="Trebuchet MS"/>
              </a:rPr>
              <a:t>a</a:t>
            </a:r>
            <a:r>
              <a:rPr lang="en-IN" sz="1800" spc="-105" dirty="0">
                <a:latin typeface="Trebuchet MS"/>
                <a:cs typeface="Trebuchet MS"/>
              </a:rPr>
              <a:t>il</a:t>
            </a:r>
            <a:r>
              <a:rPr lang="en-IN" sz="1800" spc="-165" dirty="0">
                <a:latin typeface="Trebuchet MS"/>
                <a:cs typeface="Trebuchet MS"/>
              </a:rPr>
              <a:t>: </a:t>
            </a:r>
            <a:r>
              <a:rPr lang="en-IN" spc="-20" dirty="0">
                <a:latin typeface="Trebuchet MS"/>
              </a:rPr>
              <a:t>shubhamgaurrajput@gmail.com</a:t>
            </a:r>
          </a:p>
          <a:p>
            <a:br>
              <a:rPr lang="en-IN" dirty="0"/>
            </a:br>
            <a:r>
              <a:rPr lang="en-IN" sz="1800" spc="-30" dirty="0">
                <a:latin typeface="Trebuchet MS"/>
                <a:cs typeface="Trebuchet MS"/>
              </a:rPr>
              <a:t>G</a:t>
            </a:r>
            <a:r>
              <a:rPr sz="1800" spc="-30" dirty="0" err="1">
                <a:latin typeface="Trebuchet MS"/>
                <a:cs typeface="Trebuchet MS"/>
              </a:rPr>
              <a:t>itHub</a:t>
            </a:r>
            <a:r>
              <a:rPr sz="1800" spc="-140" dirty="0">
                <a:latin typeface="Trebuchet MS"/>
                <a:cs typeface="Trebuchet MS"/>
              </a:rPr>
              <a:t> </a:t>
            </a:r>
            <a:r>
              <a:rPr sz="1800" spc="-35" dirty="0">
                <a:latin typeface="Trebuchet MS"/>
                <a:cs typeface="Trebuchet MS"/>
              </a:rPr>
              <a:t>ID</a:t>
            </a:r>
            <a:r>
              <a:rPr sz="1800" spc="-25" dirty="0">
                <a:latin typeface="Trebuchet MS"/>
                <a:cs typeface="Trebuchet MS"/>
              </a:rPr>
              <a:t>:</a:t>
            </a:r>
            <a:r>
              <a:rPr lang="en-IN" sz="1800" spc="-25" dirty="0">
                <a:latin typeface="Trebuchet MS"/>
                <a:cs typeface="Trebuchet MS"/>
              </a:rPr>
              <a:t> https://github.com/shubhamgaurrajput/Python_Programming</a:t>
            </a:r>
            <a:endParaRPr sz="1800" dirty="0">
              <a:latin typeface="Trebuchet MS"/>
              <a:cs typeface="Trebuchet MS"/>
            </a:endParaRPr>
          </a:p>
        </p:txBody>
      </p:sp>
      <p:pic>
        <p:nvPicPr>
          <p:cNvPr id="5" name="object 5"/>
          <p:cNvPicPr/>
          <p:nvPr/>
        </p:nvPicPr>
        <p:blipFill>
          <a:blip r:embed="rId3" cstate="print"/>
          <a:stretch>
            <a:fillRect/>
          </a:stretch>
        </p:blipFill>
        <p:spPr>
          <a:xfrm>
            <a:off x="6096000" y="0"/>
            <a:ext cx="6096000" cy="68579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717" y="5029200"/>
            <a:ext cx="4351458" cy="628377"/>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olas"/>
                <a:cs typeface="Consolas"/>
              </a:rPr>
              <a:t>Most</a:t>
            </a:r>
            <a:r>
              <a:rPr sz="2000" spc="-15" dirty="0">
                <a:latin typeface="Consolas"/>
                <a:cs typeface="Consolas"/>
              </a:rPr>
              <a:t> </a:t>
            </a:r>
            <a:r>
              <a:rPr lang="en-IN" sz="2000" spc="-5" dirty="0">
                <a:latin typeface="Consolas"/>
                <a:cs typeface="Consolas"/>
              </a:rPr>
              <a:t>cancellation rate</a:t>
            </a:r>
            <a:r>
              <a:rPr sz="2000" spc="-20" dirty="0">
                <a:latin typeface="Consolas"/>
                <a:cs typeface="Consolas"/>
              </a:rPr>
              <a:t> </a:t>
            </a:r>
            <a:r>
              <a:rPr sz="2000" spc="-5" dirty="0">
                <a:latin typeface="Consolas"/>
                <a:cs typeface="Consolas"/>
              </a:rPr>
              <a:t>are</a:t>
            </a:r>
            <a:r>
              <a:rPr sz="2000" spc="-20" dirty="0">
                <a:latin typeface="Consolas"/>
                <a:cs typeface="Consolas"/>
              </a:rPr>
              <a:t> </a:t>
            </a:r>
            <a:r>
              <a:rPr lang="en-IN" sz="2000" spc="-5" dirty="0">
                <a:latin typeface="Consolas"/>
                <a:cs typeface="Consolas"/>
              </a:rPr>
              <a:t>in 2017 based on arrival date year</a:t>
            </a:r>
            <a:endParaRPr sz="2000" dirty="0">
              <a:latin typeface="Consolas"/>
              <a:cs typeface="Consolas"/>
            </a:endParaRPr>
          </a:p>
        </p:txBody>
      </p:sp>
      <p:pic>
        <p:nvPicPr>
          <p:cNvPr id="5122" name="Picture 2">
            <a:extLst>
              <a:ext uri="{FF2B5EF4-FFF2-40B4-BE49-F238E27FC236}">
                <a16:creationId xmlns:a16="http://schemas.microsoft.com/office/drawing/2014/main" id="{40C2339E-EDFD-5DF3-6106-3F9864CFB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61" y="685800"/>
            <a:ext cx="4679339" cy="36433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AA2D8C4-EB85-475D-1934-015425FBA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685800"/>
            <a:ext cx="6689373" cy="3643398"/>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5F4613AB-FA34-D442-4EBF-545791550B8F}"/>
              </a:ext>
            </a:extLst>
          </p:cNvPr>
          <p:cNvSpPr txBox="1"/>
          <p:nvPr/>
        </p:nvSpPr>
        <p:spPr>
          <a:xfrm>
            <a:off x="5791200" y="5029200"/>
            <a:ext cx="5851174" cy="628377"/>
          </a:xfrm>
          <a:prstGeom prst="rect">
            <a:avLst/>
          </a:prstGeom>
        </p:spPr>
        <p:txBody>
          <a:bodyPr vert="horz" wrap="square" lIns="0" tIns="12700" rIns="0" bIns="0" rtlCol="0">
            <a:spAutoFit/>
          </a:bodyPr>
          <a:lstStyle/>
          <a:p>
            <a:pPr marL="12700" marR="5080">
              <a:lnSpc>
                <a:spcPct val="100000"/>
              </a:lnSpc>
              <a:spcBef>
                <a:spcPts val="100"/>
              </a:spcBef>
            </a:pPr>
            <a:r>
              <a:rPr lang="en-US" sz="2000" spc="-5" dirty="0">
                <a:latin typeface="Consolas"/>
                <a:cs typeface="Consolas"/>
              </a:rPr>
              <a:t>Most</a:t>
            </a:r>
            <a:r>
              <a:rPr lang="en-US" sz="2000" spc="-15" dirty="0">
                <a:latin typeface="Consolas"/>
                <a:cs typeface="Consolas"/>
              </a:rPr>
              <a:t> </a:t>
            </a:r>
            <a:r>
              <a:rPr lang="en-US" sz="2000" spc="-5" dirty="0">
                <a:latin typeface="Consolas"/>
                <a:cs typeface="Consolas"/>
              </a:rPr>
              <a:t>cancellation rate</a:t>
            </a:r>
            <a:r>
              <a:rPr lang="en-US" sz="2000" spc="-20" dirty="0">
                <a:latin typeface="Consolas"/>
                <a:cs typeface="Consolas"/>
              </a:rPr>
              <a:t> </a:t>
            </a:r>
            <a:r>
              <a:rPr lang="en-US" sz="2000" spc="-5" dirty="0">
                <a:latin typeface="Consolas"/>
                <a:cs typeface="Consolas"/>
              </a:rPr>
              <a:t>are</a:t>
            </a:r>
            <a:r>
              <a:rPr lang="en-US" sz="2000" spc="-20" dirty="0">
                <a:latin typeface="Consolas"/>
                <a:cs typeface="Consolas"/>
              </a:rPr>
              <a:t> </a:t>
            </a:r>
            <a:r>
              <a:rPr lang="en-US" sz="2000" spc="-5" dirty="0">
                <a:latin typeface="Consolas"/>
                <a:cs typeface="Consolas"/>
              </a:rPr>
              <a:t>in the month of June based on arrival date month</a:t>
            </a:r>
            <a:endParaRPr lang="en-US" sz="2000" dirty="0">
              <a:latin typeface="Consolas"/>
              <a:cs typeface="Consolas"/>
            </a:endParaRPr>
          </a:p>
        </p:txBody>
      </p:sp>
    </p:spTree>
    <p:extLst>
      <p:ext uri="{BB962C8B-B14F-4D97-AF65-F5344CB8AC3E}">
        <p14:creationId xmlns:p14="http://schemas.microsoft.com/office/powerpoint/2010/main" val="23375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5364112"/>
            <a:ext cx="9472473" cy="382156"/>
          </a:xfrm>
          <a:prstGeom prst="rect">
            <a:avLst/>
          </a:prstGeom>
        </p:spPr>
        <p:txBody>
          <a:bodyPr vert="horz" wrap="square" lIns="0" tIns="12700" rIns="0" bIns="0" rtlCol="0">
            <a:spAutoFit/>
          </a:bodyPr>
          <a:lstStyle/>
          <a:p>
            <a:pPr marL="12700" marR="5080" algn="ctr">
              <a:lnSpc>
                <a:spcPct val="100000"/>
              </a:lnSpc>
              <a:spcBef>
                <a:spcPts val="100"/>
              </a:spcBef>
            </a:pPr>
            <a:r>
              <a:rPr sz="2400" spc="-5" dirty="0">
                <a:latin typeface="Consolas"/>
                <a:cs typeface="Consolas"/>
              </a:rPr>
              <a:t>Most</a:t>
            </a:r>
            <a:r>
              <a:rPr sz="2400" spc="-15" dirty="0">
                <a:latin typeface="Consolas"/>
                <a:cs typeface="Consolas"/>
              </a:rPr>
              <a:t> </a:t>
            </a:r>
            <a:r>
              <a:rPr lang="en-IN" sz="2400" spc="-5" dirty="0">
                <a:latin typeface="Consolas"/>
                <a:cs typeface="Consolas"/>
              </a:rPr>
              <a:t>cancellation rate</a:t>
            </a:r>
            <a:r>
              <a:rPr sz="2400" spc="-20" dirty="0">
                <a:latin typeface="Consolas"/>
                <a:cs typeface="Consolas"/>
              </a:rPr>
              <a:t> </a:t>
            </a:r>
            <a:r>
              <a:rPr sz="2400" spc="-5" dirty="0">
                <a:latin typeface="Consolas"/>
                <a:cs typeface="Consolas"/>
              </a:rPr>
              <a:t>are</a:t>
            </a:r>
            <a:r>
              <a:rPr sz="2400" spc="-20" dirty="0">
                <a:latin typeface="Consolas"/>
                <a:cs typeface="Consolas"/>
              </a:rPr>
              <a:t> </a:t>
            </a:r>
            <a:r>
              <a:rPr sz="2400" spc="-5" dirty="0">
                <a:latin typeface="Consolas"/>
                <a:cs typeface="Consolas"/>
              </a:rPr>
              <a:t>from</a:t>
            </a:r>
            <a:r>
              <a:rPr sz="2400" spc="-15" dirty="0">
                <a:latin typeface="Consolas"/>
                <a:cs typeface="Consolas"/>
              </a:rPr>
              <a:t> </a:t>
            </a:r>
            <a:r>
              <a:rPr lang="en-IN" sz="2400" spc="-15" dirty="0">
                <a:latin typeface="Consolas"/>
                <a:cs typeface="Consolas"/>
              </a:rPr>
              <a:t>FB based on meal</a:t>
            </a:r>
            <a:endParaRPr sz="2400" dirty="0">
              <a:latin typeface="Consolas"/>
              <a:cs typeface="Consolas"/>
            </a:endParaRPr>
          </a:p>
        </p:txBody>
      </p:sp>
      <p:pic>
        <p:nvPicPr>
          <p:cNvPr id="6146" name="Picture 2">
            <a:extLst>
              <a:ext uri="{FF2B5EF4-FFF2-40B4-BE49-F238E27FC236}">
                <a16:creationId xmlns:a16="http://schemas.microsoft.com/office/drawing/2014/main" id="{C99FD0F4-0BE2-F117-951A-332859016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04800"/>
            <a:ext cx="5826968" cy="469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3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34FBF7B-1E9C-5393-E387-7CE546A0D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609600"/>
            <a:ext cx="6273391" cy="3398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6F5DE12A-1151-A1A7-1B4A-1C2F511B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11" y="609600"/>
            <a:ext cx="5472608" cy="3398457"/>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384A7549-D964-D0B8-90CB-785C10B3E7D8}"/>
              </a:ext>
            </a:extLst>
          </p:cNvPr>
          <p:cNvSpPr txBox="1"/>
          <p:nvPr/>
        </p:nvSpPr>
        <p:spPr>
          <a:xfrm>
            <a:off x="778933" y="4648200"/>
            <a:ext cx="4846759" cy="628377"/>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olas"/>
                <a:cs typeface="Consolas"/>
              </a:rPr>
              <a:t>Most</a:t>
            </a:r>
            <a:r>
              <a:rPr sz="2000" spc="-15" dirty="0">
                <a:latin typeface="Consolas"/>
                <a:cs typeface="Consolas"/>
              </a:rPr>
              <a:t> </a:t>
            </a:r>
            <a:r>
              <a:rPr lang="en-IN" sz="2000" spc="-5" dirty="0">
                <a:latin typeface="Consolas"/>
                <a:cs typeface="Consolas"/>
              </a:rPr>
              <a:t>cancellation rate</a:t>
            </a:r>
            <a:r>
              <a:rPr sz="2000" spc="-20" dirty="0">
                <a:latin typeface="Consolas"/>
                <a:cs typeface="Consolas"/>
              </a:rPr>
              <a:t> </a:t>
            </a:r>
            <a:r>
              <a:rPr sz="2000" spc="-5" dirty="0">
                <a:latin typeface="Consolas"/>
                <a:cs typeface="Consolas"/>
              </a:rPr>
              <a:t>are</a:t>
            </a:r>
            <a:r>
              <a:rPr sz="2000" spc="-20" dirty="0">
                <a:latin typeface="Consolas"/>
                <a:cs typeface="Consolas"/>
              </a:rPr>
              <a:t> </a:t>
            </a:r>
            <a:r>
              <a:rPr lang="en-IN" sz="2000" spc="-20" dirty="0">
                <a:latin typeface="Consolas"/>
                <a:cs typeface="Consolas"/>
              </a:rPr>
              <a:t>from Groups </a:t>
            </a:r>
            <a:r>
              <a:rPr lang="en-IN" sz="2000" spc="-5" dirty="0">
                <a:latin typeface="Consolas"/>
                <a:cs typeface="Consolas"/>
              </a:rPr>
              <a:t>based on market segment</a:t>
            </a:r>
            <a:endParaRPr sz="2000" dirty="0">
              <a:latin typeface="Consolas"/>
              <a:cs typeface="Consolas"/>
            </a:endParaRPr>
          </a:p>
        </p:txBody>
      </p:sp>
      <p:sp>
        <p:nvSpPr>
          <p:cNvPr id="5" name="object 2">
            <a:extLst>
              <a:ext uri="{FF2B5EF4-FFF2-40B4-BE49-F238E27FC236}">
                <a16:creationId xmlns:a16="http://schemas.microsoft.com/office/drawing/2014/main" id="{F0B30F36-52B2-97AB-FC90-DB6742EF4A97}"/>
              </a:ext>
            </a:extLst>
          </p:cNvPr>
          <p:cNvSpPr txBox="1"/>
          <p:nvPr/>
        </p:nvSpPr>
        <p:spPr>
          <a:xfrm>
            <a:off x="6213417" y="4648200"/>
            <a:ext cx="5851174" cy="628377"/>
          </a:xfrm>
          <a:prstGeom prst="rect">
            <a:avLst/>
          </a:prstGeom>
        </p:spPr>
        <p:txBody>
          <a:bodyPr vert="horz" wrap="square" lIns="0" tIns="12700" rIns="0" bIns="0" rtlCol="0">
            <a:spAutoFit/>
          </a:bodyPr>
          <a:lstStyle/>
          <a:p>
            <a:pPr marL="12700" marR="5080">
              <a:lnSpc>
                <a:spcPct val="100000"/>
              </a:lnSpc>
              <a:spcBef>
                <a:spcPts val="100"/>
              </a:spcBef>
            </a:pPr>
            <a:r>
              <a:rPr lang="en-US" sz="2000" spc="-5" dirty="0">
                <a:latin typeface="Consolas"/>
                <a:cs typeface="Consolas"/>
              </a:rPr>
              <a:t>Most</a:t>
            </a:r>
            <a:r>
              <a:rPr lang="en-US" sz="2000" spc="-15" dirty="0">
                <a:latin typeface="Consolas"/>
                <a:cs typeface="Consolas"/>
              </a:rPr>
              <a:t> </a:t>
            </a:r>
            <a:r>
              <a:rPr lang="en-US" sz="2000" spc="-5" dirty="0">
                <a:latin typeface="Consolas"/>
                <a:cs typeface="Consolas"/>
              </a:rPr>
              <a:t>cancellation rate</a:t>
            </a:r>
            <a:r>
              <a:rPr lang="en-US" sz="2000" spc="-20" dirty="0">
                <a:latin typeface="Consolas"/>
                <a:cs typeface="Consolas"/>
              </a:rPr>
              <a:t> </a:t>
            </a:r>
            <a:r>
              <a:rPr lang="en-US" sz="2000" spc="-5" dirty="0">
                <a:latin typeface="Consolas"/>
                <a:cs typeface="Consolas"/>
              </a:rPr>
              <a:t>are</a:t>
            </a:r>
            <a:r>
              <a:rPr lang="en-US" sz="2000" spc="-20" dirty="0">
                <a:latin typeface="Consolas"/>
                <a:cs typeface="Consolas"/>
              </a:rPr>
              <a:t> from TA/TO based on distribution channel</a:t>
            </a:r>
            <a:endParaRPr lang="en-US" sz="2000" dirty="0">
              <a:latin typeface="Consolas"/>
              <a:cs typeface="Consolas"/>
            </a:endParaRPr>
          </a:p>
        </p:txBody>
      </p:sp>
    </p:spTree>
    <p:extLst>
      <p:ext uri="{BB962C8B-B14F-4D97-AF65-F5344CB8AC3E}">
        <p14:creationId xmlns:p14="http://schemas.microsoft.com/office/powerpoint/2010/main" val="255720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C7ED70B-331A-F0CC-FDC7-68537DEC5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7200"/>
            <a:ext cx="5777408" cy="34647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D4D81EB-A7C8-A476-D355-A1AD2B49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5472608" cy="3464778"/>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BF8507F1-172F-E90A-C44B-E5622846ECF1}"/>
              </a:ext>
            </a:extLst>
          </p:cNvPr>
          <p:cNvSpPr txBox="1"/>
          <p:nvPr/>
        </p:nvSpPr>
        <p:spPr>
          <a:xfrm>
            <a:off x="526825" y="4495800"/>
            <a:ext cx="4800600" cy="628377"/>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olas"/>
                <a:cs typeface="Consolas"/>
              </a:rPr>
              <a:t>Most</a:t>
            </a:r>
            <a:r>
              <a:rPr sz="2000" spc="-15" dirty="0">
                <a:latin typeface="Consolas"/>
                <a:cs typeface="Consolas"/>
              </a:rPr>
              <a:t> </a:t>
            </a:r>
            <a:r>
              <a:rPr lang="en-IN" sz="2000" spc="-5" dirty="0">
                <a:latin typeface="Consolas"/>
                <a:cs typeface="Consolas"/>
              </a:rPr>
              <a:t>cancellation rate</a:t>
            </a:r>
            <a:r>
              <a:rPr sz="2000" spc="-20" dirty="0">
                <a:latin typeface="Consolas"/>
                <a:cs typeface="Consolas"/>
              </a:rPr>
              <a:t> </a:t>
            </a:r>
            <a:r>
              <a:rPr sz="2000" spc="-5" dirty="0">
                <a:latin typeface="Consolas"/>
                <a:cs typeface="Consolas"/>
              </a:rPr>
              <a:t>are</a:t>
            </a:r>
            <a:r>
              <a:rPr sz="2000" spc="-20" dirty="0">
                <a:latin typeface="Consolas"/>
                <a:cs typeface="Consolas"/>
              </a:rPr>
              <a:t> </a:t>
            </a:r>
            <a:r>
              <a:rPr lang="en-IN" sz="2000" spc="-20" dirty="0">
                <a:latin typeface="Consolas"/>
                <a:cs typeface="Consolas"/>
              </a:rPr>
              <a:t>in P - reserved room type</a:t>
            </a:r>
            <a:endParaRPr sz="2000" dirty="0">
              <a:latin typeface="Consolas"/>
              <a:cs typeface="Consolas"/>
            </a:endParaRPr>
          </a:p>
        </p:txBody>
      </p:sp>
      <p:sp>
        <p:nvSpPr>
          <p:cNvPr id="5" name="object 2">
            <a:extLst>
              <a:ext uri="{FF2B5EF4-FFF2-40B4-BE49-F238E27FC236}">
                <a16:creationId xmlns:a16="http://schemas.microsoft.com/office/drawing/2014/main" id="{7FEC95F0-2522-D7E5-CDF5-DF88E3901DE1}"/>
              </a:ext>
            </a:extLst>
          </p:cNvPr>
          <p:cNvSpPr txBox="1"/>
          <p:nvPr/>
        </p:nvSpPr>
        <p:spPr>
          <a:xfrm>
            <a:off x="6022234" y="4495800"/>
            <a:ext cx="5851174" cy="628377"/>
          </a:xfrm>
          <a:prstGeom prst="rect">
            <a:avLst/>
          </a:prstGeom>
        </p:spPr>
        <p:txBody>
          <a:bodyPr vert="horz" wrap="square" lIns="0" tIns="12700" rIns="0" bIns="0" rtlCol="0">
            <a:spAutoFit/>
          </a:bodyPr>
          <a:lstStyle/>
          <a:p>
            <a:pPr marL="12700" marR="5080">
              <a:lnSpc>
                <a:spcPct val="100000"/>
              </a:lnSpc>
              <a:spcBef>
                <a:spcPts val="100"/>
              </a:spcBef>
            </a:pPr>
            <a:r>
              <a:rPr lang="en-US" sz="2000" spc="-5" dirty="0">
                <a:latin typeface="Consolas"/>
                <a:cs typeface="Consolas"/>
              </a:rPr>
              <a:t>Most</a:t>
            </a:r>
            <a:r>
              <a:rPr lang="en-US" sz="2000" spc="-15" dirty="0">
                <a:latin typeface="Consolas"/>
                <a:cs typeface="Consolas"/>
              </a:rPr>
              <a:t> </a:t>
            </a:r>
            <a:r>
              <a:rPr lang="en-US" sz="2000" spc="-5" dirty="0">
                <a:latin typeface="Consolas"/>
                <a:cs typeface="Consolas"/>
              </a:rPr>
              <a:t>cancellation rate</a:t>
            </a:r>
            <a:r>
              <a:rPr lang="en-US" sz="2000" spc="-20" dirty="0">
                <a:latin typeface="Consolas"/>
                <a:cs typeface="Consolas"/>
              </a:rPr>
              <a:t> </a:t>
            </a:r>
            <a:r>
              <a:rPr lang="en-US" sz="2000" spc="-5" dirty="0">
                <a:latin typeface="Consolas"/>
                <a:cs typeface="Consolas"/>
              </a:rPr>
              <a:t>are</a:t>
            </a:r>
            <a:r>
              <a:rPr lang="en-US" sz="2000" spc="-20" dirty="0">
                <a:latin typeface="Consolas"/>
                <a:cs typeface="Consolas"/>
              </a:rPr>
              <a:t> from both L &amp; P based on assigned room type</a:t>
            </a:r>
            <a:endParaRPr lang="en-US" sz="2000" dirty="0">
              <a:latin typeface="Consolas"/>
              <a:cs typeface="Consolas"/>
            </a:endParaRPr>
          </a:p>
        </p:txBody>
      </p:sp>
    </p:spTree>
    <p:extLst>
      <p:ext uri="{BB962C8B-B14F-4D97-AF65-F5344CB8AC3E}">
        <p14:creationId xmlns:p14="http://schemas.microsoft.com/office/powerpoint/2010/main" val="280257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F8507F1-172F-E90A-C44B-E5622846ECF1}"/>
              </a:ext>
            </a:extLst>
          </p:cNvPr>
          <p:cNvSpPr txBox="1"/>
          <p:nvPr/>
        </p:nvSpPr>
        <p:spPr>
          <a:xfrm>
            <a:off x="981591" y="4876800"/>
            <a:ext cx="4800600" cy="628377"/>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olas"/>
                <a:cs typeface="Consolas"/>
              </a:rPr>
              <a:t>Most</a:t>
            </a:r>
            <a:r>
              <a:rPr sz="2000" spc="-15" dirty="0">
                <a:latin typeface="Consolas"/>
                <a:cs typeface="Consolas"/>
              </a:rPr>
              <a:t> </a:t>
            </a:r>
            <a:r>
              <a:rPr lang="en-IN" sz="2000" spc="-5" dirty="0">
                <a:latin typeface="Consolas"/>
                <a:cs typeface="Consolas"/>
              </a:rPr>
              <a:t>cancellation rate</a:t>
            </a:r>
            <a:r>
              <a:rPr sz="2000" spc="-20" dirty="0">
                <a:latin typeface="Consolas"/>
                <a:cs typeface="Consolas"/>
              </a:rPr>
              <a:t> </a:t>
            </a:r>
            <a:r>
              <a:rPr sz="2000" spc="-5" dirty="0">
                <a:latin typeface="Consolas"/>
                <a:cs typeface="Consolas"/>
              </a:rPr>
              <a:t>are</a:t>
            </a:r>
            <a:r>
              <a:rPr sz="2000" spc="-20" dirty="0">
                <a:latin typeface="Consolas"/>
                <a:cs typeface="Consolas"/>
              </a:rPr>
              <a:t> </a:t>
            </a:r>
            <a:r>
              <a:rPr lang="en-IN" sz="2000" spc="-20" dirty="0">
                <a:latin typeface="Consolas"/>
                <a:cs typeface="Consolas"/>
              </a:rPr>
              <a:t>in P - reserved room type</a:t>
            </a:r>
            <a:endParaRPr sz="2000" dirty="0">
              <a:latin typeface="Consolas"/>
              <a:cs typeface="Consolas"/>
            </a:endParaRPr>
          </a:p>
        </p:txBody>
      </p:sp>
      <p:sp>
        <p:nvSpPr>
          <p:cNvPr id="5" name="object 2">
            <a:extLst>
              <a:ext uri="{FF2B5EF4-FFF2-40B4-BE49-F238E27FC236}">
                <a16:creationId xmlns:a16="http://schemas.microsoft.com/office/drawing/2014/main" id="{7FEC95F0-2522-D7E5-CDF5-DF88E3901DE1}"/>
              </a:ext>
            </a:extLst>
          </p:cNvPr>
          <p:cNvSpPr txBox="1"/>
          <p:nvPr/>
        </p:nvSpPr>
        <p:spPr>
          <a:xfrm>
            <a:off x="6790441" y="4876800"/>
            <a:ext cx="5172959" cy="628377"/>
          </a:xfrm>
          <a:prstGeom prst="rect">
            <a:avLst/>
          </a:prstGeom>
        </p:spPr>
        <p:txBody>
          <a:bodyPr vert="horz" wrap="square" lIns="0" tIns="12700" rIns="0" bIns="0" rtlCol="0">
            <a:spAutoFit/>
          </a:bodyPr>
          <a:lstStyle/>
          <a:p>
            <a:pPr marL="12700" marR="5080">
              <a:lnSpc>
                <a:spcPct val="100000"/>
              </a:lnSpc>
              <a:spcBef>
                <a:spcPts val="100"/>
              </a:spcBef>
            </a:pPr>
            <a:r>
              <a:rPr lang="en-US" sz="2000" spc="-5" dirty="0">
                <a:latin typeface="Consolas"/>
                <a:cs typeface="Consolas"/>
              </a:rPr>
              <a:t>Most</a:t>
            </a:r>
            <a:r>
              <a:rPr lang="en-US" sz="2000" spc="-15" dirty="0">
                <a:latin typeface="Consolas"/>
                <a:cs typeface="Consolas"/>
              </a:rPr>
              <a:t> </a:t>
            </a:r>
            <a:r>
              <a:rPr lang="en-US" sz="2000" spc="-5" dirty="0">
                <a:latin typeface="Consolas"/>
                <a:cs typeface="Consolas"/>
              </a:rPr>
              <a:t>cancellation rate</a:t>
            </a:r>
            <a:r>
              <a:rPr lang="en-US" sz="2000" spc="-20" dirty="0">
                <a:latin typeface="Consolas"/>
                <a:cs typeface="Consolas"/>
              </a:rPr>
              <a:t> </a:t>
            </a:r>
            <a:r>
              <a:rPr lang="en-US" sz="2000" spc="-5" dirty="0">
                <a:latin typeface="Consolas"/>
                <a:cs typeface="Consolas"/>
              </a:rPr>
              <a:t>are</a:t>
            </a:r>
            <a:r>
              <a:rPr lang="en-US" sz="2000" spc="-20" dirty="0">
                <a:latin typeface="Consolas"/>
                <a:cs typeface="Consolas"/>
              </a:rPr>
              <a:t> from both </a:t>
            </a:r>
            <a:br>
              <a:rPr lang="en-US" sz="2000" spc="-20" dirty="0">
                <a:latin typeface="Consolas"/>
                <a:cs typeface="Consolas"/>
              </a:rPr>
            </a:br>
            <a:r>
              <a:rPr lang="en-US" sz="2000" spc="-20" dirty="0">
                <a:latin typeface="Consolas"/>
                <a:cs typeface="Consolas"/>
              </a:rPr>
              <a:t>L &amp; P based on assigned room type</a:t>
            </a:r>
            <a:endParaRPr lang="en-US" sz="2000" dirty="0">
              <a:latin typeface="Consolas"/>
              <a:cs typeface="Consolas"/>
            </a:endParaRPr>
          </a:p>
        </p:txBody>
      </p:sp>
      <p:pic>
        <p:nvPicPr>
          <p:cNvPr id="9218" name="Picture 2">
            <a:extLst>
              <a:ext uri="{FF2B5EF4-FFF2-40B4-BE49-F238E27FC236}">
                <a16:creationId xmlns:a16="http://schemas.microsoft.com/office/drawing/2014/main" id="{0D7EE017-8CF4-1681-132E-36EBE0083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48" y="666946"/>
            <a:ext cx="4793232" cy="364726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72D2CCD-D167-0FDE-1F23-45A5DF0B7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685800"/>
            <a:ext cx="4793232"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0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C7ED70B-331A-F0CC-FDC7-68537DEC5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711" y="667023"/>
            <a:ext cx="5777408" cy="34647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D4D81EB-A7C8-A476-D355-A1AD2B49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1" y="667023"/>
            <a:ext cx="5165889" cy="3464778"/>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BF8507F1-172F-E90A-C44B-E5622846ECF1}"/>
              </a:ext>
            </a:extLst>
          </p:cNvPr>
          <p:cNvSpPr txBox="1"/>
          <p:nvPr/>
        </p:nvSpPr>
        <p:spPr>
          <a:xfrm>
            <a:off x="549606" y="4724400"/>
            <a:ext cx="4800600" cy="628377"/>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Consolas"/>
                <a:cs typeface="Consolas"/>
              </a:rPr>
              <a:t>Most</a:t>
            </a:r>
            <a:r>
              <a:rPr sz="2000" spc="-15" dirty="0">
                <a:latin typeface="Consolas"/>
                <a:cs typeface="Consolas"/>
              </a:rPr>
              <a:t> </a:t>
            </a:r>
            <a:r>
              <a:rPr lang="en-IN" sz="2000" spc="-5" dirty="0">
                <a:latin typeface="Consolas"/>
                <a:cs typeface="Consolas"/>
              </a:rPr>
              <a:t>cancellation rate</a:t>
            </a:r>
            <a:r>
              <a:rPr sz="2000" spc="-20" dirty="0">
                <a:latin typeface="Consolas"/>
                <a:cs typeface="Consolas"/>
              </a:rPr>
              <a:t> </a:t>
            </a:r>
            <a:r>
              <a:rPr sz="2000" spc="-5" dirty="0">
                <a:latin typeface="Consolas"/>
                <a:cs typeface="Consolas"/>
              </a:rPr>
              <a:t>are</a:t>
            </a:r>
            <a:r>
              <a:rPr sz="2000" spc="-20" dirty="0">
                <a:latin typeface="Consolas"/>
                <a:cs typeface="Consolas"/>
              </a:rPr>
              <a:t> </a:t>
            </a:r>
            <a:r>
              <a:rPr lang="en-IN" sz="2000" spc="-20" dirty="0">
                <a:latin typeface="Consolas"/>
                <a:cs typeface="Consolas"/>
              </a:rPr>
              <a:t>in P - reserved room type</a:t>
            </a:r>
            <a:endParaRPr sz="2000" dirty="0">
              <a:latin typeface="Consolas"/>
              <a:cs typeface="Consolas"/>
            </a:endParaRPr>
          </a:p>
        </p:txBody>
      </p:sp>
      <p:sp>
        <p:nvSpPr>
          <p:cNvPr id="5" name="object 2">
            <a:extLst>
              <a:ext uri="{FF2B5EF4-FFF2-40B4-BE49-F238E27FC236}">
                <a16:creationId xmlns:a16="http://schemas.microsoft.com/office/drawing/2014/main" id="{7FEC95F0-2522-D7E5-CDF5-DF88E3901DE1}"/>
              </a:ext>
            </a:extLst>
          </p:cNvPr>
          <p:cNvSpPr txBox="1"/>
          <p:nvPr/>
        </p:nvSpPr>
        <p:spPr>
          <a:xfrm>
            <a:off x="6045015" y="4724400"/>
            <a:ext cx="5851174" cy="628377"/>
          </a:xfrm>
          <a:prstGeom prst="rect">
            <a:avLst/>
          </a:prstGeom>
        </p:spPr>
        <p:txBody>
          <a:bodyPr vert="horz" wrap="square" lIns="0" tIns="12700" rIns="0" bIns="0" rtlCol="0">
            <a:spAutoFit/>
          </a:bodyPr>
          <a:lstStyle/>
          <a:p>
            <a:pPr marL="12700" marR="5080">
              <a:lnSpc>
                <a:spcPct val="100000"/>
              </a:lnSpc>
              <a:spcBef>
                <a:spcPts val="100"/>
              </a:spcBef>
            </a:pPr>
            <a:r>
              <a:rPr lang="en-US" sz="2000" spc="-5" dirty="0">
                <a:latin typeface="Consolas"/>
                <a:cs typeface="Consolas"/>
              </a:rPr>
              <a:t>Most</a:t>
            </a:r>
            <a:r>
              <a:rPr lang="en-US" sz="2000" spc="-15" dirty="0">
                <a:latin typeface="Consolas"/>
                <a:cs typeface="Consolas"/>
              </a:rPr>
              <a:t> </a:t>
            </a:r>
            <a:r>
              <a:rPr lang="en-US" sz="2000" spc="-5" dirty="0">
                <a:latin typeface="Consolas"/>
                <a:cs typeface="Consolas"/>
              </a:rPr>
              <a:t>cancellation rate</a:t>
            </a:r>
            <a:r>
              <a:rPr lang="en-US" sz="2000" spc="-20" dirty="0">
                <a:latin typeface="Consolas"/>
                <a:cs typeface="Consolas"/>
              </a:rPr>
              <a:t> </a:t>
            </a:r>
            <a:r>
              <a:rPr lang="en-US" sz="2000" spc="-5" dirty="0">
                <a:latin typeface="Consolas"/>
                <a:cs typeface="Consolas"/>
              </a:rPr>
              <a:t>are</a:t>
            </a:r>
            <a:r>
              <a:rPr lang="en-US" sz="2000" spc="-20" dirty="0">
                <a:latin typeface="Consolas"/>
                <a:cs typeface="Consolas"/>
              </a:rPr>
              <a:t> from both L &amp; P based on assigned room type</a:t>
            </a:r>
            <a:endParaRPr lang="en-US" sz="2000" dirty="0">
              <a:latin typeface="Consolas"/>
              <a:cs typeface="Consolas"/>
            </a:endParaRPr>
          </a:p>
        </p:txBody>
      </p:sp>
    </p:spTree>
    <p:extLst>
      <p:ext uri="{BB962C8B-B14F-4D97-AF65-F5344CB8AC3E}">
        <p14:creationId xmlns:p14="http://schemas.microsoft.com/office/powerpoint/2010/main" val="328685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F8507F1-172F-E90A-C44B-E5622846ECF1}"/>
              </a:ext>
            </a:extLst>
          </p:cNvPr>
          <p:cNvSpPr txBox="1"/>
          <p:nvPr/>
        </p:nvSpPr>
        <p:spPr>
          <a:xfrm>
            <a:off x="724714" y="4784025"/>
            <a:ext cx="4800600" cy="628377"/>
          </a:xfrm>
          <a:prstGeom prst="rect">
            <a:avLst/>
          </a:prstGeom>
        </p:spPr>
        <p:txBody>
          <a:bodyPr vert="horz" wrap="square" lIns="0" tIns="12700" rIns="0" bIns="0" rtlCol="0">
            <a:spAutoFit/>
          </a:bodyPr>
          <a:lstStyle/>
          <a:p>
            <a:pPr marL="12700" marR="5080">
              <a:lnSpc>
                <a:spcPct val="100000"/>
              </a:lnSpc>
              <a:spcBef>
                <a:spcPts val="100"/>
              </a:spcBef>
            </a:pPr>
            <a:r>
              <a:rPr lang="en-IN" sz="2000" spc="-5" dirty="0">
                <a:latin typeface="Consolas"/>
                <a:cs typeface="Consolas"/>
              </a:rPr>
              <a:t>Cancellation rate</a:t>
            </a:r>
            <a:r>
              <a:rPr sz="2000" spc="-20" dirty="0">
                <a:latin typeface="Consolas"/>
                <a:cs typeface="Consolas"/>
              </a:rPr>
              <a:t> </a:t>
            </a:r>
            <a:r>
              <a:rPr sz="2000" spc="-5" dirty="0">
                <a:latin typeface="Consolas"/>
                <a:cs typeface="Consolas"/>
              </a:rPr>
              <a:t>are</a:t>
            </a:r>
            <a:r>
              <a:rPr sz="2000" spc="-20" dirty="0">
                <a:latin typeface="Consolas"/>
                <a:cs typeface="Consolas"/>
              </a:rPr>
              <a:t> </a:t>
            </a:r>
            <a:r>
              <a:rPr lang="en-IN" sz="2000" spc="-20" dirty="0">
                <a:latin typeface="Consolas"/>
                <a:cs typeface="Consolas"/>
              </a:rPr>
              <a:t>more in Non Refund based on Deposit Type</a:t>
            </a:r>
            <a:endParaRPr sz="2000" dirty="0">
              <a:latin typeface="Consolas"/>
              <a:cs typeface="Consolas"/>
            </a:endParaRPr>
          </a:p>
        </p:txBody>
      </p:sp>
      <p:sp>
        <p:nvSpPr>
          <p:cNvPr id="5" name="object 2">
            <a:extLst>
              <a:ext uri="{FF2B5EF4-FFF2-40B4-BE49-F238E27FC236}">
                <a16:creationId xmlns:a16="http://schemas.microsoft.com/office/drawing/2014/main" id="{7FEC95F0-2522-D7E5-CDF5-DF88E3901DE1}"/>
              </a:ext>
            </a:extLst>
          </p:cNvPr>
          <p:cNvSpPr txBox="1"/>
          <p:nvPr/>
        </p:nvSpPr>
        <p:spPr>
          <a:xfrm>
            <a:off x="6220123" y="4784025"/>
            <a:ext cx="5851174" cy="628377"/>
          </a:xfrm>
          <a:prstGeom prst="rect">
            <a:avLst/>
          </a:prstGeom>
        </p:spPr>
        <p:txBody>
          <a:bodyPr vert="horz" wrap="square" lIns="0" tIns="12700" rIns="0" bIns="0" rtlCol="0">
            <a:spAutoFit/>
          </a:bodyPr>
          <a:lstStyle/>
          <a:p>
            <a:pPr marL="12700" marR="5080">
              <a:lnSpc>
                <a:spcPct val="100000"/>
              </a:lnSpc>
              <a:spcBef>
                <a:spcPts val="100"/>
              </a:spcBef>
            </a:pPr>
            <a:r>
              <a:rPr lang="en-US" sz="2000" spc="-5" dirty="0">
                <a:latin typeface="Consolas"/>
                <a:cs typeface="Consolas"/>
              </a:rPr>
              <a:t>Most</a:t>
            </a:r>
            <a:r>
              <a:rPr lang="en-US" sz="2000" spc="-15" dirty="0">
                <a:latin typeface="Consolas"/>
                <a:cs typeface="Consolas"/>
              </a:rPr>
              <a:t> </a:t>
            </a:r>
            <a:r>
              <a:rPr lang="en-US" sz="2000" spc="-5" dirty="0">
                <a:latin typeface="Consolas"/>
                <a:cs typeface="Consolas"/>
              </a:rPr>
              <a:t>cancellation rate</a:t>
            </a:r>
            <a:r>
              <a:rPr lang="en-US" sz="2000" spc="-20" dirty="0">
                <a:latin typeface="Consolas"/>
                <a:cs typeface="Consolas"/>
              </a:rPr>
              <a:t> </a:t>
            </a:r>
            <a:r>
              <a:rPr lang="en-US" sz="2000" spc="-5" dirty="0">
                <a:latin typeface="Consolas"/>
                <a:cs typeface="Consolas"/>
              </a:rPr>
              <a:t>are</a:t>
            </a:r>
            <a:r>
              <a:rPr lang="en-US" sz="2000" spc="-20" dirty="0">
                <a:latin typeface="Consolas"/>
                <a:cs typeface="Consolas"/>
              </a:rPr>
              <a:t> in Transient based on customer type</a:t>
            </a:r>
            <a:endParaRPr lang="en-US" sz="2000" dirty="0">
              <a:latin typeface="Consolas"/>
              <a:cs typeface="Consolas"/>
            </a:endParaRPr>
          </a:p>
        </p:txBody>
      </p:sp>
      <p:pic>
        <p:nvPicPr>
          <p:cNvPr id="7" name="Picture 2">
            <a:extLst>
              <a:ext uri="{FF2B5EF4-FFF2-40B4-BE49-F238E27FC236}">
                <a16:creationId xmlns:a16="http://schemas.microsoft.com/office/drawing/2014/main" id="{983F4620-A163-9D77-F15D-5B2155460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14" y="499391"/>
            <a:ext cx="5029200" cy="38268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1640B75-9485-0C2A-439E-0BBC55002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826" y="494612"/>
            <a:ext cx="5128088" cy="3831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1261410-875B-FCA1-6D00-BFE3906C59F4}"/>
              </a:ext>
            </a:extLst>
          </p:cNvPr>
          <p:cNvSpPr txBox="1"/>
          <p:nvPr/>
        </p:nvSpPr>
        <p:spPr>
          <a:xfrm>
            <a:off x="481716" y="5870219"/>
            <a:ext cx="11329284" cy="646331"/>
          </a:xfrm>
          <a:prstGeom prst="rect">
            <a:avLst/>
          </a:prstGeom>
          <a:noFill/>
        </p:spPr>
        <p:txBody>
          <a:bodyPr wrap="square">
            <a:spAutoFit/>
          </a:bodyPr>
          <a:lstStyle/>
          <a:p>
            <a:pPr algn="just"/>
            <a:r>
              <a:rPr lang="en-US" dirty="0">
                <a:effectLst/>
                <a:latin typeface="var(--jp-content-font-family)"/>
              </a:rPr>
              <a:t>As we see from the above plots, year has no significance over cancellation rates. Hence we are dropping '</a:t>
            </a:r>
            <a:r>
              <a:rPr lang="en-US" dirty="0" err="1">
                <a:effectLst/>
                <a:latin typeface="var(--jp-content-font-family)"/>
              </a:rPr>
              <a:t>arrival_date_year</a:t>
            </a:r>
            <a:r>
              <a:rPr lang="en-US" dirty="0">
                <a:effectLst/>
                <a:latin typeface="var(--jp-content-font-family)"/>
              </a:rPr>
              <a:t>' from further analysis.</a:t>
            </a:r>
          </a:p>
        </p:txBody>
      </p:sp>
    </p:spTree>
    <p:extLst>
      <p:ext uri="{BB962C8B-B14F-4D97-AF65-F5344CB8AC3E}">
        <p14:creationId xmlns:p14="http://schemas.microsoft.com/office/powerpoint/2010/main" val="112415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5122383"/>
            <a:ext cx="3561716" cy="628377"/>
          </a:xfrm>
          <a:prstGeom prst="rect">
            <a:avLst/>
          </a:prstGeom>
        </p:spPr>
        <p:txBody>
          <a:bodyPr vert="horz" wrap="square" lIns="0" tIns="12700" rIns="0" bIns="0" rtlCol="0">
            <a:spAutoFit/>
          </a:bodyPr>
          <a:lstStyle/>
          <a:p>
            <a:pPr marL="12700" marR="5080">
              <a:lnSpc>
                <a:spcPct val="100000"/>
              </a:lnSpc>
              <a:spcBef>
                <a:spcPts val="100"/>
              </a:spcBef>
            </a:pPr>
            <a:r>
              <a:rPr lang="en-IN" sz="2000" spc="-5" dirty="0">
                <a:latin typeface="Consolas"/>
                <a:cs typeface="Consolas"/>
              </a:rPr>
              <a:t>Around 9 cancellation rate are 100% in adults</a:t>
            </a:r>
            <a:endParaRPr sz="2000" dirty="0">
              <a:latin typeface="Consolas"/>
              <a:cs typeface="Consolas"/>
            </a:endParaRPr>
          </a:p>
        </p:txBody>
      </p:sp>
      <p:sp>
        <p:nvSpPr>
          <p:cNvPr id="6" name="object 6"/>
          <p:cNvSpPr txBox="1"/>
          <p:nvPr/>
        </p:nvSpPr>
        <p:spPr>
          <a:xfrm>
            <a:off x="7010400" y="5094888"/>
            <a:ext cx="4038600" cy="628377"/>
          </a:xfrm>
          <a:prstGeom prst="rect">
            <a:avLst/>
          </a:prstGeom>
        </p:spPr>
        <p:txBody>
          <a:bodyPr vert="horz" wrap="square" lIns="0" tIns="12700" rIns="0" bIns="0" rtlCol="0">
            <a:spAutoFit/>
          </a:bodyPr>
          <a:lstStyle/>
          <a:p>
            <a:pPr marL="12700" marR="5080">
              <a:lnSpc>
                <a:spcPct val="100000"/>
              </a:lnSpc>
              <a:spcBef>
                <a:spcPts val="100"/>
              </a:spcBef>
            </a:pPr>
            <a:r>
              <a:rPr lang="en-IN" sz="2000" spc="-5" dirty="0">
                <a:latin typeface="Consolas"/>
                <a:cs typeface="Consolas"/>
              </a:rPr>
              <a:t>Average Cancellation rate is 100% in children</a:t>
            </a:r>
            <a:endParaRPr sz="2000" dirty="0">
              <a:latin typeface="Consolas"/>
              <a:cs typeface="Consolas"/>
            </a:endParaRPr>
          </a:p>
        </p:txBody>
      </p:sp>
      <p:sp>
        <p:nvSpPr>
          <p:cNvPr id="7" name="object 7"/>
          <p:cNvSpPr txBox="1">
            <a:spLocks noGrp="1"/>
          </p:cNvSpPr>
          <p:nvPr>
            <p:ph type="title"/>
          </p:nvPr>
        </p:nvSpPr>
        <p:spPr>
          <a:xfrm>
            <a:off x="250037" y="149479"/>
            <a:ext cx="4017163" cy="396904"/>
          </a:xfrm>
          <a:prstGeom prst="rect">
            <a:avLst/>
          </a:prstGeom>
        </p:spPr>
        <p:txBody>
          <a:bodyPr vert="horz" wrap="square" lIns="0" tIns="12065" rIns="0" bIns="0" rtlCol="0">
            <a:spAutoFit/>
          </a:bodyPr>
          <a:lstStyle/>
          <a:p>
            <a:pPr marL="12700">
              <a:lnSpc>
                <a:spcPct val="100000"/>
              </a:lnSpc>
              <a:spcBef>
                <a:spcPts val="95"/>
              </a:spcBef>
            </a:pPr>
            <a:r>
              <a:rPr lang="en-IN" sz="2500" b="1" spc="-5" dirty="0">
                <a:latin typeface="Arial"/>
                <a:cs typeface="Arial"/>
              </a:rPr>
              <a:t>NUMERICAL_BAR_PLOT</a:t>
            </a:r>
            <a:endParaRPr sz="2500" dirty="0">
              <a:latin typeface="Arial"/>
              <a:cs typeface="Arial"/>
            </a:endParaRPr>
          </a:p>
        </p:txBody>
      </p:sp>
      <p:pic>
        <p:nvPicPr>
          <p:cNvPr id="12" name="Picture 2">
            <a:extLst>
              <a:ext uri="{FF2B5EF4-FFF2-40B4-BE49-F238E27FC236}">
                <a16:creationId xmlns:a16="http://schemas.microsoft.com/office/drawing/2014/main" id="{95EB2F69-8513-2625-B65B-6612CA9A8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54888"/>
            <a:ext cx="4648200" cy="324568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D51692AD-EBA3-B019-39F8-8EE238EA6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54888"/>
            <a:ext cx="4648199" cy="3245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219200" y="4586645"/>
            <a:ext cx="3200400" cy="1243930"/>
          </a:xfrm>
          <a:prstGeom prst="rect">
            <a:avLst/>
          </a:prstGeom>
        </p:spPr>
        <p:txBody>
          <a:bodyPr vert="horz" wrap="square" lIns="0" tIns="12700" rIns="0" bIns="0" rtlCol="0">
            <a:spAutoFit/>
          </a:bodyPr>
          <a:lstStyle/>
          <a:p>
            <a:pPr marL="12700" marR="5080">
              <a:lnSpc>
                <a:spcPct val="100000"/>
              </a:lnSpc>
              <a:spcBef>
                <a:spcPts val="100"/>
              </a:spcBef>
            </a:pPr>
            <a:r>
              <a:rPr lang="en-IN" sz="2000" spc="-5" dirty="0">
                <a:latin typeface="Consolas"/>
                <a:cs typeface="Consolas"/>
              </a:rPr>
              <a:t>Average cancellation rate in “0” is more compared to other based on babies.</a:t>
            </a:r>
            <a:endParaRPr sz="2000" dirty="0">
              <a:latin typeface="Consolas"/>
              <a:cs typeface="Consolas"/>
            </a:endParaRPr>
          </a:p>
        </p:txBody>
      </p:sp>
      <p:pic>
        <p:nvPicPr>
          <p:cNvPr id="12290" name="Picture 2">
            <a:extLst>
              <a:ext uri="{FF2B5EF4-FFF2-40B4-BE49-F238E27FC236}">
                <a16:creationId xmlns:a16="http://schemas.microsoft.com/office/drawing/2014/main" id="{922FD381-C021-8D77-95F9-AF1A7B46C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4724400" cy="3245684"/>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p:cNvSpPr txBox="1"/>
          <p:nvPr/>
        </p:nvSpPr>
        <p:spPr>
          <a:xfrm>
            <a:off x="7030518" y="4648200"/>
            <a:ext cx="4038600" cy="1120820"/>
          </a:xfrm>
          <a:prstGeom prst="rect">
            <a:avLst/>
          </a:prstGeom>
        </p:spPr>
        <p:txBody>
          <a:bodyPr vert="horz" wrap="square" lIns="0" tIns="12700" rIns="0" bIns="0" rtlCol="0">
            <a:spAutoFit/>
          </a:bodyPr>
          <a:lstStyle/>
          <a:p>
            <a:pPr marL="12700" marR="5080" algn="ctr">
              <a:lnSpc>
                <a:spcPct val="100000"/>
              </a:lnSpc>
              <a:spcBef>
                <a:spcPts val="100"/>
              </a:spcBef>
            </a:pPr>
            <a:r>
              <a:rPr lang="en-IN" sz="2400" spc="-5" dirty="0">
                <a:latin typeface="Consolas"/>
                <a:cs typeface="Consolas"/>
              </a:rPr>
              <a:t>More cancellation rate in 0 based on is repeated guest</a:t>
            </a:r>
            <a:endParaRPr sz="2400" dirty="0">
              <a:latin typeface="Consolas"/>
              <a:cs typeface="Consolas"/>
            </a:endParaRPr>
          </a:p>
        </p:txBody>
      </p:sp>
      <p:pic>
        <p:nvPicPr>
          <p:cNvPr id="13314" name="Picture 2">
            <a:extLst>
              <a:ext uri="{FF2B5EF4-FFF2-40B4-BE49-F238E27FC236}">
                <a16:creationId xmlns:a16="http://schemas.microsoft.com/office/drawing/2014/main" id="{B28BCD8E-A890-B057-5362-0830016DB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836" y="911804"/>
            <a:ext cx="5065164" cy="31720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1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924000" y="3805611"/>
            <a:ext cx="2962101" cy="1490152"/>
          </a:xfrm>
          <a:prstGeom prst="rect">
            <a:avLst/>
          </a:prstGeom>
        </p:spPr>
        <p:txBody>
          <a:bodyPr vert="horz" wrap="square" lIns="0" tIns="12700" rIns="0" bIns="0" rtlCol="0">
            <a:spAutoFit/>
          </a:bodyPr>
          <a:lstStyle/>
          <a:p>
            <a:pPr marL="12700" marR="5080" algn="ctr">
              <a:lnSpc>
                <a:spcPct val="100000"/>
              </a:lnSpc>
              <a:spcBef>
                <a:spcPts val="100"/>
              </a:spcBef>
            </a:pPr>
            <a:r>
              <a:rPr lang="en-US" sz="2400" spc="-5" dirty="0">
                <a:latin typeface="Consolas"/>
                <a:cs typeface="Consolas"/>
              </a:rPr>
              <a:t>More cancellation rate in 0 based  required car parking spaces</a:t>
            </a:r>
            <a:endParaRPr lang="en-US" sz="2400" dirty="0">
              <a:latin typeface="Consolas"/>
              <a:cs typeface="Consolas"/>
            </a:endParaRPr>
          </a:p>
        </p:txBody>
      </p:sp>
      <p:sp>
        <p:nvSpPr>
          <p:cNvPr id="6" name="object 6"/>
          <p:cNvSpPr txBox="1"/>
          <p:nvPr/>
        </p:nvSpPr>
        <p:spPr>
          <a:xfrm>
            <a:off x="7548650" y="3901946"/>
            <a:ext cx="2962100" cy="1490152"/>
          </a:xfrm>
          <a:prstGeom prst="rect">
            <a:avLst/>
          </a:prstGeom>
        </p:spPr>
        <p:txBody>
          <a:bodyPr vert="horz" wrap="square" lIns="0" tIns="12700" rIns="0" bIns="0" rtlCol="0">
            <a:spAutoFit/>
          </a:bodyPr>
          <a:lstStyle/>
          <a:p>
            <a:pPr marL="12700" marR="5080" algn="ctr">
              <a:lnSpc>
                <a:spcPct val="100000"/>
              </a:lnSpc>
              <a:spcBef>
                <a:spcPts val="100"/>
              </a:spcBef>
            </a:pPr>
            <a:r>
              <a:rPr lang="en-US" sz="2400" spc="-5" dirty="0">
                <a:latin typeface="Consolas"/>
                <a:cs typeface="Consolas"/>
              </a:rPr>
              <a:t>More cancellation rate in 0 based on total of special requests</a:t>
            </a:r>
            <a:endParaRPr lang="en-US" sz="2400" dirty="0">
              <a:latin typeface="Consolas"/>
              <a:cs typeface="Consolas"/>
            </a:endParaRPr>
          </a:p>
        </p:txBody>
      </p:sp>
      <p:pic>
        <p:nvPicPr>
          <p:cNvPr id="14338" name="Picture 2">
            <a:extLst>
              <a:ext uri="{FF2B5EF4-FFF2-40B4-BE49-F238E27FC236}">
                <a16:creationId xmlns:a16="http://schemas.microsoft.com/office/drawing/2014/main" id="{1EAC47F1-4185-E0AC-DB07-9242B496A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73965"/>
            <a:ext cx="4057600" cy="28312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3F7F79E9-0BA7-D191-39BF-EBCA58A6C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73964"/>
            <a:ext cx="4648200" cy="28312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A62875-8DE7-9E62-59AD-932ADD9276CD}"/>
              </a:ext>
            </a:extLst>
          </p:cNvPr>
          <p:cNvSpPr txBox="1"/>
          <p:nvPr/>
        </p:nvSpPr>
        <p:spPr>
          <a:xfrm>
            <a:off x="678817" y="5715000"/>
            <a:ext cx="11430000" cy="671915"/>
          </a:xfrm>
          <a:prstGeom prst="rect">
            <a:avLst/>
          </a:prstGeom>
          <a:noFill/>
        </p:spPr>
        <p:txBody>
          <a:bodyPr wrap="square">
            <a:spAutoFit/>
          </a:bodyPr>
          <a:lstStyle/>
          <a:p>
            <a:pPr>
              <a:lnSpc>
                <a:spcPct val="107000"/>
              </a:lnSpc>
              <a:spcAft>
                <a:spcPts val="600"/>
              </a:spcAft>
            </a:pPr>
            <a:r>
              <a:rPr lang="en-IN" sz="1800" kern="0" dirty="0">
                <a:effectLst/>
                <a:latin typeface="var(--jp-content-font-family)"/>
                <a:ea typeface="Times New Roman" panose="02020603050405020304" pitchFamily="18" charset="0"/>
                <a:cs typeface="Times New Roman" panose="02020603050405020304" pitchFamily="18" charset="0"/>
              </a:rPr>
              <a:t>Since Agent does not have control over customer cancellations, the column 'agent' can be dropped from the further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1365" y="804443"/>
            <a:ext cx="2661920" cy="1049655"/>
          </a:xfrm>
          <a:prstGeom prst="rect">
            <a:avLst/>
          </a:prstGeom>
        </p:spPr>
        <p:txBody>
          <a:bodyPr vert="horz" wrap="square" lIns="0" tIns="12700" rIns="0" bIns="0" rtlCol="0">
            <a:spAutoFit/>
          </a:bodyPr>
          <a:lstStyle/>
          <a:p>
            <a:pPr marL="12700" marR="5080">
              <a:lnSpc>
                <a:spcPct val="120000"/>
              </a:lnSpc>
              <a:spcBef>
                <a:spcPts val="100"/>
              </a:spcBef>
              <a:tabLst>
                <a:tab pos="2053589" algn="l"/>
              </a:tabLst>
            </a:pPr>
            <a:r>
              <a:rPr sz="2800" b="1" spc="-10" dirty="0">
                <a:latin typeface="Verdana"/>
                <a:cs typeface="Verdana"/>
              </a:rPr>
              <a:t>P</a:t>
            </a:r>
            <a:r>
              <a:rPr sz="2800" b="1" spc="-360" dirty="0">
                <a:latin typeface="Verdana"/>
                <a:cs typeface="Verdana"/>
              </a:rPr>
              <a:t> </a:t>
            </a:r>
            <a:r>
              <a:rPr sz="2800" b="1" spc="-25" dirty="0">
                <a:latin typeface="Verdana"/>
                <a:cs typeface="Verdana"/>
              </a:rPr>
              <a:t>O</a:t>
            </a:r>
            <a:r>
              <a:rPr sz="2800" b="1" spc="-360" dirty="0">
                <a:latin typeface="Verdana"/>
                <a:cs typeface="Verdana"/>
              </a:rPr>
              <a:t> </a:t>
            </a:r>
            <a:r>
              <a:rPr sz="2800" b="1" spc="-615" dirty="0">
                <a:latin typeface="Verdana"/>
                <a:cs typeface="Verdana"/>
              </a:rPr>
              <a:t>I</a:t>
            </a:r>
            <a:r>
              <a:rPr sz="2800" b="1" spc="-365" dirty="0">
                <a:latin typeface="Verdana"/>
                <a:cs typeface="Verdana"/>
              </a:rPr>
              <a:t> </a:t>
            </a:r>
            <a:r>
              <a:rPr sz="2800" b="1" spc="-114" dirty="0">
                <a:latin typeface="Verdana"/>
                <a:cs typeface="Verdana"/>
              </a:rPr>
              <a:t>N</a:t>
            </a:r>
            <a:r>
              <a:rPr sz="2800" b="1" spc="-365" dirty="0">
                <a:latin typeface="Verdana"/>
                <a:cs typeface="Verdana"/>
              </a:rPr>
              <a:t> </a:t>
            </a:r>
            <a:r>
              <a:rPr sz="2800" b="1" spc="-185" dirty="0">
                <a:latin typeface="Verdana"/>
                <a:cs typeface="Verdana"/>
              </a:rPr>
              <a:t>T</a:t>
            </a:r>
            <a:r>
              <a:rPr sz="2800" b="1" spc="-360" dirty="0">
                <a:latin typeface="Verdana"/>
                <a:cs typeface="Verdana"/>
              </a:rPr>
              <a:t> </a:t>
            </a:r>
            <a:r>
              <a:rPr sz="2800" b="1" spc="-210" dirty="0">
                <a:latin typeface="Verdana"/>
                <a:cs typeface="Verdana"/>
              </a:rPr>
              <a:t>S</a:t>
            </a:r>
            <a:r>
              <a:rPr sz="2800" b="1" dirty="0">
                <a:latin typeface="Verdana"/>
                <a:cs typeface="Verdana"/>
              </a:rPr>
              <a:t>	</a:t>
            </a:r>
            <a:r>
              <a:rPr sz="2800" b="1" spc="-185" dirty="0">
                <a:latin typeface="Verdana"/>
                <a:cs typeface="Verdana"/>
              </a:rPr>
              <a:t>T</a:t>
            </a:r>
            <a:r>
              <a:rPr sz="2800" b="1" spc="-360" dirty="0">
                <a:latin typeface="Verdana"/>
                <a:cs typeface="Verdana"/>
              </a:rPr>
              <a:t> </a:t>
            </a:r>
            <a:r>
              <a:rPr sz="2800" b="1" spc="-15" dirty="0">
                <a:latin typeface="Verdana"/>
                <a:cs typeface="Verdana"/>
              </a:rPr>
              <a:t>O  D</a:t>
            </a:r>
            <a:r>
              <a:rPr sz="2800" b="1" spc="-365" dirty="0">
                <a:latin typeface="Verdana"/>
                <a:cs typeface="Verdana"/>
              </a:rPr>
              <a:t> </a:t>
            </a:r>
            <a:r>
              <a:rPr sz="2800" b="1" spc="-615" dirty="0">
                <a:latin typeface="Verdana"/>
                <a:cs typeface="Verdana"/>
              </a:rPr>
              <a:t>I</a:t>
            </a:r>
            <a:r>
              <a:rPr sz="2800" b="1" spc="-365" dirty="0">
                <a:latin typeface="Verdana"/>
                <a:cs typeface="Verdana"/>
              </a:rPr>
              <a:t> </a:t>
            </a:r>
            <a:r>
              <a:rPr sz="2800" b="1" spc="-210" dirty="0">
                <a:latin typeface="Verdana"/>
                <a:cs typeface="Verdana"/>
              </a:rPr>
              <a:t>S</a:t>
            </a:r>
            <a:r>
              <a:rPr sz="2800" b="1" spc="-360" dirty="0">
                <a:latin typeface="Verdana"/>
                <a:cs typeface="Verdana"/>
              </a:rPr>
              <a:t> </a:t>
            </a:r>
            <a:r>
              <a:rPr sz="2800" b="1" spc="20" dirty="0">
                <a:latin typeface="Verdana"/>
                <a:cs typeface="Verdana"/>
              </a:rPr>
              <a:t>C</a:t>
            </a:r>
            <a:r>
              <a:rPr sz="2800" b="1" spc="-360" dirty="0">
                <a:latin typeface="Verdana"/>
                <a:cs typeface="Verdana"/>
              </a:rPr>
              <a:t> </a:t>
            </a:r>
            <a:r>
              <a:rPr sz="2800" b="1" spc="-75" dirty="0">
                <a:latin typeface="Verdana"/>
                <a:cs typeface="Verdana"/>
              </a:rPr>
              <a:t>U</a:t>
            </a:r>
            <a:r>
              <a:rPr sz="2800" b="1" spc="-360" dirty="0">
                <a:latin typeface="Verdana"/>
                <a:cs typeface="Verdana"/>
              </a:rPr>
              <a:t> </a:t>
            </a:r>
            <a:r>
              <a:rPr sz="2800" b="1" spc="-210" dirty="0">
                <a:latin typeface="Verdana"/>
                <a:cs typeface="Verdana"/>
              </a:rPr>
              <a:t>S</a:t>
            </a:r>
            <a:r>
              <a:rPr sz="2800" b="1" spc="-360" dirty="0">
                <a:latin typeface="Verdana"/>
                <a:cs typeface="Verdana"/>
              </a:rPr>
              <a:t> </a:t>
            </a:r>
            <a:r>
              <a:rPr sz="2800" b="1" spc="-210" dirty="0">
                <a:latin typeface="Verdana"/>
                <a:cs typeface="Verdana"/>
              </a:rPr>
              <a:t>S</a:t>
            </a:r>
            <a:r>
              <a:rPr sz="2800" b="1" spc="-360" dirty="0">
                <a:latin typeface="Verdana"/>
                <a:cs typeface="Verdana"/>
              </a:rPr>
              <a:t> </a:t>
            </a:r>
            <a:r>
              <a:rPr sz="2800" b="1" spc="-395" dirty="0">
                <a:latin typeface="Verdana"/>
                <a:cs typeface="Verdana"/>
              </a:rPr>
              <a:t>:</a:t>
            </a:r>
            <a:endParaRPr sz="2800">
              <a:latin typeface="Verdana"/>
              <a:cs typeface="Verdana"/>
            </a:endParaRPr>
          </a:p>
        </p:txBody>
      </p:sp>
      <p:grpSp>
        <p:nvGrpSpPr>
          <p:cNvPr id="3" name="object 3"/>
          <p:cNvGrpSpPr/>
          <p:nvPr/>
        </p:nvGrpSpPr>
        <p:grpSpPr>
          <a:xfrm>
            <a:off x="3047" y="0"/>
            <a:ext cx="6096000" cy="6858000"/>
            <a:chOff x="3047" y="0"/>
            <a:chExt cx="6096000" cy="6858000"/>
          </a:xfrm>
        </p:grpSpPr>
        <p:pic>
          <p:nvPicPr>
            <p:cNvPr id="4" name="object 4"/>
            <p:cNvPicPr/>
            <p:nvPr/>
          </p:nvPicPr>
          <p:blipFill>
            <a:blip r:embed="rId2" cstate="print"/>
            <a:stretch>
              <a:fillRect/>
            </a:stretch>
          </p:blipFill>
          <p:spPr>
            <a:xfrm>
              <a:off x="3047" y="0"/>
              <a:ext cx="6096000" cy="6858000"/>
            </a:xfrm>
            <a:prstGeom prst="rect">
              <a:avLst/>
            </a:prstGeom>
          </p:spPr>
        </p:pic>
        <p:sp>
          <p:nvSpPr>
            <p:cNvPr id="5" name="object 5"/>
            <p:cNvSpPr/>
            <p:nvPr/>
          </p:nvSpPr>
          <p:spPr>
            <a:xfrm>
              <a:off x="871728" y="1251203"/>
              <a:ext cx="4357370" cy="4357370"/>
            </a:xfrm>
            <a:custGeom>
              <a:avLst/>
              <a:gdLst/>
              <a:ahLst/>
              <a:cxnLst/>
              <a:rect l="l" t="t" r="r" b="b"/>
              <a:pathLst>
                <a:path w="4357370" h="4357370">
                  <a:moveTo>
                    <a:pt x="2178558" y="0"/>
                  </a:moveTo>
                  <a:lnTo>
                    <a:pt x="2130553" y="518"/>
                  </a:lnTo>
                  <a:lnTo>
                    <a:pt x="2082802" y="2066"/>
                  </a:lnTo>
                  <a:lnTo>
                    <a:pt x="2035315" y="4633"/>
                  </a:lnTo>
                  <a:lnTo>
                    <a:pt x="1988103" y="8209"/>
                  </a:lnTo>
                  <a:lnTo>
                    <a:pt x="1941177" y="12783"/>
                  </a:lnTo>
                  <a:lnTo>
                    <a:pt x="1894547" y="18344"/>
                  </a:lnTo>
                  <a:lnTo>
                    <a:pt x="1848224" y="24881"/>
                  </a:lnTo>
                  <a:lnTo>
                    <a:pt x="1802218" y="32385"/>
                  </a:lnTo>
                  <a:lnTo>
                    <a:pt x="1756541" y="40843"/>
                  </a:lnTo>
                  <a:lnTo>
                    <a:pt x="1711202" y="50247"/>
                  </a:lnTo>
                  <a:lnTo>
                    <a:pt x="1666212" y="60584"/>
                  </a:lnTo>
                  <a:lnTo>
                    <a:pt x="1621582" y="71845"/>
                  </a:lnTo>
                  <a:lnTo>
                    <a:pt x="1577323" y="84019"/>
                  </a:lnTo>
                  <a:lnTo>
                    <a:pt x="1533445" y="97095"/>
                  </a:lnTo>
                  <a:lnTo>
                    <a:pt x="1489959" y="111063"/>
                  </a:lnTo>
                  <a:lnTo>
                    <a:pt x="1446876" y="125911"/>
                  </a:lnTo>
                  <a:lnTo>
                    <a:pt x="1404206" y="141630"/>
                  </a:lnTo>
                  <a:lnTo>
                    <a:pt x="1361959" y="158208"/>
                  </a:lnTo>
                  <a:lnTo>
                    <a:pt x="1320147" y="175635"/>
                  </a:lnTo>
                  <a:lnTo>
                    <a:pt x="1278780" y="193901"/>
                  </a:lnTo>
                  <a:lnTo>
                    <a:pt x="1237868" y="212995"/>
                  </a:lnTo>
                  <a:lnTo>
                    <a:pt x="1197423" y="232905"/>
                  </a:lnTo>
                  <a:lnTo>
                    <a:pt x="1157455" y="253622"/>
                  </a:lnTo>
                  <a:lnTo>
                    <a:pt x="1117974" y="275135"/>
                  </a:lnTo>
                  <a:lnTo>
                    <a:pt x="1078992" y="297434"/>
                  </a:lnTo>
                  <a:lnTo>
                    <a:pt x="1040518" y="320506"/>
                  </a:lnTo>
                  <a:lnTo>
                    <a:pt x="1002563" y="344343"/>
                  </a:lnTo>
                  <a:lnTo>
                    <a:pt x="965139" y="368933"/>
                  </a:lnTo>
                  <a:lnTo>
                    <a:pt x="928256" y="394266"/>
                  </a:lnTo>
                  <a:lnTo>
                    <a:pt x="891924" y="420331"/>
                  </a:lnTo>
                  <a:lnTo>
                    <a:pt x="856153" y="447117"/>
                  </a:lnTo>
                  <a:lnTo>
                    <a:pt x="820956" y="474614"/>
                  </a:lnTo>
                  <a:lnTo>
                    <a:pt x="786341" y="502812"/>
                  </a:lnTo>
                  <a:lnTo>
                    <a:pt x="752321" y="531699"/>
                  </a:lnTo>
                  <a:lnTo>
                    <a:pt x="718905" y="561264"/>
                  </a:lnTo>
                  <a:lnTo>
                    <a:pt x="686104" y="591498"/>
                  </a:lnTo>
                  <a:lnTo>
                    <a:pt x="653929" y="622390"/>
                  </a:lnTo>
                  <a:lnTo>
                    <a:pt x="622390" y="653929"/>
                  </a:lnTo>
                  <a:lnTo>
                    <a:pt x="591498" y="686104"/>
                  </a:lnTo>
                  <a:lnTo>
                    <a:pt x="561264" y="718905"/>
                  </a:lnTo>
                  <a:lnTo>
                    <a:pt x="531699" y="752321"/>
                  </a:lnTo>
                  <a:lnTo>
                    <a:pt x="502812" y="786341"/>
                  </a:lnTo>
                  <a:lnTo>
                    <a:pt x="474614" y="820956"/>
                  </a:lnTo>
                  <a:lnTo>
                    <a:pt x="447117" y="856153"/>
                  </a:lnTo>
                  <a:lnTo>
                    <a:pt x="420331" y="891924"/>
                  </a:lnTo>
                  <a:lnTo>
                    <a:pt x="394266" y="928256"/>
                  </a:lnTo>
                  <a:lnTo>
                    <a:pt x="368933" y="965139"/>
                  </a:lnTo>
                  <a:lnTo>
                    <a:pt x="344343" y="1002563"/>
                  </a:lnTo>
                  <a:lnTo>
                    <a:pt x="320506" y="1040518"/>
                  </a:lnTo>
                  <a:lnTo>
                    <a:pt x="297434" y="1078991"/>
                  </a:lnTo>
                  <a:lnTo>
                    <a:pt x="275135" y="1117974"/>
                  </a:lnTo>
                  <a:lnTo>
                    <a:pt x="253622" y="1157455"/>
                  </a:lnTo>
                  <a:lnTo>
                    <a:pt x="232905" y="1197423"/>
                  </a:lnTo>
                  <a:lnTo>
                    <a:pt x="212995" y="1237868"/>
                  </a:lnTo>
                  <a:lnTo>
                    <a:pt x="193901" y="1278780"/>
                  </a:lnTo>
                  <a:lnTo>
                    <a:pt x="175635" y="1320147"/>
                  </a:lnTo>
                  <a:lnTo>
                    <a:pt x="158208" y="1361959"/>
                  </a:lnTo>
                  <a:lnTo>
                    <a:pt x="141630" y="1404206"/>
                  </a:lnTo>
                  <a:lnTo>
                    <a:pt x="125911" y="1446876"/>
                  </a:lnTo>
                  <a:lnTo>
                    <a:pt x="111063" y="1489959"/>
                  </a:lnTo>
                  <a:lnTo>
                    <a:pt x="97095" y="1533445"/>
                  </a:lnTo>
                  <a:lnTo>
                    <a:pt x="84019" y="1577323"/>
                  </a:lnTo>
                  <a:lnTo>
                    <a:pt x="71845" y="1621582"/>
                  </a:lnTo>
                  <a:lnTo>
                    <a:pt x="60584" y="1666212"/>
                  </a:lnTo>
                  <a:lnTo>
                    <a:pt x="50247" y="1711202"/>
                  </a:lnTo>
                  <a:lnTo>
                    <a:pt x="40843" y="1756541"/>
                  </a:lnTo>
                  <a:lnTo>
                    <a:pt x="32385" y="1802218"/>
                  </a:lnTo>
                  <a:lnTo>
                    <a:pt x="24881" y="1848224"/>
                  </a:lnTo>
                  <a:lnTo>
                    <a:pt x="18344" y="1894547"/>
                  </a:lnTo>
                  <a:lnTo>
                    <a:pt x="12783" y="1941177"/>
                  </a:lnTo>
                  <a:lnTo>
                    <a:pt x="8209" y="1988103"/>
                  </a:lnTo>
                  <a:lnTo>
                    <a:pt x="4633" y="2035315"/>
                  </a:lnTo>
                  <a:lnTo>
                    <a:pt x="2066" y="2082802"/>
                  </a:lnTo>
                  <a:lnTo>
                    <a:pt x="518" y="2130553"/>
                  </a:lnTo>
                  <a:lnTo>
                    <a:pt x="0" y="2178558"/>
                  </a:lnTo>
                  <a:lnTo>
                    <a:pt x="518" y="2226562"/>
                  </a:lnTo>
                  <a:lnTo>
                    <a:pt x="2066" y="2274313"/>
                  </a:lnTo>
                  <a:lnTo>
                    <a:pt x="4633" y="2321800"/>
                  </a:lnTo>
                  <a:lnTo>
                    <a:pt x="8209" y="2369012"/>
                  </a:lnTo>
                  <a:lnTo>
                    <a:pt x="12783" y="2415938"/>
                  </a:lnTo>
                  <a:lnTo>
                    <a:pt x="18344" y="2462568"/>
                  </a:lnTo>
                  <a:lnTo>
                    <a:pt x="24881" y="2508891"/>
                  </a:lnTo>
                  <a:lnTo>
                    <a:pt x="32385" y="2554897"/>
                  </a:lnTo>
                  <a:lnTo>
                    <a:pt x="40843" y="2600574"/>
                  </a:lnTo>
                  <a:lnTo>
                    <a:pt x="50247" y="2645913"/>
                  </a:lnTo>
                  <a:lnTo>
                    <a:pt x="60584" y="2690903"/>
                  </a:lnTo>
                  <a:lnTo>
                    <a:pt x="71845" y="2735533"/>
                  </a:lnTo>
                  <a:lnTo>
                    <a:pt x="84019" y="2779792"/>
                  </a:lnTo>
                  <a:lnTo>
                    <a:pt x="97095" y="2823670"/>
                  </a:lnTo>
                  <a:lnTo>
                    <a:pt x="111063" y="2867156"/>
                  </a:lnTo>
                  <a:lnTo>
                    <a:pt x="125911" y="2910239"/>
                  </a:lnTo>
                  <a:lnTo>
                    <a:pt x="141630" y="2952909"/>
                  </a:lnTo>
                  <a:lnTo>
                    <a:pt x="158208" y="2995156"/>
                  </a:lnTo>
                  <a:lnTo>
                    <a:pt x="175635" y="3036968"/>
                  </a:lnTo>
                  <a:lnTo>
                    <a:pt x="193901" y="3078335"/>
                  </a:lnTo>
                  <a:lnTo>
                    <a:pt x="212995" y="3119247"/>
                  </a:lnTo>
                  <a:lnTo>
                    <a:pt x="232905" y="3159692"/>
                  </a:lnTo>
                  <a:lnTo>
                    <a:pt x="253622" y="3199660"/>
                  </a:lnTo>
                  <a:lnTo>
                    <a:pt x="275135" y="3239141"/>
                  </a:lnTo>
                  <a:lnTo>
                    <a:pt x="297433" y="3278123"/>
                  </a:lnTo>
                  <a:lnTo>
                    <a:pt x="320506" y="3316597"/>
                  </a:lnTo>
                  <a:lnTo>
                    <a:pt x="344343" y="3354552"/>
                  </a:lnTo>
                  <a:lnTo>
                    <a:pt x="368933" y="3391976"/>
                  </a:lnTo>
                  <a:lnTo>
                    <a:pt x="394266" y="3428859"/>
                  </a:lnTo>
                  <a:lnTo>
                    <a:pt x="420331" y="3465191"/>
                  </a:lnTo>
                  <a:lnTo>
                    <a:pt x="447117" y="3500962"/>
                  </a:lnTo>
                  <a:lnTo>
                    <a:pt x="474614" y="3536159"/>
                  </a:lnTo>
                  <a:lnTo>
                    <a:pt x="502812" y="3570774"/>
                  </a:lnTo>
                  <a:lnTo>
                    <a:pt x="531699" y="3604794"/>
                  </a:lnTo>
                  <a:lnTo>
                    <a:pt x="561264" y="3638210"/>
                  </a:lnTo>
                  <a:lnTo>
                    <a:pt x="591498" y="3671011"/>
                  </a:lnTo>
                  <a:lnTo>
                    <a:pt x="622390" y="3703186"/>
                  </a:lnTo>
                  <a:lnTo>
                    <a:pt x="653929" y="3734725"/>
                  </a:lnTo>
                  <a:lnTo>
                    <a:pt x="686104" y="3765617"/>
                  </a:lnTo>
                  <a:lnTo>
                    <a:pt x="718905" y="3795851"/>
                  </a:lnTo>
                  <a:lnTo>
                    <a:pt x="752321" y="3825416"/>
                  </a:lnTo>
                  <a:lnTo>
                    <a:pt x="786341" y="3854303"/>
                  </a:lnTo>
                  <a:lnTo>
                    <a:pt x="820956" y="3882501"/>
                  </a:lnTo>
                  <a:lnTo>
                    <a:pt x="856153" y="3909998"/>
                  </a:lnTo>
                  <a:lnTo>
                    <a:pt x="891924" y="3936784"/>
                  </a:lnTo>
                  <a:lnTo>
                    <a:pt x="928256" y="3962849"/>
                  </a:lnTo>
                  <a:lnTo>
                    <a:pt x="965139" y="3988182"/>
                  </a:lnTo>
                  <a:lnTo>
                    <a:pt x="1002563" y="4012772"/>
                  </a:lnTo>
                  <a:lnTo>
                    <a:pt x="1040518" y="4036609"/>
                  </a:lnTo>
                  <a:lnTo>
                    <a:pt x="1078991" y="4059682"/>
                  </a:lnTo>
                  <a:lnTo>
                    <a:pt x="1117974" y="4081980"/>
                  </a:lnTo>
                  <a:lnTo>
                    <a:pt x="1157455" y="4103493"/>
                  </a:lnTo>
                  <a:lnTo>
                    <a:pt x="1197423" y="4124210"/>
                  </a:lnTo>
                  <a:lnTo>
                    <a:pt x="1237868" y="4144120"/>
                  </a:lnTo>
                  <a:lnTo>
                    <a:pt x="1278780" y="4163214"/>
                  </a:lnTo>
                  <a:lnTo>
                    <a:pt x="1320147" y="4181480"/>
                  </a:lnTo>
                  <a:lnTo>
                    <a:pt x="1361959" y="4198907"/>
                  </a:lnTo>
                  <a:lnTo>
                    <a:pt x="1404206" y="4215485"/>
                  </a:lnTo>
                  <a:lnTo>
                    <a:pt x="1446876" y="4231204"/>
                  </a:lnTo>
                  <a:lnTo>
                    <a:pt x="1489959" y="4246052"/>
                  </a:lnTo>
                  <a:lnTo>
                    <a:pt x="1533445" y="4260020"/>
                  </a:lnTo>
                  <a:lnTo>
                    <a:pt x="1577323" y="4273096"/>
                  </a:lnTo>
                  <a:lnTo>
                    <a:pt x="1621582" y="4285270"/>
                  </a:lnTo>
                  <a:lnTo>
                    <a:pt x="1666212" y="4296531"/>
                  </a:lnTo>
                  <a:lnTo>
                    <a:pt x="1711202" y="4306868"/>
                  </a:lnTo>
                  <a:lnTo>
                    <a:pt x="1756541" y="4316272"/>
                  </a:lnTo>
                  <a:lnTo>
                    <a:pt x="1802218" y="4324730"/>
                  </a:lnTo>
                  <a:lnTo>
                    <a:pt x="1848224" y="4332234"/>
                  </a:lnTo>
                  <a:lnTo>
                    <a:pt x="1894547" y="4338771"/>
                  </a:lnTo>
                  <a:lnTo>
                    <a:pt x="1941177" y="4344332"/>
                  </a:lnTo>
                  <a:lnTo>
                    <a:pt x="1988103" y="4348906"/>
                  </a:lnTo>
                  <a:lnTo>
                    <a:pt x="2035315" y="4352482"/>
                  </a:lnTo>
                  <a:lnTo>
                    <a:pt x="2082802" y="4355049"/>
                  </a:lnTo>
                  <a:lnTo>
                    <a:pt x="2130553" y="4356597"/>
                  </a:lnTo>
                  <a:lnTo>
                    <a:pt x="2178558" y="4357116"/>
                  </a:lnTo>
                  <a:lnTo>
                    <a:pt x="2226562" y="4356597"/>
                  </a:lnTo>
                  <a:lnTo>
                    <a:pt x="2274313" y="4355049"/>
                  </a:lnTo>
                  <a:lnTo>
                    <a:pt x="2321800" y="4352482"/>
                  </a:lnTo>
                  <a:lnTo>
                    <a:pt x="2369012" y="4348906"/>
                  </a:lnTo>
                  <a:lnTo>
                    <a:pt x="2415938" y="4344332"/>
                  </a:lnTo>
                  <a:lnTo>
                    <a:pt x="2462568" y="4338771"/>
                  </a:lnTo>
                  <a:lnTo>
                    <a:pt x="2508891" y="4332234"/>
                  </a:lnTo>
                  <a:lnTo>
                    <a:pt x="2554897" y="4324730"/>
                  </a:lnTo>
                  <a:lnTo>
                    <a:pt x="2600574" y="4316272"/>
                  </a:lnTo>
                  <a:lnTo>
                    <a:pt x="2645913" y="4306868"/>
                  </a:lnTo>
                  <a:lnTo>
                    <a:pt x="2690903" y="4296531"/>
                  </a:lnTo>
                  <a:lnTo>
                    <a:pt x="2735533" y="4285270"/>
                  </a:lnTo>
                  <a:lnTo>
                    <a:pt x="2779792" y="4273096"/>
                  </a:lnTo>
                  <a:lnTo>
                    <a:pt x="2823670" y="4260020"/>
                  </a:lnTo>
                  <a:lnTo>
                    <a:pt x="2867156" y="4246052"/>
                  </a:lnTo>
                  <a:lnTo>
                    <a:pt x="2910239" y="4231204"/>
                  </a:lnTo>
                  <a:lnTo>
                    <a:pt x="2952909" y="4215485"/>
                  </a:lnTo>
                  <a:lnTo>
                    <a:pt x="2995156" y="4198907"/>
                  </a:lnTo>
                  <a:lnTo>
                    <a:pt x="3036968" y="4181480"/>
                  </a:lnTo>
                  <a:lnTo>
                    <a:pt x="3078335" y="4163214"/>
                  </a:lnTo>
                  <a:lnTo>
                    <a:pt x="3119247" y="4144120"/>
                  </a:lnTo>
                  <a:lnTo>
                    <a:pt x="3159692" y="4124210"/>
                  </a:lnTo>
                  <a:lnTo>
                    <a:pt x="3199660" y="4103493"/>
                  </a:lnTo>
                  <a:lnTo>
                    <a:pt x="3239141" y="4081980"/>
                  </a:lnTo>
                  <a:lnTo>
                    <a:pt x="3278124" y="4059682"/>
                  </a:lnTo>
                  <a:lnTo>
                    <a:pt x="3316597" y="4036609"/>
                  </a:lnTo>
                  <a:lnTo>
                    <a:pt x="3354552" y="4012772"/>
                  </a:lnTo>
                  <a:lnTo>
                    <a:pt x="3391976" y="3988182"/>
                  </a:lnTo>
                  <a:lnTo>
                    <a:pt x="3428859" y="3962849"/>
                  </a:lnTo>
                  <a:lnTo>
                    <a:pt x="3465191" y="3936784"/>
                  </a:lnTo>
                  <a:lnTo>
                    <a:pt x="3500962" y="3909998"/>
                  </a:lnTo>
                  <a:lnTo>
                    <a:pt x="3536159" y="3882501"/>
                  </a:lnTo>
                  <a:lnTo>
                    <a:pt x="3570774" y="3854303"/>
                  </a:lnTo>
                  <a:lnTo>
                    <a:pt x="3604794" y="3825416"/>
                  </a:lnTo>
                  <a:lnTo>
                    <a:pt x="3638210" y="3795851"/>
                  </a:lnTo>
                  <a:lnTo>
                    <a:pt x="3671011" y="3765617"/>
                  </a:lnTo>
                  <a:lnTo>
                    <a:pt x="3703186" y="3734725"/>
                  </a:lnTo>
                  <a:lnTo>
                    <a:pt x="3734725" y="3703186"/>
                  </a:lnTo>
                  <a:lnTo>
                    <a:pt x="3765617" y="3671011"/>
                  </a:lnTo>
                  <a:lnTo>
                    <a:pt x="3795851" y="3638210"/>
                  </a:lnTo>
                  <a:lnTo>
                    <a:pt x="3825416" y="3604794"/>
                  </a:lnTo>
                  <a:lnTo>
                    <a:pt x="3854303" y="3570774"/>
                  </a:lnTo>
                  <a:lnTo>
                    <a:pt x="3882501" y="3536159"/>
                  </a:lnTo>
                  <a:lnTo>
                    <a:pt x="3909998" y="3500962"/>
                  </a:lnTo>
                  <a:lnTo>
                    <a:pt x="3936784" y="3465191"/>
                  </a:lnTo>
                  <a:lnTo>
                    <a:pt x="3962849" y="3428859"/>
                  </a:lnTo>
                  <a:lnTo>
                    <a:pt x="3988182" y="3391976"/>
                  </a:lnTo>
                  <a:lnTo>
                    <a:pt x="4012772" y="3354552"/>
                  </a:lnTo>
                  <a:lnTo>
                    <a:pt x="4036609" y="3316597"/>
                  </a:lnTo>
                  <a:lnTo>
                    <a:pt x="4059682" y="3278124"/>
                  </a:lnTo>
                  <a:lnTo>
                    <a:pt x="4081980" y="3239141"/>
                  </a:lnTo>
                  <a:lnTo>
                    <a:pt x="4103493" y="3199660"/>
                  </a:lnTo>
                  <a:lnTo>
                    <a:pt x="4124210" y="3159692"/>
                  </a:lnTo>
                  <a:lnTo>
                    <a:pt x="4144120" y="3119247"/>
                  </a:lnTo>
                  <a:lnTo>
                    <a:pt x="4163214" y="3078335"/>
                  </a:lnTo>
                  <a:lnTo>
                    <a:pt x="4181480" y="3036968"/>
                  </a:lnTo>
                  <a:lnTo>
                    <a:pt x="4198907" y="2995156"/>
                  </a:lnTo>
                  <a:lnTo>
                    <a:pt x="4215485" y="2952909"/>
                  </a:lnTo>
                  <a:lnTo>
                    <a:pt x="4231204" y="2910239"/>
                  </a:lnTo>
                  <a:lnTo>
                    <a:pt x="4246052" y="2867156"/>
                  </a:lnTo>
                  <a:lnTo>
                    <a:pt x="4260020" y="2823670"/>
                  </a:lnTo>
                  <a:lnTo>
                    <a:pt x="4273096" y="2779792"/>
                  </a:lnTo>
                  <a:lnTo>
                    <a:pt x="4285270" y="2735533"/>
                  </a:lnTo>
                  <a:lnTo>
                    <a:pt x="4296531" y="2690903"/>
                  </a:lnTo>
                  <a:lnTo>
                    <a:pt x="4306868" y="2645913"/>
                  </a:lnTo>
                  <a:lnTo>
                    <a:pt x="4316272" y="2600574"/>
                  </a:lnTo>
                  <a:lnTo>
                    <a:pt x="4324730" y="2554897"/>
                  </a:lnTo>
                  <a:lnTo>
                    <a:pt x="4332234" y="2508891"/>
                  </a:lnTo>
                  <a:lnTo>
                    <a:pt x="4338771" y="2462568"/>
                  </a:lnTo>
                  <a:lnTo>
                    <a:pt x="4344332" y="2415938"/>
                  </a:lnTo>
                  <a:lnTo>
                    <a:pt x="4348906" y="2369012"/>
                  </a:lnTo>
                  <a:lnTo>
                    <a:pt x="4352482" y="2321800"/>
                  </a:lnTo>
                  <a:lnTo>
                    <a:pt x="4355049" y="2274313"/>
                  </a:lnTo>
                  <a:lnTo>
                    <a:pt x="4356597" y="2226562"/>
                  </a:lnTo>
                  <a:lnTo>
                    <a:pt x="4357116" y="2178558"/>
                  </a:lnTo>
                  <a:lnTo>
                    <a:pt x="4356597" y="2130553"/>
                  </a:lnTo>
                  <a:lnTo>
                    <a:pt x="4355049" y="2082802"/>
                  </a:lnTo>
                  <a:lnTo>
                    <a:pt x="4352482" y="2035315"/>
                  </a:lnTo>
                  <a:lnTo>
                    <a:pt x="4348906" y="1988103"/>
                  </a:lnTo>
                  <a:lnTo>
                    <a:pt x="4344332" y="1941177"/>
                  </a:lnTo>
                  <a:lnTo>
                    <a:pt x="4338771" y="1894547"/>
                  </a:lnTo>
                  <a:lnTo>
                    <a:pt x="4332234" y="1848224"/>
                  </a:lnTo>
                  <a:lnTo>
                    <a:pt x="4324730" y="1802218"/>
                  </a:lnTo>
                  <a:lnTo>
                    <a:pt x="4316272" y="1756541"/>
                  </a:lnTo>
                  <a:lnTo>
                    <a:pt x="4306868" y="1711202"/>
                  </a:lnTo>
                  <a:lnTo>
                    <a:pt x="4296531" y="1666212"/>
                  </a:lnTo>
                  <a:lnTo>
                    <a:pt x="4285270" y="1621582"/>
                  </a:lnTo>
                  <a:lnTo>
                    <a:pt x="4273096" y="1577323"/>
                  </a:lnTo>
                  <a:lnTo>
                    <a:pt x="4260020" y="1533445"/>
                  </a:lnTo>
                  <a:lnTo>
                    <a:pt x="4246052" y="1489959"/>
                  </a:lnTo>
                  <a:lnTo>
                    <a:pt x="4231204" y="1446876"/>
                  </a:lnTo>
                  <a:lnTo>
                    <a:pt x="4215485" y="1404206"/>
                  </a:lnTo>
                  <a:lnTo>
                    <a:pt x="4198907" y="1361959"/>
                  </a:lnTo>
                  <a:lnTo>
                    <a:pt x="4181480" y="1320147"/>
                  </a:lnTo>
                  <a:lnTo>
                    <a:pt x="4163214" y="1278780"/>
                  </a:lnTo>
                  <a:lnTo>
                    <a:pt x="4144120" y="1237868"/>
                  </a:lnTo>
                  <a:lnTo>
                    <a:pt x="4124210" y="1197423"/>
                  </a:lnTo>
                  <a:lnTo>
                    <a:pt x="4103493" y="1157455"/>
                  </a:lnTo>
                  <a:lnTo>
                    <a:pt x="4081980" y="1117974"/>
                  </a:lnTo>
                  <a:lnTo>
                    <a:pt x="4059681" y="1078991"/>
                  </a:lnTo>
                  <a:lnTo>
                    <a:pt x="4036609" y="1040518"/>
                  </a:lnTo>
                  <a:lnTo>
                    <a:pt x="4012772" y="1002563"/>
                  </a:lnTo>
                  <a:lnTo>
                    <a:pt x="3988182" y="965139"/>
                  </a:lnTo>
                  <a:lnTo>
                    <a:pt x="3962849" y="928256"/>
                  </a:lnTo>
                  <a:lnTo>
                    <a:pt x="3936784" y="891924"/>
                  </a:lnTo>
                  <a:lnTo>
                    <a:pt x="3909998" y="856153"/>
                  </a:lnTo>
                  <a:lnTo>
                    <a:pt x="3882501" y="820956"/>
                  </a:lnTo>
                  <a:lnTo>
                    <a:pt x="3854303" y="786341"/>
                  </a:lnTo>
                  <a:lnTo>
                    <a:pt x="3825416" y="752321"/>
                  </a:lnTo>
                  <a:lnTo>
                    <a:pt x="3795851" y="718905"/>
                  </a:lnTo>
                  <a:lnTo>
                    <a:pt x="3765617" y="686104"/>
                  </a:lnTo>
                  <a:lnTo>
                    <a:pt x="3734725" y="653929"/>
                  </a:lnTo>
                  <a:lnTo>
                    <a:pt x="3703186" y="622390"/>
                  </a:lnTo>
                  <a:lnTo>
                    <a:pt x="3671011" y="591498"/>
                  </a:lnTo>
                  <a:lnTo>
                    <a:pt x="3638210" y="561264"/>
                  </a:lnTo>
                  <a:lnTo>
                    <a:pt x="3604794" y="531699"/>
                  </a:lnTo>
                  <a:lnTo>
                    <a:pt x="3570774" y="502812"/>
                  </a:lnTo>
                  <a:lnTo>
                    <a:pt x="3536159" y="474614"/>
                  </a:lnTo>
                  <a:lnTo>
                    <a:pt x="3500962" y="447117"/>
                  </a:lnTo>
                  <a:lnTo>
                    <a:pt x="3465191" y="420331"/>
                  </a:lnTo>
                  <a:lnTo>
                    <a:pt x="3428859" y="394266"/>
                  </a:lnTo>
                  <a:lnTo>
                    <a:pt x="3391976" y="368933"/>
                  </a:lnTo>
                  <a:lnTo>
                    <a:pt x="3354552" y="344343"/>
                  </a:lnTo>
                  <a:lnTo>
                    <a:pt x="3316597" y="320506"/>
                  </a:lnTo>
                  <a:lnTo>
                    <a:pt x="3278124" y="297434"/>
                  </a:lnTo>
                  <a:lnTo>
                    <a:pt x="3239141" y="275135"/>
                  </a:lnTo>
                  <a:lnTo>
                    <a:pt x="3199660" y="253622"/>
                  </a:lnTo>
                  <a:lnTo>
                    <a:pt x="3159692" y="232905"/>
                  </a:lnTo>
                  <a:lnTo>
                    <a:pt x="3119247" y="212995"/>
                  </a:lnTo>
                  <a:lnTo>
                    <a:pt x="3078335" y="193901"/>
                  </a:lnTo>
                  <a:lnTo>
                    <a:pt x="3036968" y="175635"/>
                  </a:lnTo>
                  <a:lnTo>
                    <a:pt x="2995156" y="158208"/>
                  </a:lnTo>
                  <a:lnTo>
                    <a:pt x="2952909" y="141630"/>
                  </a:lnTo>
                  <a:lnTo>
                    <a:pt x="2910239" y="125911"/>
                  </a:lnTo>
                  <a:lnTo>
                    <a:pt x="2867156" y="111063"/>
                  </a:lnTo>
                  <a:lnTo>
                    <a:pt x="2823670" y="97095"/>
                  </a:lnTo>
                  <a:lnTo>
                    <a:pt x="2779792" y="84019"/>
                  </a:lnTo>
                  <a:lnTo>
                    <a:pt x="2735533" y="71845"/>
                  </a:lnTo>
                  <a:lnTo>
                    <a:pt x="2690903" y="60584"/>
                  </a:lnTo>
                  <a:lnTo>
                    <a:pt x="2645913" y="50247"/>
                  </a:lnTo>
                  <a:lnTo>
                    <a:pt x="2600574" y="40843"/>
                  </a:lnTo>
                  <a:lnTo>
                    <a:pt x="2554897" y="32385"/>
                  </a:lnTo>
                  <a:lnTo>
                    <a:pt x="2508891" y="24881"/>
                  </a:lnTo>
                  <a:lnTo>
                    <a:pt x="2462568" y="18344"/>
                  </a:lnTo>
                  <a:lnTo>
                    <a:pt x="2415938" y="12783"/>
                  </a:lnTo>
                  <a:lnTo>
                    <a:pt x="2369012" y="8209"/>
                  </a:lnTo>
                  <a:lnTo>
                    <a:pt x="2321800" y="4633"/>
                  </a:lnTo>
                  <a:lnTo>
                    <a:pt x="2274313" y="2066"/>
                  </a:lnTo>
                  <a:lnTo>
                    <a:pt x="2226562" y="518"/>
                  </a:lnTo>
                  <a:lnTo>
                    <a:pt x="2178558" y="0"/>
                  </a:lnTo>
                  <a:close/>
                </a:path>
              </a:pathLst>
            </a:custGeom>
            <a:solidFill>
              <a:srgbClr val="FFFFFF"/>
            </a:solidFill>
          </p:spPr>
          <p:txBody>
            <a:bodyPr wrap="square" lIns="0" tIns="0" rIns="0" bIns="0" rtlCol="0"/>
            <a:lstStyle/>
            <a:p>
              <a:endParaRPr/>
            </a:p>
          </p:txBody>
        </p:sp>
        <p:sp>
          <p:nvSpPr>
            <p:cNvPr id="6" name="object 6"/>
            <p:cNvSpPr/>
            <p:nvPr/>
          </p:nvSpPr>
          <p:spPr>
            <a:xfrm>
              <a:off x="2188387" y="2325026"/>
              <a:ext cx="1717675" cy="2218690"/>
            </a:xfrm>
            <a:custGeom>
              <a:avLst/>
              <a:gdLst/>
              <a:ahLst/>
              <a:cxnLst/>
              <a:rect l="l" t="t" r="r" b="b"/>
              <a:pathLst>
                <a:path w="1717675" h="2218690">
                  <a:moveTo>
                    <a:pt x="1717636" y="0"/>
                  </a:moveTo>
                  <a:lnTo>
                    <a:pt x="0" y="0"/>
                  </a:lnTo>
                  <a:lnTo>
                    <a:pt x="0" y="166446"/>
                  </a:lnTo>
                  <a:lnTo>
                    <a:pt x="0" y="2051977"/>
                  </a:lnTo>
                  <a:lnTo>
                    <a:pt x="0" y="2218423"/>
                  </a:lnTo>
                  <a:lnTo>
                    <a:pt x="1717636" y="2218423"/>
                  </a:lnTo>
                  <a:lnTo>
                    <a:pt x="1717636" y="2051977"/>
                  </a:lnTo>
                  <a:lnTo>
                    <a:pt x="166230" y="2051977"/>
                  </a:lnTo>
                  <a:lnTo>
                    <a:pt x="166230" y="166446"/>
                  </a:lnTo>
                  <a:lnTo>
                    <a:pt x="1551419" y="166446"/>
                  </a:lnTo>
                  <a:lnTo>
                    <a:pt x="1551419" y="2051812"/>
                  </a:lnTo>
                  <a:lnTo>
                    <a:pt x="1717636" y="2051812"/>
                  </a:lnTo>
                  <a:lnTo>
                    <a:pt x="1717636" y="166446"/>
                  </a:lnTo>
                  <a:lnTo>
                    <a:pt x="1717636" y="166230"/>
                  </a:lnTo>
                  <a:lnTo>
                    <a:pt x="1717636" y="0"/>
                  </a:lnTo>
                  <a:close/>
                </a:path>
              </a:pathLst>
            </a:custGeom>
            <a:solidFill>
              <a:srgbClr val="8785D6"/>
            </a:solidFill>
          </p:spPr>
          <p:txBody>
            <a:bodyPr wrap="square" lIns="0" tIns="0" rIns="0" bIns="0" rtlCol="0"/>
            <a:lstStyle/>
            <a:p>
              <a:endParaRPr/>
            </a:p>
          </p:txBody>
        </p:sp>
        <p:sp>
          <p:nvSpPr>
            <p:cNvPr id="7" name="object 7"/>
            <p:cNvSpPr/>
            <p:nvPr/>
          </p:nvSpPr>
          <p:spPr>
            <a:xfrm>
              <a:off x="2188395" y="2324833"/>
              <a:ext cx="1717675" cy="2218690"/>
            </a:xfrm>
            <a:custGeom>
              <a:avLst/>
              <a:gdLst/>
              <a:ahLst/>
              <a:cxnLst/>
              <a:rect l="l" t="t" r="r" b="b"/>
              <a:pathLst>
                <a:path w="1717675" h="2218690">
                  <a:moveTo>
                    <a:pt x="166223" y="166420"/>
                  </a:moveTo>
                  <a:lnTo>
                    <a:pt x="1551418" y="166420"/>
                  </a:lnTo>
                  <a:lnTo>
                    <a:pt x="1551418" y="2051993"/>
                  </a:lnTo>
                  <a:lnTo>
                    <a:pt x="166223" y="2051993"/>
                  </a:lnTo>
                  <a:lnTo>
                    <a:pt x="166223" y="166420"/>
                  </a:lnTo>
                  <a:close/>
                </a:path>
                <a:path w="1717675" h="2218690">
                  <a:moveTo>
                    <a:pt x="0" y="2218367"/>
                  </a:moveTo>
                  <a:lnTo>
                    <a:pt x="1717641" y="2218367"/>
                  </a:lnTo>
                  <a:lnTo>
                    <a:pt x="1717641" y="0"/>
                  </a:lnTo>
                  <a:lnTo>
                    <a:pt x="0" y="0"/>
                  </a:lnTo>
                  <a:lnTo>
                    <a:pt x="0" y="2218367"/>
                  </a:lnTo>
                  <a:close/>
                </a:path>
              </a:pathLst>
            </a:custGeom>
            <a:ln w="32335">
              <a:solidFill>
                <a:srgbClr val="8785D6"/>
              </a:solidFill>
            </a:ln>
          </p:spPr>
          <p:txBody>
            <a:bodyPr wrap="square" lIns="0" tIns="0" rIns="0" bIns="0" rtlCol="0"/>
            <a:lstStyle/>
            <a:p>
              <a:endParaRPr/>
            </a:p>
          </p:txBody>
        </p:sp>
        <p:sp>
          <p:nvSpPr>
            <p:cNvPr id="8" name="object 8"/>
            <p:cNvSpPr/>
            <p:nvPr/>
          </p:nvSpPr>
          <p:spPr>
            <a:xfrm>
              <a:off x="3102623" y="2740815"/>
              <a:ext cx="471170" cy="111125"/>
            </a:xfrm>
            <a:custGeom>
              <a:avLst/>
              <a:gdLst/>
              <a:ahLst/>
              <a:cxnLst/>
              <a:rect l="l" t="t" r="r" b="b"/>
              <a:pathLst>
                <a:path w="471170" h="111125">
                  <a:moveTo>
                    <a:pt x="470966" y="0"/>
                  </a:moveTo>
                  <a:lnTo>
                    <a:pt x="0" y="0"/>
                  </a:lnTo>
                  <a:lnTo>
                    <a:pt x="0" y="110916"/>
                  </a:lnTo>
                  <a:lnTo>
                    <a:pt x="470966" y="110916"/>
                  </a:lnTo>
                  <a:lnTo>
                    <a:pt x="470966" y="0"/>
                  </a:lnTo>
                  <a:close/>
                </a:path>
              </a:pathLst>
            </a:custGeom>
            <a:solidFill>
              <a:srgbClr val="8785D6"/>
            </a:solidFill>
          </p:spPr>
          <p:txBody>
            <a:bodyPr wrap="square" lIns="0" tIns="0" rIns="0" bIns="0" rtlCol="0"/>
            <a:lstStyle/>
            <a:p>
              <a:endParaRPr/>
            </a:p>
          </p:txBody>
        </p:sp>
        <p:sp>
          <p:nvSpPr>
            <p:cNvPr id="9" name="object 9"/>
            <p:cNvSpPr/>
            <p:nvPr/>
          </p:nvSpPr>
          <p:spPr>
            <a:xfrm>
              <a:off x="3102623" y="2740815"/>
              <a:ext cx="471170" cy="111125"/>
            </a:xfrm>
            <a:custGeom>
              <a:avLst/>
              <a:gdLst/>
              <a:ahLst/>
              <a:cxnLst/>
              <a:rect l="l" t="t" r="r" b="b"/>
              <a:pathLst>
                <a:path w="471170" h="111125">
                  <a:moveTo>
                    <a:pt x="0" y="110916"/>
                  </a:moveTo>
                  <a:lnTo>
                    <a:pt x="470966" y="110916"/>
                  </a:lnTo>
                  <a:lnTo>
                    <a:pt x="470966" y="0"/>
                  </a:lnTo>
                  <a:lnTo>
                    <a:pt x="0" y="0"/>
                  </a:lnTo>
                  <a:lnTo>
                    <a:pt x="0" y="110916"/>
                  </a:lnTo>
                  <a:close/>
                </a:path>
              </a:pathLst>
            </a:custGeom>
            <a:ln w="32348">
              <a:solidFill>
                <a:srgbClr val="8785D6"/>
              </a:solidFill>
            </a:ln>
          </p:spPr>
          <p:txBody>
            <a:bodyPr wrap="square" lIns="0" tIns="0" rIns="0" bIns="0" rtlCol="0"/>
            <a:lstStyle/>
            <a:p>
              <a:endParaRPr/>
            </a:p>
          </p:txBody>
        </p:sp>
        <p:sp>
          <p:nvSpPr>
            <p:cNvPr id="10" name="object 10"/>
            <p:cNvSpPr/>
            <p:nvPr/>
          </p:nvSpPr>
          <p:spPr>
            <a:xfrm>
              <a:off x="3102623" y="3184479"/>
              <a:ext cx="471170" cy="111125"/>
            </a:xfrm>
            <a:custGeom>
              <a:avLst/>
              <a:gdLst/>
              <a:ahLst/>
              <a:cxnLst/>
              <a:rect l="l" t="t" r="r" b="b"/>
              <a:pathLst>
                <a:path w="471170" h="111125">
                  <a:moveTo>
                    <a:pt x="470966" y="0"/>
                  </a:moveTo>
                  <a:lnTo>
                    <a:pt x="0" y="0"/>
                  </a:lnTo>
                  <a:lnTo>
                    <a:pt x="0" y="110916"/>
                  </a:lnTo>
                  <a:lnTo>
                    <a:pt x="470966" y="110916"/>
                  </a:lnTo>
                  <a:lnTo>
                    <a:pt x="470966" y="0"/>
                  </a:lnTo>
                  <a:close/>
                </a:path>
              </a:pathLst>
            </a:custGeom>
            <a:solidFill>
              <a:srgbClr val="8785D6"/>
            </a:solidFill>
          </p:spPr>
          <p:txBody>
            <a:bodyPr wrap="square" lIns="0" tIns="0" rIns="0" bIns="0" rtlCol="0"/>
            <a:lstStyle/>
            <a:p>
              <a:endParaRPr/>
            </a:p>
          </p:txBody>
        </p:sp>
        <p:sp>
          <p:nvSpPr>
            <p:cNvPr id="11" name="object 11"/>
            <p:cNvSpPr/>
            <p:nvPr/>
          </p:nvSpPr>
          <p:spPr>
            <a:xfrm>
              <a:off x="3102623" y="3184479"/>
              <a:ext cx="471170" cy="111125"/>
            </a:xfrm>
            <a:custGeom>
              <a:avLst/>
              <a:gdLst/>
              <a:ahLst/>
              <a:cxnLst/>
              <a:rect l="l" t="t" r="r" b="b"/>
              <a:pathLst>
                <a:path w="471170" h="111125">
                  <a:moveTo>
                    <a:pt x="0" y="110916"/>
                  </a:moveTo>
                  <a:lnTo>
                    <a:pt x="470966" y="110916"/>
                  </a:lnTo>
                  <a:lnTo>
                    <a:pt x="470966" y="0"/>
                  </a:lnTo>
                  <a:lnTo>
                    <a:pt x="0" y="0"/>
                  </a:lnTo>
                  <a:lnTo>
                    <a:pt x="0" y="110916"/>
                  </a:lnTo>
                  <a:close/>
                </a:path>
              </a:pathLst>
            </a:custGeom>
            <a:ln w="32348">
              <a:solidFill>
                <a:srgbClr val="8785D6"/>
              </a:solidFill>
            </a:ln>
          </p:spPr>
          <p:txBody>
            <a:bodyPr wrap="square" lIns="0" tIns="0" rIns="0" bIns="0" rtlCol="0"/>
            <a:lstStyle/>
            <a:p>
              <a:endParaRPr/>
            </a:p>
          </p:txBody>
        </p:sp>
        <p:sp>
          <p:nvSpPr>
            <p:cNvPr id="12" name="object 12"/>
            <p:cNvSpPr/>
            <p:nvPr/>
          </p:nvSpPr>
          <p:spPr>
            <a:xfrm>
              <a:off x="3102623" y="4071807"/>
              <a:ext cx="471170" cy="111125"/>
            </a:xfrm>
            <a:custGeom>
              <a:avLst/>
              <a:gdLst/>
              <a:ahLst/>
              <a:cxnLst/>
              <a:rect l="l" t="t" r="r" b="b"/>
              <a:pathLst>
                <a:path w="471170" h="111125">
                  <a:moveTo>
                    <a:pt x="470966" y="0"/>
                  </a:moveTo>
                  <a:lnTo>
                    <a:pt x="0" y="0"/>
                  </a:lnTo>
                  <a:lnTo>
                    <a:pt x="0" y="110916"/>
                  </a:lnTo>
                  <a:lnTo>
                    <a:pt x="470966" y="110916"/>
                  </a:lnTo>
                  <a:lnTo>
                    <a:pt x="470966" y="0"/>
                  </a:lnTo>
                  <a:close/>
                </a:path>
              </a:pathLst>
            </a:custGeom>
            <a:solidFill>
              <a:srgbClr val="8785D6"/>
            </a:solidFill>
          </p:spPr>
          <p:txBody>
            <a:bodyPr wrap="square" lIns="0" tIns="0" rIns="0" bIns="0" rtlCol="0"/>
            <a:lstStyle/>
            <a:p>
              <a:endParaRPr/>
            </a:p>
          </p:txBody>
        </p:sp>
        <p:sp>
          <p:nvSpPr>
            <p:cNvPr id="13" name="object 13"/>
            <p:cNvSpPr/>
            <p:nvPr/>
          </p:nvSpPr>
          <p:spPr>
            <a:xfrm>
              <a:off x="3102623" y="4071807"/>
              <a:ext cx="471170" cy="111125"/>
            </a:xfrm>
            <a:custGeom>
              <a:avLst/>
              <a:gdLst/>
              <a:ahLst/>
              <a:cxnLst/>
              <a:rect l="l" t="t" r="r" b="b"/>
              <a:pathLst>
                <a:path w="471170" h="111125">
                  <a:moveTo>
                    <a:pt x="0" y="110916"/>
                  </a:moveTo>
                  <a:lnTo>
                    <a:pt x="470966" y="110916"/>
                  </a:lnTo>
                  <a:lnTo>
                    <a:pt x="470966" y="0"/>
                  </a:lnTo>
                  <a:lnTo>
                    <a:pt x="0" y="0"/>
                  </a:lnTo>
                  <a:lnTo>
                    <a:pt x="0" y="110916"/>
                  </a:lnTo>
                  <a:close/>
                </a:path>
              </a:pathLst>
            </a:custGeom>
            <a:ln w="32348">
              <a:solidFill>
                <a:srgbClr val="8785D6"/>
              </a:solidFill>
            </a:ln>
          </p:spPr>
          <p:txBody>
            <a:bodyPr wrap="square" lIns="0" tIns="0" rIns="0" bIns="0" rtlCol="0"/>
            <a:lstStyle/>
            <a:p>
              <a:endParaRPr/>
            </a:p>
          </p:txBody>
        </p:sp>
        <p:sp>
          <p:nvSpPr>
            <p:cNvPr id="14" name="object 14"/>
            <p:cNvSpPr/>
            <p:nvPr/>
          </p:nvSpPr>
          <p:spPr>
            <a:xfrm>
              <a:off x="3102623" y="3628143"/>
              <a:ext cx="471170" cy="111125"/>
            </a:xfrm>
            <a:custGeom>
              <a:avLst/>
              <a:gdLst/>
              <a:ahLst/>
              <a:cxnLst/>
              <a:rect l="l" t="t" r="r" b="b"/>
              <a:pathLst>
                <a:path w="471170" h="111125">
                  <a:moveTo>
                    <a:pt x="470966" y="0"/>
                  </a:moveTo>
                  <a:lnTo>
                    <a:pt x="0" y="0"/>
                  </a:lnTo>
                  <a:lnTo>
                    <a:pt x="0" y="110916"/>
                  </a:lnTo>
                  <a:lnTo>
                    <a:pt x="470966" y="110916"/>
                  </a:lnTo>
                  <a:lnTo>
                    <a:pt x="470966" y="0"/>
                  </a:lnTo>
                  <a:close/>
                </a:path>
              </a:pathLst>
            </a:custGeom>
            <a:solidFill>
              <a:srgbClr val="8785D6"/>
            </a:solidFill>
          </p:spPr>
          <p:txBody>
            <a:bodyPr wrap="square" lIns="0" tIns="0" rIns="0" bIns="0" rtlCol="0"/>
            <a:lstStyle/>
            <a:p>
              <a:endParaRPr/>
            </a:p>
          </p:txBody>
        </p:sp>
        <p:sp>
          <p:nvSpPr>
            <p:cNvPr id="15" name="object 15"/>
            <p:cNvSpPr/>
            <p:nvPr/>
          </p:nvSpPr>
          <p:spPr>
            <a:xfrm>
              <a:off x="3102623" y="3628143"/>
              <a:ext cx="471170" cy="111125"/>
            </a:xfrm>
            <a:custGeom>
              <a:avLst/>
              <a:gdLst/>
              <a:ahLst/>
              <a:cxnLst/>
              <a:rect l="l" t="t" r="r" b="b"/>
              <a:pathLst>
                <a:path w="471170" h="111125">
                  <a:moveTo>
                    <a:pt x="0" y="110916"/>
                  </a:moveTo>
                  <a:lnTo>
                    <a:pt x="470966" y="110916"/>
                  </a:lnTo>
                  <a:lnTo>
                    <a:pt x="470966" y="0"/>
                  </a:lnTo>
                  <a:lnTo>
                    <a:pt x="0" y="0"/>
                  </a:lnTo>
                  <a:lnTo>
                    <a:pt x="0" y="110916"/>
                  </a:lnTo>
                  <a:close/>
                </a:path>
              </a:pathLst>
            </a:custGeom>
            <a:ln w="32348">
              <a:solidFill>
                <a:srgbClr val="8785D6"/>
              </a:solidFill>
            </a:ln>
          </p:spPr>
          <p:txBody>
            <a:bodyPr wrap="square" lIns="0" tIns="0" rIns="0" bIns="0" rtlCol="0"/>
            <a:lstStyle/>
            <a:p>
              <a:endParaRPr/>
            </a:p>
          </p:txBody>
        </p:sp>
        <p:sp>
          <p:nvSpPr>
            <p:cNvPr id="16" name="object 16"/>
            <p:cNvSpPr/>
            <p:nvPr/>
          </p:nvSpPr>
          <p:spPr>
            <a:xfrm>
              <a:off x="2520841" y="2602170"/>
              <a:ext cx="410209" cy="338455"/>
            </a:xfrm>
            <a:custGeom>
              <a:avLst/>
              <a:gdLst/>
              <a:ahLst/>
              <a:cxnLst/>
              <a:rect l="l" t="t" r="r" b="b"/>
              <a:pathLst>
                <a:path w="410210" h="338455">
                  <a:moveTo>
                    <a:pt x="332446" y="0"/>
                  </a:moveTo>
                  <a:lnTo>
                    <a:pt x="149601" y="183011"/>
                  </a:lnTo>
                  <a:lnTo>
                    <a:pt x="77570" y="110916"/>
                  </a:lnTo>
                  <a:lnTo>
                    <a:pt x="0" y="188557"/>
                  </a:lnTo>
                  <a:lnTo>
                    <a:pt x="149601" y="338293"/>
                  </a:lnTo>
                  <a:lnTo>
                    <a:pt x="410017" y="77641"/>
                  </a:lnTo>
                  <a:lnTo>
                    <a:pt x="332446" y="0"/>
                  </a:lnTo>
                  <a:close/>
                </a:path>
              </a:pathLst>
            </a:custGeom>
            <a:solidFill>
              <a:srgbClr val="8785D6"/>
            </a:solidFill>
          </p:spPr>
          <p:txBody>
            <a:bodyPr wrap="square" lIns="0" tIns="0" rIns="0" bIns="0" rtlCol="0"/>
            <a:lstStyle/>
            <a:p>
              <a:endParaRPr/>
            </a:p>
          </p:txBody>
        </p:sp>
        <p:sp>
          <p:nvSpPr>
            <p:cNvPr id="17" name="object 17"/>
            <p:cNvSpPr/>
            <p:nvPr/>
          </p:nvSpPr>
          <p:spPr>
            <a:xfrm>
              <a:off x="2520841" y="2602170"/>
              <a:ext cx="410209" cy="338455"/>
            </a:xfrm>
            <a:custGeom>
              <a:avLst/>
              <a:gdLst/>
              <a:ahLst/>
              <a:cxnLst/>
              <a:rect l="l" t="t" r="r" b="b"/>
              <a:pathLst>
                <a:path w="410210" h="338455">
                  <a:moveTo>
                    <a:pt x="410017" y="77641"/>
                  </a:moveTo>
                  <a:lnTo>
                    <a:pt x="332446" y="0"/>
                  </a:lnTo>
                  <a:lnTo>
                    <a:pt x="149601" y="183011"/>
                  </a:lnTo>
                  <a:lnTo>
                    <a:pt x="77570" y="110916"/>
                  </a:lnTo>
                  <a:lnTo>
                    <a:pt x="0" y="188557"/>
                  </a:lnTo>
                  <a:lnTo>
                    <a:pt x="149601" y="338293"/>
                  </a:lnTo>
                  <a:lnTo>
                    <a:pt x="410017" y="77641"/>
                  </a:lnTo>
                  <a:close/>
                </a:path>
              </a:pathLst>
            </a:custGeom>
            <a:ln w="32338">
              <a:solidFill>
                <a:srgbClr val="8785D6"/>
              </a:solidFill>
            </a:ln>
          </p:spPr>
          <p:txBody>
            <a:bodyPr wrap="square" lIns="0" tIns="0" rIns="0" bIns="0" rtlCol="0"/>
            <a:lstStyle/>
            <a:p>
              <a:endParaRPr/>
            </a:p>
          </p:txBody>
        </p:sp>
        <p:sp>
          <p:nvSpPr>
            <p:cNvPr id="18" name="object 18"/>
            <p:cNvSpPr/>
            <p:nvPr/>
          </p:nvSpPr>
          <p:spPr>
            <a:xfrm>
              <a:off x="2520841" y="3045834"/>
              <a:ext cx="410209" cy="338455"/>
            </a:xfrm>
            <a:custGeom>
              <a:avLst/>
              <a:gdLst/>
              <a:ahLst/>
              <a:cxnLst/>
              <a:rect l="l" t="t" r="r" b="b"/>
              <a:pathLst>
                <a:path w="410210" h="338454">
                  <a:moveTo>
                    <a:pt x="332446" y="0"/>
                  </a:moveTo>
                  <a:lnTo>
                    <a:pt x="149601" y="183011"/>
                  </a:lnTo>
                  <a:lnTo>
                    <a:pt x="77570" y="110916"/>
                  </a:lnTo>
                  <a:lnTo>
                    <a:pt x="0" y="188557"/>
                  </a:lnTo>
                  <a:lnTo>
                    <a:pt x="149601" y="338293"/>
                  </a:lnTo>
                  <a:lnTo>
                    <a:pt x="410017" y="77641"/>
                  </a:lnTo>
                  <a:lnTo>
                    <a:pt x="332446" y="0"/>
                  </a:lnTo>
                  <a:close/>
                </a:path>
              </a:pathLst>
            </a:custGeom>
            <a:solidFill>
              <a:srgbClr val="8785D6"/>
            </a:solidFill>
          </p:spPr>
          <p:txBody>
            <a:bodyPr wrap="square" lIns="0" tIns="0" rIns="0" bIns="0" rtlCol="0"/>
            <a:lstStyle/>
            <a:p>
              <a:endParaRPr/>
            </a:p>
          </p:txBody>
        </p:sp>
        <p:sp>
          <p:nvSpPr>
            <p:cNvPr id="19" name="object 19"/>
            <p:cNvSpPr/>
            <p:nvPr/>
          </p:nvSpPr>
          <p:spPr>
            <a:xfrm>
              <a:off x="2520841" y="3045834"/>
              <a:ext cx="410209" cy="338455"/>
            </a:xfrm>
            <a:custGeom>
              <a:avLst/>
              <a:gdLst/>
              <a:ahLst/>
              <a:cxnLst/>
              <a:rect l="l" t="t" r="r" b="b"/>
              <a:pathLst>
                <a:path w="410210" h="338454">
                  <a:moveTo>
                    <a:pt x="410017" y="77641"/>
                  </a:moveTo>
                  <a:lnTo>
                    <a:pt x="332446" y="0"/>
                  </a:lnTo>
                  <a:lnTo>
                    <a:pt x="149601" y="183011"/>
                  </a:lnTo>
                  <a:lnTo>
                    <a:pt x="77570" y="110916"/>
                  </a:lnTo>
                  <a:lnTo>
                    <a:pt x="0" y="188557"/>
                  </a:lnTo>
                  <a:lnTo>
                    <a:pt x="149601" y="338293"/>
                  </a:lnTo>
                  <a:lnTo>
                    <a:pt x="410017" y="77641"/>
                  </a:lnTo>
                  <a:close/>
                </a:path>
              </a:pathLst>
            </a:custGeom>
            <a:ln w="32338">
              <a:solidFill>
                <a:srgbClr val="8785D6"/>
              </a:solidFill>
            </a:ln>
          </p:spPr>
          <p:txBody>
            <a:bodyPr wrap="square" lIns="0" tIns="0" rIns="0" bIns="0" rtlCol="0"/>
            <a:lstStyle/>
            <a:p>
              <a:endParaRPr/>
            </a:p>
          </p:txBody>
        </p:sp>
        <p:sp>
          <p:nvSpPr>
            <p:cNvPr id="20" name="object 20"/>
            <p:cNvSpPr/>
            <p:nvPr/>
          </p:nvSpPr>
          <p:spPr>
            <a:xfrm>
              <a:off x="2520841" y="3489498"/>
              <a:ext cx="410209" cy="338455"/>
            </a:xfrm>
            <a:custGeom>
              <a:avLst/>
              <a:gdLst/>
              <a:ahLst/>
              <a:cxnLst/>
              <a:rect l="l" t="t" r="r" b="b"/>
              <a:pathLst>
                <a:path w="410210" h="338454">
                  <a:moveTo>
                    <a:pt x="332446" y="0"/>
                  </a:moveTo>
                  <a:lnTo>
                    <a:pt x="149601" y="183011"/>
                  </a:lnTo>
                  <a:lnTo>
                    <a:pt x="77570" y="110916"/>
                  </a:lnTo>
                  <a:lnTo>
                    <a:pt x="0" y="188557"/>
                  </a:lnTo>
                  <a:lnTo>
                    <a:pt x="149601" y="338293"/>
                  </a:lnTo>
                  <a:lnTo>
                    <a:pt x="410017" y="77641"/>
                  </a:lnTo>
                  <a:lnTo>
                    <a:pt x="332446" y="0"/>
                  </a:lnTo>
                  <a:close/>
                </a:path>
              </a:pathLst>
            </a:custGeom>
            <a:solidFill>
              <a:srgbClr val="8785D6"/>
            </a:solidFill>
          </p:spPr>
          <p:txBody>
            <a:bodyPr wrap="square" lIns="0" tIns="0" rIns="0" bIns="0" rtlCol="0"/>
            <a:lstStyle/>
            <a:p>
              <a:endParaRPr/>
            </a:p>
          </p:txBody>
        </p:sp>
        <p:sp>
          <p:nvSpPr>
            <p:cNvPr id="21" name="object 21"/>
            <p:cNvSpPr/>
            <p:nvPr/>
          </p:nvSpPr>
          <p:spPr>
            <a:xfrm>
              <a:off x="2520841" y="3489498"/>
              <a:ext cx="410209" cy="338455"/>
            </a:xfrm>
            <a:custGeom>
              <a:avLst/>
              <a:gdLst/>
              <a:ahLst/>
              <a:cxnLst/>
              <a:rect l="l" t="t" r="r" b="b"/>
              <a:pathLst>
                <a:path w="410210" h="338454">
                  <a:moveTo>
                    <a:pt x="410017" y="77641"/>
                  </a:moveTo>
                  <a:lnTo>
                    <a:pt x="332446" y="0"/>
                  </a:lnTo>
                  <a:lnTo>
                    <a:pt x="149601" y="183011"/>
                  </a:lnTo>
                  <a:lnTo>
                    <a:pt x="77570" y="110916"/>
                  </a:lnTo>
                  <a:lnTo>
                    <a:pt x="0" y="188557"/>
                  </a:lnTo>
                  <a:lnTo>
                    <a:pt x="149601" y="338293"/>
                  </a:lnTo>
                  <a:lnTo>
                    <a:pt x="410017" y="77641"/>
                  </a:lnTo>
                  <a:close/>
                </a:path>
              </a:pathLst>
            </a:custGeom>
            <a:ln w="32338">
              <a:solidFill>
                <a:srgbClr val="8785D6"/>
              </a:solidFill>
            </a:ln>
          </p:spPr>
          <p:txBody>
            <a:bodyPr wrap="square" lIns="0" tIns="0" rIns="0" bIns="0" rtlCol="0"/>
            <a:lstStyle/>
            <a:p>
              <a:endParaRPr/>
            </a:p>
          </p:txBody>
        </p:sp>
        <p:sp>
          <p:nvSpPr>
            <p:cNvPr id="22" name="object 22"/>
            <p:cNvSpPr/>
            <p:nvPr/>
          </p:nvSpPr>
          <p:spPr>
            <a:xfrm>
              <a:off x="2520841" y="3927616"/>
              <a:ext cx="410209" cy="338455"/>
            </a:xfrm>
            <a:custGeom>
              <a:avLst/>
              <a:gdLst/>
              <a:ahLst/>
              <a:cxnLst/>
              <a:rect l="l" t="t" r="r" b="b"/>
              <a:pathLst>
                <a:path w="410210" h="338454">
                  <a:moveTo>
                    <a:pt x="332446" y="0"/>
                  </a:moveTo>
                  <a:lnTo>
                    <a:pt x="149601" y="183011"/>
                  </a:lnTo>
                  <a:lnTo>
                    <a:pt x="77570" y="110916"/>
                  </a:lnTo>
                  <a:lnTo>
                    <a:pt x="0" y="188557"/>
                  </a:lnTo>
                  <a:lnTo>
                    <a:pt x="149601" y="338293"/>
                  </a:lnTo>
                  <a:lnTo>
                    <a:pt x="410017" y="77641"/>
                  </a:lnTo>
                  <a:lnTo>
                    <a:pt x="332446" y="0"/>
                  </a:lnTo>
                  <a:close/>
                </a:path>
              </a:pathLst>
            </a:custGeom>
            <a:solidFill>
              <a:srgbClr val="8785D6"/>
            </a:solidFill>
          </p:spPr>
          <p:txBody>
            <a:bodyPr wrap="square" lIns="0" tIns="0" rIns="0" bIns="0" rtlCol="0"/>
            <a:lstStyle/>
            <a:p>
              <a:endParaRPr/>
            </a:p>
          </p:txBody>
        </p:sp>
        <p:sp>
          <p:nvSpPr>
            <p:cNvPr id="23" name="object 23"/>
            <p:cNvSpPr/>
            <p:nvPr/>
          </p:nvSpPr>
          <p:spPr>
            <a:xfrm>
              <a:off x="2520841" y="3927616"/>
              <a:ext cx="410209" cy="338455"/>
            </a:xfrm>
            <a:custGeom>
              <a:avLst/>
              <a:gdLst/>
              <a:ahLst/>
              <a:cxnLst/>
              <a:rect l="l" t="t" r="r" b="b"/>
              <a:pathLst>
                <a:path w="410210" h="338454">
                  <a:moveTo>
                    <a:pt x="410017" y="77641"/>
                  </a:moveTo>
                  <a:lnTo>
                    <a:pt x="332446" y="0"/>
                  </a:lnTo>
                  <a:lnTo>
                    <a:pt x="149601" y="183011"/>
                  </a:lnTo>
                  <a:lnTo>
                    <a:pt x="77570" y="110916"/>
                  </a:lnTo>
                  <a:lnTo>
                    <a:pt x="0" y="188557"/>
                  </a:lnTo>
                  <a:lnTo>
                    <a:pt x="149601" y="338293"/>
                  </a:lnTo>
                  <a:lnTo>
                    <a:pt x="410017" y="77641"/>
                  </a:lnTo>
                  <a:close/>
                </a:path>
              </a:pathLst>
            </a:custGeom>
            <a:ln w="32338">
              <a:solidFill>
                <a:srgbClr val="8785D6"/>
              </a:solidFill>
            </a:ln>
          </p:spPr>
          <p:txBody>
            <a:bodyPr wrap="square" lIns="0" tIns="0" rIns="0" bIns="0" rtlCol="0"/>
            <a:lstStyle/>
            <a:p>
              <a:endParaRPr/>
            </a:p>
          </p:txBody>
        </p:sp>
      </p:grpSp>
      <p:sp>
        <p:nvSpPr>
          <p:cNvPr id="24" name="object 24"/>
          <p:cNvSpPr txBox="1"/>
          <p:nvPr/>
        </p:nvSpPr>
        <p:spPr>
          <a:xfrm>
            <a:off x="7113523" y="2192423"/>
            <a:ext cx="2757805" cy="3691254"/>
          </a:xfrm>
          <a:prstGeom prst="rect">
            <a:avLst/>
          </a:prstGeom>
        </p:spPr>
        <p:txBody>
          <a:bodyPr vert="horz" wrap="square" lIns="0" tIns="120014" rIns="0" bIns="0" rtlCol="0">
            <a:spAutoFit/>
          </a:bodyPr>
          <a:lstStyle/>
          <a:p>
            <a:pPr marL="241300" indent="-228600">
              <a:lnSpc>
                <a:spcPct val="100000"/>
              </a:lnSpc>
              <a:spcBef>
                <a:spcPts val="944"/>
              </a:spcBef>
              <a:buFont typeface="Wingdings"/>
              <a:buChar char=""/>
              <a:tabLst>
                <a:tab pos="240665" algn="l"/>
                <a:tab pos="241300" algn="l"/>
              </a:tabLst>
            </a:pPr>
            <a:r>
              <a:rPr sz="1300" spc="-10" dirty="0">
                <a:latin typeface="Arial MT"/>
                <a:cs typeface="Arial MT"/>
              </a:rPr>
              <a:t>Agenda</a:t>
            </a:r>
            <a:endParaRPr sz="1300">
              <a:latin typeface="Arial MT"/>
              <a:cs typeface="Arial MT"/>
            </a:endParaRPr>
          </a:p>
          <a:p>
            <a:pPr marL="241300" indent="-228600">
              <a:lnSpc>
                <a:spcPct val="100000"/>
              </a:lnSpc>
              <a:spcBef>
                <a:spcPts val="855"/>
              </a:spcBef>
              <a:buFont typeface="Wingdings"/>
              <a:buChar char=""/>
              <a:tabLst>
                <a:tab pos="240665" algn="l"/>
                <a:tab pos="241300" algn="l"/>
              </a:tabLst>
            </a:pPr>
            <a:r>
              <a:rPr sz="1300" spc="-5" dirty="0">
                <a:latin typeface="Arial MT"/>
                <a:cs typeface="Arial MT"/>
              </a:rPr>
              <a:t>Data</a:t>
            </a:r>
            <a:r>
              <a:rPr sz="1300" spc="-30" dirty="0">
                <a:latin typeface="Arial MT"/>
                <a:cs typeface="Arial MT"/>
              </a:rPr>
              <a:t> </a:t>
            </a:r>
            <a:r>
              <a:rPr sz="1300" spc="-5" dirty="0">
                <a:latin typeface="Arial MT"/>
                <a:cs typeface="Arial MT"/>
              </a:rPr>
              <a:t>summary</a:t>
            </a:r>
            <a:endParaRPr sz="1300">
              <a:latin typeface="Arial MT"/>
              <a:cs typeface="Arial MT"/>
            </a:endParaRPr>
          </a:p>
          <a:p>
            <a:pPr marL="241300" indent="-228600">
              <a:lnSpc>
                <a:spcPct val="100000"/>
              </a:lnSpc>
              <a:spcBef>
                <a:spcPts val="840"/>
              </a:spcBef>
              <a:buFont typeface="Wingdings"/>
              <a:buChar char=""/>
              <a:tabLst>
                <a:tab pos="240665" algn="l"/>
                <a:tab pos="241300" algn="l"/>
              </a:tabLst>
            </a:pPr>
            <a:r>
              <a:rPr sz="1300" spc="-5" dirty="0">
                <a:latin typeface="Arial MT"/>
                <a:cs typeface="Arial MT"/>
              </a:rPr>
              <a:t>Univariate</a:t>
            </a:r>
            <a:r>
              <a:rPr sz="1300" spc="-35" dirty="0">
                <a:latin typeface="Arial MT"/>
                <a:cs typeface="Arial MT"/>
              </a:rPr>
              <a:t> </a:t>
            </a:r>
            <a:r>
              <a:rPr sz="1300" spc="-5" dirty="0">
                <a:latin typeface="Arial MT"/>
                <a:cs typeface="Arial MT"/>
              </a:rPr>
              <a:t>analysis</a:t>
            </a:r>
            <a:endParaRPr sz="1300">
              <a:latin typeface="Arial MT"/>
              <a:cs typeface="Arial MT"/>
            </a:endParaRPr>
          </a:p>
          <a:p>
            <a:pPr marL="241300" indent="-228600">
              <a:lnSpc>
                <a:spcPct val="100000"/>
              </a:lnSpc>
              <a:spcBef>
                <a:spcPts val="840"/>
              </a:spcBef>
              <a:buFont typeface="Wingdings"/>
              <a:buChar char=""/>
              <a:tabLst>
                <a:tab pos="240665" algn="l"/>
                <a:tab pos="241300" algn="l"/>
              </a:tabLst>
            </a:pPr>
            <a:r>
              <a:rPr sz="1300" spc="-5" dirty="0">
                <a:latin typeface="Arial MT"/>
                <a:cs typeface="Arial MT"/>
              </a:rPr>
              <a:t>Hotel</a:t>
            </a:r>
            <a:r>
              <a:rPr sz="1300" spc="-25" dirty="0">
                <a:latin typeface="Arial MT"/>
                <a:cs typeface="Arial MT"/>
              </a:rPr>
              <a:t> </a:t>
            </a:r>
            <a:r>
              <a:rPr sz="1300" spc="-10" dirty="0">
                <a:latin typeface="Arial MT"/>
                <a:cs typeface="Arial MT"/>
              </a:rPr>
              <a:t>wise </a:t>
            </a:r>
            <a:r>
              <a:rPr sz="1300" spc="-5" dirty="0">
                <a:latin typeface="Arial MT"/>
                <a:cs typeface="Arial MT"/>
              </a:rPr>
              <a:t>analysis</a:t>
            </a:r>
            <a:endParaRPr sz="1300">
              <a:latin typeface="Arial MT"/>
              <a:cs typeface="Arial MT"/>
            </a:endParaRPr>
          </a:p>
          <a:p>
            <a:pPr marL="241300" indent="-228600">
              <a:lnSpc>
                <a:spcPct val="100000"/>
              </a:lnSpc>
              <a:spcBef>
                <a:spcPts val="855"/>
              </a:spcBef>
              <a:buFont typeface="Wingdings"/>
              <a:buChar char=""/>
              <a:tabLst>
                <a:tab pos="240665" algn="l"/>
                <a:tab pos="241300" algn="l"/>
              </a:tabLst>
            </a:pPr>
            <a:r>
              <a:rPr sz="1300" spc="-5" dirty="0">
                <a:latin typeface="Arial MT"/>
                <a:cs typeface="Arial MT"/>
              </a:rPr>
              <a:t>Distribution</a:t>
            </a:r>
            <a:r>
              <a:rPr sz="1300" spc="15" dirty="0">
                <a:latin typeface="Arial MT"/>
                <a:cs typeface="Arial MT"/>
              </a:rPr>
              <a:t> </a:t>
            </a:r>
            <a:r>
              <a:rPr sz="1300" spc="-5" dirty="0">
                <a:latin typeface="Arial MT"/>
                <a:cs typeface="Arial MT"/>
              </a:rPr>
              <a:t>Channel</a:t>
            </a:r>
            <a:r>
              <a:rPr sz="1300" spc="15" dirty="0">
                <a:latin typeface="Arial MT"/>
                <a:cs typeface="Arial MT"/>
              </a:rPr>
              <a:t> </a:t>
            </a:r>
            <a:r>
              <a:rPr sz="1300" spc="-10" dirty="0">
                <a:latin typeface="Arial MT"/>
                <a:cs typeface="Arial MT"/>
              </a:rPr>
              <a:t>wise</a:t>
            </a:r>
            <a:r>
              <a:rPr sz="1300" spc="15" dirty="0">
                <a:latin typeface="Arial MT"/>
                <a:cs typeface="Arial MT"/>
              </a:rPr>
              <a:t> </a:t>
            </a:r>
            <a:r>
              <a:rPr sz="1300" spc="-5" dirty="0">
                <a:latin typeface="Arial MT"/>
                <a:cs typeface="Arial MT"/>
              </a:rPr>
              <a:t>analysis</a:t>
            </a:r>
            <a:endParaRPr sz="1300">
              <a:latin typeface="Arial MT"/>
              <a:cs typeface="Arial MT"/>
            </a:endParaRPr>
          </a:p>
          <a:p>
            <a:pPr marL="241300" indent="-228600">
              <a:lnSpc>
                <a:spcPct val="100000"/>
              </a:lnSpc>
              <a:spcBef>
                <a:spcPts val="840"/>
              </a:spcBef>
              <a:buFont typeface="Wingdings"/>
              <a:buChar char=""/>
              <a:tabLst>
                <a:tab pos="240665" algn="l"/>
                <a:tab pos="241300" algn="l"/>
              </a:tabLst>
            </a:pPr>
            <a:r>
              <a:rPr sz="1300" spc="-5" dirty="0">
                <a:latin typeface="Arial MT"/>
                <a:cs typeface="Arial MT"/>
              </a:rPr>
              <a:t>Booking cancellation</a:t>
            </a:r>
            <a:r>
              <a:rPr sz="1300" spc="10" dirty="0">
                <a:latin typeface="Arial MT"/>
                <a:cs typeface="Arial MT"/>
              </a:rPr>
              <a:t> </a:t>
            </a:r>
            <a:r>
              <a:rPr sz="1300" spc="-5" dirty="0">
                <a:latin typeface="Arial MT"/>
                <a:cs typeface="Arial MT"/>
              </a:rPr>
              <a:t>analysis</a:t>
            </a:r>
            <a:endParaRPr sz="1300">
              <a:latin typeface="Arial MT"/>
              <a:cs typeface="Arial MT"/>
            </a:endParaRPr>
          </a:p>
          <a:p>
            <a:pPr marL="241300" indent="-228600">
              <a:lnSpc>
                <a:spcPct val="100000"/>
              </a:lnSpc>
              <a:spcBef>
                <a:spcPts val="840"/>
              </a:spcBef>
              <a:buFont typeface="Wingdings"/>
              <a:buChar char=""/>
              <a:tabLst>
                <a:tab pos="240665" algn="l"/>
                <a:tab pos="241300" algn="l"/>
              </a:tabLst>
            </a:pPr>
            <a:r>
              <a:rPr sz="1300" spc="-10" dirty="0">
                <a:latin typeface="Arial MT"/>
                <a:cs typeface="Arial MT"/>
              </a:rPr>
              <a:t>Timewise </a:t>
            </a:r>
            <a:r>
              <a:rPr sz="1300" spc="-5" dirty="0">
                <a:latin typeface="Arial MT"/>
                <a:cs typeface="Arial MT"/>
              </a:rPr>
              <a:t>analysis</a:t>
            </a:r>
            <a:endParaRPr sz="1300">
              <a:latin typeface="Arial MT"/>
              <a:cs typeface="Arial MT"/>
            </a:endParaRPr>
          </a:p>
          <a:p>
            <a:pPr marL="241300" indent="-228600">
              <a:lnSpc>
                <a:spcPct val="100000"/>
              </a:lnSpc>
              <a:spcBef>
                <a:spcPts val="855"/>
              </a:spcBef>
              <a:buFont typeface="Wingdings"/>
              <a:buChar char=""/>
              <a:tabLst>
                <a:tab pos="240665" algn="l"/>
                <a:tab pos="241300" algn="l"/>
              </a:tabLst>
            </a:pPr>
            <a:r>
              <a:rPr sz="1300" spc="-5" dirty="0">
                <a:latin typeface="Arial MT"/>
                <a:cs typeface="Arial MT"/>
              </a:rPr>
              <a:t>Correlation</a:t>
            </a:r>
            <a:r>
              <a:rPr sz="1300" dirty="0">
                <a:latin typeface="Arial MT"/>
                <a:cs typeface="Arial MT"/>
              </a:rPr>
              <a:t> </a:t>
            </a:r>
            <a:r>
              <a:rPr sz="1300" spc="-5" dirty="0">
                <a:latin typeface="Arial MT"/>
                <a:cs typeface="Arial MT"/>
              </a:rPr>
              <a:t>heatmap</a:t>
            </a:r>
            <a:endParaRPr sz="1300">
              <a:latin typeface="Arial MT"/>
              <a:cs typeface="Arial MT"/>
            </a:endParaRPr>
          </a:p>
          <a:p>
            <a:pPr marL="241300" indent="-228600">
              <a:lnSpc>
                <a:spcPct val="100000"/>
              </a:lnSpc>
              <a:spcBef>
                <a:spcPts val="840"/>
              </a:spcBef>
              <a:buFont typeface="Wingdings"/>
              <a:buChar char=""/>
              <a:tabLst>
                <a:tab pos="240665" algn="l"/>
                <a:tab pos="241300" algn="l"/>
              </a:tabLst>
            </a:pPr>
            <a:r>
              <a:rPr sz="1300" spc="-5" dirty="0">
                <a:latin typeface="Arial MT"/>
                <a:cs typeface="Arial MT"/>
              </a:rPr>
              <a:t>EDA</a:t>
            </a:r>
            <a:r>
              <a:rPr sz="1300" spc="-75" dirty="0">
                <a:latin typeface="Arial MT"/>
                <a:cs typeface="Arial MT"/>
              </a:rPr>
              <a:t> </a:t>
            </a:r>
            <a:r>
              <a:rPr sz="1300" spc="-5" dirty="0">
                <a:latin typeface="Arial MT"/>
                <a:cs typeface="Arial MT"/>
              </a:rPr>
              <a:t>Conclusion</a:t>
            </a:r>
            <a:endParaRPr sz="1300">
              <a:latin typeface="Arial MT"/>
              <a:cs typeface="Arial MT"/>
            </a:endParaRPr>
          </a:p>
          <a:p>
            <a:pPr marL="241300" indent="-228600">
              <a:lnSpc>
                <a:spcPct val="100000"/>
              </a:lnSpc>
              <a:spcBef>
                <a:spcPts val="840"/>
              </a:spcBef>
              <a:buFont typeface="Wingdings"/>
              <a:buChar char=""/>
              <a:tabLst>
                <a:tab pos="240665" algn="l"/>
                <a:tab pos="241300" algn="l"/>
              </a:tabLst>
            </a:pPr>
            <a:r>
              <a:rPr sz="1300" spc="-10" dirty="0">
                <a:latin typeface="Arial MT"/>
                <a:cs typeface="Arial MT"/>
              </a:rPr>
              <a:t>Model</a:t>
            </a:r>
            <a:r>
              <a:rPr sz="1300" spc="-35" dirty="0">
                <a:latin typeface="Arial MT"/>
                <a:cs typeface="Arial MT"/>
              </a:rPr>
              <a:t> </a:t>
            </a:r>
            <a:r>
              <a:rPr sz="1300" spc="-5" dirty="0">
                <a:latin typeface="Arial MT"/>
                <a:cs typeface="Arial MT"/>
              </a:rPr>
              <a:t>Building</a:t>
            </a:r>
            <a:endParaRPr sz="1300">
              <a:latin typeface="Arial MT"/>
              <a:cs typeface="Arial MT"/>
            </a:endParaRPr>
          </a:p>
          <a:p>
            <a:pPr marL="241300" indent="-228600">
              <a:lnSpc>
                <a:spcPct val="100000"/>
              </a:lnSpc>
              <a:spcBef>
                <a:spcPts val="850"/>
              </a:spcBef>
              <a:buFont typeface="Wingdings"/>
              <a:buChar char=""/>
              <a:tabLst>
                <a:tab pos="240665" algn="l"/>
                <a:tab pos="241300" algn="l"/>
              </a:tabLst>
            </a:pPr>
            <a:r>
              <a:rPr sz="1300" spc="-10" dirty="0">
                <a:latin typeface="Arial MT"/>
                <a:cs typeface="Arial MT"/>
              </a:rPr>
              <a:t>Model</a:t>
            </a:r>
            <a:r>
              <a:rPr sz="1300" spc="-25" dirty="0">
                <a:latin typeface="Arial MT"/>
                <a:cs typeface="Arial MT"/>
              </a:rPr>
              <a:t> </a:t>
            </a:r>
            <a:r>
              <a:rPr sz="1300" spc="-5" dirty="0">
                <a:latin typeface="Arial MT"/>
                <a:cs typeface="Arial MT"/>
              </a:rPr>
              <a:t>Pipeline</a:t>
            </a:r>
            <a:endParaRPr sz="1300">
              <a:latin typeface="Arial MT"/>
              <a:cs typeface="Arial MT"/>
            </a:endParaRPr>
          </a:p>
          <a:p>
            <a:pPr marL="241300" indent="-228600">
              <a:lnSpc>
                <a:spcPct val="100000"/>
              </a:lnSpc>
              <a:spcBef>
                <a:spcPts val="845"/>
              </a:spcBef>
              <a:buFont typeface="Wingdings"/>
              <a:buChar char=""/>
              <a:tabLst>
                <a:tab pos="240665" algn="l"/>
                <a:tab pos="241300" algn="l"/>
              </a:tabLst>
            </a:pPr>
            <a:r>
              <a:rPr sz="1300" spc="-10" dirty="0">
                <a:latin typeface="Arial MT"/>
                <a:cs typeface="Arial MT"/>
              </a:rPr>
              <a:t>Process</a:t>
            </a:r>
            <a:r>
              <a:rPr sz="1300" spc="10" dirty="0">
                <a:latin typeface="Arial MT"/>
                <a:cs typeface="Arial MT"/>
              </a:rPr>
              <a:t> </a:t>
            </a:r>
            <a:r>
              <a:rPr sz="1300" spc="-5" dirty="0">
                <a:latin typeface="Arial MT"/>
                <a:cs typeface="Arial MT"/>
              </a:rPr>
              <a:t>to</a:t>
            </a:r>
            <a:r>
              <a:rPr sz="1300" dirty="0">
                <a:latin typeface="Arial MT"/>
                <a:cs typeface="Arial MT"/>
              </a:rPr>
              <a:t> </a:t>
            </a:r>
            <a:r>
              <a:rPr sz="1300" spc="-10" dirty="0">
                <a:latin typeface="Arial MT"/>
                <a:cs typeface="Arial MT"/>
              </a:rPr>
              <a:t>use</a:t>
            </a:r>
            <a:r>
              <a:rPr sz="1300" spc="-5" dirty="0">
                <a:latin typeface="Arial MT"/>
                <a:cs typeface="Arial MT"/>
              </a:rPr>
              <a:t> </a:t>
            </a:r>
            <a:r>
              <a:rPr sz="1300" spc="-10" dirty="0">
                <a:latin typeface="Arial MT"/>
                <a:cs typeface="Arial MT"/>
              </a:rPr>
              <a:t>Existing</a:t>
            </a:r>
            <a:r>
              <a:rPr sz="1300" spc="15" dirty="0">
                <a:latin typeface="Arial MT"/>
                <a:cs typeface="Arial MT"/>
              </a:rPr>
              <a:t> </a:t>
            </a:r>
            <a:r>
              <a:rPr sz="1300" spc="-10" dirty="0">
                <a:latin typeface="Arial MT"/>
                <a:cs typeface="Arial MT"/>
              </a:rPr>
              <a:t>Model</a:t>
            </a:r>
            <a:endParaRPr sz="13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4B955-B7E6-D4D5-C929-34442557A7B3}"/>
              </a:ext>
            </a:extLst>
          </p:cNvPr>
          <p:cNvSpPr txBox="1"/>
          <p:nvPr/>
        </p:nvSpPr>
        <p:spPr>
          <a:xfrm>
            <a:off x="3886200" y="533400"/>
            <a:ext cx="5943600" cy="461665"/>
          </a:xfrm>
          <a:prstGeom prst="rect">
            <a:avLst/>
          </a:prstGeom>
          <a:noFill/>
        </p:spPr>
        <p:txBody>
          <a:bodyPr wrap="square">
            <a:spAutoFit/>
          </a:bodyPr>
          <a:lstStyle/>
          <a:p>
            <a:pPr algn="just"/>
            <a:r>
              <a:rPr lang="en-US" sz="2400" b="1" i="0" dirty="0">
                <a:solidFill>
                  <a:srgbClr val="000000"/>
                </a:solidFill>
                <a:effectLst/>
                <a:latin typeface="-apple-system"/>
              </a:rPr>
              <a:t>Split the data into train and test datasets</a:t>
            </a:r>
          </a:p>
        </p:txBody>
      </p:sp>
      <p:sp>
        <p:nvSpPr>
          <p:cNvPr id="6" name="TextBox 5">
            <a:extLst>
              <a:ext uri="{FF2B5EF4-FFF2-40B4-BE49-F238E27FC236}">
                <a16:creationId xmlns:a16="http://schemas.microsoft.com/office/drawing/2014/main" id="{5BCF599D-B4D0-619E-BD8F-7B4EAFEE7844}"/>
              </a:ext>
            </a:extLst>
          </p:cNvPr>
          <p:cNvSpPr txBox="1"/>
          <p:nvPr/>
        </p:nvSpPr>
        <p:spPr>
          <a:xfrm>
            <a:off x="457200" y="1981200"/>
            <a:ext cx="11049000" cy="2339102"/>
          </a:xfrm>
          <a:prstGeom prst="rect">
            <a:avLst/>
          </a:prstGeom>
          <a:noFill/>
        </p:spPr>
        <p:txBody>
          <a:bodyPr wrap="square">
            <a:spAutoFit/>
          </a:bodyPr>
          <a:lstStyle/>
          <a:p>
            <a:r>
              <a:rPr lang="en-IN" sz="2000" b="1" i="1" dirty="0"/>
              <a:t># Split the </a:t>
            </a:r>
            <a:r>
              <a:rPr lang="en-IN" sz="2000" b="1" i="1" dirty="0" err="1"/>
              <a:t>dataframe</a:t>
            </a:r>
            <a:r>
              <a:rPr lang="en-IN" sz="2000" b="1" i="1" dirty="0"/>
              <a:t> into train and test sets</a:t>
            </a:r>
            <a:br>
              <a:rPr lang="en-IN" sz="2000" b="1" dirty="0"/>
            </a:br>
            <a:endParaRPr lang="en-IN" b="1" dirty="0"/>
          </a:p>
          <a:p>
            <a:r>
              <a:rPr lang="en-IN" dirty="0"/>
              <a:t>from </a:t>
            </a:r>
            <a:r>
              <a:rPr lang="en-IN" dirty="0" err="1"/>
              <a:t>sklearn.model_selection</a:t>
            </a:r>
            <a:r>
              <a:rPr lang="en-IN" dirty="0"/>
              <a:t> import </a:t>
            </a:r>
            <a:r>
              <a:rPr lang="en-IN" dirty="0" err="1"/>
              <a:t>train_test_split</a:t>
            </a:r>
            <a:br>
              <a:rPr lang="en-IN" dirty="0"/>
            </a:br>
            <a:r>
              <a:rPr lang="en-IN" dirty="0" err="1"/>
              <a:t>np.random.seed</a:t>
            </a:r>
            <a:r>
              <a:rPr lang="en-IN" dirty="0"/>
              <a:t>(0)</a:t>
            </a:r>
          </a:p>
          <a:p>
            <a:endParaRPr lang="en-IN" dirty="0"/>
          </a:p>
          <a:p>
            <a:endParaRPr lang="en-IN" dirty="0"/>
          </a:p>
          <a:p>
            <a:endParaRPr lang="en-IN" dirty="0"/>
          </a:p>
          <a:p>
            <a:r>
              <a:rPr lang="en-IN" dirty="0" err="1"/>
              <a:t>df_train</a:t>
            </a:r>
            <a:r>
              <a:rPr lang="en-IN" dirty="0"/>
              <a:t>, </a:t>
            </a:r>
            <a:r>
              <a:rPr lang="en-IN" dirty="0" err="1"/>
              <a:t>df_test</a:t>
            </a:r>
            <a:r>
              <a:rPr lang="en-IN" dirty="0"/>
              <a:t> = </a:t>
            </a:r>
            <a:r>
              <a:rPr lang="en-IN" dirty="0" err="1"/>
              <a:t>train_test_split</a:t>
            </a:r>
            <a:r>
              <a:rPr lang="en-IN" dirty="0"/>
              <a:t>(</a:t>
            </a:r>
            <a:r>
              <a:rPr lang="en-IN" dirty="0" err="1"/>
              <a:t>df</a:t>
            </a:r>
            <a:r>
              <a:rPr lang="en-IN" dirty="0"/>
              <a:t>, </a:t>
            </a:r>
            <a:r>
              <a:rPr lang="en-IN" dirty="0" err="1"/>
              <a:t>train_size</a:t>
            </a:r>
            <a:r>
              <a:rPr lang="en-IN" dirty="0"/>
              <a:t>=0.7, </a:t>
            </a:r>
            <a:r>
              <a:rPr lang="en-IN" dirty="0" err="1"/>
              <a:t>test_size</a:t>
            </a:r>
            <a:r>
              <a:rPr lang="en-IN" dirty="0"/>
              <a:t>=0.3, </a:t>
            </a:r>
            <a:r>
              <a:rPr lang="en-IN" dirty="0" err="1"/>
              <a:t>random_state</a:t>
            </a:r>
            <a:r>
              <a:rPr lang="en-IN" dirty="0"/>
              <a:t>=100)</a:t>
            </a:r>
          </a:p>
        </p:txBody>
      </p:sp>
    </p:spTree>
    <p:extLst>
      <p:ext uri="{BB962C8B-B14F-4D97-AF65-F5344CB8AC3E}">
        <p14:creationId xmlns:p14="http://schemas.microsoft.com/office/powerpoint/2010/main" val="184757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20D12-B979-6B6D-3941-3F99BE19CCED}"/>
              </a:ext>
            </a:extLst>
          </p:cNvPr>
          <p:cNvSpPr txBox="1"/>
          <p:nvPr/>
        </p:nvSpPr>
        <p:spPr>
          <a:xfrm>
            <a:off x="4914900" y="152400"/>
            <a:ext cx="2362200" cy="461665"/>
          </a:xfrm>
          <a:prstGeom prst="rect">
            <a:avLst/>
          </a:prstGeom>
          <a:noFill/>
        </p:spPr>
        <p:txBody>
          <a:bodyPr wrap="square">
            <a:spAutoFit/>
          </a:bodyPr>
          <a:lstStyle/>
          <a:p>
            <a:pPr algn="ctr"/>
            <a:r>
              <a:rPr lang="en-IN" sz="2400" b="1" i="0" dirty="0">
                <a:solidFill>
                  <a:srgbClr val="000000"/>
                </a:solidFill>
                <a:effectLst/>
                <a:latin typeface="-apple-system"/>
              </a:rPr>
              <a:t>Standardization</a:t>
            </a:r>
          </a:p>
        </p:txBody>
      </p:sp>
      <p:graphicFrame>
        <p:nvGraphicFramePr>
          <p:cNvPr id="4" name="Table 3">
            <a:extLst>
              <a:ext uri="{FF2B5EF4-FFF2-40B4-BE49-F238E27FC236}">
                <a16:creationId xmlns:a16="http://schemas.microsoft.com/office/drawing/2014/main" id="{4A361EE5-E942-2C30-5D06-3B4CF2482130}"/>
              </a:ext>
            </a:extLst>
          </p:cNvPr>
          <p:cNvGraphicFramePr>
            <a:graphicFrameLocks noGrp="1"/>
          </p:cNvGraphicFramePr>
          <p:nvPr>
            <p:extLst>
              <p:ext uri="{D42A27DB-BD31-4B8C-83A1-F6EECF244321}">
                <p14:modId xmlns:p14="http://schemas.microsoft.com/office/powerpoint/2010/main" val="2615848077"/>
              </p:ext>
            </p:extLst>
          </p:nvPr>
        </p:nvGraphicFramePr>
        <p:xfrm>
          <a:off x="228600" y="926927"/>
          <a:ext cx="11734806" cy="5667122"/>
        </p:xfrm>
        <a:graphic>
          <a:graphicData uri="http://schemas.openxmlformats.org/drawingml/2006/table">
            <a:tbl>
              <a:tblPr/>
              <a:tblGrid>
                <a:gridCol w="396455">
                  <a:extLst>
                    <a:ext uri="{9D8B030D-6E8A-4147-A177-3AD203B41FA5}">
                      <a16:colId xmlns:a16="http://schemas.microsoft.com/office/drawing/2014/main" val="3710703018"/>
                    </a:ext>
                  </a:extLst>
                </a:gridCol>
                <a:gridCol w="564726">
                  <a:extLst>
                    <a:ext uri="{9D8B030D-6E8A-4147-A177-3AD203B41FA5}">
                      <a16:colId xmlns:a16="http://schemas.microsoft.com/office/drawing/2014/main" val="998971131"/>
                    </a:ext>
                  </a:extLst>
                </a:gridCol>
                <a:gridCol w="564726">
                  <a:extLst>
                    <a:ext uri="{9D8B030D-6E8A-4147-A177-3AD203B41FA5}">
                      <a16:colId xmlns:a16="http://schemas.microsoft.com/office/drawing/2014/main" val="3423951400"/>
                    </a:ext>
                  </a:extLst>
                </a:gridCol>
                <a:gridCol w="564726">
                  <a:extLst>
                    <a:ext uri="{9D8B030D-6E8A-4147-A177-3AD203B41FA5}">
                      <a16:colId xmlns:a16="http://schemas.microsoft.com/office/drawing/2014/main" val="3628381486"/>
                    </a:ext>
                  </a:extLst>
                </a:gridCol>
                <a:gridCol w="564726">
                  <a:extLst>
                    <a:ext uri="{9D8B030D-6E8A-4147-A177-3AD203B41FA5}">
                      <a16:colId xmlns:a16="http://schemas.microsoft.com/office/drawing/2014/main" val="337165519"/>
                    </a:ext>
                  </a:extLst>
                </a:gridCol>
                <a:gridCol w="564726">
                  <a:extLst>
                    <a:ext uri="{9D8B030D-6E8A-4147-A177-3AD203B41FA5}">
                      <a16:colId xmlns:a16="http://schemas.microsoft.com/office/drawing/2014/main" val="2639727040"/>
                    </a:ext>
                  </a:extLst>
                </a:gridCol>
                <a:gridCol w="564726">
                  <a:extLst>
                    <a:ext uri="{9D8B030D-6E8A-4147-A177-3AD203B41FA5}">
                      <a16:colId xmlns:a16="http://schemas.microsoft.com/office/drawing/2014/main" val="98896419"/>
                    </a:ext>
                  </a:extLst>
                </a:gridCol>
                <a:gridCol w="442101">
                  <a:extLst>
                    <a:ext uri="{9D8B030D-6E8A-4147-A177-3AD203B41FA5}">
                      <a16:colId xmlns:a16="http://schemas.microsoft.com/office/drawing/2014/main" val="3601586823"/>
                    </a:ext>
                  </a:extLst>
                </a:gridCol>
                <a:gridCol w="502046">
                  <a:extLst>
                    <a:ext uri="{9D8B030D-6E8A-4147-A177-3AD203B41FA5}">
                      <a16:colId xmlns:a16="http://schemas.microsoft.com/office/drawing/2014/main" val="113897601"/>
                    </a:ext>
                  </a:extLst>
                </a:gridCol>
                <a:gridCol w="564726">
                  <a:extLst>
                    <a:ext uri="{9D8B030D-6E8A-4147-A177-3AD203B41FA5}">
                      <a16:colId xmlns:a16="http://schemas.microsoft.com/office/drawing/2014/main" val="791124188"/>
                    </a:ext>
                  </a:extLst>
                </a:gridCol>
                <a:gridCol w="229136">
                  <a:extLst>
                    <a:ext uri="{9D8B030D-6E8A-4147-A177-3AD203B41FA5}">
                      <a16:colId xmlns:a16="http://schemas.microsoft.com/office/drawing/2014/main" val="1031172977"/>
                    </a:ext>
                  </a:extLst>
                </a:gridCol>
                <a:gridCol w="564726">
                  <a:extLst>
                    <a:ext uri="{9D8B030D-6E8A-4147-A177-3AD203B41FA5}">
                      <a16:colId xmlns:a16="http://schemas.microsoft.com/office/drawing/2014/main" val="2056364637"/>
                    </a:ext>
                  </a:extLst>
                </a:gridCol>
                <a:gridCol w="564726">
                  <a:extLst>
                    <a:ext uri="{9D8B030D-6E8A-4147-A177-3AD203B41FA5}">
                      <a16:colId xmlns:a16="http://schemas.microsoft.com/office/drawing/2014/main" val="1651212118"/>
                    </a:ext>
                  </a:extLst>
                </a:gridCol>
                <a:gridCol w="564726">
                  <a:extLst>
                    <a:ext uri="{9D8B030D-6E8A-4147-A177-3AD203B41FA5}">
                      <a16:colId xmlns:a16="http://schemas.microsoft.com/office/drawing/2014/main" val="2946279117"/>
                    </a:ext>
                  </a:extLst>
                </a:gridCol>
                <a:gridCol w="564726">
                  <a:extLst>
                    <a:ext uri="{9D8B030D-6E8A-4147-A177-3AD203B41FA5}">
                      <a16:colId xmlns:a16="http://schemas.microsoft.com/office/drawing/2014/main" val="2908935486"/>
                    </a:ext>
                  </a:extLst>
                </a:gridCol>
                <a:gridCol w="564726">
                  <a:extLst>
                    <a:ext uri="{9D8B030D-6E8A-4147-A177-3AD203B41FA5}">
                      <a16:colId xmlns:a16="http://schemas.microsoft.com/office/drawing/2014/main" val="1834480042"/>
                    </a:ext>
                  </a:extLst>
                </a:gridCol>
                <a:gridCol w="564726">
                  <a:extLst>
                    <a:ext uri="{9D8B030D-6E8A-4147-A177-3AD203B41FA5}">
                      <a16:colId xmlns:a16="http://schemas.microsoft.com/office/drawing/2014/main" val="2188599782"/>
                    </a:ext>
                  </a:extLst>
                </a:gridCol>
                <a:gridCol w="564726">
                  <a:extLst>
                    <a:ext uri="{9D8B030D-6E8A-4147-A177-3AD203B41FA5}">
                      <a16:colId xmlns:a16="http://schemas.microsoft.com/office/drawing/2014/main" val="662900315"/>
                    </a:ext>
                  </a:extLst>
                </a:gridCol>
                <a:gridCol w="564726">
                  <a:extLst>
                    <a:ext uri="{9D8B030D-6E8A-4147-A177-3AD203B41FA5}">
                      <a16:colId xmlns:a16="http://schemas.microsoft.com/office/drawing/2014/main" val="41196648"/>
                    </a:ext>
                  </a:extLst>
                </a:gridCol>
                <a:gridCol w="564726">
                  <a:extLst>
                    <a:ext uri="{9D8B030D-6E8A-4147-A177-3AD203B41FA5}">
                      <a16:colId xmlns:a16="http://schemas.microsoft.com/office/drawing/2014/main" val="1237000361"/>
                    </a:ext>
                  </a:extLst>
                </a:gridCol>
                <a:gridCol w="564726">
                  <a:extLst>
                    <a:ext uri="{9D8B030D-6E8A-4147-A177-3AD203B41FA5}">
                      <a16:colId xmlns:a16="http://schemas.microsoft.com/office/drawing/2014/main" val="1946391679"/>
                    </a:ext>
                  </a:extLst>
                </a:gridCol>
                <a:gridCol w="564726">
                  <a:extLst>
                    <a:ext uri="{9D8B030D-6E8A-4147-A177-3AD203B41FA5}">
                      <a16:colId xmlns:a16="http://schemas.microsoft.com/office/drawing/2014/main" val="1678263086"/>
                    </a:ext>
                  </a:extLst>
                </a:gridCol>
              </a:tblGrid>
              <a:tr h="1320190">
                <a:tc>
                  <a:txBody>
                    <a:bodyPr/>
                    <a:lstStyle/>
                    <a:p>
                      <a:pPr algn="r" fontAlgn="ctr"/>
                      <a:r>
                        <a:rPr lang="en-IN" sz="1000" b="1">
                          <a:solidFill>
                            <a:srgbClr val="000000"/>
                          </a:solidFill>
                          <a:effectLst/>
                        </a:rPr>
                        <a:t>hotel</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is_canceled</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lead_time</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arrival_date_month</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000" b="1">
                          <a:solidFill>
                            <a:srgbClr val="000000"/>
                          </a:solidFill>
                          <a:effectLst/>
                        </a:rPr>
                        <a:t>arrival_date_day_of_month</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stays_in_weekend_nights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stays_in_week_nights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adults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children</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babies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dirty="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reserved_room_type</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assigned_room_type</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booking_changes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deposit_type</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days_in_waiting_list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customer_type</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adr</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required_car_parking_spaces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total_of_special_requests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b="1">
                          <a:solidFill>
                            <a:srgbClr val="000000"/>
                          </a:solidFill>
                          <a:effectLst/>
                        </a:rPr>
                        <a:t>reservation_status</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000" dirty="0">
                        <a:solidFill>
                          <a:srgbClr val="000000"/>
                        </a:solidFill>
                      </a:endParaRPr>
                    </a:p>
                  </a:txBody>
                  <a:tcPr marL="16711" marR="16711" marT="8356" marB="83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0099723"/>
                  </a:ext>
                </a:extLst>
              </a:tr>
              <a:tr h="417782">
                <a:tc>
                  <a:txBody>
                    <a:bodyPr/>
                    <a:lstStyle/>
                    <a:p>
                      <a:pPr algn="r" fontAlgn="ctr"/>
                      <a:r>
                        <a:rPr lang="en-IN" sz="1000" b="1">
                          <a:solidFill>
                            <a:srgbClr val="000000"/>
                          </a:solidFill>
                          <a:effectLst/>
                        </a:rPr>
                        <a:t>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0.054274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0.181818</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0.433333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0.0625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0.097561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0.222222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0.181818</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0.203726</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1987556"/>
                  </a:ext>
                </a:extLst>
              </a:tr>
              <a:tr h="417782">
                <a:tc>
                  <a:txBody>
                    <a:bodyPr/>
                    <a:lstStyle/>
                    <a:p>
                      <a:pPr algn="r" fontAlgn="ctr"/>
                      <a:r>
                        <a:rPr lang="en-IN" sz="1000" b="1">
                          <a:solidFill>
                            <a:srgbClr val="000000"/>
                          </a:solidFill>
                          <a:effectLst/>
                        </a:rPr>
                        <a:t>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0.054274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0.181818</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0.933333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0.073171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0.272727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0.318331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555136"/>
                  </a:ext>
                </a:extLst>
              </a:tr>
              <a:tr h="417782">
                <a:tc>
                  <a:txBody>
                    <a:bodyPr/>
                    <a:lstStyle/>
                    <a:p>
                      <a:pPr algn="r" fontAlgn="ctr"/>
                      <a:r>
                        <a:rPr lang="en-IN" sz="1000" b="1">
                          <a:solidFill>
                            <a:srgbClr val="000000"/>
                          </a:solidFill>
                          <a:effectLst/>
                        </a:rPr>
                        <a:t>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0.074627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0.363636</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0.166667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0.024390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0.090909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0.207560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035816"/>
                  </a:ext>
                </a:extLst>
              </a:tr>
              <a:tr h="417782">
                <a:tc>
                  <a:txBody>
                    <a:bodyPr/>
                    <a:lstStyle/>
                    <a:p>
                      <a:pPr algn="r" fontAlgn="ctr"/>
                      <a:r>
                        <a:rPr lang="en-IN" sz="1000" b="1">
                          <a:solidFill>
                            <a:srgbClr val="000000"/>
                          </a:solidFill>
                          <a:effectLst/>
                        </a:rPr>
                        <a:t>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0.004071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0.636364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0.366667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0.0625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dirty="0">
                          <a:solidFill>
                            <a:srgbClr val="000000"/>
                          </a:solidFill>
                          <a:effectLst/>
                        </a:rPr>
                        <a:t>0.048780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0.090909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0.190519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677057"/>
                  </a:ext>
                </a:extLst>
              </a:tr>
              <a:tr h="417782">
                <a:tc>
                  <a:txBody>
                    <a:bodyPr/>
                    <a:lstStyle/>
                    <a:p>
                      <a:pPr algn="r" fontAlgn="ctr"/>
                      <a:r>
                        <a:rPr lang="en-IN" sz="1000" b="1">
                          <a:solidFill>
                            <a:srgbClr val="000000"/>
                          </a:solidFill>
                          <a:effectLst/>
                        </a:rPr>
                        <a:t>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0.142469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0.909091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0.366667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0.1250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0.121951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0.090909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0.211492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0.6</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8494765"/>
                  </a:ext>
                </a:extLst>
              </a:tr>
              <a:tr h="116979">
                <a:tc>
                  <a:txBody>
                    <a:bodyPr/>
                    <a:lstStyle/>
                    <a:p>
                      <a:pPr algn="r" fontAlgn="ctr"/>
                      <a:r>
                        <a:rPr lang="en-IN" sz="1000" b="1">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052133"/>
                  </a:ext>
                </a:extLst>
              </a:tr>
              <a:tr h="417782">
                <a:tc>
                  <a:txBody>
                    <a:bodyPr/>
                    <a:lstStyle/>
                    <a:p>
                      <a:pPr algn="r" fontAlgn="ctr"/>
                      <a:r>
                        <a:rPr lang="en-IN" sz="1000" b="1">
                          <a:solidFill>
                            <a:srgbClr val="000000"/>
                          </a:solidFill>
                          <a:effectLst/>
                        </a:rPr>
                        <a:t>83223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0.404342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0.272727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0.433333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0.0625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0.048780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0.090909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0.666667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0.186645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837126"/>
                  </a:ext>
                </a:extLst>
              </a:tr>
              <a:tr h="417782">
                <a:tc>
                  <a:txBody>
                    <a:bodyPr/>
                    <a:lstStyle/>
                    <a:p>
                      <a:pPr algn="r" fontAlgn="ctr"/>
                      <a:r>
                        <a:rPr lang="en-IN" sz="1000" b="1">
                          <a:solidFill>
                            <a:srgbClr val="000000"/>
                          </a:solidFill>
                          <a:effectLst/>
                        </a:rPr>
                        <a:t>83224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0.043419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0.818182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0.833333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0.0625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0.097561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0.636364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0.213660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2173229"/>
                  </a:ext>
                </a:extLst>
              </a:tr>
              <a:tr h="417782">
                <a:tc>
                  <a:txBody>
                    <a:bodyPr/>
                    <a:lstStyle/>
                    <a:p>
                      <a:pPr algn="r" fontAlgn="ctr"/>
                      <a:r>
                        <a:rPr lang="en-IN" sz="1000" b="1">
                          <a:solidFill>
                            <a:srgbClr val="000000"/>
                          </a:solidFill>
                          <a:effectLst/>
                        </a:rPr>
                        <a:t>83225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0.142469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0.727273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0.900000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0.024390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0.181818</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0.047619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0.138232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0191094"/>
                  </a:ext>
                </a:extLst>
              </a:tr>
              <a:tr h="417782">
                <a:tc>
                  <a:txBody>
                    <a:bodyPr/>
                    <a:lstStyle/>
                    <a:p>
                      <a:pPr algn="r" fontAlgn="ctr"/>
                      <a:r>
                        <a:rPr lang="en-IN" sz="1000" b="1">
                          <a:solidFill>
                            <a:srgbClr val="000000"/>
                          </a:solidFill>
                          <a:effectLst/>
                        </a:rPr>
                        <a:t>83226</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0.587517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0.727273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0.233333</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0.073171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0.090909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0.147914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3152321"/>
                  </a:ext>
                </a:extLst>
              </a:tr>
              <a:tr h="417782">
                <a:tc>
                  <a:txBody>
                    <a:bodyPr/>
                    <a:lstStyle/>
                    <a:p>
                      <a:pPr algn="r" fontAlgn="ctr"/>
                      <a:r>
                        <a:rPr lang="en-IN" sz="1000" b="1">
                          <a:solidFill>
                            <a:srgbClr val="000000"/>
                          </a:solidFill>
                          <a:effectLst/>
                        </a:rPr>
                        <a:t>83227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0.001357</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0.545455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1.000000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0.0625</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0.04</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0.111111</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0.090909</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0.000000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0.312522</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IN" sz="1000" dirty="0">
                          <a:solidFill>
                            <a:srgbClr val="000000"/>
                          </a:solidFill>
                          <a:effectLst/>
                        </a:rPr>
                        <a:t>0.0</a:t>
                      </a:r>
                    </a:p>
                  </a:txBody>
                  <a:tcPr marL="16711" marR="16711" marT="8356" marB="83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618574"/>
                  </a:ext>
                </a:extLst>
              </a:tr>
            </a:tbl>
          </a:graphicData>
        </a:graphic>
      </p:graphicFrame>
      <p:sp>
        <p:nvSpPr>
          <p:cNvPr id="5" name="TextBox 4">
            <a:extLst>
              <a:ext uri="{FF2B5EF4-FFF2-40B4-BE49-F238E27FC236}">
                <a16:creationId xmlns:a16="http://schemas.microsoft.com/office/drawing/2014/main" id="{5A26E2D1-369F-C90D-4E3F-8A8FB07939AA}"/>
              </a:ext>
            </a:extLst>
          </p:cNvPr>
          <p:cNvSpPr txBox="1"/>
          <p:nvPr/>
        </p:nvSpPr>
        <p:spPr>
          <a:xfrm>
            <a:off x="9220206" y="244733"/>
            <a:ext cx="2743200" cy="369332"/>
          </a:xfrm>
          <a:prstGeom prst="rect">
            <a:avLst/>
          </a:prstGeom>
          <a:noFill/>
        </p:spPr>
        <p:txBody>
          <a:bodyPr wrap="square">
            <a:spAutoFit/>
          </a:bodyPr>
          <a:lstStyle/>
          <a:p>
            <a:pPr algn="l"/>
            <a:r>
              <a:rPr lang="en-US" dirty="0">
                <a:solidFill>
                  <a:srgbClr val="000000"/>
                </a:solidFill>
                <a:effectLst/>
                <a:latin typeface="var(--jp-content-font-family)"/>
              </a:rPr>
              <a:t>83228 rows × 27 columns</a:t>
            </a:r>
            <a:endParaRPr lang="en-IN" dirty="0">
              <a:solidFill>
                <a:srgbClr val="000000"/>
              </a:solidFill>
            </a:endParaRPr>
          </a:p>
        </p:txBody>
      </p:sp>
    </p:spTree>
    <p:extLst>
      <p:ext uri="{BB962C8B-B14F-4D97-AF65-F5344CB8AC3E}">
        <p14:creationId xmlns:p14="http://schemas.microsoft.com/office/powerpoint/2010/main" val="275009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BDC5F6-C72C-E9CA-779C-4FCF06364B0F}"/>
              </a:ext>
            </a:extLst>
          </p:cNvPr>
          <p:cNvSpPr txBox="1"/>
          <p:nvPr/>
        </p:nvSpPr>
        <p:spPr>
          <a:xfrm>
            <a:off x="5837878" y="265222"/>
            <a:ext cx="1066800" cy="369332"/>
          </a:xfrm>
          <a:prstGeom prst="rect">
            <a:avLst/>
          </a:prstGeom>
          <a:noFill/>
        </p:spPr>
        <p:txBody>
          <a:bodyPr wrap="square">
            <a:spAutoFit/>
          </a:bodyPr>
          <a:lstStyle/>
          <a:p>
            <a:pPr algn="l"/>
            <a:r>
              <a:rPr lang="en-IN" b="1" i="0" dirty="0">
                <a:solidFill>
                  <a:srgbClr val="000000"/>
                </a:solidFill>
                <a:effectLst/>
                <a:latin typeface="-apple-system"/>
              </a:rPr>
              <a:t>TASK 2</a:t>
            </a:r>
          </a:p>
        </p:txBody>
      </p:sp>
      <p:sp>
        <p:nvSpPr>
          <p:cNvPr id="7" name="Rectangle 2">
            <a:extLst>
              <a:ext uri="{FF2B5EF4-FFF2-40B4-BE49-F238E27FC236}">
                <a16:creationId xmlns:a16="http://schemas.microsoft.com/office/drawing/2014/main" id="{41F6B863-D5F7-6C6F-ADF5-C1BDC0981047}"/>
              </a:ext>
            </a:extLst>
          </p:cNvPr>
          <p:cNvSpPr>
            <a:spLocks noChangeArrowheads="1"/>
          </p:cNvSpPr>
          <p:nvPr/>
        </p:nvSpPr>
        <p:spPr bwMode="auto">
          <a:xfrm>
            <a:off x="370327" y="941784"/>
            <a:ext cx="58317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212121"/>
                </a:solidFill>
                <a:effectLst/>
                <a:latin typeface="Arial Unicode MS"/>
              </a:rPr>
              <a:t># Finding the best hyperparameters for SVC Model</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2376CA6-E194-8935-8060-09D92776D208}"/>
              </a:ext>
            </a:extLst>
          </p:cNvPr>
          <p:cNvSpPr txBox="1"/>
          <p:nvPr/>
        </p:nvSpPr>
        <p:spPr>
          <a:xfrm>
            <a:off x="542989" y="1582949"/>
            <a:ext cx="5486400" cy="4524315"/>
          </a:xfrm>
          <a:prstGeom prst="rect">
            <a:avLst/>
          </a:prstGeom>
          <a:noFill/>
        </p:spPr>
        <p:txBody>
          <a:bodyPr wrap="square" rtlCol="0">
            <a:spAutoFit/>
          </a:bodyPr>
          <a:lstStyle/>
          <a:p>
            <a:pPr marL="285750" indent="-285750">
              <a:buFont typeface="Arial" panose="020B0604020202020204" pitchFamily="34" charset="0"/>
              <a:buChar char="•"/>
            </a:pPr>
            <a:r>
              <a:rPr lang="en-IN" sz="3200" dirty="0"/>
              <a:t>Finding the best hyperparameters</a:t>
            </a:r>
          </a:p>
          <a:p>
            <a:pPr marL="285750" indent="-285750">
              <a:buFont typeface="Arial" panose="020B0604020202020204" pitchFamily="34" charset="0"/>
              <a:buChar char="•"/>
            </a:pPr>
            <a:r>
              <a:rPr lang="en-US" sz="3200" dirty="0"/>
              <a:t>Create a </a:t>
            </a:r>
            <a:r>
              <a:rPr lang="en-US" sz="3200" dirty="0" err="1"/>
              <a:t>GridSearchCV</a:t>
            </a:r>
            <a:r>
              <a:rPr lang="en-US" sz="3200" dirty="0"/>
              <a:t> object with SVC as the estimator</a:t>
            </a:r>
          </a:p>
          <a:p>
            <a:pPr marL="285750" indent="-285750">
              <a:buFont typeface="Arial" panose="020B0604020202020204" pitchFamily="34" charset="0"/>
              <a:buChar char="•"/>
            </a:pPr>
            <a:r>
              <a:rPr lang="en-US" sz="3200" dirty="0"/>
              <a:t>Fit the </a:t>
            </a:r>
            <a:r>
              <a:rPr lang="en-US" sz="3200" dirty="0" err="1"/>
              <a:t>GridSearchCV</a:t>
            </a:r>
            <a:r>
              <a:rPr lang="en-US" sz="3200" dirty="0"/>
              <a:t> object to the training data</a:t>
            </a:r>
          </a:p>
          <a:p>
            <a:pPr marL="285750" indent="-285750">
              <a:buFont typeface="Arial" panose="020B0604020202020204" pitchFamily="34" charset="0"/>
              <a:buChar char="•"/>
            </a:pPr>
            <a:r>
              <a:rPr lang="en-US" sz="3200" dirty="0"/>
              <a:t>Print the best hyperparameters found by </a:t>
            </a:r>
            <a:r>
              <a:rPr lang="en-US" sz="3200" dirty="0" err="1"/>
              <a:t>GridSearchCV</a:t>
            </a:r>
            <a:endParaRPr lang="en-IN" sz="3200" dirty="0"/>
          </a:p>
        </p:txBody>
      </p:sp>
      <p:pic>
        <p:nvPicPr>
          <p:cNvPr id="14" name="Picture 13">
            <a:extLst>
              <a:ext uri="{FF2B5EF4-FFF2-40B4-BE49-F238E27FC236}">
                <a16:creationId xmlns:a16="http://schemas.microsoft.com/office/drawing/2014/main" id="{4A096AB5-91CE-A73F-DA80-B29937A73432}"/>
              </a:ext>
            </a:extLst>
          </p:cNvPr>
          <p:cNvPicPr>
            <a:picLocks noChangeAspect="1"/>
          </p:cNvPicPr>
          <p:nvPr/>
        </p:nvPicPr>
        <p:blipFill>
          <a:blip r:embed="rId2"/>
          <a:stretch>
            <a:fillRect/>
          </a:stretch>
        </p:blipFill>
        <p:spPr>
          <a:xfrm>
            <a:off x="6371278" y="1676400"/>
            <a:ext cx="5515922" cy="4524315"/>
          </a:xfrm>
          <a:prstGeom prst="rect">
            <a:avLst/>
          </a:prstGeom>
        </p:spPr>
      </p:pic>
    </p:spTree>
    <p:extLst>
      <p:ext uri="{BB962C8B-B14F-4D97-AF65-F5344CB8AC3E}">
        <p14:creationId xmlns:p14="http://schemas.microsoft.com/office/powerpoint/2010/main" val="1673888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20D12-B979-6B6D-3941-3F99BE19CCED}"/>
              </a:ext>
            </a:extLst>
          </p:cNvPr>
          <p:cNvSpPr txBox="1"/>
          <p:nvPr/>
        </p:nvSpPr>
        <p:spPr>
          <a:xfrm>
            <a:off x="4430790" y="131832"/>
            <a:ext cx="2111592" cy="523220"/>
          </a:xfrm>
          <a:prstGeom prst="rect">
            <a:avLst/>
          </a:prstGeom>
          <a:noFill/>
        </p:spPr>
        <p:txBody>
          <a:bodyPr wrap="square">
            <a:spAutoFit/>
          </a:bodyPr>
          <a:lstStyle/>
          <a:p>
            <a:pPr algn="l"/>
            <a:r>
              <a:rPr lang="en-IN" sz="2800" b="1" i="0" dirty="0">
                <a:solidFill>
                  <a:srgbClr val="000000"/>
                </a:solidFill>
                <a:effectLst/>
                <a:latin typeface="-apple-system"/>
              </a:rPr>
              <a:t>TASK – 3,4</a:t>
            </a:r>
          </a:p>
        </p:txBody>
      </p:sp>
      <p:sp>
        <p:nvSpPr>
          <p:cNvPr id="6" name="Rectangle 2">
            <a:extLst>
              <a:ext uri="{FF2B5EF4-FFF2-40B4-BE49-F238E27FC236}">
                <a16:creationId xmlns:a16="http://schemas.microsoft.com/office/drawing/2014/main" id="{41F6B863-D5F7-6C6F-ADF5-C1BDC0981047}"/>
              </a:ext>
            </a:extLst>
          </p:cNvPr>
          <p:cNvSpPr>
            <a:spLocks noChangeArrowheads="1"/>
          </p:cNvSpPr>
          <p:nvPr/>
        </p:nvSpPr>
        <p:spPr bwMode="auto">
          <a:xfrm>
            <a:off x="685800" y="914400"/>
            <a:ext cx="37125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12121"/>
                </a:solidFill>
                <a:effectLst/>
                <a:latin typeface="Arial Unicode MS"/>
              </a:rPr>
              <a:t># Building and fit the classifier</a:t>
            </a:r>
            <a:endParaRPr kumimoji="0" lang="en-US" altLang="en-US" sz="4800" b="1"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2376CA6-E194-8935-8060-09D92776D208}"/>
              </a:ext>
            </a:extLst>
          </p:cNvPr>
          <p:cNvSpPr txBox="1"/>
          <p:nvPr/>
        </p:nvSpPr>
        <p:spPr>
          <a:xfrm>
            <a:off x="217053" y="1367526"/>
            <a:ext cx="4888347" cy="5016758"/>
          </a:xfrm>
          <a:prstGeom prst="rect">
            <a:avLst/>
          </a:prstGeom>
          <a:noFill/>
        </p:spPr>
        <p:txBody>
          <a:bodyPr wrap="square" rtlCol="0">
            <a:spAutoFit/>
          </a:bodyPr>
          <a:lstStyle/>
          <a:p>
            <a:pPr marL="285750" indent="-285750">
              <a:buFont typeface="Arial" panose="020B0604020202020204" pitchFamily="34" charset="0"/>
              <a:buChar char="•"/>
            </a:pPr>
            <a:r>
              <a:rPr lang="en-IN" sz="2000" dirty="0"/>
              <a:t>Import </a:t>
            </a:r>
            <a:r>
              <a:rPr lang="en-IN" sz="2000" dirty="0" err="1"/>
              <a:t>svm</a:t>
            </a:r>
            <a:r>
              <a:rPr lang="en-IN" sz="2000" dirty="0"/>
              <a:t> model</a:t>
            </a:r>
          </a:p>
          <a:p>
            <a:pPr marL="285750" indent="-285750">
              <a:buFont typeface="Arial" panose="020B0604020202020204" pitchFamily="34" charset="0"/>
              <a:buChar char="•"/>
            </a:pPr>
            <a:r>
              <a:rPr lang="en-US" sz="2000" dirty="0"/>
              <a:t>Create SVM Classifier with current kernel</a:t>
            </a:r>
          </a:p>
          <a:p>
            <a:pPr marL="285750" indent="-285750">
              <a:buFont typeface="Arial" panose="020B0604020202020204" pitchFamily="34" charset="0"/>
              <a:buChar char="•"/>
            </a:pPr>
            <a:r>
              <a:rPr lang="en-IN" sz="2000" dirty="0"/>
              <a:t>Start training time measurement</a:t>
            </a:r>
          </a:p>
          <a:p>
            <a:pPr marL="285750" indent="-285750">
              <a:buFont typeface="Arial" panose="020B0604020202020204" pitchFamily="34" charset="0"/>
              <a:buChar char="•"/>
            </a:pPr>
            <a:r>
              <a:rPr lang="en-US" sz="2000" dirty="0"/>
              <a:t>Train the model</a:t>
            </a:r>
          </a:p>
          <a:p>
            <a:pPr marL="285750" indent="-285750">
              <a:buFont typeface="Arial" panose="020B0604020202020204" pitchFamily="34" charset="0"/>
              <a:buChar char="•"/>
            </a:pPr>
            <a:r>
              <a:rPr lang="en-US" sz="2000" dirty="0"/>
              <a:t>Perform cross-validation</a:t>
            </a:r>
          </a:p>
          <a:p>
            <a:pPr marL="285750" indent="-285750">
              <a:buFont typeface="Arial" panose="020B0604020202020204" pitchFamily="34" charset="0"/>
              <a:buChar char="•"/>
            </a:pPr>
            <a:r>
              <a:rPr lang="en-IN" sz="2000" dirty="0"/>
              <a:t>End training time measurement</a:t>
            </a:r>
          </a:p>
          <a:p>
            <a:pPr marL="285750" indent="-285750">
              <a:buFont typeface="Arial" panose="020B0604020202020204" pitchFamily="34" charset="0"/>
              <a:buChar char="•"/>
            </a:pPr>
            <a:r>
              <a:rPr lang="en-US" sz="2000" dirty="0"/>
              <a:t>Predict the response for test dataset</a:t>
            </a:r>
          </a:p>
          <a:p>
            <a:pPr marL="285750" indent="-285750">
              <a:buFont typeface="Arial" panose="020B0604020202020204" pitchFamily="34" charset="0"/>
              <a:buChar char="•"/>
            </a:pPr>
            <a:r>
              <a:rPr lang="en-IN" sz="2000" dirty="0"/>
              <a:t>Calculate performance metrics</a:t>
            </a:r>
          </a:p>
          <a:p>
            <a:pPr marL="285750" indent="-285750">
              <a:buFont typeface="Arial" panose="020B0604020202020204" pitchFamily="34" charset="0"/>
              <a:buChar char="•"/>
            </a:pPr>
            <a:r>
              <a:rPr lang="en-IN" sz="2000" dirty="0"/>
              <a:t>Calculate AUC</a:t>
            </a:r>
          </a:p>
          <a:p>
            <a:pPr marL="285750" indent="-285750">
              <a:buFont typeface="Arial" panose="020B0604020202020204" pitchFamily="34" charset="0"/>
              <a:buChar char="•"/>
            </a:pPr>
            <a:r>
              <a:rPr lang="en-IN" sz="2000" dirty="0"/>
              <a:t>Calculate Confusion Matrix</a:t>
            </a:r>
          </a:p>
          <a:p>
            <a:pPr marL="285750" indent="-285750">
              <a:buFont typeface="Arial" panose="020B0604020202020204" pitchFamily="34" charset="0"/>
              <a:buChar char="•"/>
            </a:pPr>
            <a:r>
              <a:rPr lang="en-IN" sz="2000" dirty="0"/>
              <a:t>Calculate F1 Score</a:t>
            </a:r>
          </a:p>
          <a:p>
            <a:pPr marL="285750" indent="-285750">
              <a:buFont typeface="Arial" panose="020B0604020202020204" pitchFamily="34" charset="0"/>
              <a:buChar char="•"/>
            </a:pPr>
            <a:r>
              <a:rPr lang="en-IN" sz="2000" dirty="0"/>
              <a:t>Print performance metrics</a:t>
            </a:r>
          </a:p>
          <a:p>
            <a:pPr marL="285750" indent="-285750">
              <a:buFont typeface="Arial" panose="020B0604020202020204" pitchFamily="34" charset="0"/>
              <a:buChar char="•"/>
            </a:pPr>
            <a:r>
              <a:rPr lang="en-US" sz="2000" dirty="0"/>
              <a:t>Print training and inference times</a:t>
            </a:r>
          </a:p>
          <a:p>
            <a:pPr marL="285750" indent="-285750">
              <a:buFont typeface="Arial" panose="020B0604020202020204" pitchFamily="34" charset="0"/>
              <a:buChar char="•"/>
            </a:pPr>
            <a:r>
              <a:rPr lang="en-US" sz="2000" dirty="0"/>
              <a:t>save the model to disk</a:t>
            </a:r>
          </a:p>
          <a:p>
            <a:r>
              <a:rPr lang="en-US" sz="2000" dirty="0"/>
              <a:t>      # filename = '</a:t>
            </a:r>
            <a:r>
              <a:rPr lang="en-US" sz="2000" dirty="0" err="1"/>
              <a:t>finalized_model.sav</a:t>
            </a:r>
            <a:r>
              <a:rPr lang="en-US" sz="2000" dirty="0"/>
              <a:t>’</a:t>
            </a:r>
          </a:p>
          <a:p>
            <a:r>
              <a:rPr lang="en-US" sz="2000" dirty="0"/>
              <a:t>      # </a:t>
            </a:r>
            <a:r>
              <a:rPr lang="en-US" sz="2000" dirty="0" err="1"/>
              <a:t>joblib.dump</a:t>
            </a:r>
            <a:r>
              <a:rPr lang="en-US" sz="2000" dirty="0"/>
              <a:t>(</a:t>
            </a:r>
            <a:r>
              <a:rPr lang="en-US" sz="2000" dirty="0" err="1"/>
              <a:t>clf</a:t>
            </a:r>
            <a:r>
              <a:rPr lang="en-US" sz="2000" dirty="0"/>
              <a:t>, filename)</a:t>
            </a:r>
            <a:endParaRPr lang="en-IN" sz="2000" dirty="0"/>
          </a:p>
        </p:txBody>
      </p:sp>
      <p:pic>
        <p:nvPicPr>
          <p:cNvPr id="18" name="Picture 17">
            <a:extLst>
              <a:ext uri="{FF2B5EF4-FFF2-40B4-BE49-F238E27FC236}">
                <a16:creationId xmlns:a16="http://schemas.microsoft.com/office/drawing/2014/main" id="{AE5B0AEC-39FF-3AB1-7CB9-50947BFAB1AE}"/>
              </a:ext>
            </a:extLst>
          </p:cNvPr>
          <p:cNvPicPr>
            <a:picLocks noChangeAspect="1"/>
          </p:cNvPicPr>
          <p:nvPr/>
        </p:nvPicPr>
        <p:blipFill>
          <a:blip r:embed="rId2"/>
          <a:stretch>
            <a:fillRect/>
          </a:stretch>
        </p:blipFill>
        <p:spPr>
          <a:xfrm>
            <a:off x="4953000" y="799615"/>
            <a:ext cx="7021947" cy="5809203"/>
          </a:xfrm>
          <a:prstGeom prst="rect">
            <a:avLst/>
          </a:prstGeom>
        </p:spPr>
      </p:pic>
    </p:spTree>
    <p:extLst>
      <p:ext uri="{BB962C8B-B14F-4D97-AF65-F5344CB8AC3E}">
        <p14:creationId xmlns:p14="http://schemas.microsoft.com/office/powerpoint/2010/main" val="2377701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0037" y="114680"/>
            <a:ext cx="323215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CC0000"/>
                </a:solidFill>
                <a:latin typeface="Arial MT"/>
                <a:cs typeface="Arial MT"/>
              </a:rPr>
              <a:t>C</a:t>
            </a:r>
            <a:r>
              <a:rPr sz="2700" spc="-160" dirty="0">
                <a:solidFill>
                  <a:srgbClr val="CC0000"/>
                </a:solidFill>
                <a:latin typeface="Arial MT"/>
                <a:cs typeface="Arial MT"/>
              </a:rPr>
              <a:t> </a:t>
            </a:r>
            <a:r>
              <a:rPr sz="2700" dirty="0">
                <a:solidFill>
                  <a:srgbClr val="CC0000"/>
                </a:solidFill>
                <a:latin typeface="Arial MT"/>
                <a:cs typeface="Arial MT"/>
              </a:rPr>
              <a:t>O</a:t>
            </a:r>
            <a:r>
              <a:rPr sz="2700" spc="-155" dirty="0">
                <a:solidFill>
                  <a:srgbClr val="CC0000"/>
                </a:solidFill>
                <a:latin typeface="Arial MT"/>
                <a:cs typeface="Arial MT"/>
              </a:rPr>
              <a:t> </a:t>
            </a:r>
            <a:r>
              <a:rPr sz="2700" spc="-5" dirty="0">
                <a:solidFill>
                  <a:srgbClr val="CC0000"/>
                </a:solidFill>
                <a:latin typeface="Arial MT"/>
                <a:cs typeface="Arial MT"/>
              </a:rPr>
              <a:t>R</a:t>
            </a:r>
            <a:r>
              <a:rPr sz="2700" spc="-160" dirty="0">
                <a:solidFill>
                  <a:srgbClr val="CC0000"/>
                </a:solidFill>
                <a:latin typeface="Arial MT"/>
                <a:cs typeface="Arial MT"/>
              </a:rPr>
              <a:t> </a:t>
            </a:r>
            <a:r>
              <a:rPr sz="2700" spc="-5" dirty="0">
                <a:solidFill>
                  <a:srgbClr val="CC0000"/>
                </a:solidFill>
                <a:latin typeface="Arial MT"/>
                <a:cs typeface="Arial MT"/>
              </a:rPr>
              <a:t>R</a:t>
            </a:r>
            <a:r>
              <a:rPr sz="2700" spc="-160" dirty="0">
                <a:solidFill>
                  <a:srgbClr val="CC0000"/>
                </a:solidFill>
                <a:latin typeface="Arial MT"/>
                <a:cs typeface="Arial MT"/>
              </a:rPr>
              <a:t> </a:t>
            </a:r>
            <a:r>
              <a:rPr sz="2700" dirty="0">
                <a:solidFill>
                  <a:srgbClr val="CC0000"/>
                </a:solidFill>
                <a:latin typeface="Arial MT"/>
                <a:cs typeface="Arial MT"/>
              </a:rPr>
              <a:t>E</a:t>
            </a:r>
            <a:r>
              <a:rPr sz="2700" spc="-155" dirty="0">
                <a:solidFill>
                  <a:srgbClr val="CC0000"/>
                </a:solidFill>
                <a:latin typeface="Arial MT"/>
                <a:cs typeface="Arial MT"/>
              </a:rPr>
              <a:t> </a:t>
            </a:r>
            <a:r>
              <a:rPr sz="2700" spc="-5" dirty="0">
                <a:solidFill>
                  <a:srgbClr val="CC0000"/>
                </a:solidFill>
                <a:latin typeface="Arial MT"/>
                <a:cs typeface="Arial MT"/>
              </a:rPr>
              <a:t>L</a:t>
            </a:r>
            <a:r>
              <a:rPr sz="2700" spc="-155" dirty="0">
                <a:solidFill>
                  <a:srgbClr val="CC0000"/>
                </a:solidFill>
                <a:latin typeface="Arial MT"/>
                <a:cs typeface="Arial MT"/>
              </a:rPr>
              <a:t> </a:t>
            </a:r>
            <a:r>
              <a:rPr sz="2700" dirty="0">
                <a:solidFill>
                  <a:srgbClr val="CC0000"/>
                </a:solidFill>
                <a:latin typeface="Arial MT"/>
                <a:cs typeface="Arial MT"/>
              </a:rPr>
              <a:t>A</a:t>
            </a:r>
            <a:r>
              <a:rPr sz="2700" spc="-360" dirty="0">
                <a:solidFill>
                  <a:srgbClr val="CC0000"/>
                </a:solidFill>
                <a:latin typeface="Arial MT"/>
                <a:cs typeface="Arial MT"/>
              </a:rPr>
              <a:t> </a:t>
            </a:r>
            <a:r>
              <a:rPr sz="2700" dirty="0">
                <a:solidFill>
                  <a:srgbClr val="CC0000"/>
                </a:solidFill>
                <a:latin typeface="Arial MT"/>
                <a:cs typeface="Arial MT"/>
              </a:rPr>
              <a:t>T</a:t>
            </a:r>
            <a:r>
              <a:rPr sz="2700" spc="-160" dirty="0">
                <a:solidFill>
                  <a:srgbClr val="CC0000"/>
                </a:solidFill>
                <a:latin typeface="Arial MT"/>
                <a:cs typeface="Arial MT"/>
              </a:rPr>
              <a:t> </a:t>
            </a:r>
            <a:r>
              <a:rPr sz="2700" dirty="0">
                <a:solidFill>
                  <a:srgbClr val="CC0000"/>
                </a:solidFill>
                <a:latin typeface="Arial MT"/>
                <a:cs typeface="Arial MT"/>
              </a:rPr>
              <a:t>I</a:t>
            </a:r>
            <a:r>
              <a:rPr sz="2700" spc="-150" dirty="0">
                <a:solidFill>
                  <a:srgbClr val="CC0000"/>
                </a:solidFill>
                <a:latin typeface="Arial MT"/>
                <a:cs typeface="Arial MT"/>
              </a:rPr>
              <a:t> </a:t>
            </a:r>
            <a:r>
              <a:rPr sz="2700" dirty="0">
                <a:solidFill>
                  <a:srgbClr val="CC0000"/>
                </a:solidFill>
                <a:latin typeface="Arial MT"/>
                <a:cs typeface="Arial MT"/>
              </a:rPr>
              <a:t>O</a:t>
            </a:r>
            <a:r>
              <a:rPr sz="2700" spc="-155" dirty="0">
                <a:solidFill>
                  <a:srgbClr val="CC0000"/>
                </a:solidFill>
                <a:latin typeface="Arial MT"/>
                <a:cs typeface="Arial MT"/>
              </a:rPr>
              <a:t> </a:t>
            </a:r>
            <a:r>
              <a:rPr sz="2700" spc="-5" dirty="0">
                <a:solidFill>
                  <a:srgbClr val="CC0000"/>
                </a:solidFill>
                <a:latin typeface="Arial MT"/>
                <a:cs typeface="Arial MT"/>
              </a:rPr>
              <a:t>N</a:t>
            </a:r>
            <a:endParaRPr sz="2700">
              <a:latin typeface="Arial MT"/>
              <a:cs typeface="Arial MT"/>
            </a:endParaRPr>
          </a:p>
        </p:txBody>
      </p:sp>
      <p:sp>
        <p:nvSpPr>
          <p:cNvPr id="4" name="object 4"/>
          <p:cNvSpPr txBox="1"/>
          <p:nvPr/>
        </p:nvSpPr>
        <p:spPr>
          <a:xfrm>
            <a:off x="3706469" y="114680"/>
            <a:ext cx="2110105"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CC0000"/>
                </a:solidFill>
                <a:latin typeface="Arial MT"/>
                <a:cs typeface="Arial MT"/>
              </a:rPr>
              <a:t>H</a:t>
            </a:r>
            <a:r>
              <a:rPr sz="2700" spc="-160" dirty="0">
                <a:solidFill>
                  <a:srgbClr val="CC0000"/>
                </a:solidFill>
                <a:latin typeface="Arial MT"/>
                <a:cs typeface="Arial MT"/>
              </a:rPr>
              <a:t> </a:t>
            </a:r>
            <a:r>
              <a:rPr sz="2700" dirty="0">
                <a:solidFill>
                  <a:srgbClr val="CC0000"/>
                </a:solidFill>
                <a:latin typeface="Arial MT"/>
                <a:cs typeface="Arial MT"/>
              </a:rPr>
              <a:t>E</a:t>
            </a:r>
            <a:r>
              <a:rPr sz="2700" spc="-155" dirty="0">
                <a:solidFill>
                  <a:srgbClr val="CC0000"/>
                </a:solidFill>
                <a:latin typeface="Arial MT"/>
                <a:cs typeface="Arial MT"/>
              </a:rPr>
              <a:t> </a:t>
            </a:r>
            <a:r>
              <a:rPr sz="2700" dirty="0">
                <a:solidFill>
                  <a:srgbClr val="CC0000"/>
                </a:solidFill>
                <a:latin typeface="Arial MT"/>
                <a:cs typeface="Arial MT"/>
              </a:rPr>
              <a:t>A</a:t>
            </a:r>
            <a:r>
              <a:rPr sz="2700" spc="-360" dirty="0">
                <a:solidFill>
                  <a:srgbClr val="CC0000"/>
                </a:solidFill>
                <a:latin typeface="Arial MT"/>
                <a:cs typeface="Arial MT"/>
              </a:rPr>
              <a:t> </a:t>
            </a:r>
            <a:r>
              <a:rPr sz="2700" dirty="0">
                <a:solidFill>
                  <a:srgbClr val="CC0000"/>
                </a:solidFill>
                <a:latin typeface="Arial MT"/>
                <a:cs typeface="Arial MT"/>
              </a:rPr>
              <a:t>T</a:t>
            </a:r>
            <a:r>
              <a:rPr sz="2700" spc="-160" dirty="0">
                <a:solidFill>
                  <a:srgbClr val="CC0000"/>
                </a:solidFill>
                <a:latin typeface="Arial MT"/>
                <a:cs typeface="Arial MT"/>
              </a:rPr>
              <a:t> </a:t>
            </a:r>
            <a:r>
              <a:rPr sz="2700" dirty="0">
                <a:solidFill>
                  <a:srgbClr val="CC0000"/>
                </a:solidFill>
                <a:latin typeface="Arial MT"/>
                <a:cs typeface="Arial MT"/>
              </a:rPr>
              <a:t>M</a:t>
            </a:r>
            <a:r>
              <a:rPr sz="2700" spc="-160" dirty="0">
                <a:solidFill>
                  <a:srgbClr val="CC0000"/>
                </a:solidFill>
                <a:latin typeface="Arial MT"/>
                <a:cs typeface="Arial MT"/>
              </a:rPr>
              <a:t> </a:t>
            </a:r>
            <a:r>
              <a:rPr sz="2700" dirty="0">
                <a:solidFill>
                  <a:srgbClr val="CC0000"/>
                </a:solidFill>
                <a:latin typeface="Arial MT"/>
                <a:cs typeface="Arial MT"/>
              </a:rPr>
              <a:t>A</a:t>
            </a:r>
            <a:r>
              <a:rPr sz="2700" spc="-155" dirty="0">
                <a:solidFill>
                  <a:srgbClr val="CC0000"/>
                </a:solidFill>
                <a:latin typeface="Arial MT"/>
                <a:cs typeface="Arial MT"/>
              </a:rPr>
              <a:t> </a:t>
            </a:r>
            <a:r>
              <a:rPr sz="2700" dirty="0">
                <a:solidFill>
                  <a:srgbClr val="CC0000"/>
                </a:solidFill>
                <a:latin typeface="Arial MT"/>
                <a:cs typeface="Arial MT"/>
              </a:rPr>
              <a:t>P</a:t>
            </a:r>
            <a:endParaRPr sz="2700">
              <a:latin typeface="Arial MT"/>
              <a:cs typeface="Arial MT"/>
            </a:endParaRPr>
          </a:p>
        </p:txBody>
      </p:sp>
      <p:pic>
        <p:nvPicPr>
          <p:cNvPr id="6" name="Picture 5">
            <a:extLst>
              <a:ext uri="{FF2B5EF4-FFF2-40B4-BE49-F238E27FC236}">
                <a16:creationId xmlns:a16="http://schemas.microsoft.com/office/drawing/2014/main" id="{5D79E9CC-9800-0E03-52E2-981474CEC2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037" y="838200"/>
            <a:ext cx="6324600" cy="5718487"/>
          </a:xfrm>
          <a:prstGeom prst="rect">
            <a:avLst/>
          </a:prstGeom>
          <a:noFill/>
          <a:ln>
            <a:noFill/>
          </a:ln>
        </p:spPr>
      </p:pic>
      <p:sp>
        <p:nvSpPr>
          <p:cNvPr id="8" name="TextBox 7">
            <a:extLst>
              <a:ext uri="{FF2B5EF4-FFF2-40B4-BE49-F238E27FC236}">
                <a16:creationId xmlns:a16="http://schemas.microsoft.com/office/drawing/2014/main" id="{A550AAF8-B212-C32D-B665-9D53A658E5F1}"/>
              </a:ext>
            </a:extLst>
          </p:cNvPr>
          <p:cNvSpPr txBox="1"/>
          <p:nvPr/>
        </p:nvSpPr>
        <p:spPr>
          <a:xfrm>
            <a:off x="6934200" y="3055308"/>
            <a:ext cx="5334000" cy="373692"/>
          </a:xfrm>
          <a:prstGeom prst="rect">
            <a:avLst/>
          </a:prstGeom>
          <a:noFill/>
        </p:spPr>
        <p:txBody>
          <a:bodyPr wrap="square">
            <a:spAutoFit/>
          </a:bodyPr>
          <a:lstStyle/>
          <a:p>
            <a:pPr>
              <a:lnSpc>
                <a:spcPct val="107000"/>
              </a:lnSpc>
              <a:spcAft>
                <a:spcPts val="800"/>
              </a:spcAft>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NO significant correlation between any variables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758" y="626444"/>
            <a:ext cx="11525885" cy="6200140"/>
          </a:xfrm>
          <a:prstGeom prst="rect">
            <a:avLst/>
          </a:prstGeom>
        </p:spPr>
        <p:txBody>
          <a:bodyPr vert="horz" wrap="square" lIns="0" tIns="150495" rIns="0" bIns="0" rtlCol="0">
            <a:spAutoFit/>
          </a:bodyPr>
          <a:lstStyle/>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Approximately 60% of bookings are for City hotels, while Resort hotels account for the remaining 40%, indicating higher occupancy rates at City hotels. Additionally, the average daily rate (ADR) at City hotels is slightly higher than at Resort hotels.</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Guests typically opt for stays of fewer than 5 days, with Resort hotels being preferred for longer stays.</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Both types of hotels exhibit notably high booking cancellation rates, with only a small fraction of guests—less than 3% at City hotels and 5% at Resort hotels—returning for future bookings.</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The majority of guests originate from European countries, with Portugal being the most common country of origin.</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Guests utilize various booking channels, with TA/TO being the preferred method. GDS channels offer hotels better ADR deals, suggesting a need for increased visibility on this platform.</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Approximately 30% of bookings made through TA/TO channels are cancelled.</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Factors such as room discrepancies, extended lead times, and wait times do not significantly impact booking cancellations, although different room assignments can lower the ADR.</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July and August emerge as the busiest and most lucrative months for both types of hotels. Within each month, the ADR tends to rise gradually as the month progresses, with slight surges observed on weekends.</a:t>
            </a:r>
          </a:p>
          <a:p>
            <a:pPr marL="299085" indent="-287020" algn="just">
              <a:lnSpc>
                <a:spcPct val="100000"/>
              </a:lnSpc>
              <a:spcBef>
                <a:spcPts val="1185"/>
              </a:spcBef>
              <a:buClr>
                <a:srgbClr val="1F1F1F"/>
              </a:buClr>
              <a:buFont typeface="Arial MT"/>
              <a:buChar char="•"/>
              <a:tabLst>
                <a:tab pos="299085" algn="l"/>
                <a:tab pos="299720" algn="l"/>
              </a:tabLst>
            </a:pPr>
            <a:r>
              <a:rPr lang="en-US" sz="1800" spc="15" dirty="0">
                <a:solidFill>
                  <a:srgbClr val="1F1F1F"/>
                </a:solidFill>
                <a:latin typeface="Roboto"/>
                <a:cs typeface="Roboto"/>
              </a:rPr>
              <a:t>Couples constitute the predominant demographic of hotel guests, suggesting an opportunity for hotels to tailor their services to cater to couples' needs and potentially boost revenue.</a:t>
            </a:r>
            <a:endParaRPr sz="1800" dirty="0">
              <a:latin typeface="Roboto"/>
              <a:cs typeface="Roboto"/>
            </a:endParaRPr>
          </a:p>
        </p:txBody>
      </p:sp>
      <p:sp>
        <p:nvSpPr>
          <p:cNvPr id="3" name="object 3"/>
          <p:cNvSpPr txBox="1">
            <a:spLocks noGrp="1"/>
          </p:cNvSpPr>
          <p:nvPr>
            <p:ph type="title"/>
          </p:nvPr>
        </p:nvSpPr>
        <p:spPr>
          <a:xfrm>
            <a:off x="285699" y="167462"/>
            <a:ext cx="4076700" cy="437515"/>
          </a:xfrm>
          <a:prstGeom prst="rect">
            <a:avLst/>
          </a:prstGeom>
        </p:spPr>
        <p:txBody>
          <a:bodyPr vert="horz" wrap="square" lIns="0" tIns="12700" rIns="0" bIns="0" rtlCol="0">
            <a:spAutoFit/>
          </a:bodyPr>
          <a:lstStyle/>
          <a:p>
            <a:pPr marL="12700">
              <a:lnSpc>
                <a:spcPct val="100000"/>
              </a:lnSpc>
              <a:spcBef>
                <a:spcPts val="100"/>
              </a:spcBef>
              <a:tabLst>
                <a:tab pos="1097280" algn="l"/>
              </a:tabLst>
            </a:pPr>
            <a:r>
              <a:rPr sz="2700" dirty="0">
                <a:latin typeface="Arial MT"/>
                <a:cs typeface="Arial MT"/>
              </a:rPr>
              <a:t>E</a:t>
            </a:r>
            <a:r>
              <a:rPr sz="2700" spc="-160" dirty="0">
                <a:latin typeface="Arial MT"/>
                <a:cs typeface="Arial MT"/>
              </a:rPr>
              <a:t> </a:t>
            </a:r>
            <a:r>
              <a:rPr sz="2700" dirty="0">
                <a:latin typeface="Arial MT"/>
                <a:cs typeface="Arial MT"/>
              </a:rPr>
              <a:t>D</a:t>
            </a:r>
            <a:r>
              <a:rPr sz="2700" spc="-165" dirty="0">
                <a:latin typeface="Arial MT"/>
                <a:cs typeface="Arial MT"/>
              </a:rPr>
              <a:t> </a:t>
            </a:r>
            <a:r>
              <a:rPr sz="2700" dirty="0">
                <a:latin typeface="Arial MT"/>
                <a:cs typeface="Arial MT"/>
              </a:rPr>
              <a:t>A	C</a:t>
            </a:r>
            <a:r>
              <a:rPr sz="2700" spc="-175" dirty="0">
                <a:latin typeface="Arial MT"/>
                <a:cs typeface="Arial MT"/>
              </a:rPr>
              <a:t> </a:t>
            </a:r>
            <a:r>
              <a:rPr sz="2700" dirty="0">
                <a:latin typeface="Arial MT"/>
                <a:cs typeface="Arial MT"/>
              </a:rPr>
              <a:t>O</a:t>
            </a:r>
            <a:r>
              <a:rPr sz="2700" spc="-170" dirty="0">
                <a:latin typeface="Arial MT"/>
                <a:cs typeface="Arial MT"/>
              </a:rPr>
              <a:t> </a:t>
            </a:r>
            <a:r>
              <a:rPr sz="2700" dirty="0">
                <a:latin typeface="Arial MT"/>
                <a:cs typeface="Arial MT"/>
              </a:rPr>
              <a:t>N</a:t>
            </a:r>
            <a:r>
              <a:rPr sz="2700" spc="-175" dirty="0">
                <a:latin typeface="Arial MT"/>
                <a:cs typeface="Arial MT"/>
              </a:rPr>
              <a:t> </a:t>
            </a:r>
            <a:r>
              <a:rPr sz="2700" dirty="0">
                <a:latin typeface="Arial MT"/>
                <a:cs typeface="Arial MT"/>
              </a:rPr>
              <a:t>C</a:t>
            </a:r>
            <a:r>
              <a:rPr sz="2700" spc="-170" dirty="0">
                <a:latin typeface="Arial MT"/>
                <a:cs typeface="Arial MT"/>
              </a:rPr>
              <a:t> </a:t>
            </a:r>
            <a:r>
              <a:rPr sz="2700" dirty="0">
                <a:latin typeface="Arial MT"/>
                <a:cs typeface="Arial MT"/>
              </a:rPr>
              <a:t>L</a:t>
            </a:r>
            <a:r>
              <a:rPr sz="2700" spc="-170" dirty="0">
                <a:latin typeface="Arial MT"/>
                <a:cs typeface="Arial MT"/>
              </a:rPr>
              <a:t> </a:t>
            </a:r>
            <a:r>
              <a:rPr sz="2700" dirty="0">
                <a:latin typeface="Arial MT"/>
                <a:cs typeface="Arial MT"/>
              </a:rPr>
              <a:t>U</a:t>
            </a:r>
            <a:r>
              <a:rPr sz="2700" spc="-175" dirty="0">
                <a:latin typeface="Arial MT"/>
                <a:cs typeface="Arial MT"/>
              </a:rPr>
              <a:t> </a:t>
            </a:r>
            <a:r>
              <a:rPr sz="2700" dirty="0">
                <a:latin typeface="Arial MT"/>
                <a:cs typeface="Arial MT"/>
              </a:rPr>
              <a:t>S</a:t>
            </a:r>
            <a:r>
              <a:rPr sz="2700" spc="-170" dirty="0">
                <a:latin typeface="Arial MT"/>
                <a:cs typeface="Arial MT"/>
              </a:rPr>
              <a:t> </a:t>
            </a:r>
            <a:r>
              <a:rPr sz="2700" dirty="0">
                <a:latin typeface="Arial MT"/>
                <a:cs typeface="Arial MT"/>
              </a:rPr>
              <a:t>I</a:t>
            </a:r>
            <a:r>
              <a:rPr sz="2700" spc="-160" dirty="0">
                <a:latin typeface="Arial MT"/>
                <a:cs typeface="Arial MT"/>
              </a:rPr>
              <a:t> </a:t>
            </a:r>
            <a:r>
              <a:rPr sz="2700" dirty="0">
                <a:latin typeface="Arial MT"/>
                <a:cs typeface="Arial MT"/>
              </a:rPr>
              <a:t>O</a:t>
            </a:r>
            <a:r>
              <a:rPr sz="2700" spc="-170" dirty="0">
                <a:latin typeface="Arial MT"/>
                <a:cs typeface="Arial MT"/>
              </a:rPr>
              <a:t> </a:t>
            </a:r>
            <a:r>
              <a:rPr sz="2700" dirty="0">
                <a:latin typeface="Arial MT"/>
                <a:cs typeface="Arial MT"/>
              </a:rPr>
              <a:t>N</a:t>
            </a:r>
            <a:endParaRPr sz="27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3974" y="664590"/>
            <a:ext cx="11340465" cy="16719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olas"/>
                <a:cs typeface="Consolas"/>
              </a:rPr>
              <a:t>DATA</a:t>
            </a:r>
            <a:r>
              <a:rPr sz="1800" spc="-85" dirty="0">
                <a:latin typeface="Consolas"/>
                <a:cs typeface="Consolas"/>
              </a:rPr>
              <a:t> </a:t>
            </a:r>
            <a:r>
              <a:rPr sz="1800" spc="-5" dirty="0">
                <a:latin typeface="Consolas"/>
                <a:cs typeface="Consolas"/>
              </a:rPr>
              <a:t>CLEANING</a:t>
            </a:r>
            <a:endParaRPr sz="1800">
              <a:latin typeface="Consolas"/>
              <a:cs typeface="Consolas"/>
            </a:endParaRPr>
          </a:p>
          <a:p>
            <a:pPr marL="299085" indent="-287020">
              <a:lnSpc>
                <a:spcPct val="100000"/>
              </a:lnSpc>
              <a:buFont typeface="Arial MT"/>
              <a:buChar char="•"/>
              <a:tabLst>
                <a:tab pos="299085" algn="l"/>
                <a:tab pos="299720" algn="l"/>
              </a:tabLst>
            </a:pPr>
            <a:r>
              <a:rPr sz="1800" spc="-5" dirty="0">
                <a:latin typeface="Consolas"/>
                <a:cs typeface="Consolas"/>
              </a:rPr>
              <a:t>31994</a:t>
            </a:r>
            <a:r>
              <a:rPr sz="1800" spc="-10" dirty="0">
                <a:latin typeface="Consolas"/>
                <a:cs typeface="Consolas"/>
              </a:rPr>
              <a:t> </a:t>
            </a:r>
            <a:r>
              <a:rPr sz="1800" spc="-5" dirty="0">
                <a:latin typeface="Consolas"/>
                <a:cs typeface="Consolas"/>
              </a:rPr>
              <a:t>duplicates samples in</a:t>
            </a:r>
            <a:r>
              <a:rPr sz="1800" spc="-15" dirty="0">
                <a:latin typeface="Consolas"/>
                <a:cs typeface="Consolas"/>
              </a:rPr>
              <a:t> </a:t>
            </a:r>
            <a:r>
              <a:rPr sz="1800" spc="-5" dirty="0">
                <a:latin typeface="Consolas"/>
                <a:cs typeface="Consolas"/>
              </a:rPr>
              <a:t>the database are removed, which is</a:t>
            </a:r>
            <a:r>
              <a:rPr sz="1800" spc="-15" dirty="0">
                <a:latin typeface="Consolas"/>
                <a:cs typeface="Consolas"/>
              </a:rPr>
              <a:t> </a:t>
            </a:r>
            <a:r>
              <a:rPr sz="1800" spc="-5" dirty="0">
                <a:latin typeface="Consolas"/>
                <a:cs typeface="Consolas"/>
              </a:rPr>
              <a:t>26.8%</a:t>
            </a:r>
            <a:endParaRPr sz="1800">
              <a:latin typeface="Consolas"/>
              <a:cs typeface="Consolas"/>
            </a:endParaRPr>
          </a:p>
          <a:p>
            <a:pPr marL="299085" marR="629285" indent="-287020">
              <a:lnSpc>
                <a:spcPct val="100000"/>
              </a:lnSpc>
              <a:buFont typeface="Arial MT"/>
              <a:buChar char="•"/>
              <a:tabLst>
                <a:tab pos="299085" algn="l"/>
                <a:tab pos="299720" algn="l"/>
              </a:tabLst>
            </a:pPr>
            <a:r>
              <a:rPr sz="1800" spc="-5" dirty="0">
                <a:latin typeface="Consolas"/>
                <a:cs typeface="Consolas"/>
              </a:rPr>
              <a:t>There are</a:t>
            </a:r>
            <a:r>
              <a:rPr sz="1800" spc="-10" dirty="0">
                <a:latin typeface="Consolas"/>
                <a:cs typeface="Consolas"/>
              </a:rPr>
              <a:t> </a:t>
            </a:r>
            <a:r>
              <a:rPr sz="1800" spc="-5" dirty="0">
                <a:latin typeface="Consolas"/>
                <a:cs typeface="Consolas"/>
              </a:rPr>
              <a:t>651(0.74%)</a:t>
            </a:r>
            <a:r>
              <a:rPr sz="1800" dirty="0">
                <a:latin typeface="Consolas"/>
                <a:cs typeface="Consolas"/>
              </a:rPr>
              <a:t> </a:t>
            </a:r>
            <a:r>
              <a:rPr sz="1800" spc="-5" dirty="0">
                <a:latin typeface="Consolas"/>
                <a:cs typeface="Consolas"/>
              </a:rPr>
              <a:t>records where</a:t>
            </a:r>
            <a:r>
              <a:rPr sz="1800" dirty="0">
                <a:latin typeface="Consolas"/>
                <a:cs typeface="Consolas"/>
              </a:rPr>
              <a:t> </a:t>
            </a:r>
            <a:r>
              <a:rPr sz="1800" spc="-5" dirty="0">
                <a:latin typeface="Consolas"/>
                <a:cs typeface="Consolas"/>
              </a:rPr>
              <a:t>stays_in_weekend_nights</a:t>
            </a:r>
            <a:r>
              <a:rPr sz="1800" dirty="0">
                <a:latin typeface="Consolas"/>
                <a:cs typeface="Consolas"/>
              </a:rPr>
              <a:t> </a:t>
            </a:r>
            <a:r>
              <a:rPr sz="1800" spc="-5" dirty="0">
                <a:latin typeface="Consolas"/>
                <a:cs typeface="Consolas"/>
              </a:rPr>
              <a:t>and</a:t>
            </a:r>
            <a:r>
              <a:rPr sz="1800" spc="-10" dirty="0">
                <a:latin typeface="Consolas"/>
                <a:cs typeface="Consolas"/>
              </a:rPr>
              <a:t> </a:t>
            </a:r>
            <a:r>
              <a:rPr sz="1800" spc="-5" dirty="0">
                <a:latin typeface="Consolas"/>
                <a:cs typeface="Consolas"/>
              </a:rPr>
              <a:t>stays_in_week_nights </a:t>
            </a:r>
            <a:r>
              <a:rPr sz="1800" spc="-969" dirty="0">
                <a:latin typeface="Consolas"/>
                <a:cs typeface="Consolas"/>
              </a:rPr>
              <a:t> </a:t>
            </a:r>
            <a:r>
              <a:rPr sz="1800" spc="-5" dirty="0">
                <a:latin typeface="Consolas"/>
                <a:cs typeface="Consolas"/>
              </a:rPr>
              <a:t>marked</a:t>
            </a:r>
            <a:r>
              <a:rPr sz="1800" spc="-20" dirty="0">
                <a:latin typeface="Consolas"/>
                <a:cs typeface="Consolas"/>
              </a:rPr>
              <a:t> </a:t>
            </a:r>
            <a:r>
              <a:rPr sz="1800" dirty="0">
                <a:latin typeface="Consolas"/>
                <a:cs typeface="Consolas"/>
              </a:rPr>
              <a:t>as</a:t>
            </a:r>
            <a:r>
              <a:rPr sz="1800" spc="-15" dirty="0">
                <a:latin typeface="Consolas"/>
                <a:cs typeface="Consolas"/>
              </a:rPr>
              <a:t> </a:t>
            </a:r>
            <a:r>
              <a:rPr sz="1800" spc="-5" dirty="0">
                <a:latin typeface="Consolas"/>
                <a:cs typeface="Consolas"/>
              </a:rPr>
              <a:t>zero</a:t>
            </a:r>
            <a:r>
              <a:rPr sz="1800" spc="-15" dirty="0">
                <a:latin typeface="Consolas"/>
                <a:cs typeface="Consolas"/>
              </a:rPr>
              <a:t> </a:t>
            </a:r>
            <a:r>
              <a:rPr sz="1800" spc="-5" dirty="0">
                <a:latin typeface="Consolas"/>
                <a:cs typeface="Consolas"/>
              </a:rPr>
              <a:t>which are removed,</a:t>
            </a:r>
            <a:endParaRPr sz="1800">
              <a:latin typeface="Consolas"/>
              <a:cs typeface="Consolas"/>
            </a:endParaRPr>
          </a:p>
          <a:p>
            <a:pPr marL="299085" marR="5080" indent="-287020">
              <a:lnSpc>
                <a:spcPct val="100000"/>
              </a:lnSpc>
              <a:buFont typeface="Arial MT"/>
              <a:buChar char="•"/>
              <a:tabLst>
                <a:tab pos="299085" algn="l"/>
                <a:tab pos="299720" algn="l"/>
              </a:tabLst>
            </a:pPr>
            <a:r>
              <a:rPr sz="1800" spc="-5" dirty="0">
                <a:latin typeface="Consolas"/>
                <a:cs typeface="Consolas"/>
              </a:rPr>
              <a:t>There are 166(0.18%) records where adults, children and babies marked as zero, which are </a:t>
            </a:r>
            <a:r>
              <a:rPr sz="1800" spc="-975" dirty="0">
                <a:latin typeface="Consolas"/>
                <a:cs typeface="Consolas"/>
              </a:rPr>
              <a:t> </a:t>
            </a:r>
            <a:r>
              <a:rPr sz="1800" spc="-5" dirty="0">
                <a:latin typeface="Consolas"/>
                <a:cs typeface="Consolas"/>
              </a:rPr>
              <a:t>removed.</a:t>
            </a:r>
            <a:endParaRPr sz="1800">
              <a:latin typeface="Consolas"/>
              <a:cs typeface="Consolas"/>
            </a:endParaRPr>
          </a:p>
        </p:txBody>
      </p:sp>
      <p:sp>
        <p:nvSpPr>
          <p:cNvPr id="3" name="object 3"/>
          <p:cNvSpPr txBox="1"/>
          <p:nvPr/>
        </p:nvSpPr>
        <p:spPr>
          <a:xfrm>
            <a:off x="6406641" y="2310765"/>
            <a:ext cx="44132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olas"/>
                <a:cs typeface="Consolas"/>
              </a:rPr>
              <a:t>with</a:t>
            </a:r>
            <a:r>
              <a:rPr sz="1800" spc="-25" dirty="0">
                <a:latin typeface="Consolas"/>
                <a:cs typeface="Consolas"/>
              </a:rPr>
              <a:t> </a:t>
            </a:r>
            <a:r>
              <a:rPr sz="1800" spc="-5" dirty="0">
                <a:latin typeface="Consolas"/>
                <a:cs typeface="Consolas"/>
              </a:rPr>
              <a:t>24025(24.49%)</a:t>
            </a:r>
            <a:r>
              <a:rPr sz="1800" spc="-15" dirty="0">
                <a:latin typeface="Consolas"/>
                <a:cs typeface="Consolas"/>
              </a:rPr>
              <a:t> </a:t>
            </a:r>
            <a:r>
              <a:rPr sz="1800" spc="-5" dirty="0">
                <a:latin typeface="Consolas"/>
                <a:cs typeface="Consolas"/>
              </a:rPr>
              <a:t>records</a:t>
            </a:r>
            <a:r>
              <a:rPr sz="1800" spc="-15" dirty="0">
                <a:latin typeface="Consolas"/>
                <a:cs typeface="Consolas"/>
              </a:rPr>
              <a:t> </a:t>
            </a:r>
            <a:r>
              <a:rPr sz="1800" spc="-5" dirty="0">
                <a:latin typeface="Consolas"/>
                <a:cs typeface="Consolas"/>
              </a:rPr>
              <a:t>in</a:t>
            </a:r>
            <a:r>
              <a:rPr sz="1800" spc="-25" dirty="0">
                <a:latin typeface="Consolas"/>
                <a:cs typeface="Consolas"/>
              </a:rPr>
              <a:t> </a:t>
            </a:r>
            <a:r>
              <a:rPr sz="1800" spc="-5" dirty="0">
                <a:latin typeface="Consolas"/>
                <a:cs typeface="Consolas"/>
              </a:rPr>
              <a:t>which</a:t>
            </a:r>
            <a:endParaRPr sz="1800">
              <a:latin typeface="Consolas"/>
              <a:cs typeface="Consolas"/>
            </a:endParaRPr>
          </a:p>
        </p:txBody>
      </p:sp>
      <p:sp>
        <p:nvSpPr>
          <p:cNvPr id="4" name="object 4"/>
          <p:cNvSpPr txBox="1"/>
          <p:nvPr/>
        </p:nvSpPr>
        <p:spPr>
          <a:xfrm>
            <a:off x="353974" y="2310765"/>
            <a:ext cx="6078220" cy="1123315"/>
          </a:xfrm>
          <a:prstGeom prst="rect">
            <a:avLst/>
          </a:prstGeom>
        </p:spPr>
        <p:txBody>
          <a:bodyPr vert="horz" wrap="square" lIns="0" tIns="12700" rIns="0" bIns="0" rtlCol="0">
            <a:spAutoFit/>
          </a:bodyPr>
          <a:lstStyle/>
          <a:p>
            <a:pPr marL="299085" marR="5080" indent="-299085">
              <a:lnSpc>
                <a:spcPct val="100000"/>
              </a:lnSpc>
              <a:spcBef>
                <a:spcPts val="100"/>
              </a:spcBef>
              <a:buFont typeface="Arial MT"/>
              <a:buChar char="•"/>
              <a:tabLst>
                <a:tab pos="299085" algn="l"/>
                <a:tab pos="299720" algn="l"/>
              </a:tabLst>
            </a:pPr>
            <a:r>
              <a:rPr sz="1800" spc="-5" dirty="0">
                <a:latin typeface="Consolas"/>
                <a:cs typeface="Consolas"/>
              </a:rPr>
              <a:t>Dataset has imbalanced class of cancellation </a:t>
            </a:r>
            <a:r>
              <a:rPr sz="1800" dirty="0">
                <a:latin typeface="Consolas"/>
                <a:cs typeface="Consolas"/>
              </a:rPr>
              <a:t> </a:t>
            </a:r>
            <a:r>
              <a:rPr sz="1800" spc="-5" dirty="0">
                <a:latin typeface="Consolas"/>
                <a:cs typeface="Consolas"/>
              </a:rPr>
              <a:t>Cancelations in resort hotel= 23.48 </a:t>
            </a:r>
            <a:r>
              <a:rPr sz="1800" dirty="0">
                <a:latin typeface="Consolas"/>
                <a:cs typeface="Consolas"/>
              </a:rPr>
              <a:t>% </a:t>
            </a:r>
            <a:r>
              <a:rPr sz="1800" spc="5" dirty="0">
                <a:latin typeface="Consolas"/>
                <a:cs typeface="Consolas"/>
              </a:rPr>
              <a:t> </a:t>
            </a:r>
            <a:r>
              <a:rPr sz="1800" spc="-10" dirty="0">
                <a:latin typeface="Consolas"/>
                <a:cs typeface="Consolas"/>
              </a:rPr>
              <a:t>Cancelations</a:t>
            </a:r>
            <a:r>
              <a:rPr sz="1800" spc="235" dirty="0">
                <a:latin typeface="Consolas"/>
                <a:cs typeface="Consolas"/>
              </a:rPr>
              <a:t> </a:t>
            </a:r>
            <a:r>
              <a:rPr sz="1800" spc="-10" dirty="0">
                <a:latin typeface="Consolas"/>
                <a:cs typeface="Consolas"/>
              </a:rPr>
              <a:t>in</a:t>
            </a:r>
            <a:r>
              <a:rPr sz="1800" spc="225" dirty="0">
                <a:latin typeface="Consolas"/>
                <a:cs typeface="Consolas"/>
              </a:rPr>
              <a:t> </a:t>
            </a:r>
            <a:r>
              <a:rPr sz="1800" spc="-5" dirty="0">
                <a:latin typeface="Consolas"/>
                <a:cs typeface="Consolas"/>
              </a:rPr>
              <a:t>city</a:t>
            </a:r>
            <a:r>
              <a:rPr sz="1800" spc="240" dirty="0">
                <a:latin typeface="Consolas"/>
                <a:cs typeface="Consolas"/>
              </a:rPr>
              <a:t> </a:t>
            </a:r>
            <a:r>
              <a:rPr sz="1800" spc="-10" dirty="0">
                <a:latin typeface="Consolas"/>
                <a:cs typeface="Consolas"/>
              </a:rPr>
              <a:t>hotel=</a:t>
            </a:r>
            <a:r>
              <a:rPr sz="1800" spc="220" dirty="0">
                <a:latin typeface="Consolas"/>
                <a:cs typeface="Consolas"/>
              </a:rPr>
              <a:t> </a:t>
            </a:r>
            <a:r>
              <a:rPr sz="1800" spc="-5" dirty="0">
                <a:latin typeface="Consolas"/>
                <a:cs typeface="Consolas"/>
              </a:rPr>
              <a:t>30.04</a:t>
            </a:r>
            <a:r>
              <a:rPr sz="1800" spc="229" dirty="0">
                <a:latin typeface="Consolas"/>
                <a:cs typeface="Consolas"/>
              </a:rPr>
              <a:t> </a:t>
            </a:r>
            <a:r>
              <a:rPr sz="1800" dirty="0">
                <a:latin typeface="Consolas"/>
                <a:cs typeface="Consolas"/>
              </a:rPr>
              <a:t>% </a:t>
            </a:r>
            <a:r>
              <a:rPr sz="1800" spc="5" dirty="0">
                <a:latin typeface="Consolas"/>
                <a:cs typeface="Consolas"/>
              </a:rPr>
              <a:t> </a:t>
            </a:r>
            <a:r>
              <a:rPr sz="1800" spc="-5" dirty="0">
                <a:latin typeface="Consolas"/>
                <a:cs typeface="Consolas"/>
              </a:rPr>
              <a:t>SMOTE</a:t>
            </a:r>
            <a:r>
              <a:rPr sz="1800" spc="-15" dirty="0">
                <a:latin typeface="Consolas"/>
                <a:cs typeface="Consolas"/>
              </a:rPr>
              <a:t> </a:t>
            </a:r>
            <a:r>
              <a:rPr sz="1800" spc="-5" dirty="0">
                <a:latin typeface="Consolas"/>
                <a:cs typeface="Consolas"/>
              </a:rPr>
              <a:t>is</a:t>
            </a:r>
            <a:r>
              <a:rPr sz="1800" spc="-15" dirty="0">
                <a:latin typeface="Consolas"/>
                <a:cs typeface="Consolas"/>
              </a:rPr>
              <a:t> </a:t>
            </a:r>
            <a:r>
              <a:rPr sz="1800" spc="-5" dirty="0">
                <a:latin typeface="Consolas"/>
                <a:cs typeface="Consolas"/>
              </a:rPr>
              <a:t>implemented</a:t>
            </a:r>
            <a:r>
              <a:rPr sz="1800" spc="-10" dirty="0">
                <a:latin typeface="Consolas"/>
                <a:cs typeface="Consolas"/>
              </a:rPr>
              <a:t> </a:t>
            </a:r>
            <a:r>
              <a:rPr sz="1800" spc="-5" dirty="0">
                <a:latin typeface="Consolas"/>
                <a:cs typeface="Consolas"/>
              </a:rPr>
              <a:t>as</a:t>
            </a:r>
            <a:r>
              <a:rPr sz="1800" spc="-15" dirty="0">
                <a:latin typeface="Consolas"/>
                <a:cs typeface="Consolas"/>
              </a:rPr>
              <a:t> </a:t>
            </a:r>
            <a:r>
              <a:rPr sz="1800" spc="-5" dirty="0">
                <a:latin typeface="Consolas"/>
                <a:cs typeface="Consolas"/>
              </a:rPr>
              <a:t>part</a:t>
            </a:r>
            <a:r>
              <a:rPr sz="1800" spc="-15" dirty="0">
                <a:latin typeface="Consolas"/>
                <a:cs typeface="Consolas"/>
              </a:rPr>
              <a:t> </a:t>
            </a:r>
            <a:r>
              <a:rPr sz="1800" spc="-5" dirty="0">
                <a:latin typeface="Consolas"/>
                <a:cs typeface="Consolas"/>
              </a:rPr>
              <a:t>of</a:t>
            </a:r>
            <a:r>
              <a:rPr sz="1800" spc="-10" dirty="0">
                <a:latin typeface="Consolas"/>
                <a:cs typeface="Consolas"/>
              </a:rPr>
              <a:t> </a:t>
            </a:r>
            <a:r>
              <a:rPr sz="1800" spc="-5" dirty="0">
                <a:latin typeface="Consolas"/>
                <a:cs typeface="Consolas"/>
              </a:rPr>
              <a:t>treatment</a:t>
            </a:r>
            <a:endParaRPr sz="1800">
              <a:latin typeface="Consolas"/>
              <a:cs typeface="Consolas"/>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marR="5080">
              <a:lnSpc>
                <a:spcPct val="100000"/>
              </a:lnSpc>
              <a:spcBef>
                <a:spcPts val="100"/>
              </a:spcBef>
              <a:buFont typeface="Arial MT"/>
              <a:buChar char="•"/>
              <a:tabLst>
                <a:tab pos="299085" algn="l"/>
                <a:tab pos="299720" algn="l"/>
              </a:tabLst>
            </a:pPr>
            <a:r>
              <a:rPr spc="-5" dirty="0"/>
              <a:t>Features dropped</a:t>
            </a:r>
            <a:r>
              <a:rPr dirty="0"/>
              <a:t> </a:t>
            </a:r>
            <a:r>
              <a:rPr spc="-5" dirty="0"/>
              <a:t>are</a:t>
            </a:r>
            <a:r>
              <a:rPr spc="5" dirty="0"/>
              <a:t> </a:t>
            </a:r>
            <a:r>
              <a:rPr spc="-5" dirty="0"/>
              <a:t>arrival_date_year,</a:t>
            </a:r>
            <a:r>
              <a:rPr spc="-10" dirty="0"/>
              <a:t> </a:t>
            </a:r>
            <a:r>
              <a:rPr spc="-5" dirty="0"/>
              <a:t>arrival_date_week_number,</a:t>
            </a:r>
            <a:r>
              <a:rPr dirty="0"/>
              <a:t> </a:t>
            </a:r>
            <a:r>
              <a:rPr spc="-5" dirty="0"/>
              <a:t>reservation_status_date </a:t>
            </a:r>
            <a:r>
              <a:rPr spc="-975" dirty="0"/>
              <a:t> </a:t>
            </a:r>
            <a:r>
              <a:rPr spc="-5" dirty="0"/>
              <a:t>Agent,</a:t>
            </a:r>
            <a:r>
              <a:rPr spc="-20" dirty="0"/>
              <a:t> </a:t>
            </a:r>
            <a:r>
              <a:rPr spc="-5" dirty="0"/>
              <a:t>company.</a:t>
            </a:r>
          </a:p>
          <a:p>
            <a:pPr marL="299085" indent="-287020">
              <a:lnSpc>
                <a:spcPct val="100000"/>
              </a:lnSpc>
              <a:buFont typeface="Arial MT"/>
              <a:buChar char="•"/>
              <a:tabLst>
                <a:tab pos="299085" algn="l"/>
                <a:tab pos="299720" algn="l"/>
              </a:tabLst>
            </a:pPr>
            <a:r>
              <a:rPr spc="-5" dirty="0"/>
              <a:t>Missing values</a:t>
            </a:r>
            <a:r>
              <a:rPr spc="-10" dirty="0"/>
              <a:t> </a:t>
            </a:r>
            <a:r>
              <a:rPr spc="-5" dirty="0"/>
              <a:t>in children,</a:t>
            </a:r>
            <a:r>
              <a:rPr spc="-10" dirty="0"/>
              <a:t> </a:t>
            </a:r>
            <a:r>
              <a:rPr spc="-5" dirty="0"/>
              <a:t>country feature</a:t>
            </a:r>
            <a:r>
              <a:rPr dirty="0"/>
              <a:t> </a:t>
            </a:r>
            <a:r>
              <a:rPr spc="-5" dirty="0"/>
              <a:t>are imputed</a:t>
            </a:r>
            <a:r>
              <a:rPr dirty="0"/>
              <a:t> </a:t>
            </a:r>
            <a:r>
              <a:rPr spc="-5" dirty="0"/>
              <a:t>using</a:t>
            </a:r>
            <a:r>
              <a:rPr spc="-15" dirty="0"/>
              <a:t> </a:t>
            </a:r>
            <a:r>
              <a:rPr spc="-5" dirty="0"/>
              <a:t>isolation</a:t>
            </a:r>
            <a:r>
              <a:rPr dirty="0"/>
              <a:t> </a:t>
            </a:r>
            <a:r>
              <a:rPr spc="-5" dirty="0"/>
              <a:t>forest</a:t>
            </a:r>
            <a:r>
              <a:rPr spc="-15" dirty="0"/>
              <a:t> </a:t>
            </a:r>
            <a:r>
              <a:rPr spc="-5" dirty="0"/>
              <a:t>algorithm.</a:t>
            </a:r>
          </a:p>
          <a:p>
            <a:pPr marL="299085" indent="-287020">
              <a:lnSpc>
                <a:spcPct val="100000"/>
              </a:lnSpc>
              <a:buFont typeface="Arial MT"/>
              <a:buChar char="•"/>
              <a:tabLst>
                <a:tab pos="299085" algn="l"/>
                <a:tab pos="299720" algn="l"/>
              </a:tabLst>
            </a:pPr>
            <a:r>
              <a:rPr spc="-5" dirty="0"/>
              <a:t>Hyperparameters</a:t>
            </a:r>
            <a:r>
              <a:rPr spc="-20" dirty="0"/>
              <a:t> </a:t>
            </a:r>
            <a:r>
              <a:rPr spc="-5" dirty="0"/>
              <a:t>used for SVC model</a:t>
            </a:r>
            <a:r>
              <a:rPr lang="en-IN" spc="-5" dirty="0"/>
              <a:t> </a:t>
            </a:r>
            <a:r>
              <a:rPr lang="fr-FR" spc="-5" dirty="0"/>
              <a:t>(</a:t>
            </a:r>
            <a:r>
              <a:rPr lang="fr-FR" spc="-5" dirty="0" err="1"/>
              <a:t>X_train,y_train,X_test,y_test</a:t>
            </a:r>
            <a:r>
              <a:rPr lang="fr-FR" spc="-5" dirty="0"/>
              <a:t>)</a:t>
            </a:r>
            <a:r>
              <a:rPr spc="-20" dirty="0"/>
              <a:t> </a:t>
            </a:r>
            <a:r>
              <a:rPr spc="-5" dirty="0"/>
              <a:t>after fine</a:t>
            </a:r>
            <a:r>
              <a:rPr spc="-15" dirty="0"/>
              <a:t> </a:t>
            </a:r>
            <a:r>
              <a:rPr spc="-5" dirty="0"/>
              <a:t>tuning are:</a:t>
            </a:r>
          </a:p>
          <a:p>
            <a:pPr marL="756285" lvl="1" indent="-287020">
              <a:lnSpc>
                <a:spcPct val="100000"/>
              </a:lnSpc>
              <a:buFont typeface="Wingdings"/>
              <a:buChar char=""/>
              <a:tabLst>
                <a:tab pos="756920" algn="l"/>
              </a:tabLst>
            </a:pPr>
            <a:r>
              <a:rPr sz="1800" spc="-5" dirty="0">
                <a:latin typeface="Consolas"/>
                <a:cs typeface="Consolas"/>
              </a:rPr>
              <a:t>'C':</a:t>
            </a:r>
            <a:r>
              <a:rPr sz="1800" spc="-60" dirty="0">
                <a:latin typeface="Consolas"/>
                <a:cs typeface="Consolas"/>
              </a:rPr>
              <a:t> </a:t>
            </a:r>
            <a:r>
              <a:rPr sz="1800" spc="-5" dirty="0">
                <a:latin typeface="Consolas"/>
                <a:cs typeface="Consolas"/>
              </a:rPr>
              <a:t>0.1,</a:t>
            </a:r>
            <a:endParaRPr sz="1800" dirty="0">
              <a:latin typeface="Consolas"/>
              <a:cs typeface="Consolas"/>
            </a:endParaRPr>
          </a:p>
          <a:p>
            <a:pPr marL="756285" lvl="1" indent="-287020">
              <a:lnSpc>
                <a:spcPct val="100000"/>
              </a:lnSpc>
              <a:buFont typeface="Wingdings"/>
              <a:buChar char=""/>
              <a:tabLst>
                <a:tab pos="756920" algn="l"/>
              </a:tabLst>
            </a:pPr>
            <a:r>
              <a:rPr sz="1800" spc="-5" dirty="0">
                <a:latin typeface="Consolas"/>
                <a:cs typeface="Consolas"/>
              </a:rPr>
              <a:t>'gamma':</a:t>
            </a:r>
            <a:r>
              <a:rPr sz="1800" spc="-60" dirty="0">
                <a:latin typeface="Consolas"/>
                <a:cs typeface="Consolas"/>
              </a:rPr>
              <a:t> </a:t>
            </a:r>
            <a:r>
              <a:rPr sz="1800" spc="-5" dirty="0">
                <a:latin typeface="Consolas"/>
                <a:cs typeface="Consolas"/>
              </a:rPr>
              <a:t>1,</a:t>
            </a:r>
            <a:endParaRPr sz="1800" dirty="0">
              <a:latin typeface="Consolas"/>
              <a:cs typeface="Consolas"/>
            </a:endParaRPr>
          </a:p>
          <a:p>
            <a:pPr marL="756285" lvl="1" indent="-287020">
              <a:lnSpc>
                <a:spcPct val="100000"/>
              </a:lnSpc>
              <a:buFont typeface="Wingdings"/>
              <a:buChar char=""/>
              <a:tabLst>
                <a:tab pos="756920" algn="l"/>
              </a:tabLst>
            </a:pPr>
            <a:r>
              <a:rPr sz="1800" spc="-5" dirty="0">
                <a:latin typeface="Consolas"/>
                <a:cs typeface="Consolas"/>
              </a:rPr>
              <a:t>'kernel':</a:t>
            </a:r>
            <a:r>
              <a:rPr sz="1800" spc="-60" dirty="0">
                <a:latin typeface="Consolas"/>
                <a:cs typeface="Consolas"/>
              </a:rPr>
              <a:t> </a:t>
            </a:r>
            <a:r>
              <a:rPr sz="1800" spc="-5" dirty="0">
                <a:latin typeface="Consolas"/>
                <a:cs typeface="Consolas"/>
              </a:rPr>
              <a:t>'linear’</a:t>
            </a:r>
            <a:endParaRPr sz="1800" dirty="0">
              <a:latin typeface="Consolas"/>
              <a:cs typeface="Consolas"/>
            </a:endParaRPr>
          </a:p>
          <a:p>
            <a:pPr marL="286385" marR="9030970" indent="-286385" algn="r">
              <a:lnSpc>
                <a:spcPct val="100000"/>
              </a:lnSpc>
              <a:buFont typeface="Arial MT"/>
              <a:buChar char="•"/>
              <a:tabLst>
                <a:tab pos="286385" algn="l"/>
                <a:tab pos="299720" algn="l"/>
              </a:tabLst>
            </a:pPr>
            <a:r>
              <a:rPr spc="-10" dirty="0"/>
              <a:t>Model</a:t>
            </a:r>
            <a:r>
              <a:rPr spc="10" dirty="0"/>
              <a:t> </a:t>
            </a:r>
            <a:r>
              <a:rPr spc="-10" dirty="0"/>
              <a:t>performance</a:t>
            </a:r>
          </a:p>
          <a:p>
            <a:pPr marL="287020" marR="9073515" lvl="1" indent="-287020" algn="r">
              <a:lnSpc>
                <a:spcPct val="100000"/>
              </a:lnSpc>
              <a:spcBef>
                <a:spcPts val="5"/>
              </a:spcBef>
              <a:buFont typeface="Wingdings"/>
              <a:buChar char=""/>
              <a:tabLst>
                <a:tab pos="287020" algn="l"/>
              </a:tabLst>
            </a:pPr>
            <a:r>
              <a:rPr sz="1800" spc="-5" dirty="0">
                <a:latin typeface="Consolas"/>
                <a:cs typeface="Consolas"/>
              </a:rPr>
              <a:t>Accuracy:</a:t>
            </a:r>
            <a:r>
              <a:rPr sz="1800" spc="-60" dirty="0">
                <a:latin typeface="Consolas"/>
                <a:cs typeface="Consolas"/>
              </a:rPr>
              <a:t> </a:t>
            </a:r>
            <a:r>
              <a:rPr sz="1800" spc="-5" dirty="0">
                <a:latin typeface="Consolas"/>
                <a:cs typeface="Consolas"/>
              </a:rPr>
              <a:t>1.0</a:t>
            </a:r>
            <a:endParaRPr sz="1800" dirty="0">
              <a:latin typeface="Consolas"/>
              <a:cs typeface="Consolas"/>
            </a:endParaRPr>
          </a:p>
          <a:p>
            <a:pPr marL="756285" lvl="1" indent="-287020">
              <a:lnSpc>
                <a:spcPct val="100000"/>
              </a:lnSpc>
              <a:buFont typeface="Wingdings"/>
              <a:buChar char=""/>
              <a:tabLst>
                <a:tab pos="756920" algn="l"/>
              </a:tabLst>
            </a:pPr>
            <a:r>
              <a:rPr sz="1800" spc="-5" dirty="0">
                <a:latin typeface="Consolas"/>
                <a:cs typeface="Consolas"/>
              </a:rPr>
              <a:t>Precision:</a:t>
            </a:r>
            <a:r>
              <a:rPr sz="1800" spc="-65" dirty="0">
                <a:latin typeface="Consolas"/>
                <a:cs typeface="Consolas"/>
              </a:rPr>
              <a:t> </a:t>
            </a:r>
            <a:r>
              <a:rPr sz="1800" spc="-5" dirty="0">
                <a:latin typeface="Consolas"/>
                <a:cs typeface="Consolas"/>
              </a:rPr>
              <a:t>1.0</a:t>
            </a:r>
            <a:endParaRPr sz="1800" dirty="0">
              <a:latin typeface="Consolas"/>
              <a:cs typeface="Consolas"/>
            </a:endParaRPr>
          </a:p>
          <a:p>
            <a:pPr marL="756285" lvl="1" indent="-287020">
              <a:lnSpc>
                <a:spcPct val="100000"/>
              </a:lnSpc>
              <a:buFont typeface="Wingdings"/>
              <a:buChar char=""/>
              <a:tabLst>
                <a:tab pos="756920" algn="l"/>
              </a:tabLst>
            </a:pPr>
            <a:r>
              <a:rPr sz="1800" spc="-5" dirty="0">
                <a:latin typeface="Consolas"/>
                <a:cs typeface="Consolas"/>
              </a:rPr>
              <a:t>Recall:</a:t>
            </a:r>
            <a:r>
              <a:rPr sz="1800" spc="-60" dirty="0">
                <a:latin typeface="Consolas"/>
                <a:cs typeface="Consolas"/>
              </a:rPr>
              <a:t> </a:t>
            </a:r>
            <a:r>
              <a:rPr sz="1800" spc="-5" dirty="0">
                <a:latin typeface="Consolas"/>
                <a:cs typeface="Consolas"/>
              </a:rPr>
              <a:t>1.0</a:t>
            </a:r>
            <a:endParaRPr sz="1800" dirty="0">
              <a:latin typeface="Consolas"/>
              <a:cs typeface="Consolas"/>
            </a:endParaRPr>
          </a:p>
        </p:txBody>
      </p:sp>
      <p:sp>
        <p:nvSpPr>
          <p:cNvPr id="6" name="object 6"/>
          <p:cNvSpPr txBox="1">
            <a:spLocks noGrp="1"/>
          </p:cNvSpPr>
          <p:nvPr>
            <p:ph type="title"/>
          </p:nvPr>
        </p:nvSpPr>
        <p:spPr>
          <a:xfrm>
            <a:off x="285699" y="167462"/>
            <a:ext cx="3931920" cy="437515"/>
          </a:xfrm>
          <a:prstGeom prst="rect">
            <a:avLst/>
          </a:prstGeom>
        </p:spPr>
        <p:txBody>
          <a:bodyPr vert="horz" wrap="square" lIns="0" tIns="12700" rIns="0" bIns="0" rtlCol="0">
            <a:spAutoFit/>
          </a:bodyPr>
          <a:lstStyle/>
          <a:p>
            <a:pPr marL="12700">
              <a:lnSpc>
                <a:spcPct val="100000"/>
              </a:lnSpc>
              <a:spcBef>
                <a:spcPts val="100"/>
              </a:spcBef>
              <a:tabLst>
                <a:tab pos="1769110" algn="l"/>
              </a:tabLst>
            </a:pPr>
            <a:r>
              <a:rPr sz="2700" dirty="0">
                <a:latin typeface="Arial MT"/>
                <a:cs typeface="Arial MT"/>
              </a:rPr>
              <a:t>M</a:t>
            </a:r>
            <a:r>
              <a:rPr sz="2700" spc="-165" dirty="0">
                <a:latin typeface="Arial MT"/>
                <a:cs typeface="Arial MT"/>
              </a:rPr>
              <a:t> </a:t>
            </a:r>
            <a:r>
              <a:rPr sz="2700" dirty="0">
                <a:latin typeface="Arial MT"/>
                <a:cs typeface="Arial MT"/>
              </a:rPr>
              <a:t>O</a:t>
            </a:r>
            <a:r>
              <a:rPr sz="2700" spc="-160" dirty="0">
                <a:latin typeface="Arial MT"/>
                <a:cs typeface="Arial MT"/>
              </a:rPr>
              <a:t> </a:t>
            </a:r>
            <a:r>
              <a:rPr sz="2700" dirty="0">
                <a:latin typeface="Arial MT"/>
                <a:cs typeface="Arial MT"/>
              </a:rPr>
              <a:t>D</a:t>
            </a:r>
            <a:r>
              <a:rPr sz="2700" spc="-165" dirty="0">
                <a:latin typeface="Arial MT"/>
                <a:cs typeface="Arial MT"/>
              </a:rPr>
              <a:t> </a:t>
            </a:r>
            <a:r>
              <a:rPr sz="2700" dirty="0">
                <a:latin typeface="Arial MT"/>
                <a:cs typeface="Arial MT"/>
              </a:rPr>
              <a:t>E</a:t>
            </a:r>
            <a:r>
              <a:rPr sz="2700" spc="-160" dirty="0">
                <a:latin typeface="Arial MT"/>
                <a:cs typeface="Arial MT"/>
              </a:rPr>
              <a:t> </a:t>
            </a:r>
            <a:r>
              <a:rPr sz="2700" dirty="0">
                <a:latin typeface="Arial MT"/>
                <a:cs typeface="Arial MT"/>
              </a:rPr>
              <a:t>L	B</a:t>
            </a:r>
            <a:r>
              <a:rPr sz="2700" spc="-170" dirty="0">
                <a:latin typeface="Arial MT"/>
                <a:cs typeface="Arial MT"/>
              </a:rPr>
              <a:t> </a:t>
            </a:r>
            <a:r>
              <a:rPr sz="2700" dirty="0">
                <a:latin typeface="Arial MT"/>
                <a:cs typeface="Arial MT"/>
              </a:rPr>
              <a:t>U</a:t>
            </a:r>
            <a:r>
              <a:rPr sz="2700" spc="-175" dirty="0">
                <a:latin typeface="Arial MT"/>
                <a:cs typeface="Arial MT"/>
              </a:rPr>
              <a:t> </a:t>
            </a:r>
            <a:r>
              <a:rPr sz="2700" dirty="0">
                <a:latin typeface="Arial MT"/>
                <a:cs typeface="Arial MT"/>
              </a:rPr>
              <a:t>I</a:t>
            </a:r>
            <a:r>
              <a:rPr sz="2700" spc="-165" dirty="0">
                <a:latin typeface="Arial MT"/>
                <a:cs typeface="Arial MT"/>
              </a:rPr>
              <a:t> </a:t>
            </a:r>
            <a:r>
              <a:rPr sz="2700" dirty="0">
                <a:latin typeface="Arial MT"/>
                <a:cs typeface="Arial MT"/>
              </a:rPr>
              <a:t>L</a:t>
            </a:r>
            <a:r>
              <a:rPr sz="2700" spc="-170" dirty="0">
                <a:latin typeface="Arial MT"/>
                <a:cs typeface="Arial MT"/>
              </a:rPr>
              <a:t> </a:t>
            </a:r>
            <a:r>
              <a:rPr sz="2700" dirty="0">
                <a:latin typeface="Arial MT"/>
                <a:cs typeface="Arial MT"/>
              </a:rPr>
              <a:t>D</a:t>
            </a:r>
            <a:r>
              <a:rPr sz="2700" spc="-180" dirty="0">
                <a:latin typeface="Arial MT"/>
                <a:cs typeface="Arial MT"/>
              </a:rPr>
              <a:t> </a:t>
            </a:r>
            <a:r>
              <a:rPr sz="2700" dirty="0">
                <a:latin typeface="Arial MT"/>
                <a:cs typeface="Arial MT"/>
              </a:rPr>
              <a:t>I</a:t>
            </a:r>
            <a:r>
              <a:rPr sz="2700" spc="-160" dirty="0">
                <a:latin typeface="Arial MT"/>
                <a:cs typeface="Arial MT"/>
              </a:rPr>
              <a:t> </a:t>
            </a:r>
            <a:r>
              <a:rPr sz="2700" dirty="0">
                <a:latin typeface="Arial MT"/>
                <a:cs typeface="Arial MT"/>
              </a:rPr>
              <a:t>N</a:t>
            </a:r>
            <a:r>
              <a:rPr sz="2700" spc="-180" dirty="0">
                <a:latin typeface="Arial MT"/>
                <a:cs typeface="Arial MT"/>
              </a:rPr>
              <a:t> </a:t>
            </a:r>
            <a:r>
              <a:rPr sz="2700" dirty="0">
                <a:latin typeface="Arial MT"/>
                <a:cs typeface="Arial MT"/>
              </a:rPr>
              <a:t>G</a:t>
            </a:r>
            <a:endParaRPr sz="27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38200"/>
            <a:ext cx="5878830" cy="437515"/>
          </a:xfrm>
          <a:prstGeom prst="rect">
            <a:avLst/>
          </a:prstGeom>
        </p:spPr>
        <p:txBody>
          <a:bodyPr vert="horz" wrap="square" lIns="0" tIns="12700" rIns="0" bIns="0" rtlCol="0">
            <a:spAutoFit/>
          </a:bodyPr>
          <a:lstStyle/>
          <a:p>
            <a:pPr marL="12700">
              <a:lnSpc>
                <a:spcPct val="100000"/>
              </a:lnSpc>
              <a:spcBef>
                <a:spcPts val="100"/>
              </a:spcBef>
              <a:tabLst>
                <a:tab pos="1769110" algn="l"/>
              </a:tabLst>
            </a:pPr>
            <a:r>
              <a:rPr sz="2700" dirty="0">
                <a:latin typeface="Arial MT"/>
                <a:cs typeface="Arial MT"/>
              </a:rPr>
              <a:t>M</a:t>
            </a:r>
            <a:r>
              <a:rPr sz="2700" spc="-165" dirty="0">
                <a:latin typeface="Arial MT"/>
                <a:cs typeface="Arial MT"/>
              </a:rPr>
              <a:t> </a:t>
            </a:r>
            <a:r>
              <a:rPr sz="2700" dirty="0">
                <a:latin typeface="Arial MT"/>
                <a:cs typeface="Arial MT"/>
              </a:rPr>
              <a:t>O</a:t>
            </a:r>
            <a:r>
              <a:rPr sz="2700" spc="-160" dirty="0">
                <a:latin typeface="Arial MT"/>
                <a:cs typeface="Arial MT"/>
              </a:rPr>
              <a:t> </a:t>
            </a:r>
            <a:r>
              <a:rPr sz="2700" dirty="0">
                <a:latin typeface="Arial MT"/>
                <a:cs typeface="Arial MT"/>
              </a:rPr>
              <a:t>D</a:t>
            </a:r>
            <a:r>
              <a:rPr sz="2700" spc="-165" dirty="0">
                <a:latin typeface="Arial MT"/>
                <a:cs typeface="Arial MT"/>
              </a:rPr>
              <a:t> </a:t>
            </a:r>
            <a:r>
              <a:rPr sz="2700" dirty="0">
                <a:latin typeface="Arial MT"/>
                <a:cs typeface="Arial MT"/>
              </a:rPr>
              <a:t>E</a:t>
            </a:r>
            <a:r>
              <a:rPr sz="2700" spc="-160" dirty="0">
                <a:latin typeface="Arial MT"/>
                <a:cs typeface="Arial MT"/>
              </a:rPr>
              <a:t> </a:t>
            </a:r>
            <a:r>
              <a:rPr sz="2700" dirty="0">
                <a:latin typeface="Arial MT"/>
                <a:cs typeface="Arial MT"/>
              </a:rPr>
              <a:t>L	B</a:t>
            </a:r>
            <a:r>
              <a:rPr sz="2700" spc="-165" dirty="0">
                <a:latin typeface="Arial MT"/>
                <a:cs typeface="Arial MT"/>
              </a:rPr>
              <a:t> </a:t>
            </a:r>
            <a:r>
              <a:rPr sz="2700" dirty="0">
                <a:latin typeface="Arial MT"/>
                <a:cs typeface="Arial MT"/>
              </a:rPr>
              <a:t>U</a:t>
            </a:r>
            <a:r>
              <a:rPr sz="2700" spc="-170" dirty="0">
                <a:latin typeface="Arial MT"/>
                <a:cs typeface="Arial MT"/>
              </a:rPr>
              <a:t> </a:t>
            </a:r>
            <a:r>
              <a:rPr sz="2700" dirty="0">
                <a:latin typeface="Arial MT"/>
                <a:cs typeface="Arial MT"/>
              </a:rPr>
              <a:t>I</a:t>
            </a:r>
            <a:r>
              <a:rPr sz="2700" spc="-155" dirty="0">
                <a:latin typeface="Arial MT"/>
                <a:cs typeface="Arial MT"/>
              </a:rPr>
              <a:t> </a:t>
            </a:r>
            <a:r>
              <a:rPr sz="2700" dirty="0">
                <a:latin typeface="Arial MT"/>
                <a:cs typeface="Arial MT"/>
              </a:rPr>
              <a:t>L</a:t>
            </a:r>
            <a:r>
              <a:rPr sz="2700" spc="-165" dirty="0">
                <a:latin typeface="Arial MT"/>
                <a:cs typeface="Arial MT"/>
              </a:rPr>
              <a:t> </a:t>
            </a:r>
            <a:r>
              <a:rPr sz="2700" dirty="0">
                <a:latin typeface="Arial MT"/>
                <a:cs typeface="Arial MT"/>
              </a:rPr>
              <a:t>D</a:t>
            </a:r>
            <a:r>
              <a:rPr sz="2700" spc="-170" dirty="0">
                <a:latin typeface="Arial MT"/>
                <a:cs typeface="Arial MT"/>
              </a:rPr>
              <a:t> </a:t>
            </a:r>
            <a:r>
              <a:rPr sz="2700" dirty="0">
                <a:latin typeface="Arial MT"/>
                <a:cs typeface="Arial MT"/>
              </a:rPr>
              <a:t>I</a:t>
            </a:r>
            <a:r>
              <a:rPr sz="2700" spc="-155" dirty="0">
                <a:latin typeface="Arial MT"/>
                <a:cs typeface="Arial MT"/>
              </a:rPr>
              <a:t> </a:t>
            </a:r>
            <a:r>
              <a:rPr sz="2700" dirty="0">
                <a:latin typeface="Arial MT"/>
                <a:cs typeface="Arial MT"/>
              </a:rPr>
              <a:t>N</a:t>
            </a:r>
            <a:r>
              <a:rPr sz="2700" spc="-170" dirty="0">
                <a:latin typeface="Arial MT"/>
                <a:cs typeface="Arial MT"/>
              </a:rPr>
              <a:t> </a:t>
            </a:r>
            <a:r>
              <a:rPr sz="2700" dirty="0">
                <a:latin typeface="Arial MT"/>
                <a:cs typeface="Arial MT"/>
              </a:rPr>
              <a:t>G</a:t>
            </a:r>
            <a:r>
              <a:rPr sz="2700" spc="-165" dirty="0">
                <a:latin typeface="Arial MT"/>
                <a:cs typeface="Arial MT"/>
              </a:rPr>
              <a:t> </a:t>
            </a:r>
            <a:r>
              <a:rPr sz="2700" dirty="0">
                <a:latin typeface="Arial MT"/>
                <a:cs typeface="Arial MT"/>
              </a:rPr>
              <a:t>.</a:t>
            </a:r>
            <a:r>
              <a:rPr sz="2700" spc="-160" dirty="0">
                <a:latin typeface="Arial MT"/>
                <a:cs typeface="Arial MT"/>
              </a:rPr>
              <a:t> </a:t>
            </a:r>
            <a:r>
              <a:rPr sz="2700" dirty="0">
                <a:latin typeface="Arial MT"/>
                <a:cs typeface="Arial MT"/>
              </a:rPr>
              <a:t>.</a:t>
            </a:r>
            <a:r>
              <a:rPr sz="2700" spc="-105" dirty="0">
                <a:latin typeface="Arial MT"/>
                <a:cs typeface="Arial MT"/>
              </a:rPr>
              <a:t> </a:t>
            </a:r>
            <a:r>
              <a:rPr sz="2700" dirty="0">
                <a:latin typeface="Arial MT"/>
                <a:cs typeface="Arial MT"/>
              </a:rPr>
              <a:t>C</a:t>
            </a:r>
            <a:r>
              <a:rPr sz="2700" spc="-165" dirty="0">
                <a:latin typeface="Arial MT"/>
                <a:cs typeface="Arial MT"/>
              </a:rPr>
              <a:t> </a:t>
            </a:r>
            <a:r>
              <a:rPr sz="2700" dirty="0">
                <a:latin typeface="Arial MT"/>
                <a:cs typeface="Arial MT"/>
              </a:rPr>
              <a:t>O</a:t>
            </a:r>
            <a:r>
              <a:rPr sz="2700" spc="-160" dirty="0">
                <a:latin typeface="Arial MT"/>
                <a:cs typeface="Arial MT"/>
              </a:rPr>
              <a:t> </a:t>
            </a:r>
            <a:r>
              <a:rPr sz="2700" dirty="0">
                <a:latin typeface="Arial MT"/>
                <a:cs typeface="Arial MT"/>
              </a:rPr>
              <a:t>N</a:t>
            </a:r>
            <a:r>
              <a:rPr sz="2700" spc="-165" dirty="0">
                <a:latin typeface="Arial MT"/>
                <a:cs typeface="Arial MT"/>
              </a:rPr>
              <a:t> </a:t>
            </a:r>
            <a:r>
              <a:rPr sz="2700" dirty="0">
                <a:latin typeface="Arial MT"/>
                <a:cs typeface="Arial MT"/>
              </a:rPr>
              <a:t>T</a:t>
            </a:r>
            <a:r>
              <a:rPr sz="2700" spc="-165" dirty="0">
                <a:latin typeface="Arial MT"/>
                <a:cs typeface="Arial MT"/>
              </a:rPr>
              <a:t> </a:t>
            </a:r>
            <a:r>
              <a:rPr sz="2700" dirty="0">
                <a:latin typeface="Arial MT"/>
                <a:cs typeface="Arial MT"/>
              </a:rPr>
              <a:t>D</a:t>
            </a:r>
          </a:p>
        </p:txBody>
      </p:sp>
      <p:sp>
        <p:nvSpPr>
          <p:cNvPr id="4" name="object 4"/>
          <p:cNvSpPr txBox="1"/>
          <p:nvPr/>
        </p:nvSpPr>
        <p:spPr>
          <a:xfrm>
            <a:off x="875931" y="1905000"/>
            <a:ext cx="4698365" cy="85026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5" dirty="0">
                <a:latin typeface="Consolas"/>
                <a:cs typeface="Consolas"/>
              </a:rPr>
              <a:t>F1</a:t>
            </a:r>
            <a:r>
              <a:rPr sz="1800" spc="-45" dirty="0">
                <a:latin typeface="Consolas"/>
                <a:cs typeface="Consolas"/>
              </a:rPr>
              <a:t> </a:t>
            </a:r>
            <a:r>
              <a:rPr sz="1800" spc="-5" dirty="0">
                <a:latin typeface="Consolas"/>
                <a:cs typeface="Consolas"/>
              </a:rPr>
              <a:t>Score:</a:t>
            </a:r>
            <a:r>
              <a:rPr sz="1800" spc="-40" dirty="0">
                <a:latin typeface="Consolas"/>
                <a:cs typeface="Consolas"/>
              </a:rPr>
              <a:t> </a:t>
            </a:r>
            <a:r>
              <a:rPr sz="1800" spc="-5" dirty="0">
                <a:latin typeface="Consolas"/>
                <a:cs typeface="Consolas"/>
              </a:rPr>
              <a:t>1.0</a:t>
            </a:r>
            <a:endParaRPr sz="1800" dirty="0">
              <a:latin typeface="Consolas"/>
              <a:cs typeface="Consolas"/>
            </a:endParaRPr>
          </a:p>
          <a:p>
            <a:pPr marL="299085" indent="-287020">
              <a:lnSpc>
                <a:spcPct val="100000"/>
              </a:lnSpc>
              <a:buFont typeface="Wingdings"/>
              <a:buChar char=""/>
              <a:tabLst>
                <a:tab pos="299720" algn="l"/>
              </a:tabLst>
            </a:pPr>
            <a:r>
              <a:rPr sz="1800" spc="-5" dirty="0">
                <a:latin typeface="Consolas"/>
                <a:cs typeface="Consolas"/>
              </a:rPr>
              <a:t>Training</a:t>
            </a:r>
            <a:r>
              <a:rPr sz="1800" spc="-25" dirty="0">
                <a:latin typeface="Consolas"/>
                <a:cs typeface="Consolas"/>
              </a:rPr>
              <a:t> </a:t>
            </a:r>
            <a:r>
              <a:rPr sz="1800" spc="-5" dirty="0">
                <a:latin typeface="Consolas"/>
                <a:cs typeface="Consolas"/>
              </a:rPr>
              <a:t>time:</a:t>
            </a:r>
            <a:r>
              <a:rPr sz="1800" spc="-35" dirty="0">
                <a:latin typeface="Consolas"/>
                <a:cs typeface="Consolas"/>
              </a:rPr>
              <a:t> </a:t>
            </a:r>
            <a:r>
              <a:rPr lang="en-IN" sz="1800" spc="-5" dirty="0">
                <a:latin typeface="Consolas"/>
                <a:cs typeface="Consolas"/>
              </a:rPr>
              <a:t>2.827582359313965</a:t>
            </a:r>
            <a:endParaRPr sz="1800" dirty="0">
              <a:latin typeface="Consolas"/>
              <a:cs typeface="Consolas"/>
            </a:endParaRPr>
          </a:p>
          <a:p>
            <a:pPr marL="299085" indent="-287020">
              <a:lnSpc>
                <a:spcPct val="100000"/>
              </a:lnSpc>
              <a:spcBef>
                <a:spcPts val="10"/>
              </a:spcBef>
              <a:buFont typeface="Wingdings"/>
              <a:buChar char=""/>
              <a:tabLst>
                <a:tab pos="299720" algn="l"/>
              </a:tabLst>
            </a:pPr>
            <a:r>
              <a:rPr sz="1800" spc="-5" dirty="0">
                <a:latin typeface="Consolas"/>
                <a:cs typeface="Consolas"/>
              </a:rPr>
              <a:t>Inference</a:t>
            </a:r>
            <a:r>
              <a:rPr sz="1800" spc="-40" dirty="0">
                <a:latin typeface="Consolas"/>
                <a:cs typeface="Consolas"/>
              </a:rPr>
              <a:t> </a:t>
            </a:r>
            <a:r>
              <a:rPr sz="1800" spc="-5" dirty="0">
                <a:latin typeface="Consolas"/>
                <a:cs typeface="Consolas"/>
              </a:rPr>
              <a:t>time:</a:t>
            </a:r>
            <a:r>
              <a:rPr sz="1800" spc="-35" dirty="0">
                <a:latin typeface="Consolas"/>
                <a:cs typeface="Consolas"/>
              </a:rPr>
              <a:t> </a:t>
            </a:r>
            <a:r>
              <a:rPr lang="en-IN" sz="1800" spc="-5" dirty="0">
                <a:latin typeface="Consolas"/>
                <a:cs typeface="Consolas"/>
              </a:rPr>
              <a:t>0.8863692283630371</a:t>
            </a:r>
            <a:endParaRPr sz="1800" dirty="0">
              <a:latin typeface="Consolas"/>
              <a:cs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518" y="75438"/>
            <a:ext cx="1546860"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Arial MT"/>
                <a:cs typeface="Arial MT"/>
              </a:rPr>
              <a:t>M</a:t>
            </a:r>
            <a:r>
              <a:rPr sz="2700" spc="-185" dirty="0">
                <a:latin typeface="Arial MT"/>
                <a:cs typeface="Arial MT"/>
              </a:rPr>
              <a:t> </a:t>
            </a:r>
            <a:r>
              <a:rPr sz="2700" dirty="0">
                <a:latin typeface="Arial MT"/>
                <a:cs typeface="Arial MT"/>
              </a:rPr>
              <a:t>O</a:t>
            </a:r>
            <a:r>
              <a:rPr sz="2700" spc="-180" dirty="0">
                <a:latin typeface="Arial MT"/>
                <a:cs typeface="Arial MT"/>
              </a:rPr>
              <a:t> </a:t>
            </a:r>
            <a:r>
              <a:rPr sz="2700" spc="-5" dirty="0">
                <a:latin typeface="Arial MT"/>
                <a:cs typeface="Arial MT"/>
              </a:rPr>
              <a:t>D</a:t>
            </a:r>
            <a:r>
              <a:rPr sz="2700" spc="-180" dirty="0">
                <a:latin typeface="Arial MT"/>
                <a:cs typeface="Arial MT"/>
              </a:rPr>
              <a:t> </a:t>
            </a:r>
            <a:r>
              <a:rPr sz="2700" dirty="0">
                <a:latin typeface="Arial MT"/>
                <a:cs typeface="Arial MT"/>
              </a:rPr>
              <a:t>E</a:t>
            </a:r>
            <a:r>
              <a:rPr sz="2700" spc="-180" dirty="0">
                <a:latin typeface="Arial MT"/>
                <a:cs typeface="Arial MT"/>
              </a:rPr>
              <a:t> </a:t>
            </a:r>
            <a:r>
              <a:rPr sz="2700" spc="-5" dirty="0">
                <a:latin typeface="Arial MT"/>
                <a:cs typeface="Arial MT"/>
              </a:rPr>
              <a:t>L</a:t>
            </a:r>
            <a:endParaRPr sz="2700">
              <a:latin typeface="Arial MT"/>
              <a:cs typeface="Arial MT"/>
            </a:endParaRPr>
          </a:p>
        </p:txBody>
      </p:sp>
      <p:sp>
        <p:nvSpPr>
          <p:cNvPr id="3" name="object 3"/>
          <p:cNvSpPr txBox="1"/>
          <p:nvPr/>
        </p:nvSpPr>
        <p:spPr>
          <a:xfrm>
            <a:off x="2271852" y="75438"/>
            <a:ext cx="2100580"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Arial MT"/>
                <a:cs typeface="Arial MT"/>
              </a:rPr>
              <a:t>P</a:t>
            </a:r>
            <a:r>
              <a:rPr sz="2700" spc="-170" dirty="0">
                <a:latin typeface="Arial MT"/>
                <a:cs typeface="Arial MT"/>
              </a:rPr>
              <a:t> </a:t>
            </a:r>
            <a:r>
              <a:rPr sz="2700" dirty="0">
                <a:latin typeface="Arial MT"/>
                <a:cs typeface="Arial MT"/>
              </a:rPr>
              <a:t>I</a:t>
            </a:r>
            <a:r>
              <a:rPr sz="2700" spc="-165" dirty="0">
                <a:latin typeface="Arial MT"/>
                <a:cs typeface="Arial MT"/>
              </a:rPr>
              <a:t> </a:t>
            </a:r>
            <a:r>
              <a:rPr sz="2700" dirty="0">
                <a:latin typeface="Arial MT"/>
                <a:cs typeface="Arial MT"/>
              </a:rPr>
              <a:t>P</a:t>
            </a:r>
            <a:r>
              <a:rPr sz="2700" spc="-165" dirty="0">
                <a:latin typeface="Arial MT"/>
                <a:cs typeface="Arial MT"/>
              </a:rPr>
              <a:t> </a:t>
            </a:r>
            <a:r>
              <a:rPr sz="2700" dirty="0">
                <a:latin typeface="Arial MT"/>
                <a:cs typeface="Arial MT"/>
              </a:rPr>
              <a:t>E</a:t>
            </a:r>
            <a:r>
              <a:rPr sz="2700" spc="-170" dirty="0">
                <a:latin typeface="Arial MT"/>
                <a:cs typeface="Arial MT"/>
              </a:rPr>
              <a:t> </a:t>
            </a:r>
            <a:r>
              <a:rPr sz="2700" spc="-5" dirty="0">
                <a:latin typeface="Arial MT"/>
                <a:cs typeface="Arial MT"/>
              </a:rPr>
              <a:t>L</a:t>
            </a:r>
            <a:r>
              <a:rPr sz="2700" spc="-165" dirty="0">
                <a:latin typeface="Arial MT"/>
                <a:cs typeface="Arial MT"/>
              </a:rPr>
              <a:t> </a:t>
            </a:r>
            <a:r>
              <a:rPr sz="2700" dirty="0">
                <a:latin typeface="Arial MT"/>
                <a:cs typeface="Arial MT"/>
              </a:rPr>
              <a:t>I</a:t>
            </a:r>
            <a:r>
              <a:rPr sz="2700" spc="-165" dirty="0">
                <a:latin typeface="Arial MT"/>
                <a:cs typeface="Arial MT"/>
              </a:rPr>
              <a:t> </a:t>
            </a:r>
            <a:r>
              <a:rPr sz="2700" spc="-5" dirty="0">
                <a:latin typeface="Arial MT"/>
                <a:cs typeface="Arial MT"/>
              </a:rPr>
              <a:t>N</a:t>
            </a:r>
            <a:r>
              <a:rPr sz="2700" spc="-170" dirty="0">
                <a:latin typeface="Arial MT"/>
                <a:cs typeface="Arial MT"/>
              </a:rPr>
              <a:t> </a:t>
            </a:r>
            <a:r>
              <a:rPr sz="2700" dirty="0">
                <a:latin typeface="Arial MT"/>
                <a:cs typeface="Arial MT"/>
              </a:rPr>
              <a:t>E</a:t>
            </a:r>
            <a:endParaRPr sz="2700">
              <a:latin typeface="Arial MT"/>
              <a:cs typeface="Arial MT"/>
            </a:endParaRPr>
          </a:p>
        </p:txBody>
      </p:sp>
      <p:sp>
        <p:nvSpPr>
          <p:cNvPr id="4" name="object 4"/>
          <p:cNvSpPr txBox="1"/>
          <p:nvPr/>
        </p:nvSpPr>
        <p:spPr>
          <a:xfrm>
            <a:off x="6313932" y="1121663"/>
            <a:ext cx="2322830" cy="670560"/>
          </a:xfrm>
          <a:prstGeom prst="rect">
            <a:avLst/>
          </a:prstGeom>
          <a:solidFill>
            <a:srgbClr val="8785D6"/>
          </a:solidFill>
          <a:ln w="12700">
            <a:solidFill>
              <a:srgbClr val="36355A"/>
            </a:solidFill>
          </a:ln>
        </p:spPr>
        <p:txBody>
          <a:bodyPr vert="horz" wrap="square" lIns="0" tIns="189230" rIns="0" bIns="0" rtlCol="0">
            <a:spAutoFit/>
          </a:bodyPr>
          <a:lstStyle/>
          <a:p>
            <a:pPr marL="666750">
              <a:lnSpc>
                <a:spcPct val="100000"/>
              </a:lnSpc>
              <a:spcBef>
                <a:spcPts val="1490"/>
              </a:spcBef>
            </a:pPr>
            <a:r>
              <a:rPr sz="1800" spc="-15" dirty="0">
                <a:solidFill>
                  <a:srgbClr val="FFFFFF"/>
                </a:solidFill>
                <a:latin typeface="Trebuchet MS"/>
                <a:cs typeface="Trebuchet MS"/>
              </a:rPr>
              <a:t>Load</a:t>
            </a:r>
            <a:r>
              <a:rPr sz="1800" spc="-140" dirty="0">
                <a:solidFill>
                  <a:srgbClr val="FFFFFF"/>
                </a:solidFill>
                <a:latin typeface="Trebuchet MS"/>
                <a:cs typeface="Trebuchet MS"/>
              </a:rPr>
              <a:t> </a:t>
            </a:r>
            <a:r>
              <a:rPr sz="1800" spc="45" dirty="0">
                <a:solidFill>
                  <a:srgbClr val="FFFFFF"/>
                </a:solidFill>
                <a:latin typeface="Trebuchet MS"/>
                <a:cs typeface="Trebuchet MS"/>
              </a:rPr>
              <a:t>D</a:t>
            </a:r>
            <a:r>
              <a:rPr sz="1800" spc="25" dirty="0">
                <a:solidFill>
                  <a:srgbClr val="FFFFFF"/>
                </a:solidFill>
                <a:latin typeface="Trebuchet MS"/>
                <a:cs typeface="Trebuchet MS"/>
              </a:rPr>
              <a:t>a</a:t>
            </a:r>
            <a:r>
              <a:rPr sz="1800" spc="-85" dirty="0">
                <a:solidFill>
                  <a:srgbClr val="FFFFFF"/>
                </a:solidFill>
                <a:latin typeface="Trebuchet MS"/>
                <a:cs typeface="Trebuchet MS"/>
              </a:rPr>
              <a:t>ta</a:t>
            </a:r>
            <a:endParaRPr sz="1800">
              <a:latin typeface="Trebuchet MS"/>
              <a:cs typeface="Trebuchet MS"/>
            </a:endParaRPr>
          </a:p>
        </p:txBody>
      </p:sp>
      <p:sp>
        <p:nvSpPr>
          <p:cNvPr id="5" name="object 5"/>
          <p:cNvSpPr txBox="1"/>
          <p:nvPr/>
        </p:nvSpPr>
        <p:spPr>
          <a:xfrm>
            <a:off x="6315455" y="1987295"/>
            <a:ext cx="2322830" cy="447040"/>
          </a:xfrm>
          <a:prstGeom prst="rect">
            <a:avLst/>
          </a:prstGeom>
          <a:solidFill>
            <a:srgbClr val="8785D6"/>
          </a:solidFill>
          <a:ln w="12700">
            <a:solidFill>
              <a:srgbClr val="36355A"/>
            </a:solidFill>
          </a:ln>
        </p:spPr>
        <p:txBody>
          <a:bodyPr vert="horz" wrap="square" lIns="0" tIns="77470" rIns="0" bIns="0" rtlCol="0">
            <a:spAutoFit/>
          </a:bodyPr>
          <a:lstStyle/>
          <a:p>
            <a:pPr marL="231775">
              <a:lnSpc>
                <a:spcPct val="100000"/>
              </a:lnSpc>
              <a:spcBef>
                <a:spcPts val="610"/>
              </a:spcBef>
            </a:pPr>
            <a:r>
              <a:rPr sz="1800" spc="85" dirty="0">
                <a:solidFill>
                  <a:srgbClr val="FFFFFF"/>
                </a:solidFill>
                <a:latin typeface="Trebuchet MS"/>
                <a:cs typeface="Trebuchet MS"/>
              </a:rPr>
              <a:t>R</a:t>
            </a:r>
            <a:r>
              <a:rPr sz="1800" spc="-50" dirty="0">
                <a:solidFill>
                  <a:srgbClr val="FFFFFF"/>
                </a:solidFill>
                <a:latin typeface="Trebuchet MS"/>
                <a:cs typeface="Trebuchet MS"/>
              </a:rPr>
              <a:t>emov</a:t>
            </a:r>
            <a:r>
              <a:rPr sz="1800" spc="-40" dirty="0">
                <a:solidFill>
                  <a:srgbClr val="FFFFFF"/>
                </a:solidFill>
                <a:latin typeface="Trebuchet MS"/>
                <a:cs typeface="Trebuchet MS"/>
              </a:rPr>
              <a:t>e</a:t>
            </a:r>
            <a:r>
              <a:rPr sz="1800" spc="-150" dirty="0">
                <a:solidFill>
                  <a:srgbClr val="FFFFFF"/>
                </a:solidFill>
                <a:latin typeface="Trebuchet MS"/>
                <a:cs typeface="Trebuchet MS"/>
              </a:rPr>
              <a:t> </a:t>
            </a:r>
            <a:r>
              <a:rPr sz="1800" dirty="0">
                <a:solidFill>
                  <a:srgbClr val="FFFFFF"/>
                </a:solidFill>
                <a:latin typeface="Trebuchet MS"/>
                <a:cs typeface="Trebuchet MS"/>
              </a:rPr>
              <a:t>du</a:t>
            </a:r>
            <a:r>
              <a:rPr sz="1800" spc="-80" dirty="0">
                <a:solidFill>
                  <a:srgbClr val="FFFFFF"/>
                </a:solidFill>
                <a:latin typeface="Trebuchet MS"/>
                <a:cs typeface="Trebuchet MS"/>
              </a:rPr>
              <a:t>p</a:t>
            </a:r>
            <a:r>
              <a:rPr sz="1800" spc="-40" dirty="0">
                <a:solidFill>
                  <a:srgbClr val="FFFFFF"/>
                </a:solidFill>
                <a:latin typeface="Trebuchet MS"/>
                <a:cs typeface="Trebuchet MS"/>
              </a:rPr>
              <a:t>l</a:t>
            </a:r>
            <a:r>
              <a:rPr sz="1800" spc="-30" dirty="0">
                <a:solidFill>
                  <a:srgbClr val="FFFFFF"/>
                </a:solidFill>
                <a:latin typeface="Trebuchet MS"/>
                <a:cs typeface="Trebuchet MS"/>
              </a:rPr>
              <a:t>i</a:t>
            </a:r>
            <a:r>
              <a:rPr sz="1800" spc="-40" dirty="0">
                <a:solidFill>
                  <a:srgbClr val="FFFFFF"/>
                </a:solidFill>
                <a:latin typeface="Trebuchet MS"/>
                <a:cs typeface="Trebuchet MS"/>
              </a:rPr>
              <a:t>c</a:t>
            </a:r>
            <a:r>
              <a:rPr sz="1800" spc="-45" dirty="0">
                <a:solidFill>
                  <a:srgbClr val="FFFFFF"/>
                </a:solidFill>
                <a:latin typeface="Trebuchet MS"/>
                <a:cs typeface="Trebuchet MS"/>
              </a:rPr>
              <a:t>ates</a:t>
            </a:r>
            <a:endParaRPr sz="1800">
              <a:latin typeface="Trebuchet MS"/>
              <a:cs typeface="Trebuchet MS"/>
            </a:endParaRPr>
          </a:p>
        </p:txBody>
      </p:sp>
      <p:sp>
        <p:nvSpPr>
          <p:cNvPr id="6" name="object 6"/>
          <p:cNvSpPr txBox="1"/>
          <p:nvPr/>
        </p:nvSpPr>
        <p:spPr>
          <a:xfrm>
            <a:off x="6315455" y="2595372"/>
            <a:ext cx="2322830" cy="393700"/>
          </a:xfrm>
          <a:prstGeom prst="rect">
            <a:avLst/>
          </a:prstGeom>
          <a:solidFill>
            <a:srgbClr val="8785D6"/>
          </a:solidFill>
          <a:ln w="12700">
            <a:solidFill>
              <a:srgbClr val="36355A"/>
            </a:solidFill>
          </a:ln>
        </p:spPr>
        <p:txBody>
          <a:bodyPr vert="horz" wrap="square" lIns="0" tIns="50800" rIns="0" bIns="0" rtlCol="0">
            <a:spAutoFit/>
          </a:bodyPr>
          <a:lstStyle/>
          <a:p>
            <a:pPr marL="450215">
              <a:lnSpc>
                <a:spcPct val="100000"/>
              </a:lnSpc>
              <a:spcBef>
                <a:spcPts val="400"/>
              </a:spcBef>
            </a:pPr>
            <a:r>
              <a:rPr sz="1800" spc="-225" dirty="0">
                <a:solidFill>
                  <a:srgbClr val="FFFFFF"/>
                </a:solidFill>
                <a:latin typeface="Trebuchet MS"/>
                <a:cs typeface="Trebuchet MS"/>
              </a:rPr>
              <a:t>T</a:t>
            </a:r>
            <a:r>
              <a:rPr sz="1800" spc="-45" dirty="0">
                <a:solidFill>
                  <a:srgbClr val="FFFFFF"/>
                </a:solidFill>
                <a:latin typeface="Trebuchet MS"/>
                <a:cs typeface="Trebuchet MS"/>
              </a:rPr>
              <a:t>rai</a:t>
            </a:r>
            <a:r>
              <a:rPr sz="1800" spc="-75" dirty="0">
                <a:solidFill>
                  <a:srgbClr val="FFFFFF"/>
                </a:solidFill>
                <a:latin typeface="Trebuchet MS"/>
                <a:cs typeface="Trebuchet MS"/>
              </a:rPr>
              <a:t>n</a:t>
            </a:r>
            <a:r>
              <a:rPr sz="1800" spc="-150" dirty="0">
                <a:solidFill>
                  <a:srgbClr val="FFFFFF"/>
                </a:solidFill>
                <a:latin typeface="Trebuchet MS"/>
                <a:cs typeface="Trebuchet MS"/>
              </a:rPr>
              <a:t>-</a:t>
            </a:r>
            <a:r>
              <a:rPr sz="1800" spc="-245" dirty="0">
                <a:solidFill>
                  <a:srgbClr val="FFFFFF"/>
                </a:solidFill>
                <a:latin typeface="Trebuchet MS"/>
                <a:cs typeface="Trebuchet MS"/>
              </a:rPr>
              <a:t>T</a:t>
            </a:r>
            <a:r>
              <a:rPr sz="1800" spc="5" dirty="0">
                <a:solidFill>
                  <a:srgbClr val="FFFFFF"/>
                </a:solidFill>
                <a:latin typeface="Trebuchet MS"/>
                <a:cs typeface="Trebuchet MS"/>
              </a:rPr>
              <a:t>e</a:t>
            </a:r>
            <a:r>
              <a:rPr sz="1800" spc="10" dirty="0">
                <a:solidFill>
                  <a:srgbClr val="FFFFFF"/>
                </a:solidFill>
                <a:latin typeface="Trebuchet MS"/>
                <a:cs typeface="Trebuchet MS"/>
              </a:rPr>
              <a:t>s</a:t>
            </a:r>
            <a:r>
              <a:rPr sz="1800" spc="-155" dirty="0">
                <a:solidFill>
                  <a:srgbClr val="FFFFFF"/>
                </a:solidFill>
                <a:latin typeface="Trebuchet MS"/>
                <a:cs typeface="Trebuchet MS"/>
              </a:rPr>
              <a:t>t</a:t>
            </a:r>
            <a:r>
              <a:rPr sz="1800" spc="-150" dirty="0">
                <a:solidFill>
                  <a:srgbClr val="FFFFFF"/>
                </a:solidFill>
                <a:latin typeface="Trebuchet MS"/>
                <a:cs typeface="Trebuchet MS"/>
              </a:rPr>
              <a:t> </a:t>
            </a:r>
            <a:r>
              <a:rPr sz="1800" spc="140" dirty="0">
                <a:solidFill>
                  <a:srgbClr val="FFFFFF"/>
                </a:solidFill>
                <a:latin typeface="Trebuchet MS"/>
                <a:cs typeface="Trebuchet MS"/>
              </a:rPr>
              <a:t>S</a:t>
            </a:r>
            <a:r>
              <a:rPr sz="1800" spc="-80" dirty="0">
                <a:solidFill>
                  <a:srgbClr val="FFFFFF"/>
                </a:solidFill>
                <a:latin typeface="Trebuchet MS"/>
                <a:cs typeface="Trebuchet MS"/>
              </a:rPr>
              <a:t>p</a:t>
            </a:r>
            <a:r>
              <a:rPr sz="1800" spc="-40" dirty="0">
                <a:solidFill>
                  <a:srgbClr val="FFFFFF"/>
                </a:solidFill>
                <a:latin typeface="Trebuchet MS"/>
                <a:cs typeface="Trebuchet MS"/>
              </a:rPr>
              <a:t>l</a:t>
            </a:r>
            <a:r>
              <a:rPr sz="1800" spc="-125" dirty="0">
                <a:solidFill>
                  <a:srgbClr val="FFFFFF"/>
                </a:solidFill>
                <a:latin typeface="Trebuchet MS"/>
                <a:cs typeface="Trebuchet MS"/>
              </a:rPr>
              <a:t>it</a:t>
            </a:r>
            <a:endParaRPr sz="1800">
              <a:latin typeface="Trebuchet MS"/>
              <a:cs typeface="Trebuchet MS"/>
            </a:endParaRPr>
          </a:p>
        </p:txBody>
      </p:sp>
      <p:sp>
        <p:nvSpPr>
          <p:cNvPr id="7" name="object 7"/>
          <p:cNvSpPr txBox="1"/>
          <p:nvPr/>
        </p:nvSpPr>
        <p:spPr>
          <a:xfrm>
            <a:off x="6315455" y="3227832"/>
            <a:ext cx="2322830" cy="452755"/>
          </a:xfrm>
          <a:prstGeom prst="rect">
            <a:avLst/>
          </a:prstGeom>
          <a:solidFill>
            <a:srgbClr val="8785D6"/>
          </a:solidFill>
          <a:ln w="12700">
            <a:solidFill>
              <a:srgbClr val="36355A"/>
            </a:solidFill>
          </a:ln>
        </p:spPr>
        <p:txBody>
          <a:bodyPr vert="horz" wrap="square" lIns="0" tIns="81280" rIns="0" bIns="0" rtlCol="0">
            <a:spAutoFit/>
          </a:bodyPr>
          <a:lstStyle/>
          <a:p>
            <a:pPr marL="356870">
              <a:lnSpc>
                <a:spcPct val="100000"/>
              </a:lnSpc>
              <a:spcBef>
                <a:spcPts val="640"/>
              </a:spcBef>
            </a:pPr>
            <a:r>
              <a:rPr sz="1800" spc="-15" dirty="0">
                <a:solidFill>
                  <a:srgbClr val="FFFFFF"/>
                </a:solidFill>
                <a:latin typeface="Trebuchet MS"/>
                <a:cs typeface="Trebuchet MS"/>
              </a:rPr>
              <a:t>Preproces</a:t>
            </a:r>
            <a:r>
              <a:rPr sz="1800" spc="70" dirty="0">
                <a:solidFill>
                  <a:srgbClr val="FFFFFF"/>
                </a:solidFill>
                <a:latin typeface="Trebuchet MS"/>
                <a:cs typeface="Trebuchet MS"/>
              </a:rPr>
              <a:t>s</a:t>
            </a:r>
            <a:r>
              <a:rPr sz="1800" spc="-135" dirty="0">
                <a:solidFill>
                  <a:srgbClr val="FFFFFF"/>
                </a:solidFill>
                <a:latin typeface="Trebuchet MS"/>
                <a:cs typeface="Trebuchet MS"/>
              </a:rPr>
              <a:t> </a:t>
            </a:r>
            <a:r>
              <a:rPr sz="1800" spc="45" dirty="0">
                <a:solidFill>
                  <a:srgbClr val="FFFFFF"/>
                </a:solidFill>
                <a:latin typeface="Trebuchet MS"/>
                <a:cs typeface="Trebuchet MS"/>
              </a:rPr>
              <a:t>D</a:t>
            </a:r>
            <a:r>
              <a:rPr sz="1800" spc="25" dirty="0">
                <a:solidFill>
                  <a:srgbClr val="FFFFFF"/>
                </a:solidFill>
                <a:latin typeface="Trebuchet MS"/>
                <a:cs typeface="Trebuchet MS"/>
              </a:rPr>
              <a:t>a</a:t>
            </a:r>
            <a:r>
              <a:rPr sz="1800" spc="-85" dirty="0">
                <a:solidFill>
                  <a:srgbClr val="FFFFFF"/>
                </a:solidFill>
                <a:latin typeface="Trebuchet MS"/>
                <a:cs typeface="Trebuchet MS"/>
              </a:rPr>
              <a:t>ta</a:t>
            </a:r>
            <a:endParaRPr sz="1800">
              <a:latin typeface="Trebuchet MS"/>
              <a:cs typeface="Trebuchet MS"/>
            </a:endParaRPr>
          </a:p>
        </p:txBody>
      </p:sp>
      <p:sp>
        <p:nvSpPr>
          <p:cNvPr id="8" name="object 8"/>
          <p:cNvSpPr txBox="1"/>
          <p:nvPr/>
        </p:nvSpPr>
        <p:spPr>
          <a:xfrm>
            <a:off x="6315455" y="3953255"/>
            <a:ext cx="2322830" cy="410209"/>
          </a:xfrm>
          <a:prstGeom prst="rect">
            <a:avLst/>
          </a:prstGeom>
          <a:solidFill>
            <a:srgbClr val="8785D6"/>
          </a:solidFill>
          <a:ln w="12700">
            <a:solidFill>
              <a:srgbClr val="36355A"/>
            </a:solidFill>
          </a:ln>
        </p:spPr>
        <p:txBody>
          <a:bodyPr vert="horz" wrap="square" lIns="0" tIns="59690" rIns="0" bIns="0" rtlCol="0">
            <a:spAutoFit/>
          </a:bodyPr>
          <a:lstStyle/>
          <a:p>
            <a:pPr marL="321945">
              <a:lnSpc>
                <a:spcPct val="100000"/>
              </a:lnSpc>
              <a:spcBef>
                <a:spcPts val="470"/>
              </a:spcBef>
            </a:pPr>
            <a:r>
              <a:rPr sz="1800" spc="135" dirty="0">
                <a:solidFill>
                  <a:srgbClr val="FFFFFF"/>
                </a:solidFill>
                <a:latin typeface="Trebuchet MS"/>
                <a:cs typeface="Trebuchet MS"/>
              </a:rPr>
              <a:t>S</a:t>
            </a:r>
            <a:r>
              <a:rPr sz="1800" spc="-20" dirty="0">
                <a:solidFill>
                  <a:srgbClr val="FFFFFF"/>
                </a:solidFill>
                <a:latin typeface="Trebuchet MS"/>
                <a:cs typeface="Trebuchet MS"/>
              </a:rPr>
              <a:t>V</a:t>
            </a:r>
            <a:r>
              <a:rPr sz="1800" spc="-15" dirty="0">
                <a:solidFill>
                  <a:srgbClr val="FFFFFF"/>
                </a:solidFill>
                <a:latin typeface="Trebuchet MS"/>
                <a:cs typeface="Trebuchet MS"/>
              </a:rPr>
              <a:t>C</a:t>
            </a:r>
            <a:r>
              <a:rPr sz="1800" spc="-140" dirty="0">
                <a:solidFill>
                  <a:srgbClr val="FFFFFF"/>
                </a:solidFill>
                <a:latin typeface="Trebuchet MS"/>
                <a:cs typeface="Trebuchet MS"/>
              </a:rPr>
              <a:t> </a:t>
            </a:r>
            <a:r>
              <a:rPr sz="1800" spc="-25" dirty="0">
                <a:solidFill>
                  <a:srgbClr val="FFFFFF"/>
                </a:solidFill>
                <a:latin typeface="Trebuchet MS"/>
                <a:cs typeface="Trebuchet MS"/>
              </a:rPr>
              <a:t>Hype</a:t>
            </a:r>
            <a:r>
              <a:rPr sz="1800" spc="-95" dirty="0">
                <a:solidFill>
                  <a:srgbClr val="FFFFFF"/>
                </a:solidFill>
                <a:latin typeface="Trebuchet MS"/>
                <a:cs typeface="Trebuchet MS"/>
              </a:rPr>
              <a:t>r</a:t>
            </a:r>
            <a:r>
              <a:rPr sz="1800" spc="-225" dirty="0">
                <a:solidFill>
                  <a:srgbClr val="FFFFFF"/>
                </a:solidFill>
                <a:latin typeface="Trebuchet MS"/>
                <a:cs typeface="Trebuchet MS"/>
              </a:rPr>
              <a:t>T</a:t>
            </a:r>
            <a:r>
              <a:rPr sz="1800" dirty="0">
                <a:solidFill>
                  <a:srgbClr val="FFFFFF"/>
                </a:solidFill>
                <a:latin typeface="Trebuchet MS"/>
                <a:cs typeface="Trebuchet MS"/>
              </a:rPr>
              <a:t>un</a:t>
            </a:r>
            <a:r>
              <a:rPr sz="1800" spc="-25" dirty="0">
                <a:solidFill>
                  <a:srgbClr val="FFFFFF"/>
                </a:solidFill>
                <a:latin typeface="Trebuchet MS"/>
                <a:cs typeface="Trebuchet MS"/>
              </a:rPr>
              <a:t>ing</a:t>
            </a:r>
            <a:endParaRPr sz="1800">
              <a:latin typeface="Trebuchet MS"/>
              <a:cs typeface="Trebuchet MS"/>
            </a:endParaRPr>
          </a:p>
        </p:txBody>
      </p:sp>
      <p:sp>
        <p:nvSpPr>
          <p:cNvPr id="9" name="object 9"/>
          <p:cNvSpPr txBox="1"/>
          <p:nvPr/>
        </p:nvSpPr>
        <p:spPr>
          <a:xfrm>
            <a:off x="6313932" y="4663440"/>
            <a:ext cx="2322830" cy="685800"/>
          </a:xfrm>
          <a:prstGeom prst="rect">
            <a:avLst/>
          </a:prstGeom>
          <a:solidFill>
            <a:srgbClr val="8785D6"/>
          </a:solidFill>
          <a:ln w="12700">
            <a:solidFill>
              <a:srgbClr val="36355A"/>
            </a:solidFill>
          </a:ln>
        </p:spPr>
        <p:txBody>
          <a:bodyPr vert="horz" wrap="square" lIns="0" tIns="59690" rIns="0" bIns="0" rtlCol="0">
            <a:spAutoFit/>
          </a:bodyPr>
          <a:lstStyle/>
          <a:p>
            <a:pPr marL="635" algn="ctr">
              <a:lnSpc>
                <a:spcPct val="100000"/>
              </a:lnSpc>
              <a:spcBef>
                <a:spcPts val="470"/>
              </a:spcBef>
            </a:pPr>
            <a:r>
              <a:rPr sz="1800" spc="204" dirty="0">
                <a:solidFill>
                  <a:srgbClr val="FFFFFF"/>
                </a:solidFill>
                <a:latin typeface="Trebuchet MS"/>
                <a:cs typeface="Trebuchet MS"/>
              </a:rPr>
              <a:t>M</a:t>
            </a:r>
            <a:r>
              <a:rPr sz="1800" spc="-65" dirty="0">
                <a:solidFill>
                  <a:srgbClr val="FFFFFF"/>
                </a:solidFill>
                <a:latin typeface="Trebuchet MS"/>
                <a:cs typeface="Trebuchet MS"/>
              </a:rPr>
              <a:t>ode</a:t>
            </a:r>
            <a:r>
              <a:rPr sz="1800" spc="-35" dirty="0">
                <a:solidFill>
                  <a:srgbClr val="FFFFFF"/>
                </a:solidFill>
                <a:latin typeface="Trebuchet MS"/>
                <a:cs typeface="Trebuchet MS"/>
              </a:rPr>
              <a:t>l</a:t>
            </a:r>
            <a:r>
              <a:rPr sz="1800" spc="-135" dirty="0">
                <a:solidFill>
                  <a:srgbClr val="FFFFFF"/>
                </a:solidFill>
                <a:latin typeface="Trebuchet MS"/>
                <a:cs typeface="Trebuchet MS"/>
              </a:rPr>
              <a:t> </a:t>
            </a:r>
            <a:r>
              <a:rPr sz="1800" spc="-70" dirty="0">
                <a:solidFill>
                  <a:srgbClr val="FFFFFF"/>
                </a:solidFill>
                <a:latin typeface="Trebuchet MS"/>
                <a:cs typeface="Trebuchet MS"/>
              </a:rPr>
              <a:t>train</a:t>
            </a:r>
            <a:r>
              <a:rPr sz="1800" spc="-150" dirty="0">
                <a:solidFill>
                  <a:srgbClr val="FFFFFF"/>
                </a:solidFill>
                <a:latin typeface="Trebuchet MS"/>
                <a:cs typeface="Trebuchet MS"/>
              </a:rPr>
              <a:t> </a:t>
            </a:r>
            <a:r>
              <a:rPr sz="1800" spc="-30" dirty="0">
                <a:solidFill>
                  <a:srgbClr val="FFFFFF"/>
                </a:solidFill>
                <a:latin typeface="Trebuchet MS"/>
                <a:cs typeface="Trebuchet MS"/>
              </a:rPr>
              <a:t>a</a:t>
            </a:r>
            <a:r>
              <a:rPr sz="1800" dirty="0">
                <a:solidFill>
                  <a:srgbClr val="FFFFFF"/>
                </a:solidFill>
                <a:latin typeface="Trebuchet MS"/>
                <a:cs typeface="Trebuchet MS"/>
              </a:rPr>
              <a:t>nd</a:t>
            </a:r>
            <a:endParaRPr sz="1800">
              <a:latin typeface="Trebuchet MS"/>
              <a:cs typeface="Trebuchet MS"/>
            </a:endParaRPr>
          </a:p>
          <a:p>
            <a:pPr marL="635" algn="ctr">
              <a:lnSpc>
                <a:spcPct val="100000"/>
              </a:lnSpc>
            </a:pPr>
            <a:r>
              <a:rPr sz="1800" spc="-60" dirty="0">
                <a:solidFill>
                  <a:srgbClr val="FFFFFF"/>
                </a:solidFill>
                <a:latin typeface="Trebuchet MS"/>
                <a:cs typeface="Trebuchet MS"/>
              </a:rPr>
              <a:t>evaluation</a:t>
            </a:r>
            <a:endParaRPr sz="1800">
              <a:latin typeface="Trebuchet MS"/>
              <a:cs typeface="Trebuchet MS"/>
            </a:endParaRPr>
          </a:p>
        </p:txBody>
      </p:sp>
      <p:sp>
        <p:nvSpPr>
          <p:cNvPr id="10" name="object 10"/>
          <p:cNvSpPr txBox="1"/>
          <p:nvPr/>
        </p:nvSpPr>
        <p:spPr>
          <a:xfrm>
            <a:off x="6313932" y="5628132"/>
            <a:ext cx="2322830" cy="419100"/>
          </a:xfrm>
          <a:prstGeom prst="rect">
            <a:avLst/>
          </a:prstGeom>
          <a:solidFill>
            <a:srgbClr val="8785D6"/>
          </a:solidFill>
          <a:ln w="12700">
            <a:solidFill>
              <a:srgbClr val="36355A"/>
            </a:solidFill>
          </a:ln>
        </p:spPr>
        <p:txBody>
          <a:bodyPr vert="horz" wrap="square" lIns="0" tIns="64135" rIns="0" bIns="0" rtlCol="0">
            <a:spAutoFit/>
          </a:bodyPr>
          <a:lstStyle/>
          <a:p>
            <a:pPr marL="415290">
              <a:lnSpc>
                <a:spcPct val="100000"/>
              </a:lnSpc>
              <a:spcBef>
                <a:spcPts val="505"/>
              </a:spcBef>
            </a:pPr>
            <a:r>
              <a:rPr sz="1800" spc="145" dirty="0">
                <a:solidFill>
                  <a:srgbClr val="FFFFFF"/>
                </a:solidFill>
                <a:latin typeface="Trebuchet MS"/>
                <a:cs typeface="Trebuchet MS"/>
              </a:rPr>
              <a:t>S</a:t>
            </a:r>
            <a:r>
              <a:rPr sz="1800" spc="-30" dirty="0">
                <a:solidFill>
                  <a:srgbClr val="FFFFFF"/>
                </a:solidFill>
                <a:latin typeface="Trebuchet MS"/>
                <a:cs typeface="Trebuchet MS"/>
              </a:rPr>
              <a:t>a</a:t>
            </a:r>
            <a:r>
              <a:rPr sz="1800" spc="-65" dirty="0">
                <a:solidFill>
                  <a:srgbClr val="FFFFFF"/>
                </a:solidFill>
                <a:latin typeface="Trebuchet MS"/>
                <a:cs typeface="Trebuchet MS"/>
              </a:rPr>
              <a:t>ve</a:t>
            </a:r>
            <a:r>
              <a:rPr sz="1800" spc="-145" dirty="0">
                <a:solidFill>
                  <a:srgbClr val="FFFFFF"/>
                </a:solidFill>
                <a:latin typeface="Trebuchet MS"/>
                <a:cs typeface="Trebuchet MS"/>
              </a:rPr>
              <a:t> </a:t>
            </a:r>
            <a:r>
              <a:rPr sz="1800" spc="-65" dirty="0">
                <a:solidFill>
                  <a:srgbClr val="FFFFFF"/>
                </a:solidFill>
                <a:latin typeface="Trebuchet MS"/>
                <a:cs typeface="Trebuchet MS"/>
              </a:rPr>
              <a:t>the</a:t>
            </a:r>
            <a:r>
              <a:rPr sz="1800" spc="-135" dirty="0">
                <a:solidFill>
                  <a:srgbClr val="FFFFFF"/>
                </a:solidFill>
                <a:latin typeface="Trebuchet MS"/>
                <a:cs typeface="Trebuchet MS"/>
              </a:rPr>
              <a:t> </a:t>
            </a:r>
            <a:r>
              <a:rPr sz="1800" spc="204" dirty="0">
                <a:solidFill>
                  <a:srgbClr val="FFFFFF"/>
                </a:solidFill>
                <a:latin typeface="Trebuchet MS"/>
                <a:cs typeface="Trebuchet MS"/>
              </a:rPr>
              <a:t>M</a:t>
            </a:r>
            <a:r>
              <a:rPr sz="1800" spc="-50" dirty="0">
                <a:solidFill>
                  <a:srgbClr val="FFFFFF"/>
                </a:solidFill>
                <a:latin typeface="Trebuchet MS"/>
                <a:cs typeface="Trebuchet MS"/>
              </a:rPr>
              <a:t>o</a:t>
            </a:r>
            <a:r>
              <a:rPr sz="1800" spc="-60" dirty="0">
                <a:solidFill>
                  <a:srgbClr val="FFFFFF"/>
                </a:solidFill>
                <a:latin typeface="Trebuchet MS"/>
                <a:cs typeface="Trebuchet MS"/>
              </a:rPr>
              <a:t>del</a:t>
            </a:r>
            <a:endParaRPr sz="1800">
              <a:latin typeface="Trebuchet MS"/>
              <a:cs typeface="Trebuchet MS"/>
            </a:endParaRPr>
          </a:p>
        </p:txBody>
      </p:sp>
      <p:pic>
        <p:nvPicPr>
          <p:cNvPr id="11" name="object 11"/>
          <p:cNvPicPr/>
          <p:nvPr/>
        </p:nvPicPr>
        <p:blipFill>
          <a:blip r:embed="rId2" cstate="print"/>
          <a:stretch>
            <a:fillRect/>
          </a:stretch>
        </p:blipFill>
        <p:spPr>
          <a:xfrm>
            <a:off x="7438008" y="1792223"/>
            <a:ext cx="76200" cy="195072"/>
          </a:xfrm>
          <a:prstGeom prst="rect">
            <a:avLst/>
          </a:prstGeom>
        </p:spPr>
      </p:pic>
      <p:pic>
        <p:nvPicPr>
          <p:cNvPr id="12" name="object 12"/>
          <p:cNvPicPr/>
          <p:nvPr/>
        </p:nvPicPr>
        <p:blipFill>
          <a:blip r:embed="rId3" cstate="print"/>
          <a:stretch>
            <a:fillRect/>
          </a:stretch>
        </p:blipFill>
        <p:spPr>
          <a:xfrm>
            <a:off x="7438643" y="2433827"/>
            <a:ext cx="76200" cy="161036"/>
          </a:xfrm>
          <a:prstGeom prst="rect">
            <a:avLst/>
          </a:prstGeom>
        </p:spPr>
      </p:pic>
      <p:pic>
        <p:nvPicPr>
          <p:cNvPr id="13" name="object 13"/>
          <p:cNvPicPr/>
          <p:nvPr/>
        </p:nvPicPr>
        <p:blipFill>
          <a:blip r:embed="rId4" cstate="print"/>
          <a:stretch>
            <a:fillRect/>
          </a:stretch>
        </p:blipFill>
        <p:spPr>
          <a:xfrm>
            <a:off x="7438643" y="2988564"/>
            <a:ext cx="76200" cy="239140"/>
          </a:xfrm>
          <a:prstGeom prst="rect">
            <a:avLst/>
          </a:prstGeom>
        </p:spPr>
      </p:pic>
      <p:sp>
        <p:nvSpPr>
          <p:cNvPr id="14" name="object 14"/>
          <p:cNvSpPr/>
          <p:nvPr/>
        </p:nvSpPr>
        <p:spPr>
          <a:xfrm>
            <a:off x="7438643" y="3680459"/>
            <a:ext cx="76200" cy="273050"/>
          </a:xfrm>
          <a:custGeom>
            <a:avLst/>
            <a:gdLst/>
            <a:ahLst/>
            <a:cxnLst/>
            <a:rect l="l" t="t" r="r" b="b"/>
            <a:pathLst>
              <a:path w="76200" h="273050">
                <a:moveTo>
                  <a:pt x="31750" y="196595"/>
                </a:moveTo>
                <a:lnTo>
                  <a:pt x="0" y="196595"/>
                </a:lnTo>
                <a:lnTo>
                  <a:pt x="38100" y="272795"/>
                </a:lnTo>
                <a:lnTo>
                  <a:pt x="69850" y="209295"/>
                </a:lnTo>
                <a:lnTo>
                  <a:pt x="31750" y="209295"/>
                </a:lnTo>
                <a:lnTo>
                  <a:pt x="31750" y="196595"/>
                </a:lnTo>
                <a:close/>
              </a:path>
              <a:path w="76200" h="273050">
                <a:moveTo>
                  <a:pt x="44450" y="0"/>
                </a:moveTo>
                <a:lnTo>
                  <a:pt x="31750" y="0"/>
                </a:lnTo>
                <a:lnTo>
                  <a:pt x="31750" y="209295"/>
                </a:lnTo>
                <a:lnTo>
                  <a:pt x="44450" y="209295"/>
                </a:lnTo>
                <a:lnTo>
                  <a:pt x="44450" y="0"/>
                </a:lnTo>
                <a:close/>
              </a:path>
              <a:path w="76200" h="273050">
                <a:moveTo>
                  <a:pt x="76200" y="196595"/>
                </a:moveTo>
                <a:lnTo>
                  <a:pt x="44450" y="196595"/>
                </a:lnTo>
                <a:lnTo>
                  <a:pt x="44450" y="209295"/>
                </a:lnTo>
                <a:lnTo>
                  <a:pt x="69850" y="209295"/>
                </a:lnTo>
                <a:lnTo>
                  <a:pt x="76200" y="196595"/>
                </a:lnTo>
                <a:close/>
              </a:path>
            </a:pathLst>
          </a:custGeom>
          <a:solidFill>
            <a:srgbClr val="8785D6"/>
          </a:solidFill>
        </p:spPr>
        <p:txBody>
          <a:bodyPr wrap="square" lIns="0" tIns="0" rIns="0" bIns="0" rtlCol="0"/>
          <a:lstStyle/>
          <a:p>
            <a:endParaRPr/>
          </a:p>
        </p:txBody>
      </p:sp>
      <p:sp>
        <p:nvSpPr>
          <p:cNvPr id="15" name="object 15"/>
          <p:cNvSpPr/>
          <p:nvPr/>
        </p:nvSpPr>
        <p:spPr>
          <a:xfrm>
            <a:off x="7437501" y="4363211"/>
            <a:ext cx="76200" cy="300355"/>
          </a:xfrm>
          <a:custGeom>
            <a:avLst/>
            <a:gdLst/>
            <a:ahLst/>
            <a:cxnLst/>
            <a:rect l="l" t="t" r="r" b="b"/>
            <a:pathLst>
              <a:path w="76200" h="300354">
                <a:moveTo>
                  <a:pt x="0" y="223900"/>
                </a:moveTo>
                <a:lnTo>
                  <a:pt x="37719" y="300355"/>
                </a:lnTo>
                <a:lnTo>
                  <a:pt x="69840" y="236855"/>
                </a:lnTo>
                <a:lnTo>
                  <a:pt x="44323" y="236855"/>
                </a:lnTo>
                <a:lnTo>
                  <a:pt x="31623" y="236727"/>
                </a:lnTo>
                <a:lnTo>
                  <a:pt x="31684" y="224059"/>
                </a:lnTo>
                <a:lnTo>
                  <a:pt x="0" y="223900"/>
                </a:lnTo>
                <a:close/>
              </a:path>
              <a:path w="76200" h="300354">
                <a:moveTo>
                  <a:pt x="31684" y="224059"/>
                </a:moveTo>
                <a:lnTo>
                  <a:pt x="31623" y="236727"/>
                </a:lnTo>
                <a:lnTo>
                  <a:pt x="44323" y="236855"/>
                </a:lnTo>
                <a:lnTo>
                  <a:pt x="44384" y="224122"/>
                </a:lnTo>
                <a:lnTo>
                  <a:pt x="31684" y="224059"/>
                </a:lnTo>
                <a:close/>
              </a:path>
              <a:path w="76200" h="300354">
                <a:moveTo>
                  <a:pt x="44384" y="224122"/>
                </a:moveTo>
                <a:lnTo>
                  <a:pt x="44323" y="236855"/>
                </a:lnTo>
                <a:lnTo>
                  <a:pt x="69840" y="236855"/>
                </a:lnTo>
                <a:lnTo>
                  <a:pt x="76200" y="224281"/>
                </a:lnTo>
                <a:lnTo>
                  <a:pt x="44384" y="224122"/>
                </a:lnTo>
                <a:close/>
              </a:path>
              <a:path w="76200" h="300354">
                <a:moveTo>
                  <a:pt x="45466" y="0"/>
                </a:moveTo>
                <a:lnTo>
                  <a:pt x="32766" y="0"/>
                </a:lnTo>
                <a:lnTo>
                  <a:pt x="31684" y="224059"/>
                </a:lnTo>
                <a:lnTo>
                  <a:pt x="44384" y="224122"/>
                </a:lnTo>
                <a:lnTo>
                  <a:pt x="45466" y="0"/>
                </a:lnTo>
                <a:close/>
              </a:path>
            </a:pathLst>
          </a:custGeom>
          <a:solidFill>
            <a:srgbClr val="8785D6"/>
          </a:solidFill>
        </p:spPr>
        <p:txBody>
          <a:bodyPr wrap="square" lIns="0" tIns="0" rIns="0" bIns="0" rtlCol="0"/>
          <a:lstStyle/>
          <a:p>
            <a:endParaRPr/>
          </a:p>
        </p:txBody>
      </p:sp>
      <p:sp>
        <p:nvSpPr>
          <p:cNvPr id="16" name="object 16"/>
          <p:cNvSpPr/>
          <p:nvPr/>
        </p:nvSpPr>
        <p:spPr>
          <a:xfrm>
            <a:off x="7437119" y="5349240"/>
            <a:ext cx="76200" cy="279400"/>
          </a:xfrm>
          <a:custGeom>
            <a:avLst/>
            <a:gdLst/>
            <a:ahLst/>
            <a:cxnLst/>
            <a:rect l="l" t="t" r="r" b="b"/>
            <a:pathLst>
              <a:path w="76200" h="279400">
                <a:moveTo>
                  <a:pt x="31750" y="202692"/>
                </a:moveTo>
                <a:lnTo>
                  <a:pt x="0" y="202692"/>
                </a:lnTo>
                <a:lnTo>
                  <a:pt x="38100" y="278879"/>
                </a:lnTo>
                <a:lnTo>
                  <a:pt x="69848" y="215392"/>
                </a:lnTo>
                <a:lnTo>
                  <a:pt x="31750" y="215392"/>
                </a:lnTo>
                <a:lnTo>
                  <a:pt x="31750" y="202692"/>
                </a:lnTo>
                <a:close/>
              </a:path>
              <a:path w="76200" h="279400">
                <a:moveTo>
                  <a:pt x="44450" y="0"/>
                </a:moveTo>
                <a:lnTo>
                  <a:pt x="31750" y="0"/>
                </a:lnTo>
                <a:lnTo>
                  <a:pt x="31750" y="215392"/>
                </a:lnTo>
                <a:lnTo>
                  <a:pt x="44450" y="215392"/>
                </a:lnTo>
                <a:lnTo>
                  <a:pt x="44450" y="0"/>
                </a:lnTo>
                <a:close/>
              </a:path>
              <a:path w="76200" h="279400">
                <a:moveTo>
                  <a:pt x="76200" y="202692"/>
                </a:moveTo>
                <a:lnTo>
                  <a:pt x="44450" y="202692"/>
                </a:lnTo>
                <a:lnTo>
                  <a:pt x="44450" y="215392"/>
                </a:lnTo>
                <a:lnTo>
                  <a:pt x="69848" y="215392"/>
                </a:lnTo>
                <a:lnTo>
                  <a:pt x="76200" y="202692"/>
                </a:lnTo>
                <a:close/>
              </a:path>
            </a:pathLst>
          </a:custGeom>
          <a:solidFill>
            <a:srgbClr val="8785D6"/>
          </a:solidFill>
        </p:spPr>
        <p:txBody>
          <a:bodyPr wrap="square" lIns="0" tIns="0" rIns="0" bIns="0" rtlCol="0"/>
          <a:lstStyle/>
          <a:p>
            <a:endParaRPr/>
          </a:p>
        </p:txBody>
      </p:sp>
      <p:sp>
        <p:nvSpPr>
          <p:cNvPr id="17" name="object 17"/>
          <p:cNvSpPr/>
          <p:nvPr/>
        </p:nvSpPr>
        <p:spPr>
          <a:xfrm>
            <a:off x="4950967" y="3544696"/>
            <a:ext cx="1363345" cy="142875"/>
          </a:xfrm>
          <a:custGeom>
            <a:avLst/>
            <a:gdLst/>
            <a:ahLst/>
            <a:cxnLst/>
            <a:rect l="l" t="t" r="r" b="b"/>
            <a:pathLst>
              <a:path w="1363345" h="142875">
                <a:moveTo>
                  <a:pt x="1286399" y="31579"/>
                </a:moveTo>
                <a:lnTo>
                  <a:pt x="0" y="130175"/>
                </a:lnTo>
                <a:lnTo>
                  <a:pt x="1016" y="142875"/>
                </a:lnTo>
                <a:lnTo>
                  <a:pt x="1287376" y="44282"/>
                </a:lnTo>
                <a:lnTo>
                  <a:pt x="1286399" y="31579"/>
                </a:lnTo>
                <a:close/>
              </a:path>
              <a:path w="1363345" h="142875">
                <a:moveTo>
                  <a:pt x="1359096" y="30606"/>
                </a:moveTo>
                <a:lnTo>
                  <a:pt x="1299083" y="30606"/>
                </a:lnTo>
                <a:lnTo>
                  <a:pt x="1300099" y="43306"/>
                </a:lnTo>
                <a:lnTo>
                  <a:pt x="1287376" y="44282"/>
                </a:lnTo>
                <a:lnTo>
                  <a:pt x="1289812" y="75945"/>
                </a:lnTo>
                <a:lnTo>
                  <a:pt x="1362837" y="32130"/>
                </a:lnTo>
                <a:lnTo>
                  <a:pt x="1359096" y="30606"/>
                </a:lnTo>
                <a:close/>
              </a:path>
              <a:path w="1363345" h="142875">
                <a:moveTo>
                  <a:pt x="1299083" y="30606"/>
                </a:moveTo>
                <a:lnTo>
                  <a:pt x="1286399" y="31579"/>
                </a:lnTo>
                <a:lnTo>
                  <a:pt x="1287376" y="44282"/>
                </a:lnTo>
                <a:lnTo>
                  <a:pt x="1300099" y="43306"/>
                </a:lnTo>
                <a:lnTo>
                  <a:pt x="1299083" y="30606"/>
                </a:lnTo>
                <a:close/>
              </a:path>
              <a:path w="1363345" h="142875">
                <a:moveTo>
                  <a:pt x="1283970" y="0"/>
                </a:moveTo>
                <a:lnTo>
                  <a:pt x="1286399" y="31579"/>
                </a:lnTo>
                <a:lnTo>
                  <a:pt x="1299083" y="30606"/>
                </a:lnTo>
                <a:lnTo>
                  <a:pt x="1359096" y="30606"/>
                </a:lnTo>
                <a:lnTo>
                  <a:pt x="1283970" y="0"/>
                </a:lnTo>
                <a:close/>
              </a:path>
            </a:pathLst>
          </a:custGeom>
          <a:solidFill>
            <a:srgbClr val="8785D6"/>
          </a:solidFill>
        </p:spPr>
        <p:txBody>
          <a:bodyPr wrap="square" lIns="0" tIns="0" rIns="0" bIns="0" rtlCol="0"/>
          <a:lstStyle/>
          <a:p>
            <a:endParaRPr/>
          </a:p>
        </p:txBody>
      </p:sp>
      <p:sp>
        <p:nvSpPr>
          <p:cNvPr id="18" name="object 18"/>
          <p:cNvSpPr txBox="1"/>
          <p:nvPr/>
        </p:nvSpPr>
        <p:spPr>
          <a:xfrm>
            <a:off x="2246376" y="1431036"/>
            <a:ext cx="2519680" cy="424180"/>
          </a:xfrm>
          <a:prstGeom prst="rect">
            <a:avLst/>
          </a:prstGeom>
          <a:solidFill>
            <a:srgbClr val="8785D6"/>
          </a:solidFill>
          <a:ln w="12700">
            <a:solidFill>
              <a:srgbClr val="36355A"/>
            </a:solidFill>
          </a:ln>
        </p:spPr>
        <p:txBody>
          <a:bodyPr vert="horz" wrap="square" lIns="0" tIns="66040" rIns="0" bIns="0" rtlCol="0">
            <a:spAutoFit/>
          </a:bodyPr>
          <a:lstStyle/>
          <a:p>
            <a:pPr marL="217170">
              <a:lnSpc>
                <a:spcPct val="100000"/>
              </a:lnSpc>
              <a:spcBef>
                <a:spcPts val="520"/>
              </a:spcBef>
            </a:pPr>
            <a:r>
              <a:rPr sz="1800" spc="-25" dirty="0">
                <a:solidFill>
                  <a:srgbClr val="FFFFFF"/>
                </a:solidFill>
                <a:latin typeface="Trebuchet MS"/>
                <a:cs typeface="Trebuchet MS"/>
              </a:rPr>
              <a:t>Categorical_Mapping</a:t>
            </a:r>
            <a:endParaRPr sz="1800">
              <a:latin typeface="Trebuchet MS"/>
              <a:cs typeface="Trebuchet MS"/>
            </a:endParaRPr>
          </a:p>
        </p:txBody>
      </p:sp>
      <p:sp>
        <p:nvSpPr>
          <p:cNvPr id="19" name="object 19"/>
          <p:cNvSpPr txBox="1"/>
          <p:nvPr/>
        </p:nvSpPr>
        <p:spPr>
          <a:xfrm>
            <a:off x="2240279" y="2034539"/>
            <a:ext cx="2519680" cy="515620"/>
          </a:xfrm>
          <a:prstGeom prst="rect">
            <a:avLst/>
          </a:prstGeom>
          <a:solidFill>
            <a:srgbClr val="8785D6"/>
          </a:solidFill>
          <a:ln w="12700">
            <a:solidFill>
              <a:srgbClr val="36355A"/>
            </a:solidFill>
          </a:ln>
        </p:spPr>
        <p:txBody>
          <a:bodyPr vert="horz" wrap="square" lIns="0" tIns="111760" rIns="0" bIns="0" rtlCol="0">
            <a:spAutoFit/>
          </a:bodyPr>
          <a:lstStyle/>
          <a:p>
            <a:pPr marL="202565">
              <a:lnSpc>
                <a:spcPct val="100000"/>
              </a:lnSpc>
              <a:spcBef>
                <a:spcPts val="880"/>
              </a:spcBef>
            </a:pPr>
            <a:r>
              <a:rPr sz="1800" spc="45" dirty="0">
                <a:solidFill>
                  <a:srgbClr val="FFFFFF"/>
                </a:solidFill>
                <a:latin typeface="Trebuchet MS"/>
                <a:cs typeface="Trebuchet MS"/>
              </a:rPr>
              <a:t>D</a:t>
            </a:r>
            <a:r>
              <a:rPr sz="1800" spc="25" dirty="0">
                <a:solidFill>
                  <a:srgbClr val="FFFFFF"/>
                </a:solidFill>
                <a:latin typeface="Trebuchet MS"/>
                <a:cs typeface="Trebuchet MS"/>
              </a:rPr>
              <a:t>a</a:t>
            </a:r>
            <a:r>
              <a:rPr sz="1800" spc="-105" dirty="0">
                <a:solidFill>
                  <a:srgbClr val="FFFFFF"/>
                </a:solidFill>
                <a:latin typeface="Trebuchet MS"/>
                <a:cs typeface="Trebuchet MS"/>
              </a:rPr>
              <a:t>te</a:t>
            </a:r>
            <a:r>
              <a:rPr sz="1800" spc="-145" dirty="0">
                <a:solidFill>
                  <a:srgbClr val="FFFFFF"/>
                </a:solidFill>
                <a:latin typeface="Trebuchet MS"/>
                <a:cs typeface="Trebuchet MS"/>
              </a:rPr>
              <a:t> </a:t>
            </a:r>
            <a:r>
              <a:rPr sz="1800" spc="-75" dirty="0">
                <a:solidFill>
                  <a:srgbClr val="FFFFFF"/>
                </a:solidFill>
                <a:latin typeface="Trebuchet MS"/>
                <a:cs typeface="Trebuchet MS"/>
              </a:rPr>
              <a:t>fe</a:t>
            </a:r>
            <a:r>
              <a:rPr sz="1800" spc="-90" dirty="0">
                <a:solidFill>
                  <a:srgbClr val="FFFFFF"/>
                </a:solidFill>
                <a:latin typeface="Trebuchet MS"/>
                <a:cs typeface="Trebuchet MS"/>
              </a:rPr>
              <a:t>a</a:t>
            </a:r>
            <a:r>
              <a:rPr sz="1800" spc="-75" dirty="0">
                <a:solidFill>
                  <a:srgbClr val="FFFFFF"/>
                </a:solidFill>
                <a:latin typeface="Trebuchet MS"/>
                <a:cs typeface="Trebuchet MS"/>
              </a:rPr>
              <a:t>ture</a:t>
            </a:r>
            <a:r>
              <a:rPr sz="1800" spc="-125" dirty="0">
                <a:solidFill>
                  <a:srgbClr val="FFFFFF"/>
                </a:solidFill>
                <a:latin typeface="Trebuchet MS"/>
                <a:cs typeface="Trebuchet MS"/>
              </a:rPr>
              <a:t> </a:t>
            </a:r>
            <a:r>
              <a:rPr sz="1800" spc="195" dirty="0">
                <a:solidFill>
                  <a:srgbClr val="FFFFFF"/>
                </a:solidFill>
                <a:latin typeface="Trebuchet MS"/>
                <a:cs typeface="Trebuchet MS"/>
              </a:rPr>
              <a:t>M</a:t>
            </a:r>
            <a:r>
              <a:rPr sz="1800" spc="-20" dirty="0">
                <a:solidFill>
                  <a:srgbClr val="FFFFFF"/>
                </a:solidFill>
                <a:latin typeface="Trebuchet MS"/>
                <a:cs typeface="Trebuchet MS"/>
              </a:rPr>
              <a:t>apping</a:t>
            </a:r>
            <a:endParaRPr sz="1800">
              <a:latin typeface="Trebuchet MS"/>
              <a:cs typeface="Trebuchet MS"/>
            </a:endParaRPr>
          </a:p>
        </p:txBody>
      </p:sp>
      <p:sp>
        <p:nvSpPr>
          <p:cNvPr id="20" name="object 20"/>
          <p:cNvSpPr txBox="1"/>
          <p:nvPr/>
        </p:nvSpPr>
        <p:spPr>
          <a:xfrm>
            <a:off x="2240279" y="2759964"/>
            <a:ext cx="2519680" cy="463550"/>
          </a:xfrm>
          <a:prstGeom prst="rect">
            <a:avLst/>
          </a:prstGeom>
          <a:solidFill>
            <a:srgbClr val="8785D6"/>
          </a:solidFill>
          <a:ln w="12700">
            <a:solidFill>
              <a:srgbClr val="36355A"/>
            </a:solidFill>
          </a:ln>
        </p:spPr>
        <p:txBody>
          <a:bodyPr vert="horz" wrap="square" lIns="0" tIns="85725" rIns="0" bIns="0" rtlCol="0">
            <a:spAutoFit/>
          </a:bodyPr>
          <a:lstStyle/>
          <a:p>
            <a:pPr marL="636905">
              <a:lnSpc>
                <a:spcPct val="100000"/>
              </a:lnSpc>
              <a:spcBef>
                <a:spcPts val="675"/>
              </a:spcBef>
            </a:pPr>
            <a:r>
              <a:rPr sz="1800" spc="-65" dirty="0">
                <a:solidFill>
                  <a:srgbClr val="FFFFFF"/>
                </a:solidFill>
                <a:latin typeface="Trebuchet MS"/>
                <a:cs typeface="Trebuchet MS"/>
              </a:rPr>
              <a:t>Feature</a:t>
            </a:r>
            <a:r>
              <a:rPr sz="1800" spc="-140" dirty="0">
                <a:solidFill>
                  <a:srgbClr val="FFFFFF"/>
                </a:solidFill>
                <a:latin typeface="Trebuchet MS"/>
                <a:cs typeface="Trebuchet MS"/>
              </a:rPr>
              <a:t> </a:t>
            </a:r>
            <a:r>
              <a:rPr sz="1800" spc="-35" dirty="0">
                <a:solidFill>
                  <a:srgbClr val="FFFFFF"/>
                </a:solidFill>
                <a:latin typeface="Trebuchet MS"/>
                <a:cs typeface="Trebuchet MS"/>
              </a:rPr>
              <a:t>drop</a:t>
            </a:r>
            <a:endParaRPr sz="1800">
              <a:latin typeface="Trebuchet MS"/>
              <a:cs typeface="Trebuchet MS"/>
            </a:endParaRPr>
          </a:p>
        </p:txBody>
      </p:sp>
      <p:sp>
        <p:nvSpPr>
          <p:cNvPr id="21" name="object 21"/>
          <p:cNvSpPr txBox="1"/>
          <p:nvPr/>
        </p:nvSpPr>
        <p:spPr>
          <a:xfrm>
            <a:off x="2240279" y="3445764"/>
            <a:ext cx="2519680" cy="733425"/>
          </a:xfrm>
          <a:prstGeom prst="rect">
            <a:avLst/>
          </a:prstGeom>
          <a:solidFill>
            <a:srgbClr val="8785D6"/>
          </a:solidFill>
          <a:ln w="12700">
            <a:solidFill>
              <a:srgbClr val="36355A"/>
            </a:solidFill>
          </a:ln>
        </p:spPr>
        <p:txBody>
          <a:bodyPr vert="horz" wrap="square" lIns="0" tIns="83820" rIns="0" bIns="0" rtlCol="0">
            <a:spAutoFit/>
          </a:bodyPr>
          <a:lstStyle/>
          <a:p>
            <a:pPr marL="738505" marR="85090" indent="-646430">
              <a:lnSpc>
                <a:spcPct val="100000"/>
              </a:lnSpc>
              <a:spcBef>
                <a:spcPts val="660"/>
              </a:spcBef>
            </a:pPr>
            <a:r>
              <a:rPr sz="1800" spc="-5" dirty="0">
                <a:solidFill>
                  <a:srgbClr val="FFFFFF"/>
                </a:solidFill>
                <a:latin typeface="Trebuchet MS"/>
                <a:cs typeface="Trebuchet MS"/>
              </a:rPr>
              <a:t>Imp</a:t>
            </a:r>
            <a:r>
              <a:rPr sz="1800" spc="-10" dirty="0">
                <a:solidFill>
                  <a:srgbClr val="FFFFFF"/>
                </a:solidFill>
                <a:latin typeface="Trebuchet MS"/>
                <a:cs typeface="Trebuchet MS"/>
              </a:rPr>
              <a:t>u</a:t>
            </a:r>
            <a:r>
              <a:rPr sz="1800" spc="-150" dirty="0">
                <a:solidFill>
                  <a:srgbClr val="FFFFFF"/>
                </a:solidFill>
                <a:latin typeface="Trebuchet MS"/>
                <a:cs typeface="Trebuchet MS"/>
              </a:rPr>
              <a:t>t</a:t>
            </a:r>
            <a:r>
              <a:rPr sz="1800" spc="-100" dirty="0">
                <a:solidFill>
                  <a:srgbClr val="FFFFFF"/>
                </a:solidFill>
                <a:latin typeface="Trebuchet MS"/>
                <a:cs typeface="Trebuchet MS"/>
              </a:rPr>
              <a:t>i</a:t>
            </a:r>
            <a:r>
              <a:rPr sz="1800" dirty="0">
                <a:solidFill>
                  <a:srgbClr val="FFFFFF"/>
                </a:solidFill>
                <a:latin typeface="Trebuchet MS"/>
                <a:cs typeface="Trebuchet MS"/>
              </a:rPr>
              <a:t>n</a:t>
            </a:r>
            <a:r>
              <a:rPr sz="1800" spc="15" dirty="0">
                <a:solidFill>
                  <a:srgbClr val="FFFFFF"/>
                </a:solidFill>
                <a:latin typeface="Trebuchet MS"/>
                <a:cs typeface="Trebuchet MS"/>
              </a:rPr>
              <a:t>g</a:t>
            </a:r>
            <a:r>
              <a:rPr sz="1800" spc="-135" dirty="0">
                <a:solidFill>
                  <a:srgbClr val="FFFFFF"/>
                </a:solidFill>
                <a:latin typeface="Trebuchet MS"/>
                <a:cs typeface="Trebuchet MS"/>
              </a:rPr>
              <a:t> </a:t>
            </a:r>
            <a:r>
              <a:rPr sz="1800" spc="215" dirty="0">
                <a:solidFill>
                  <a:srgbClr val="FFFFFF"/>
                </a:solidFill>
                <a:latin typeface="Trebuchet MS"/>
                <a:cs typeface="Trebuchet MS"/>
              </a:rPr>
              <a:t>M</a:t>
            </a:r>
            <a:r>
              <a:rPr sz="1800" spc="-15" dirty="0">
                <a:solidFill>
                  <a:srgbClr val="FFFFFF"/>
                </a:solidFill>
                <a:latin typeface="Trebuchet MS"/>
                <a:cs typeface="Trebuchet MS"/>
              </a:rPr>
              <a:t>i</a:t>
            </a:r>
            <a:r>
              <a:rPr sz="1800" spc="-10" dirty="0">
                <a:solidFill>
                  <a:srgbClr val="FFFFFF"/>
                </a:solidFill>
                <a:latin typeface="Trebuchet MS"/>
                <a:cs typeface="Trebuchet MS"/>
              </a:rPr>
              <a:t>s</a:t>
            </a:r>
            <a:r>
              <a:rPr sz="1800" spc="-15" dirty="0">
                <a:solidFill>
                  <a:srgbClr val="FFFFFF"/>
                </a:solidFill>
                <a:latin typeface="Trebuchet MS"/>
                <a:cs typeface="Trebuchet MS"/>
              </a:rPr>
              <a:t>s</a:t>
            </a:r>
            <a:r>
              <a:rPr sz="1800" spc="-10" dirty="0">
                <a:solidFill>
                  <a:srgbClr val="FFFFFF"/>
                </a:solidFill>
                <a:latin typeface="Trebuchet MS"/>
                <a:cs typeface="Trebuchet MS"/>
              </a:rPr>
              <a:t>i</a:t>
            </a:r>
            <a:r>
              <a:rPr sz="1800" dirty="0">
                <a:solidFill>
                  <a:srgbClr val="FFFFFF"/>
                </a:solidFill>
                <a:latin typeface="Trebuchet MS"/>
                <a:cs typeface="Trebuchet MS"/>
              </a:rPr>
              <a:t>n</a:t>
            </a:r>
            <a:r>
              <a:rPr sz="1800" spc="15" dirty="0">
                <a:solidFill>
                  <a:srgbClr val="FFFFFF"/>
                </a:solidFill>
                <a:latin typeface="Trebuchet MS"/>
                <a:cs typeface="Trebuchet MS"/>
              </a:rPr>
              <a:t>g</a:t>
            </a:r>
            <a:r>
              <a:rPr sz="1800" spc="-155" dirty="0">
                <a:solidFill>
                  <a:srgbClr val="FFFFFF"/>
                </a:solidFill>
                <a:latin typeface="Trebuchet MS"/>
                <a:cs typeface="Trebuchet MS"/>
              </a:rPr>
              <a:t> </a:t>
            </a:r>
            <a:r>
              <a:rPr sz="1800" spc="-30" dirty="0">
                <a:solidFill>
                  <a:srgbClr val="FFFFFF"/>
                </a:solidFill>
                <a:latin typeface="Trebuchet MS"/>
                <a:cs typeface="Trebuchet MS"/>
              </a:rPr>
              <a:t>values  </a:t>
            </a:r>
            <a:r>
              <a:rPr sz="1800" dirty="0">
                <a:solidFill>
                  <a:srgbClr val="FFFFFF"/>
                </a:solidFill>
                <a:latin typeface="Trebuchet MS"/>
                <a:cs typeface="Trebuchet MS"/>
              </a:rPr>
              <a:t>u</a:t>
            </a:r>
            <a:r>
              <a:rPr sz="1800" spc="-15" dirty="0">
                <a:solidFill>
                  <a:srgbClr val="FFFFFF"/>
                </a:solidFill>
                <a:latin typeface="Trebuchet MS"/>
                <a:cs typeface="Trebuchet MS"/>
              </a:rPr>
              <a:t>s</a:t>
            </a:r>
            <a:r>
              <a:rPr sz="1800" spc="-10" dirty="0">
                <a:solidFill>
                  <a:srgbClr val="FFFFFF"/>
                </a:solidFill>
                <a:latin typeface="Trebuchet MS"/>
                <a:cs typeface="Trebuchet MS"/>
              </a:rPr>
              <a:t>i</a:t>
            </a:r>
            <a:r>
              <a:rPr sz="1800" dirty="0">
                <a:solidFill>
                  <a:srgbClr val="FFFFFF"/>
                </a:solidFill>
                <a:latin typeface="Trebuchet MS"/>
                <a:cs typeface="Trebuchet MS"/>
              </a:rPr>
              <a:t>n</a:t>
            </a:r>
            <a:r>
              <a:rPr sz="1800" spc="15" dirty="0">
                <a:solidFill>
                  <a:srgbClr val="FFFFFF"/>
                </a:solidFill>
                <a:latin typeface="Trebuchet MS"/>
                <a:cs typeface="Trebuchet MS"/>
              </a:rPr>
              <a:t>g</a:t>
            </a:r>
            <a:r>
              <a:rPr sz="1800" spc="-150" dirty="0">
                <a:solidFill>
                  <a:srgbClr val="FFFFFF"/>
                </a:solidFill>
                <a:latin typeface="Trebuchet MS"/>
                <a:cs typeface="Trebuchet MS"/>
              </a:rPr>
              <a:t> </a:t>
            </a:r>
            <a:r>
              <a:rPr sz="1800" spc="95" dirty="0">
                <a:solidFill>
                  <a:srgbClr val="FFFFFF"/>
                </a:solidFill>
                <a:latin typeface="Trebuchet MS"/>
                <a:cs typeface="Trebuchet MS"/>
              </a:rPr>
              <a:t>K</a:t>
            </a:r>
            <a:r>
              <a:rPr sz="1800" spc="110" dirty="0">
                <a:solidFill>
                  <a:srgbClr val="FFFFFF"/>
                </a:solidFill>
                <a:latin typeface="Trebuchet MS"/>
                <a:cs typeface="Trebuchet MS"/>
              </a:rPr>
              <a:t>N</a:t>
            </a:r>
            <a:r>
              <a:rPr sz="1800" spc="145" dirty="0">
                <a:solidFill>
                  <a:srgbClr val="FFFFFF"/>
                </a:solidFill>
                <a:latin typeface="Trebuchet MS"/>
                <a:cs typeface="Trebuchet MS"/>
              </a:rPr>
              <a:t>N</a:t>
            </a:r>
            <a:endParaRPr sz="1800">
              <a:latin typeface="Trebuchet MS"/>
              <a:cs typeface="Trebuchet MS"/>
            </a:endParaRPr>
          </a:p>
        </p:txBody>
      </p:sp>
      <p:sp>
        <p:nvSpPr>
          <p:cNvPr id="22" name="object 22"/>
          <p:cNvSpPr txBox="1"/>
          <p:nvPr/>
        </p:nvSpPr>
        <p:spPr>
          <a:xfrm>
            <a:off x="2240279" y="4383023"/>
            <a:ext cx="2519680" cy="424180"/>
          </a:xfrm>
          <a:prstGeom prst="rect">
            <a:avLst/>
          </a:prstGeom>
          <a:solidFill>
            <a:srgbClr val="8785D6"/>
          </a:solidFill>
          <a:ln w="12700">
            <a:solidFill>
              <a:srgbClr val="36355A"/>
            </a:solidFill>
          </a:ln>
        </p:spPr>
        <p:txBody>
          <a:bodyPr vert="horz" wrap="square" lIns="0" tIns="66040" rIns="0" bIns="0" rtlCol="0">
            <a:spAutoFit/>
          </a:bodyPr>
          <a:lstStyle/>
          <a:p>
            <a:pPr marL="580390">
              <a:lnSpc>
                <a:spcPct val="100000"/>
              </a:lnSpc>
              <a:spcBef>
                <a:spcPts val="520"/>
              </a:spcBef>
            </a:pPr>
            <a:r>
              <a:rPr sz="1800" spc="-45" dirty="0">
                <a:solidFill>
                  <a:srgbClr val="FFFFFF"/>
                </a:solidFill>
                <a:latin typeface="Trebuchet MS"/>
                <a:cs typeface="Trebuchet MS"/>
              </a:rPr>
              <a:t>Normalization</a:t>
            </a:r>
            <a:endParaRPr sz="1800">
              <a:latin typeface="Trebuchet MS"/>
              <a:cs typeface="Trebuchet MS"/>
            </a:endParaRPr>
          </a:p>
        </p:txBody>
      </p:sp>
      <p:sp>
        <p:nvSpPr>
          <p:cNvPr id="23" name="object 23"/>
          <p:cNvSpPr txBox="1"/>
          <p:nvPr/>
        </p:nvSpPr>
        <p:spPr>
          <a:xfrm>
            <a:off x="2240279" y="5010911"/>
            <a:ext cx="2519680" cy="585470"/>
          </a:xfrm>
          <a:prstGeom prst="rect">
            <a:avLst/>
          </a:prstGeom>
          <a:solidFill>
            <a:srgbClr val="8785D6"/>
          </a:solidFill>
          <a:ln w="12700">
            <a:solidFill>
              <a:srgbClr val="36355A"/>
            </a:solidFill>
          </a:ln>
        </p:spPr>
        <p:txBody>
          <a:bodyPr vert="horz" wrap="square" lIns="0" tIns="10160" rIns="0" bIns="0" rtlCol="0">
            <a:spAutoFit/>
          </a:bodyPr>
          <a:lstStyle/>
          <a:p>
            <a:pPr marL="932815" marR="224154" indent="-699770">
              <a:lnSpc>
                <a:spcPct val="100000"/>
              </a:lnSpc>
              <a:spcBef>
                <a:spcPts val="80"/>
              </a:spcBef>
            </a:pPr>
            <a:r>
              <a:rPr sz="1800" spc="5" dirty="0">
                <a:solidFill>
                  <a:srgbClr val="FFFFFF"/>
                </a:solidFill>
                <a:latin typeface="Trebuchet MS"/>
                <a:cs typeface="Trebuchet MS"/>
              </a:rPr>
              <a:t>O</a:t>
            </a:r>
            <a:r>
              <a:rPr sz="1800" dirty="0">
                <a:solidFill>
                  <a:srgbClr val="FFFFFF"/>
                </a:solidFill>
                <a:latin typeface="Trebuchet MS"/>
                <a:cs typeface="Trebuchet MS"/>
              </a:rPr>
              <a:t>u</a:t>
            </a:r>
            <a:r>
              <a:rPr sz="1800" spc="-155" dirty="0">
                <a:solidFill>
                  <a:srgbClr val="FFFFFF"/>
                </a:solidFill>
                <a:latin typeface="Trebuchet MS"/>
                <a:cs typeface="Trebuchet MS"/>
              </a:rPr>
              <a:t>t</a:t>
            </a:r>
            <a:r>
              <a:rPr sz="1800" spc="-110" dirty="0">
                <a:solidFill>
                  <a:srgbClr val="FFFFFF"/>
                </a:solidFill>
                <a:latin typeface="Trebuchet MS"/>
                <a:cs typeface="Trebuchet MS"/>
              </a:rPr>
              <a:t>l</a:t>
            </a:r>
            <a:r>
              <a:rPr sz="1800" spc="-55" dirty="0">
                <a:solidFill>
                  <a:srgbClr val="FFFFFF"/>
                </a:solidFill>
                <a:latin typeface="Trebuchet MS"/>
                <a:cs typeface="Trebuchet MS"/>
              </a:rPr>
              <a:t>i</a:t>
            </a:r>
            <a:r>
              <a:rPr sz="1800" spc="-95" dirty="0">
                <a:solidFill>
                  <a:srgbClr val="FFFFFF"/>
                </a:solidFill>
                <a:latin typeface="Trebuchet MS"/>
                <a:cs typeface="Trebuchet MS"/>
              </a:rPr>
              <a:t>e</a:t>
            </a:r>
            <a:r>
              <a:rPr sz="1800" spc="-90" dirty="0">
                <a:solidFill>
                  <a:srgbClr val="FFFFFF"/>
                </a:solidFill>
                <a:latin typeface="Trebuchet MS"/>
                <a:cs typeface="Trebuchet MS"/>
              </a:rPr>
              <a:t>r</a:t>
            </a:r>
            <a:r>
              <a:rPr sz="1800" spc="-150" dirty="0">
                <a:solidFill>
                  <a:srgbClr val="FFFFFF"/>
                </a:solidFill>
                <a:latin typeface="Trebuchet MS"/>
                <a:cs typeface="Trebuchet MS"/>
              </a:rPr>
              <a:t> </a:t>
            </a:r>
            <a:r>
              <a:rPr sz="1800" spc="-55" dirty="0">
                <a:solidFill>
                  <a:srgbClr val="FFFFFF"/>
                </a:solidFill>
                <a:latin typeface="Trebuchet MS"/>
                <a:cs typeface="Trebuchet MS"/>
              </a:rPr>
              <a:t>removal</a:t>
            </a:r>
            <a:r>
              <a:rPr sz="1800" spc="-160" dirty="0">
                <a:solidFill>
                  <a:srgbClr val="FFFFFF"/>
                </a:solidFill>
                <a:latin typeface="Trebuchet MS"/>
                <a:cs typeface="Trebuchet MS"/>
              </a:rPr>
              <a:t> </a:t>
            </a:r>
            <a:r>
              <a:rPr sz="1800" dirty="0">
                <a:solidFill>
                  <a:srgbClr val="FFFFFF"/>
                </a:solidFill>
                <a:latin typeface="Trebuchet MS"/>
                <a:cs typeface="Trebuchet MS"/>
              </a:rPr>
              <a:t>u</a:t>
            </a:r>
            <a:r>
              <a:rPr sz="1800" spc="-15" dirty="0">
                <a:solidFill>
                  <a:srgbClr val="FFFFFF"/>
                </a:solidFill>
                <a:latin typeface="Trebuchet MS"/>
                <a:cs typeface="Trebuchet MS"/>
              </a:rPr>
              <a:t>s</a:t>
            </a:r>
            <a:r>
              <a:rPr sz="1800" spc="-10" dirty="0">
                <a:solidFill>
                  <a:srgbClr val="FFFFFF"/>
                </a:solidFill>
                <a:latin typeface="Trebuchet MS"/>
                <a:cs typeface="Trebuchet MS"/>
              </a:rPr>
              <a:t>i</a:t>
            </a:r>
            <a:r>
              <a:rPr sz="1800" dirty="0">
                <a:solidFill>
                  <a:srgbClr val="FFFFFF"/>
                </a:solidFill>
                <a:latin typeface="Trebuchet MS"/>
                <a:cs typeface="Trebuchet MS"/>
              </a:rPr>
              <a:t>n</a:t>
            </a:r>
            <a:r>
              <a:rPr sz="1800" spc="10" dirty="0">
                <a:solidFill>
                  <a:srgbClr val="FFFFFF"/>
                </a:solidFill>
                <a:latin typeface="Trebuchet MS"/>
                <a:cs typeface="Trebuchet MS"/>
              </a:rPr>
              <a:t>g  </a:t>
            </a:r>
            <a:r>
              <a:rPr sz="1800" spc="-65" dirty="0">
                <a:solidFill>
                  <a:srgbClr val="FFFFFF"/>
                </a:solidFill>
                <a:latin typeface="Trebuchet MS"/>
                <a:cs typeface="Trebuchet MS"/>
              </a:rPr>
              <a:t>iForest</a:t>
            </a:r>
            <a:endParaRPr sz="1800">
              <a:latin typeface="Trebuchet MS"/>
              <a:cs typeface="Trebuchet MS"/>
            </a:endParaRPr>
          </a:p>
        </p:txBody>
      </p:sp>
      <p:grpSp>
        <p:nvGrpSpPr>
          <p:cNvPr id="24" name="object 24"/>
          <p:cNvGrpSpPr/>
          <p:nvPr/>
        </p:nvGrpSpPr>
        <p:grpSpPr>
          <a:xfrm>
            <a:off x="2105914" y="1107694"/>
            <a:ext cx="4210050" cy="4761865"/>
            <a:chOff x="2105914" y="1107694"/>
            <a:chExt cx="4210050" cy="4761865"/>
          </a:xfrm>
        </p:grpSpPr>
        <p:pic>
          <p:nvPicPr>
            <p:cNvPr id="25" name="object 25"/>
            <p:cNvPicPr/>
            <p:nvPr/>
          </p:nvPicPr>
          <p:blipFill>
            <a:blip r:embed="rId5" cstate="print"/>
            <a:stretch>
              <a:fillRect/>
            </a:stretch>
          </p:blipFill>
          <p:spPr>
            <a:xfrm>
              <a:off x="3464941" y="1854454"/>
              <a:ext cx="76200" cy="180975"/>
            </a:xfrm>
            <a:prstGeom prst="rect">
              <a:avLst/>
            </a:prstGeom>
          </p:spPr>
        </p:pic>
        <p:pic>
          <p:nvPicPr>
            <p:cNvPr id="26" name="object 26"/>
            <p:cNvPicPr/>
            <p:nvPr/>
          </p:nvPicPr>
          <p:blipFill>
            <a:blip r:embed="rId6" cstate="print"/>
            <a:stretch>
              <a:fillRect/>
            </a:stretch>
          </p:blipFill>
          <p:spPr>
            <a:xfrm>
              <a:off x="3462528" y="2549652"/>
              <a:ext cx="76200" cy="211200"/>
            </a:xfrm>
            <a:prstGeom prst="rect">
              <a:avLst/>
            </a:prstGeom>
          </p:spPr>
        </p:pic>
        <p:pic>
          <p:nvPicPr>
            <p:cNvPr id="27" name="object 27"/>
            <p:cNvPicPr/>
            <p:nvPr/>
          </p:nvPicPr>
          <p:blipFill>
            <a:blip r:embed="rId7" cstate="print"/>
            <a:stretch>
              <a:fillRect/>
            </a:stretch>
          </p:blipFill>
          <p:spPr>
            <a:xfrm>
              <a:off x="3462528" y="3223260"/>
              <a:ext cx="76200" cy="222376"/>
            </a:xfrm>
            <a:prstGeom prst="rect">
              <a:avLst/>
            </a:prstGeom>
          </p:spPr>
        </p:pic>
        <p:pic>
          <p:nvPicPr>
            <p:cNvPr id="28" name="object 28"/>
            <p:cNvPicPr/>
            <p:nvPr/>
          </p:nvPicPr>
          <p:blipFill>
            <a:blip r:embed="rId8" cstate="print"/>
            <a:stretch>
              <a:fillRect/>
            </a:stretch>
          </p:blipFill>
          <p:spPr>
            <a:xfrm>
              <a:off x="3462528" y="4178808"/>
              <a:ext cx="76200" cy="204216"/>
            </a:xfrm>
            <a:prstGeom prst="rect">
              <a:avLst/>
            </a:prstGeom>
          </p:spPr>
        </p:pic>
        <p:sp>
          <p:nvSpPr>
            <p:cNvPr id="29" name="object 29"/>
            <p:cNvSpPr/>
            <p:nvPr/>
          </p:nvSpPr>
          <p:spPr>
            <a:xfrm>
              <a:off x="2112264" y="1114044"/>
              <a:ext cx="2839720" cy="4749165"/>
            </a:xfrm>
            <a:custGeom>
              <a:avLst/>
              <a:gdLst/>
              <a:ahLst/>
              <a:cxnLst/>
              <a:rect l="l" t="t" r="r" b="b"/>
              <a:pathLst>
                <a:path w="2839720" h="4749165">
                  <a:moveTo>
                    <a:pt x="0" y="4748784"/>
                  </a:moveTo>
                  <a:lnTo>
                    <a:pt x="2839212" y="4748784"/>
                  </a:lnTo>
                  <a:lnTo>
                    <a:pt x="2839212" y="0"/>
                  </a:lnTo>
                  <a:lnTo>
                    <a:pt x="0" y="0"/>
                  </a:lnTo>
                  <a:lnTo>
                    <a:pt x="0" y="4748784"/>
                  </a:lnTo>
                  <a:close/>
                </a:path>
              </a:pathLst>
            </a:custGeom>
            <a:ln w="12700">
              <a:solidFill>
                <a:srgbClr val="36355A"/>
              </a:solidFill>
            </a:ln>
          </p:spPr>
          <p:txBody>
            <a:bodyPr wrap="square" lIns="0" tIns="0" rIns="0" bIns="0" rtlCol="0"/>
            <a:lstStyle/>
            <a:p>
              <a:endParaRPr/>
            </a:p>
          </p:txBody>
        </p:sp>
        <p:sp>
          <p:nvSpPr>
            <p:cNvPr id="30" name="object 30"/>
            <p:cNvSpPr/>
            <p:nvPr/>
          </p:nvSpPr>
          <p:spPr>
            <a:xfrm>
              <a:off x="4951476" y="3448558"/>
              <a:ext cx="1363980" cy="76200"/>
            </a:xfrm>
            <a:custGeom>
              <a:avLst/>
              <a:gdLst/>
              <a:ahLst/>
              <a:cxnLst/>
              <a:rect l="l" t="t" r="r" b="b"/>
              <a:pathLst>
                <a:path w="1363979" h="76200">
                  <a:moveTo>
                    <a:pt x="75184" y="0"/>
                  </a:moveTo>
                  <a:lnTo>
                    <a:pt x="0" y="39877"/>
                  </a:lnTo>
                  <a:lnTo>
                    <a:pt x="77088" y="76072"/>
                  </a:lnTo>
                  <a:lnTo>
                    <a:pt x="76303" y="44703"/>
                  </a:lnTo>
                  <a:lnTo>
                    <a:pt x="63626" y="44703"/>
                  </a:lnTo>
                  <a:lnTo>
                    <a:pt x="63373" y="32003"/>
                  </a:lnTo>
                  <a:lnTo>
                    <a:pt x="75977" y="31693"/>
                  </a:lnTo>
                  <a:lnTo>
                    <a:pt x="75184" y="0"/>
                  </a:lnTo>
                  <a:close/>
                </a:path>
                <a:path w="1363979" h="76200">
                  <a:moveTo>
                    <a:pt x="75977" y="31693"/>
                  </a:moveTo>
                  <a:lnTo>
                    <a:pt x="63373" y="32003"/>
                  </a:lnTo>
                  <a:lnTo>
                    <a:pt x="63626" y="44703"/>
                  </a:lnTo>
                  <a:lnTo>
                    <a:pt x="76295" y="44392"/>
                  </a:lnTo>
                  <a:lnTo>
                    <a:pt x="75977" y="31693"/>
                  </a:lnTo>
                  <a:close/>
                </a:path>
                <a:path w="1363979" h="76200">
                  <a:moveTo>
                    <a:pt x="76295" y="44392"/>
                  </a:moveTo>
                  <a:lnTo>
                    <a:pt x="63626" y="44703"/>
                  </a:lnTo>
                  <a:lnTo>
                    <a:pt x="76303" y="44703"/>
                  </a:lnTo>
                  <a:lnTo>
                    <a:pt x="76295" y="44392"/>
                  </a:lnTo>
                  <a:close/>
                </a:path>
                <a:path w="1363979" h="76200">
                  <a:moveTo>
                    <a:pt x="1363599" y="0"/>
                  </a:moveTo>
                  <a:lnTo>
                    <a:pt x="75977" y="31693"/>
                  </a:lnTo>
                  <a:lnTo>
                    <a:pt x="76295" y="44392"/>
                  </a:lnTo>
                  <a:lnTo>
                    <a:pt x="1363979" y="12700"/>
                  </a:lnTo>
                  <a:lnTo>
                    <a:pt x="1363599" y="0"/>
                  </a:lnTo>
                  <a:close/>
                </a:path>
              </a:pathLst>
            </a:custGeom>
            <a:solidFill>
              <a:srgbClr val="8785D6"/>
            </a:solid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39" y="335660"/>
            <a:ext cx="2945765" cy="436880"/>
          </a:xfrm>
          <a:prstGeom prst="rect">
            <a:avLst/>
          </a:prstGeom>
        </p:spPr>
        <p:txBody>
          <a:bodyPr vert="horz" wrap="square" lIns="0" tIns="12700" rIns="0" bIns="0" rtlCol="0">
            <a:spAutoFit/>
          </a:bodyPr>
          <a:lstStyle/>
          <a:p>
            <a:pPr marL="12700">
              <a:lnSpc>
                <a:spcPct val="100000"/>
              </a:lnSpc>
              <a:spcBef>
                <a:spcPts val="100"/>
              </a:spcBef>
              <a:tabLst>
                <a:tab pos="2386330" algn="l"/>
              </a:tabLst>
            </a:pPr>
            <a:r>
              <a:rPr sz="2700" dirty="0">
                <a:latin typeface="Arial MT"/>
                <a:cs typeface="Arial MT"/>
              </a:rPr>
              <a:t>P</a:t>
            </a:r>
            <a:r>
              <a:rPr sz="2700" spc="-155" dirty="0">
                <a:latin typeface="Arial MT"/>
                <a:cs typeface="Arial MT"/>
              </a:rPr>
              <a:t> </a:t>
            </a:r>
            <a:r>
              <a:rPr sz="2700" spc="-5" dirty="0">
                <a:latin typeface="Arial MT"/>
                <a:cs typeface="Arial MT"/>
              </a:rPr>
              <a:t>R</a:t>
            </a:r>
            <a:r>
              <a:rPr sz="2700" spc="-160" dirty="0">
                <a:latin typeface="Arial MT"/>
                <a:cs typeface="Arial MT"/>
              </a:rPr>
              <a:t> </a:t>
            </a:r>
            <a:r>
              <a:rPr sz="2700" dirty="0">
                <a:latin typeface="Arial MT"/>
                <a:cs typeface="Arial MT"/>
              </a:rPr>
              <a:t>O</a:t>
            </a:r>
            <a:r>
              <a:rPr sz="2700" spc="-155" dirty="0">
                <a:latin typeface="Arial MT"/>
                <a:cs typeface="Arial MT"/>
              </a:rPr>
              <a:t> </a:t>
            </a:r>
            <a:r>
              <a:rPr sz="2700" spc="-5" dirty="0">
                <a:latin typeface="Arial MT"/>
                <a:cs typeface="Arial MT"/>
              </a:rPr>
              <a:t>C</a:t>
            </a:r>
            <a:r>
              <a:rPr sz="2700" spc="-160" dirty="0">
                <a:latin typeface="Arial MT"/>
                <a:cs typeface="Arial MT"/>
              </a:rPr>
              <a:t> </a:t>
            </a:r>
            <a:r>
              <a:rPr sz="2700" dirty="0">
                <a:latin typeface="Arial MT"/>
                <a:cs typeface="Arial MT"/>
              </a:rPr>
              <a:t>E</a:t>
            </a:r>
            <a:r>
              <a:rPr sz="2700" spc="-155" dirty="0">
                <a:latin typeface="Arial MT"/>
                <a:cs typeface="Arial MT"/>
              </a:rPr>
              <a:t> </a:t>
            </a:r>
            <a:r>
              <a:rPr sz="2700" dirty="0">
                <a:latin typeface="Arial MT"/>
                <a:cs typeface="Arial MT"/>
              </a:rPr>
              <a:t>S</a:t>
            </a:r>
            <a:r>
              <a:rPr sz="2700" spc="-155" dirty="0">
                <a:latin typeface="Arial MT"/>
                <a:cs typeface="Arial MT"/>
              </a:rPr>
              <a:t> </a:t>
            </a:r>
            <a:r>
              <a:rPr sz="2700" dirty="0">
                <a:latin typeface="Arial MT"/>
                <a:cs typeface="Arial MT"/>
              </a:rPr>
              <a:t>S	T</a:t>
            </a:r>
            <a:r>
              <a:rPr sz="2700" spc="-204" dirty="0">
                <a:latin typeface="Arial MT"/>
                <a:cs typeface="Arial MT"/>
              </a:rPr>
              <a:t> </a:t>
            </a:r>
            <a:r>
              <a:rPr sz="2700" dirty="0">
                <a:latin typeface="Arial MT"/>
                <a:cs typeface="Arial MT"/>
              </a:rPr>
              <a:t>O</a:t>
            </a:r>
            <a:endParaRPr sz="2700">
              <a:latin typeface="Arial MT"/>
              <a:cs typeface="Arial MT"/>
            </a:endParaRPr>
          </a:p>
        </p:txBody>
      </p:sp>
      <p:sp>
        <p:nvSpPr>
          <p:cNvPr id="3" name="object 3"/>
          <p:cNvSpPr txBox="1"/>
          <p:nvPr/>
        </p:nvSpPr>
        <p:spPr>
          <a:xfrm>
            <a:off x="4199293" y="335660"/>
            <a:ext cx="5034915" cy="436880"/>
          </a:xfrm>
          <a:prstGeom prst="rect">
            <a:avLst/>
          </a:prstGeom>
        </p:spPr>
        <p:txBody>
          <a:bodyPr vert="horz" wrap="square" lIns="0" tIns="12700" rIns="0" bIns="0" rtlCol="0">
            <a:spAutoFit/>
          </a:bodyPr>
          <a:lstStyle/>
          <a:p>
            <a:pPr marL="12700">
              <a:lnSpc>
                <a:spcPct val="100000"/>
              </a:lnSpc>
              <a:spcBef>
                <a:spcPts val="100"/>
              </a:spcBef>
              <a:tabLst>
                <a:tab pos="1116965" algn="l"/>
                <a:tab pos="3498850" algn="l"/>
              </a:tabLst>
            </a:pPr>
            <a:r>
              <a:rPr sz="2700" spc="-5" dirty="0">
                <a:latin typeface="Arial MT"/>
                <a:cs typeface="Arial MT"/>
              </a:rPr>
              <a:t>U</a:t>
            </a:r>
            <a:r>
              <a:rPr sz="2700" spc="-160" dirty="0">
                <a:latin typeface="Arial MT"/>
                <a:cs typeface="Arial MT"/>
              </a:rPr>
              <a:t> </a:t>
            </a:r>
            <a:r>
              <a:rPr sz="2700" dirty="0">
                <a:latin typeface="Arial MT"/>
                <a:cs typeface="Arial MT"/>
              </a:rPr>
              <a:t>S</a:t>
            </a:r>
            <a:r>
              <a:rPr sz="2700" spc="-155" dirty="0">
                <a:latin typeface="Arial MT"/>
                <a:cs typeface="Arial MT"/>
              </a:rPr>
              <a:t> </a:t>
            </a:r>
            <a:r>
              <a:rPr sz="2700" dirty="0">
                <a:latin typeface="Arial MT"/>
                <a:cs typeface="Arial MT"/>
              </a:rPr>
              <a:t>E	E</a:t>
            </a:r>
            <a:r>
              <a:rPr sz="2700" spc="-155" dirty="0">
                <a:latin typeface="Arial MT"/>
                <a:cs typeface="Arial MT"/>
              </a:rPr>
              <a:t> </a:t>
            </a:r>
            <a:r>
              <a:rPr sz="2700" dirty="0">
                <a:latin typeface="Arial MT"/>
                <a:cs typeface="Arial MT"/>
              </a:rPr>
              <a:t>X</a:t>
            </a:r>
            <a:r>
              <a:rPr sz="2700" spc="-155" dirty="0">
                <a:latin typeface="Arial MT"/>
                <a:cs typeface="Arial MT"/>
              </a:rPr>
              <a:t> </a:t>
            </a:r>
            <a:r>
              <a:rPr sz="2700" dirty="0">
                <a:latin typeface="Arial MT"/>
                <a:cs typeface="Arial MT"/>
              </a:rPr>
              <a:t>I</a:t>
            </a:r>
            <a:r>
              <a:rPr sz="2700" spc="-150" dirty="0">
                <a:latin typeface="Arial MT"/>
                <a:cs typeface="Arial MT"/>
              </a:rPr>
              <a:t> </a:t>
            </a:r>
            <a:r>
              <a:rPr sz="2700" dirty="0">
                <a:latin typeface="Arial MT"/>
                <a:cs typeface="Arial MT"/>
              </a:rPr>
              <a:t>S</a:t>
            </a:r>
            <a:r>
              <a:rPr sz="2700" spc="-155" dirty="0">
                <a:latin typeface="Arial MT"/>
                <a:cs typeface="Arial MT"/>
              </a:rPr>
              <a:t> </a:t>
            </a:r>
            <a:r>
              <a:rPr sz="2700" dirty="0">
                <a:latin typeface="Arial MT"/>
                <a:cs typeface="Arial MT"/>
              </a:rPr>
              <a:t>T</a:t>
            </a:r>
            <a:r>
              <a:rPr sz="2700" spc="-155" dirty="0">
                <a:latin typeface="Arial MT"/>
                <a:cs typeface="Arial MT"/>
              </a:rPr>
              <a:t> </a:t>
            </a:r>
            <a:r>
              <a:rPr sz="2700" dirty="0">
                <a:latin typeface="Arial MT"/>
                <a:cs typeface="Arial MT"/>
              </a:rPr>
              <a:t>I</a:t>
            </a:r>
            <a:r>
              <a:rPr sz="2700" spc="-150" dirty="0">
                <a:latin typeface="Arial MT"/>
                <a:cs typeface="Arial MT"/>
              </a:rPr>
              <a:t> </a:t>
            </a:r>
            <a:r>
              <a:rPr sz="2700" spc="-5" dirty="0">
                <a:latin typeface="Arial MT"/>
                <a:cs typeface="Arial MT"/>
              </a:rPr>
              <a:t>N</a:t>
            </a:r>
            <a:r>
              <a:rPr sz="2700" spc="-160" dirty="0">
                <a:latin typeface="Arial MT"/>
                <a:cs typeface="Arial MT"/>
              </a:rPr>
              <a:t> </a:t>
            </a:r>
            <a:r>
              <a:rPr sz="2700" dirty="0">
                <a:latin typeface="Arial MT"/>
                <a:cs typeface="Arial MT"/>
              </a:rPr>
              <a:t>G	M</a:t>
            </a:r>
            <a:r>
              <a:rPr sz="2700" spc="-180" dirty="0">
                <a:latin typeface="Arial MT"/>
                <a:cs typeface="Arial MT"/>
              </a:rPr>
              <a:t> </a:t>
            </a:r>
            <a:r>
              <a:rPr sz="2700" dirty="0">
                <a:latin typeface="Arial MT"/>
                <a:cs typeface="Arial MT"/>
              </a:rPr>
              <a:t>O</a:t>
            </a:r>
            <a:r>
              <a:rPr sz="2700" spc="-180" dirty="0">
                <a:latin typeface="Arial MT"/>
                <a:cs typeface="Arial MT"/>
              </a:rPr>
              <a:t> </a:t>
            </a:r>
            <a:r>
              <a:rPr sz="2700" spc="-5" dirty="0">
                <a:latin typeface="Arial MT"/>
                <a:cs typeface="Arial MT"/>
              </a:rPr>
              <a:t>D</a:t>
            </a:r>
            <a:r>
              <a:rPr sz="2700" spc="-180" dirty="0">
                <a:latin typeface="Arial MT"/>
                <a:cs typeface="Arial MT"/>
              </a:rPr>
              <a:t> </a:t>
            </a:r>
            <a:r>
              <a:rPr sz="2700" dirty="0">
                <a:latin typeface="Arial MT"/>
                <a:cs typeface="Arial MT"/>
              </a:rPr>
              <a:t>E</a:t>
            </a:r>
            <a:r>
              <a:rPr sz="2700" spc="-175" dirty="0">
                <a:latin typeface="Arial MT"/>
                <a:cs typeface="Arial MT"/>
              </a:rPr>
              <a:t> </a:t>
            </a:r>
            <a:r>
              <a:rPr sz="2700" spc="-5" dirty="0">
                <a:latin typeface="Arial MT"/>
                <a:cs typeface="Arial MT"/>
              </a:rPr>
              <a:t>L</a:t>
            </a:r>
            <a:endParaRPr sz="2700">
              <a:latin typeface="Arial MT"/>
              <a:cs typeface="Arial MT"/>
            </a:endParaRPr>
          </a:p>
        </p:txBody>
      </p:sp>
      <p:sp>
        <p:nvSpPr>
          <p:cNvPr id="4" name="object 4"/>
          <p:cNvSpPr txBox="1"/>
          <p:nvPr/>
        </p:nvSpPr>
        <p:spPr>
          <a:xfrm>
            <a:off x="1031239" y="1095247"/>
            <a:ext cx="3117215" cy="299720"/>
          </a:xfrm>
          <a:prstGeom prst="rect">
            <a:avLst/>
          </a:prstGeom>
        </p:spPr>
        <p:txBody>
          <a:bodyPr vert="horz" wrap="square" lIns="0" tIns="12700" rIns="0" bIns="0" rtlCol="0">
            <a:spAutoFit/>
          </a:bodyPr>
          <a:lstStyle/>
          <a:p>
            <a:pPr marL="12700">
              <a:lnSpc>
                <a:spcPct val="100000"/>
              </a:lnSpc>
              <a:spcBef>
                <a:spcPts val="100"/>
              </a:spcBef>
            </a:pPr>
            <a:r>
              <a:rPr sz="1800" spc="-70" dirty="0">
                <a:latin typeface="Trebuchet MS"/>
                <a:cs typeface="Trebuchet MS"/>
              </a:rPr>
              <a:t>L</a:t>
            </a:r>
            <a:r>
              <a:rPr sz="1800" spc="-35" dirty="0">
                <a:latin typeface="Trebuchet MS"/>
                <a:cs typeface="Trebuchet MS"/>
              </a:rPr>
              <a:t>i</a:t>
            </a:r>
            <a:r>
              <a:rPr sz="1800" spc="-40" dirty="0">
                <a:latin typeface="Trebuchet MS"/>
                <a:cs typeface="Trebuchet MS"/>
              </a:rPr>
              <a:t>st</a:t>
            </a:r>
            <a:r>
              <a:rPr sz="1800" spc="-155" dirty="0">
                <a:latin typeface="Trebuchet MS"/>
                <a:cs typeface="Trebuchet MS"/>
              </a:rPr>
              <a:t> </a:t>
            </a:r>
            <a:r>
              <a:rPr sz="1800" spc="-114" dirty="0">
                <a:latin typeface="Trebuchet MS"/>
                <a:cs typeface="Trebuchet MS"/>
              </a:rPr>
              <a:t>o</a:t>
            </a:r>
            <a:r>
              <a:rPr sz="1800" spc="-75" dirty="0">
                <a:latin typeface="Trebuchet MS"/>
                <a:cs typeface="Trebuchet MS"/>
              </a:rPr>
              <a:t>f</a:t>
            </a:r>
            <a:r>
              <a:rPr sz="1800" spc="-145" dirty="0">
                <a:latin typeface="Trebuchet MS"/>
                <a:cs typeface="Trebuchet MS"/>
              </a:rPr>
              <a:t> </a:t>
            </a:r>
            <a:r>
              <a:rPr sz="1800" spc="-95" dirty="0">
                <a:latin typeface="Trebuchet MS"/>
                <a:cs typeface="Trebuchet MS"/>
              </a:rPr>
              <a:t>fil</a:t>
            </a:r>
            <a:r>
              <a:rPr sz="1800" spc="-145" dirty="0">
                <a:latin typeface="Trebuchet MS"/>
                <a:cs typeface="Trebuchet MS"/>
              </a:rPr>
              <a:t>e</a:t>
            </a:r>
            <a:r>
              <a:rPr sz="1800" spc="70" dirty="0">
                <a:latin typeface="Trebuchet MS"/>
                <a:cs typeface="Trebuchet MS"/>
              </a:rPr>
              <a:t>s</a:t>
            </a:r>
            <a:r>
              <a:rPr sz="1800" spc="-150" dirty="0">
                <a:latin typeface="Trebuchet MS"/>
                <a:cs typeface="Trebuchet MS"/>
              </a:rPr>
              <a:t> </a:t>
            </a:r>
            <a:r>
              <a:rPr sz="1800" spc="-95" dirty="0">
                <a:latin typeface="Trebuchet MS"/>
                <a:cs typeface="Trebuchet MS"/>
              </a:rPr>
              <a:t>i</a:t>
            </a:r>
            <a:r>
              <a:rPr sz="1800" dirty="0">
                <a:latin typeface="Trebuchet MS"/>
                <a:cs typeface="Trebuchet MS"/>
              </a:rPr>
              <a:t>n</a:t>
            </a:r>
            <a:r>
              <a:rPr sz="1800" spc="-60" dirty="0">
                <a:latin typeface="Trebuchet MS"/>
                <a:cs typeface="Trebuchet MS"/>
              </a:rPr>
              <a:t>c</a:t>
            </a:r>
            <a:r>
              <a:rPr sz="1800" spc="-30" dirty="0">
                <a:latin typeface="Trebuchet MS"/>
                <a:cs typeface="Trebuchet MS"/>
              </a:rPr>
              <a:t>l</a:t>
            </a:r>
            <a:r>
              <a:rPr sz="1800" dirty="0">
                <a:latin typeface="Trebuchet MS"/>
                <a:cs typeface="Trebuchet MS"/>
              </a:rPr>
              <a:t>u</a:t>
            </a:r>
            <a:r>
              <a:rPr sz="1800" spc="-20" dirty="0">
                <a:latin typeface="Trebuchet MS"/>
                <a:cs typeface="Trebuchet MS"/>
              </a:rPr>
              <a:t>de</a:t>
            </a:r>
            <a:r>
              <a:rPr sz="1800" spc="-15" dirty="0">
                <a:latin typeface="Trebuchet MS"/>
                <a:cs typeface="Trebuchet MS"/>
              </a:rPr>
              <a:t>d</a:t>
            </a:r>
            <a:r>
              <a:rPr sz="1800" spc="-135" dirty="0">
                <a:latin typeface="Trebuchet MS"/>
                <a:cs typeface="Trebuchet MS"/>
              </a:rPr>
              <a:t> </a:t>
            </a:r>
            <a:r>
              <a:rPr sz="1800" spc="-50" dirty="0">
                <a:latin typeface="Trebuchet MS"/>
                <a:cs typeface="Trebuchet MS"/>
              </a:rPr>
              <a:t>in</a:t>
            </a:r>
            <a:r>
              <a:rPr sz="1800" spc="-150" dirty="0">
                <a:latin typeface="Trebuchet MS"/>
                <a:cs typeface="Trebuchet MS"/>
              </a:rPr>
              <a:t> </a:t>
            </a:r>
            <a:r>
              <a:rPr sz="1800" spc="-10" dirty="0">
                <a:latin typeface="Trebuchet MS"/>
                <a:cs typeface="Trebuchet MS"/>
              </a:rPr>
              <a:t>pack</a:t>
            </a:r>
            <a:r>
              <a:rPr sz="1800" spc="-15" dirty="0">
                <a:latin typeface="Trebuchet MS"/>
                <a:cs typeface="Trebuchet MS"/>
              </a:rPr>
              <a:t>a</a:t>
            </a:r>
            <a:r>
              <a:rPr sz="1800" spc="-25" dirty="0">
                <a:latin typeface="Trebuchet MS"/>
                <a:cs typeface="Trebuchet MS"/>
              </a:rPr>
              <a:t>g</a:t>
            </a:r>
            <a:r>
              <a:rPr sz="1800" spc="-15" dirty="0">
                <a:latin typeface="Trebuchet MS"/>
                <a:cs typeface="Trebuchet MS"/>
              </a:rPr>
              <a:t>e</a:t>
            </a:r>
            <a:r>
              <a:rPr sz="1800" spc="-165" dirty="0">
                <a:latin typeface="Trebuchet MS"/>
                <a:cs typeface="Trebuchet MS"/>
              </a:rPr>
              <a:t>:</a:t>
            </a:r>
            <a:endParaRPr sz="1800">
              <a:latin typeface="Trebuchet MS"/>
              <a:cs typeface="Trebuchet MS"/>
            </a:endParaRPr>
          </a:p>
        </p:txBody>
      </p:sp>
      <p:pic>
        <p:nvPicPr>
          <p:cNvPr id="5" name="object 5"/>
          <p:cNvPicPr/>
          <p:nvPr/>
        </p:nvPicPr>
        <p:blipFill>
          <a:blip r:embed="rId2" cstate="print"/>
          <a:stretch>
            <a:fillRect/>
          </a:stretch>
        </p:blipFill>
        <p:spPr>
          <a:xfrm>
            <a:off x="1066812" y="1508760"/>
            <a:ext cx="6687282" cy="1609061"/>
          </a:xfrm>
          <a:prstGeom prst="rect">
            <a:avLst/>
          </a:prstGeom>
        </p:spPr>
      </p:pic>
      <p:sp>
        <p:nvSpPr>
          <p:cNvPr id="6" name="object 6"/>
          <p:cNvSpPr txBox="1"/>
          <p:nvPr/>
        </p:nvSpPr>
        <p:spPr>
          <a:xfrm>
            <a:off x="1317116" y="3558667"/>
            <a:ext cx="9332595" cy="1671955"/>
          </a:xfrm>
          <a:prstGeom prst="rect">
            <a:avLst/>
          </a:prstGeom>
        </p:spPr>
        <p:txBody>
          <a:bodyPr vert="horz" wrap="square" lIns="0" tIns="12700" rIns="0" bIns="0" rtlCol="0">
            <a:spAutoFit/>
          </a:bodyPr>
          <a:lstStyle/>
          <a:p>
            <a:pPr marL="12700">
              <a:lnSpc>
                <a:spcPct val="100000"/>
              </a:lnSpc>
              <a:spcBef>
                <a:spcPts val="100"/>
              </a:spcBef>
            </a:pPr>
            <a:r>
              <a:rPr sz="1800" spc="-15" dirty="0">
                <a:latin typeface="Trebuchet MS"/>
                <a:cs typeface="Trebuchet MS"/>
              </a:rPr>
              <a:t>Pr</a:t>
            </a:r>
            <a:r>
              <a:rPr sz="1800" spc="-35" dirty="0">
                <a:latin typeface="Trebuchet MS"/>
                <a:cs typeface="Trebuchet MS"/>
              </a:rPr>
              <a:t>o</a:t>
            </a:r>
            <a:r>
              <a:rPr sz="1800" spc="-15" dirty="0">
                <a:latin typeface="Trebuchet MS"/>
                <a:cs typeface="Trebuchet MS"/>
              </a:rPr>
              <a:t>c</a:t>
            </a:r>
            <a:r>
              <a:rPr sz="1800" spc="-10" dirty="0">
                <a:latin typeface="Trebuchet MS"/>
                <a:cs typeface="Trebuchet MS"/>
              </a:rPr>
              <a:t>e</a:t>
            </a:r>
            <a:r>
              <a:rPr sz="1800" spc="70" dirty="0">
                <a:latin typeface="Trebuchet MS"/>
                <a:cs typeface="Trebuchet MS"/>
              </a:rPr>
              <a:t>ss</a:t>
            </a:r>
            <a:r>
              <a:rPr sz="1800" spc="-135" dirty="0">
                <a:latin typeface="Trebuchet MS"/>
                <a:cs typeface="Trebuchet MS"/>
              </a:rPr>
              <a:t> </a:t>
            </a:r>
            <a:r>
              <a:rPr sz="1800" spc="-95" dirty="0">
                <a:latin typeface="Trebuchet MS"/>
                <a:cs typeface="Trebuchet MS"/>
              </a:rPr>
              <a:t>to</a:t>
            </a:r>
            <a:r>
              <a:rPr sz="1800" spc="-150" dirty="0">
                <a:latin typeface="Trebuchet MS"/>
                <a:cs typeface="Trebuchet MS"/>
              </a:rPr>
              <a:t> </a:t>
            </a:r>
            <a:r>
              <a:rPr sz="1800" spc="-5" dirty="0">
                <a:latin typeface="Trebuchet MS"/>
                <a:cs typeface="Trebuchet MS"/>
              </a:rPr>
              <a:t>u</a:t>
            </a:r>
            <a:r>
              <a:rPr sz="1800" spc="10" dirty="0">
                <a:latin typeface="Trebuchet MS"/>
                <a:cs typeface="Trebuchet MS"/>
              </a:rPr>
              <a:t>se</a:t>
            </a:r>
            <a:r>
              <a:rPr sz="1800" spc="-145" dirty="0">
                <a:latin typeface="Trebuchet MS"/>
                <a:cs typeface="Trebuchet MS"/>
              </a:rPr>
              <a:t> </a:t>
            </a:r>
            <a:r>
              <a:rPr sz="1800" spc="-65" dirty="0">
                <a:latin typeface="Trebuchet MS"/>
                <a:cs typeface="Trebuchet MS"/>
              </a:rPr>
              <a:t>the</a:t>
            </a:r>
            <a:r>
              <a:rPr sz="1800" spc="-135" dirty="0">
                <a:latin typeface="Trebuchet MS"/>
                <a:cs typeface="Trebuchet MS"/>
              </a:rPr>
              <a:t> </a:t>
            </a:r>
            <a:r>
              <a:rPr sz="1800" spc="-20" dirty="0">
                <a:latin typeface="Trebuchet MS"/>
                <a:cs typeface="Trebuchet MS"/>
              </a:rPr>
              <a:t>m</a:t>
            </a:r>
            <a:r>
              <a:rPr sz="1800" spc="-25" dirty="0">
                <a:latin typeface="Trebuchet MS"/>
                <a:cs typeface="Trebuchet MS"/>
              </a:rPr>
              <a:t>o</a:t>
            </a:r>
            <a:r>
              <a:rPr sz="1800" spc="-70" dirty="0">
                <a:latin typeface="Trebuchet MS"/>
                <a:cs typeface="Trebuchet MS"/>
              </a:rPr>
              <a:t>de</a:t>
            </a:r>
            <a:r>
              <a:rPr sz="1800" spc="-30" dirty="0">
                <a:latin typeface="Trebuchet MS"/>
                <a:cs typeface="Trebuchet MS"/>
              </a:rPr>
              <a:t>l</a:t>
            </a:r>
            <a:r>
              <a:rPr sz="1800" spc="-165" dirty="0">
                <a:latin typeface="Trebuchet MS"/>
                <a:cs typeface="Trebuchet MS"/>
              </a:rPr>
              <a:t>:</a:t>
            </a:r>
            <a:endParaRPr sz="1800">
              <a:latin typeface="Trebuchet MS"/>
              <a:cs typeface="Trebuchet MS"/>
            </a:endParaRPr>
          </a:p>
          <a:p>
            <a:pPr marL="12700" marR="5080">
              <a:lnSpc>
                <a:spcPct val="100000"/>
              </a:lnSpc>
            </a:pPr>
            <a:r>
              <a:rPr sz="1800" spc="-25" dirty="0">
                <a:latin typeface="Trebuchet MS"/>
                <a:cs typeface="Trebuchet MS"/>
              </a:rPr>
              <a:t>Step1:</a:t>
            </a:r>
            <a:r>
              <a:rPr sz="1800" spc="-130" dirty="0">
                <a:latin typeface="Trebuchet MS"/>
                <a:cs typeface="Trebuchet MS"/>
              </a:rPr>
              <a:t> </a:t>
            </a:r>
            <a:r>
              <a:rPr sz="1800" spc="-60" dirty="0">
                <a:latin typeface="Trebuchet MS"/>
                <a:cs typeface="Trebuchet MS"/>
              </a:rPr>
              <a:t>Create</a:t>
            </a:r>
            <a:r>
              <a:rPr sz="1800" spc="-125" dirty="0">
                <a:latin typeface="Trebuchet MS"/>
                <a:cs typeface="Trebuchet MS"/>
              </a:rPr>
              <a:t> </a:t>
            </a:r>
            <a:r>
              <a:rPr sz="1800" spc="-20" dirty="0">
                <a:latin typeface="Trebuchet MS"/>
                <a:cs typeface="Trebuchet MS"/>
              </a:rPr>
              <a:t>a</a:t>
            </a:r>
            <a:r>
              <a:rPr sz="1800" spc="-140" dirty="0">
                <a:latin typeface="Trebuchet MS"/>
                <a:cs typeface="Trebuchet MS"/>
              </a:rPr>
              <a:t> </a:t>
            </a:r>
            <a:r>
              <a:rPr sz="1800" spc="-65" dirty="0">
                <a:latin typeface="Trebuchet MS"/>
                <a:cs typeface="Trebuchet MS"/>
              </a:rPr>
              <a:t>new</a:t>
            </a:r>
            <a:r>
              <a:rPr sz="1800" spc="-130" dirty="0">
                <a:latin typeface="Trebuchet MS"/>
                <a:cs typeface="Trebuchet MS"/>
              </a:rPr>
              <a:t> </a:t>
            </a:r>
            <a:r>
              <a:rPr sz="1800" spc="-55" dirty="0">
                <a:latin typeface="Trebuchet MS"/>
                <a:cs typeface="Trebuchet MS"/>
              </a:rPr>
              <a:t>environment</a:t>
            </a:r>
            <a:r>
              <a:rPr sz="1800" spc="-125" dirty="0">
                <a:latin typeface="Trebuchet MS"/>
                <a:cs typeface="Trebuchet MS"/>
              </a:rPr>
              <a:t> </a:t>
            </a:r>
            <a:r>
              <a:rPr sz="1800" spc="-10" dirty="0">
                <a:latin typeface="Trebuchet MS"/>
                <a:cs typeface="Trebuchet MS"/>
              </a:rPr>
              <a:t>and</a:t>
            </a:r>
            <a:r>
              <a:rPr sz="1800" spc="-125" dirty="0">
                <a:latin typeface="Trebuchet MS"/>
                <a:cs typeface="Trebuchet MS"/>
              </a:rPr>
              <a:t> </a:t>
            </a:r>
            <a:r>
              <a:rPr sz="1800" spc="-55" dirty="0">
                <a:latin typeface="Trebuchet MS"/>
                <a:cs typeface="Trebuchet MS"/>
              </a:rPr>
              <a:t>Install</a:t>
            </a:r>
            <a:r>
              <a:rPr sz="1800" spc="-150" dirty="0">
                <a:latin typeface="Trebuchet MS"/>
                <a:cs typeface="Trebuchet MS"/>
              </a:rPr>
              <a:t> </a:t>
            </a:r>
            <a:r>
              <a:rPr sz="1800" spc="-65" dirty="0">
                <a:latin typeface="Trebuchet MS"/>
                <a:cs typeface="Trebuchet MS"/>
              </a:rPr>
              <a:t>the</a:t>
            </a:r>
            <a:r>
              <a:rPr sz="1800" spc="285" dirty="0">
                <a:latin typeface="Trebuchet MS"/>
                <a:cs typeface="Trebuchet MS"/>
              </a:rPr>
              <a:t> </a:t>
            </a:r>
            <a:r>
              <a:rPr sz="1800" spc="-50" dirty="0">
                <a:latin typeface="Trebuchet MS"/>
                <a:cs typeface="Trebuchet MS"/>
              </a:rPr>
              <a:t>required</a:t>
            </a:r>
            <a:r>
              <a:rPr sz="1800" spc="-125" dirty="0">
                <a:latin typeface="Trebuchet MS"/>
                <a:cs typeface="Trebuchet MS"/>
              </a:rPr>
              <a:t> </a:t>
            </a:r>
            <a:r>
              <a:rPr sz="1800" spc="-20" dirty="0">
                <a:latin typeface="Trebuchet MS"/>
                <a:cs typeface="Trebuchet MS"/>
              </a:rPr>
              <a:t>dependencies</a:t>
            </a:r>
            <a:r>
              <a:rPr sz="1800" spc="-110" dirty="0">
                <a:latin typeface="Trebuchet MS"/>
                <a:cs typeface="Trebuchet MS"/>
              </a:rPr>
              <a:t> </a:t>
            </a:r>
            <a:r>
              <a:rPr sz="1800" spc="-5" dirty="0">
                <a:latin typeface="Trebuchet MS"/>
                <a:cs typeface="Trebuchet MS"/>
              </a:rPr>
              <a:t>using</a:t>
            </a:r>
            <a:r>
              <a:rPr sz="1800" spc="-140" dirty="0">
                <a:latin typeface="Trebuchet MS"/>
                <a:cs typeface="Trebuchet MS"/>
              </a:rPr>
              <a:t> </a:t>
            </a:r>
            <a:r>
              <a:rPr sz="1800" spc="-80" dirty="0">
                <a:latin typeface="Trebuchet MS"/>
                <a:cs typeface="Trebuchet MS"/>
              </a:rPr>
              <a:t>requirements.txt. </a:t>
            </a:r>
            <a:r>
              <a:rPr sz="1800" spc="-530" dirty="0">
                <a:latin typeface="Trebuchet MS"/>
                <a:cs typeface="Trebuchet MS"/>
              </a:rPr>
              <a:t> </a:t>
            </a:r>
            <a:r>
              <a:rPr sz="1800" spc="150" dirty="0">
                <a:latin typeface="Trebuchet MS"/>
                <a:cs typeface="Trebuchet MS"/>
              </a:rPr>
              <a:t>S</a:t>
            </a:r>
            <a:r>
              <a:rPr sz="1800" spc="-105" dirty="0">
                <a:latin typeface="Trebuchet MS"/>
                <a:cs typeface="Trebuchet MS"/>
              </a:rPr>
              <a:t>te</a:t>
            </a:r>
            <a:r>
              <a:rPr sz="1800" spc="-35" dirty="0">
                <a:latin typeface="Trebuchet MS"/>
                <a:cs typeface="Trebuchet MS"/>
              </a:rPr>
              <a:t>p2</a:t>
            </a:r>
            <a:r>
              <a:rPr sz="1800" spc="-20" dirty="0">
                <a:latin typeface="Trebuchet MS"/>
                <a:cs typeface="Trebuchet MS"/>
              </a:rPr>
              <a:t>:</a:t>
            </a:r>
            <a:r>
              <a:rPr sz="1800" spc="-135" dirty="0">
                <a:latin typeface="Trebuchet MS"/>
                <a:cs typeface="Trebuchet MS"/>
              </a:rPr>
              <a:t> </a:t>
            </a:r>
            <a:r>
              <a:rPr sz="1800" spc="-10" dirty="0">
                <a:latin typeface="Trebuchet MS"/>
                <a:cs typeface="Trebuchet MS"/>
              </a:rPr>
              <a:t>O</a:t>
            </a:r>
            <a:r>
              <a:rPr sz="1800" spc="-20" dirty="0">
                <a:latin typeface="Trebuchet MS"/>
                <a:cs typeface="Trebuchet MS"/>
              </a:rPr>
              <a:t>pe</a:t>
            </a:r>
            <a:r>
              <a:rPr sz="1800" spc="-15" dirty="0">
                <a:latin typeface="Trebuchet MS"/>
                <a:cs typeface="Trebuchet MS"/>
              </a:rPr>
              <a:t>n</a:t>
            </a:r>
            <a:r>
              <a:rPr sz="1800" spc="-125" dirty="0">
                <a:latin typeface="Trebuchet MS"/>
                <a:cs typeface="Trebuchet MS"/>
              </a:rPr>
              <a:t> </a:t>
            </a:r>
            <a:r>
              <a:rPr sz="1800" dirty="0">
                <a:latin typeface="Trebuchet MS"/>
                <a:cs typeface="Trebuchet MS"/>
              </a:rPr>
              <a:t>Load</a:t>
            </a:r>
            <a:r>
              <a:rPr sz="1800" spc="-10" dirty="0">
                <a:latin typeface="Trebuchet MS"/>
                <a:cs typeface="Trebuchet MS"/>
              </a:rPr>
              <a:t>_</a:t>
            </a:r>
            <a:r>
              <a:rPr sz="1800" spc="-20" dirty="0">
                <a:latin typeface="Trebuchet MS"/>
                <a:cs typeface="Trebuchet MS"/>
              </a:rPr>
              <a:t>m</a:t>
            </a:r>
            <a:r>
              <a:rPr sz="1800" spc="-25" dirty="0">
                <a:latin typeface="Trebuchet MS"/>
                <a:cs typeface="Trebuchet MS"/>
              </a:rPr>
              <a:t>o</a:t>
            </a:r>
            <a:r>
              <a:rPr sz="1800" spc="-70" dirty="0">
                <a:latin typeface="Trebuchet MS"/>
                <a:cs typeface="Trebuchet MS"/>
              </a:rPr>
              <a:t>de</a:t>
            </a:r>
            <a:r>
              <a:rPr sz="1800" spc="-30" dirty="0">
                <a:latin typeface="Trebuchet MS"/>
                <a:cs typeface="Trebuchet MS"/>
              </a:rPr>
              <a:t>l</a:t>
            </a:r>
            <a:r>
              <a:rPr sz="1800" spc="-150" dirty="0">
                <a:latin typeface="Trebuchet MS"/>
                <a:cs typeface="Trebuchet MS"/>
              </a:rPr>
              <a:t>.</a:t>
            </a:r>
            <a:r>
              <a:rPr sz="1800" spc="-110" dirty="0">
                <a:latin typeface="Trebuchet MS"/>
                <a:cs typeface="Trebuchet MS"/>
              </a:rPr>
              <a:t>i</a:t>
            </a:r>
            <a:r>
              <a:rPr sz="1800" spc="-20" dirty="0">
                <a:latin typeface="Trebuchet MS"/>
                <a:cs typeface="Trebuchet MS"/>
              </a:rPr>
              <a:t>pynb</a:t>
            </a:r>
            <a:r>
              <a:rPr sz="1800" spc="-135" dirty="0">
                <a:latin typeface="Trebuchet MS"/>
                <a:cs typeface="Trebuchet MS"/>
              </a:rPr>
              <a:t> </a:t>
            </a:r>
            <a:r>
              <a:rPr sz="1800" spc="-110" dirty="0">
                <a:latin typeface="Trebuchet MS"/>
                <a:cs typeface="Trebuchet MS"/>
              </a:rPr>
              <a:t>j</a:t>
            </a:r>
            <a:r>
              <a:rPr sz="1800" spc="-165" dirty="0">
                <a:latin typeface="Trebuchet MS"/>
                <a:cs typeface="Trebuchet MS"/>
              </a:rPr>
              <a:t>u</a:t>
            </a:r>
            <a:r>
              <a:rPr sz="1800" spc="-70" dirty="0">
                <a:latin typeface="Trebuchet MS"/>
                <a:cs typeface="Trebuchet MS"/>
              </a:rPr>
              <a:t>p</a:t>
            </a:r>
            <a:r>
              <a:rPr sz="1800" spc="-35" dirty="0">
                <a:latin typeface="Trebuchet MS"/>
                <a:cs typeface="Trebuchet MS"/>
              </a:rPr>
              <a:t>i</a:t>
            </a:r>
            <a:r>
              <a:rPr sz="1800" spc="-95" dirty="0">
                <a:latin typeface="Trebuchet MS"/>
                <a:cs typeface="Trebuchet MS"/>
              </a:rPr>
              <a:t>tor</a:t>
            </a:r>
            <a:r>
              <a:rPr sz="1800" spc="-135" dirty="0">
                <a:latin typeface="Trebuchet MS"/>
                <a:cs typeface="Trebuchet MS"/>
              </a:rPr>
              <a:t> </a:t>
            </a:r>
            <a:r>
              <a:rPr sz="1800" dirty="0">
                <a:latin typeface="Trebuchet MS"/>
                <a:cs typeface="Trebuchet MS"/>
              </a:rPr>
              <a:t>n</a:t>
            </a:r>
            <a:r>
              <a:rPr sz="1800" spc="-45" dirty="0">
                <a:latin typeface="Trebuchet MS"/>
                <a:cs typeface="Trebuchet MS"/>
              </a:rPr>
              <a:t>otebbok</a:t>
            </a:r>
            <a:endParaRPr sz="1800">
              <a:latin typeface="Trebuchet MS"/>
              <a:cs typeface="Trebuchet MS"/>
            </a:endParaRPr>
          </a:p>
          <a:p>
            <a:pPr marL="12700">
              <a:lnSpc>
                <a:spcPct val="100000"/>
              </a:lnSpc>
            </a:pPr>
            <a:r>
              <a:rPr sz="1800" spc="-25" dirty="0">
                <a:latin typeface="Trebuchet MS"/>
                <a:cs typeface="Trebuchet MS"/>
              </a:rPr>
              <a:t>Step3:</a:t>
            </a:r>
            <a:r>
              <a:rPr sz="1800" spc="-130" dirty="0">
                <a:latin typeface="Trebuchet MS"/>
                <a:cs typeface="Trebuchet MS"/>
              </a:rPr>
              <a:t> </a:t>
            </a:r>
            <a:r>
              <a:rPr sz="1800" spc="-20" dirty="0">
                <a:latin typeface="Trebuchet MS"/>
                <a:cs typeface="Trebuchet MS"/>
              </a:rPr>
              <a:t>Inputs</a:t>
            </a:r>
            <a:r>
              <a:rPr sz="1800" spc="-135" dirty="0">
                <a:latin typeface="Trebuchet MS"/>
                <a:cs typeface="Trebuchet MS"/>
              </a:rPr>
              <a:t> </a:t>
            </a:r>
            <a:r>
              <a:rPr sz="1800" dirty="0">
                <a:latin typeface="Trebuchet MS"/>
                <a:cs typeface="Trebuchet MS"/>
              </a:rPr>
              <a:t>can</a:t>
            </a:r>
            <a:r>
              <a:rPr sz="1800" spc="-140" dirty="0">
                <a:latin typeface="Trebuchet MS"/>
                <a:cs typeface="Trebuchet MS"/>
              </a:rPr>
              <a:t> </a:t>
            </a:r>
            <a:r>
              <a:rPr sz="1800" spc="-30" dirty="0">
                <a:latin typeface="Trebuchet MS"/>
                <a:cs typeface="Trebuchet MS"/>
              </a:rPr>
              <a:t>be</a:t>
            </a:r>
            <a:r>
              <a:rPr sz="1800" spc="-125" dirty="0">
                <a:latin typeface="Trebuchet MS"/>
                <a:cs typeface="Trebuchet MS"/>
              </a:rPr>
              <a:t> </a:t>
            </a:r>
            <a:r>
              <a:rPr sz="1800" spc="-50" dirty="0">
                <a:latin typeface="Trebuchet MS"/>
                <a:cs typeface="Trebuchet MS"/>
              </a:rPr>
              <a:t>provided</a:t>
            </a:r>
            <a:r>
              <a:rPr sz="1800" spc="-140" dirty="0">
                <a:latin typeface="Trebuchet MS"/>
                <a:cs typeface="Trebuchet MS"/>
              </a:rPr>
              <a:t> </a:t>
            </a:r>
            <a:r>
              <a:rPr sz="1800" spc="-70" dirty="0">
                <a:latin typeface="Trebuchet MS"/>
                <a:cs typeface="Trebuchet MS"/>
              </a:rPr>
              <a:t>either</a:t>
            </a:r>
            <a:r>
              <a:rPr sz="1800" spc="-130" dirty="0">
                <a:latin typeface="Trebuchet MS"/>
                <a:cs typeface="Trebuchet MS"/>
              </a:rPr>
              <a:t> </a:t>
            </a:r>
            <a:r>
              <a:rPr sz="1800" spc="-5" dirty="0">
                <a:latin typeface="Trebuchet MS"/>
                <a:cs typeface="Trebuchet MS"/>
              </a:rPr>
              <a:t>using</a:t>
            </a:r>
            <a:r>
              <a:rPr sz="1800" spc="-140" dirty="0">
                <a:latin typeface="Trebuchet MS"/>
                <a:cs typeface="Trebuchet MS"/>
              </a:rPr>
              <a:t> </a:t>
            </a:r>
            <a:r>
              <a:rPr sz="1800" spc="5" dirty="0">
                <a:latin typeface="Trebuchet MS"/>
                <a:cs typeface="Trebuchet MS"/>
              </a:rPr>
              <a:t>csv</a:t>
            </a:r>
            <a:r>
              <a:rPr sz="1800" spc="-150" dirty="0">
                <a:latin typeface="Trebuchet MS"/>
                <a:cs typeface="Trebuchet MS"/>
              </a:rPr>
              <a:t> </a:t>
            </a:r>
            <a:r>
              <a:rPr sz="1800" spc="-110" dirty="0">
                <a:latin typeface="Trebuchet MS"/>
                <a:cs typeface="Trebuchet MS"/>
              </a:rPr>
              <a:t>file</a:t>
            </a:r>
            <a:r>
              <a:rPr sz="1800" spc="-140" dirty="0">
                <a:latin typeface="Trebuchet MS"/>
                <a:cs typeface="Trebuchet MS"/>
              </a:rPr>
              <a:t> </a:t>
            </a:r>
            <a:r>
              <a:rPr sz="1800" spc="-65" dirty="0">
                <a:latin typeface="Trebuchet MS"/>
                <a:cs typeface="Trebuchet MS"/>
              </a:rPr>
              <a:t>or</a:t>
            </a:r>
            <a:r>
              <a:rPr sz="1800" spc="-135" dirty="0">
                <a:latin typeface="Trebuchet MS"/>
                <a:cs typeface="Trebuchet MS"/>
              </a:rPr>
              <a:t> </a:t>
            </a:r>
            <a:r>
              <a:rPr sz="1800" spc="-5" dirty="0">
                <a:latin typeface="Trebuchet MS"/>
                <a:cs typeface="Trebuchet MS"/>
              </a:rPr>
              <a:t>using</a:t>
            </a:r>
            <a:r>
              <a:rPr sz="1800" spc="-145" dirty="0">
                <a:latin typeface="Trebuchet MS"/>
                <a:cs typeface="Trebuchet MS"/>
              </a:rPr>
              <a:t> </a:t>
            </a:r>
            <a:r>
              <a:rPr sz="1800" spc="-65" dirty="0">
                <a:latin typeface="Trebuchet MS"/>
                <a:cs typeface="Trebuchet MS"/>
              </a:rPr>
              <a:t>dictionary,</a:t>
            </a:r>
            <a:r>
              <a:rPr sz="1800" spc="-225" dirty="0">
                <a:latin typeface="Trebuchet MS"/>
                <a:cs typeface="Trebuchet MS"/>
              </a:rPr>
              <a:t> </a:t>
            </a:r>
            <a:r>
              <a:rPr sz="1800" spc="-125" dirty="0">
                <a:latin typeface="Trebuchet MS"/>
                <a:cs typeface="Trebuchet MS"/>
              </a:rPr>
              <a:t>if</a:t>
            </a:r>
            <a:r>
              <a:rPr sz="1800" spc="-135" dirty="0">
                <a:latin typeface="Trebuchet MS"/>
                <a:cs typeface="Trebuchet MS"/>
              </a:rPr>
              <a:t> </a:t>
            </a:r>
            <a:r>
              <a:rPr sz="1800" spc="-5" dirty="0">
                <a:latin typeface="Trebuchet MS"/>
                <a:cs typeface="Trebuchet MS"/>
              </a:rPr>
              <a:t>using</a:t>
            </a:r>
            <a:r>
              <a:rPr sz="1800" spc="-145" dirty="0">
                <a:latin typeface="Trebuchet MS"/>
                <a:cs typeface="Trebuchet MS"/>
              </a:rPr>
              <a:t> </a:t>
            </a:r>
            <a:r>
              <a:rPr sz="1800" spc="5" dirty="0">
                <a:latin typeface="Trebuchet MS"/>
                <a:cs typeface="Trebuchet MS"/>
              </a:rPr>
              <a:t>csv</a:t>
            </a:r>
            <a:r>
              <a:rPr sz="1800" spc="-145" dirty="0">
                <a:latin typeface="Trebuchet MS"/>
                <a:cs typeface="Trebuchet MS"/>
              </a:rPr>
              <a:t> </a:t>
            </a:r>
            <a:r>
              <a:rPr sz="1800" spc="-110" dirty="0">
                <a:latin typeface="Trebuchet MS"/>
                <a:cs typeface="Trebuchet MS"/>
              </a:rPr>
              <a:t>file</a:t>
            </a:r>
            <a:r>
              <a:rPr sz="1800" spc="-140" dirty="0">
                <a:latin typeface="Trebuchet MS"/>
                <a:cs typeface="Trebuchet MS"/>
              </a:rPr>
              <a:t> </a:t>
            </a:r>
            <a:r>
              <a:rPr sz="1800" spc="-45" dirty="0">
                <a:latin typeface="Trebuchet MS"/>
                <a:cs typeface="Trebuchet MS"/>
              </a:rPr>
              <a:t>set</a:t>
            </a:r>
            <a:endParaRPr sz="1800">
              <a:latin typeface="Trebuchet MS"/>
              <a:cs typeface="Trebuchet MS"/>
            </a:endParaRPr>
          </a:p>
          <a:p>
            <a:pPr marL="12700">
              <a:lnSpc>
                <a:spcPct val="100000"/>
              </a:lnSpc>
            </a:pPr>
            <a:r>
              <a:rPr sz="1800" spc="-200" dirty="0">
                <a:latin typeface="Trebuchet MS"/>
                <a:cs typeface="Trebuchet MS"/>
              </a:rPr>
              <a:t>‘</a:t>
            </a:r>
            <a:r>
              <a:rPr sz="1800" spc="50" dirty="0">
                <a:latin typeface="Trebuchet MS"/>
                <a:cs typeface="Trebuchet MS"/>
              </a:rPr>
              <a:t>cs</a:t>
            </a:r>
            <a:r>
              <a:rPr sz="1800" spc="-5" dirty="0">
                <a:latin typeface="Trebuchet MS"/>
                <a:cs typeface="Trebuchet MS"/>
              </a:rPr>
              <a:t>v_s</a:t>
            </a:r>
            <a:r>
              <a:rPr sz="1800" dirty="0">
                <a:latin typeface="Trebuchet MS"/>
                <a:cs typeface="Trebuchet MS"/>
              </a:rPr>
              <a:t>e</a:t>
            </a:r>
            <a:r>
              <a:rPr sz="1800" spc="-60" dirty="0">
                <a:latin typeface="Trebuchet MS"/>
                <a:cs typeface="Trebuchet MS"/>
              </a:rPr>
              <a:t>l</a:t>
            </a:r>
            <a:r>
              <a:rPr sz="1800" spc="-105" dirty="0">
                <a:latin typeface="Trebuchet MS"/>
                <a:cs typeface="Trebuchet MS"/>
              </a:rPr>
              <a:t>e</a:t>
            </a:r>
            <a:r>
              <a:rPr sz="1800" spc="-75" dirty="0">
                <a:latin typeface="Trebuchet MS"/>
                <a:cs typeface="Trebuchet MS"/>
              </a:rPr>
              <a:t>c</a:t>
            </a:r>
            <a:r>
              <a:rPr sz="1800" spc="-50" dirty="0">
                <a:latin typeface="Trebuchet MS"/>
                <a:cs typeface="Trebuchet MS"/>
              </a:rPr>
              <a:t>t</a:t>
            </a:r>
            <a:r>
              <a:rPr sz="1800" spc="-30" dirty="0">
                <a:latin typeface="Trebuchet MS"/>
                <a:cs typeface="Trebuchet MS"/>
              </a:rPr>
              <a:t>e</a:t>
            </a:r>
            <a:r>
              <a:rPr sz="1800" spc="-15" dirty="0">
                <a:latin typeface="Trebuchet MS"/>
                <a:cs typeface="Trebuchet MS"/>
              </a:rPr>
              <a:t>d</a:t>
            </a:r>
            <a:r>
              <a:rPr sz="1800" spc="-165" dirty="0">
                <a:latin typeface="Trebuchet MS"/>
                <a:cs typeface="Trebuchet MS"/>
              </a:rPr>
              <a:t>’</a:t>
            </a:r>
            <a:r>
              <a:rPr sz="1800" spc="-229" dirty="0">
                <a:latin typeface="Trebuchet MS"/>
                <a:cs typeface="Trebuchet MS"/>
              </a:rPr>
              <a:t> </a:t>
            </a:r>
            <a:r>
              <a:rPr sz="1800" spc="-60" dirty="0">
                <a:latin typeface="Trebuchet MS"/>
                <a:cs typeface="Trebuchet MS"/>
              </a:rPr>
              <a:t>variabl</a:t>
            </a:r>
            <a:r>
              <a:rPr sz="1800" spc="-50" dirty="0">
                <a:latin typeface="Trebuchet MS"/>
                <a:cs typeface="Trebuchet MS"/>
              </a:rPr>
              <a:t>e</a:t>
            </a:r>
            <a:r>
              <a:rPr sz="1800" spc="-150" dirty="0">
                <a:latin typeface="Trebuchet MS"/>
                <a:cs typeface="Trebuchet MS"/>
              </a:rPr>
              <a:t> </a:t>
            </a:r>
            <a:r>
              <a:rPr sz="1800" spc="-80" dirty="0">
                <a:latin typeface="Trebuchet MS"/>
                <a:cs typeface="Trebuchet MS"/>
              </a:rPr>
              <a:t>v</a:t>
            </a:r>
            <a:r>
              <a:rPr sz="1800" spc="-45" dirty="0">
                <a:latin typeface="Trebuchet MS"/>
                <a:cs typeface="Trebuchet MS"/>
              </a:rPr>
              <a:t>al</a:t>
            </a:r>
            <a:r>
              <a:rPr sz="1800" spc="-65" dirty="0">
                <a:latin typeface="Trebuchet MS"/>
                <a:cs typeface="Trebuchet MS"/>
              </a:rPr>
              <a:t>u</a:t>
            </a:r>
            <a:r>
              <a:rPr sz="1800" spc="-50" dirty="0">
                <a:latin typeface="Trebuchet MS"/>
                <a:cs typeface="Trebuchet MS"/>
              </a:rPr>
              <a:t>e</a:t>
            </a:r>
            <a:r>
              <a:rPr sz="1800" spc="-150" dirty="0">
                <a:latin typeface="Trebuchet MS"/>
                <a:cs typeface="Trebuchet MS"/>
              </a:rPr>
              <a:t> </a:t>
            </a:r>
            <a:r>
              <a:rPr sz="1800" spc="-155" dirty="0">
                <a:latin typeface="Trebuchet MS"/>
                <a:cs typeface="Trebuchet MS"/>
              </a:rPr>
              <a:t>t</a:t>
            </a:r>
            <a:r>
              <a:rPr sz="1800" spc="-40" dirty="0">
                <a:latin typeface="Trebuchet MS"/>
                <a:cs typeface="Trebuchet MS"/>
              </a:rPr>
              <a:t>o</a:t>
            </a:r>
            <a:r>
              <a:rPr sz="1800" spc="-150" dirty="0">
                <a:latin typeface="Trebuchet MS"/>
                <a:cs typeface="Trebuchet MS"/>
              </a:rPr>
              <a:t> </a:t>
            </a:r>
            <a:r>
              <a:rPr sz="1800" spc="-229" dirty="0">
                <a:latin typeface="Trebuchet MS"/>
                <a:cs typeface="Trebuchet MS"/>
              </a:rPr>
              <a:t>T</a:t>
            </a:r>
            <a:r>
              <a:rPr sz="1800" spc="-35" dirty="0">
                <a:latin typeface="Trebuchet MS"/>
                <a:cs typeface="Trebuchet MS"/>
              </a:rPr>
              <a:t>r</a:t>
            </a:r>
            <a:r>
              <a:rPr sz="1800" spc="-60" dirty="0">
                <a:latin typeface="Trebuchet MS"/>
                <a:cs typeface="Trebuchet MS"/>
              </a:rPr>
              <a:t>u</a:t>
            </a:r>
            <a:r>
              <a:rPr sz="1800" spc="-110" dirty="0">
                <a:latin typeface="Trebuchet MS"/>
                <a:cs typeface="Trebuchet MS"/>
              </a:rPr>
              <a:t>e.</a:t>
            </a:r>
            <a:endParaRPr sz="1800">
              <a:latin typeface="Trebuchet MS"/>
              <a:cs typeface="Trebuchet MS"/>
            </a:endParaRPr>
          </a:p>
          <a:p>
            <a:pPr marL="12700">
              <a:lnSpc>
                <a:spcPct val="100000"/>
              </a:lnSpc>
            </a:pPr>
            <a:r>
              <a:rPr sz="1800" spc="150" dirty="0">
                <a:latin typeface="Trebuchet MS"/>
                <a:cs typeface="Trebuchet MS"/>
              </a:rPr>
              <a:t>S</a:t>
            </a:r>
            <a:r>
              <a:rPr sz="1800" spc="-105" dirty="0">
                <a:latin typeface="Trebuchet MS"/>
                <a:cs typeface="Trebuchet MS"/>
              </a:rPr>
              <a:t>te</a:t>
            </a:r>
            <a:r>
              <a:rPr sz="1800" spc="-35" dirty="0">
                <a:latin typeface="Trebuchet MS"/>
                <a:cs typeface="Trebuchet MS"/>
              </a:rPr>
              <a:t>p4</a:t>
            </a:r>
            <a:r>
              <a:rPr sz="1800" spc="-20" dirty="0">
                <a:latin typeface="Trebuchet MS"/>
                <a:cs typeface="Trebuchet MS"/>
              </a:rPr>
              <a:t>:</a:t>
            </a:r>
            <a:r>
              <a:rPr sz="1800" spc="-135" dirty="0">
                <a:latin typeface="Trebuchet MS"/>
                <a:cs typeface="Trebuchet MS"/>
              </a:rPr>
              <a:t> </a:t>
            </a:r>
            <a:r>
              <a:rPr sz="1800" spc="85" dirty="0">
                <a:latin typeface="Trebuchet MS"/>
                <a:cs typeface="Trebuchet MS"/>
              </a:rPr>
              <a:t>R</a:t>
            </a:r>
            <a:r>
              <a:rPr sz="1800" dirty="0">
                <a:latin typeface="Trebuchet MS"/>
                <a:cs typeface="Trebuchet MS"/>
              </a:rPr>
              <a:t>u</a:t>
            </a:r>
            <a:r>
              <a:rPr sz="1800" spc="5" dirty="0">
                <a:latin typeface="Trebuchet MS"/>
                <a:cs typeface="Trebuchet MS"/>
              </a:rPr>
              <a:t>n</a:t>
            </a:r>
            <a:r>
              <a:rPr sz="1800" spc="-155" dirty="0">
                <a:latin typeface="Trebuchet MS"/>
                <a:cs typeface="Trebuchet MS"/>
              </a:rPr>
              <a:t> </a:t>
            </a:r>
            <a:r>
              <a:rPr sz="1800" spc="-65" dirty="0">
                <a:latin typeface="Trebuchet MS"/>
                <a:cs typeface="Trebuchet MS"/>
              </a:rPr>
              <a:t>the</a:t>
            </a:r>
            <a:r>
              <a:rPr sz="1800" spc="-135" dirty="0">
                <a:latin typeface="Trebuchet MS"/>
                <a:cs typeface="Trebuchet MS"/>
              </a:rPr>
              <a:t> </a:t>
            </a:r>
            <a:r>
              <a:rPr sz="1800" spc="-95" dirty="0">
                <a:latin typeface="Trebuchet MS"/>
                <a:cs typeface="Trebuchet MS"/>
              </a:rPr>
              <a:t>J</a:t>
            </a:r>
            <a:r>
              <a:rPr sz="1800" dirty="0">
                <a:latin typeface="Trebuchet MS"/>
                <a:cs typeface="Trebuchet MS"/>
              </a:rPr>
              <a:t>u</a:t>
            </a:r>
            <a:r>
              <a:rPr sz="1800" spc="-70" dirty="0">
                <a:latin typeface="Trebuchet MS"/>
                <a:cs typeface="Trebuchet MS"/>
              </a:rPr>
              <a:t>p</a:t>
            </a:r>
            <a:r>
              <a:rPr sz="1800" spc="-35" dirty="0">
                <a:latin typeface="Trebuchet MS"/>
                <a:cs typeface="Trebuchet MS"/>
              </a:rPr>
              <a:t>i</a:t>
            </a:r>
            <a:r>
              <a:rPr sz="1800" spc="-105" dirty="0">
                <a:latin typeface="Trebuchet MS"/>
                <a:cs typeface="Trebuchet MS"/>
              </a:rPr>
              <a:t>te</a:t>
            </a:r>
            <a:r>
              <a:rPr sz="1800" spc="-90" dirty="0">
                <a:latin typeface="Trebuchet MS"/>
                <a:cs typeface="Trebuchet MS"/>
              </a:rPr>
              <a:t>r</a:t>
            </a:r>
            <a:r>
              <a:rPr sz="1800" spc="-135" dirty="0">
                <a:latin typeface="Trebuchet MS"/>
                <a:cs typeface="Trebuchet MS"/>
              </a:rPr>
              <a:t> </a:t>
            </a:r>
            <a:r>
              <a:rPr sz="1800" dirty="0">
                <a:latin typeface="Trebuchet MS"/>
                <a:cs typeface="Trebuchet MS"/>
              </a:rPr>
              <a:t>n</a:t>
            </a:r>
            <a:r>
              <a:rPr sz="1800" spc="-60" dirty="0">
                <a:latin typeface="Trebuchet MS"/>
                <a:cs typeface="Trebuchet MS"/>
              </a:rPr>
              <a:t>otebo</a:t>
            </a:r>
            <a:r>
              <a:rPr sz="1800" spc="-65" dirty="0">
                <a:latin typeface="Trebuchet MS"/>
                <a:cs typeface="Trebuchet MS"/>
              </a:rPr>
              <a:t>o</a:t>
            </a:r>
            <a:r>
              <a:rPr sz="1800" spc="-10" dirty="0">
                <a:latin typeface="Trebuchet MS"/>
                <a:cs typeface="Trebuchet MS"/>
              </a:rPr>
              <a:t>k</a:t>
            </a:r>
            <a:r>
              <a:rPr sz="1800" spc="-140" dirty="0">
                <a:latin typeface="Trebuchet MS"/>
                <a:cs typeface="Trebuchet MS"/>
              </a:rPr>
              <a:t> </a:t>
            </a:r>
            <a:r>
              <a:rPr sz="1800" spc="-95" dirty="0">
                <a:latin typeface="Trebuchet MS"/>
                <a:cs typeface="Trebuchet MS"/>
              </a:rPr>
              <a:t>to</a:t>
            </a:r>
            <a:r>
              <a:rPr sz="1800" spc="-140" dirty="0">
                <a:latin typeface="Trebuchet MS"/>
                <a:cs typeface="Trebuchet MS"/>
              </a:rPr>
              <a:t> </a:t>
            </a:r>
            <a:r>
              <a:rPr sz="1800" spc="-40" dirty="0">
                <a:latin typeface="Trebuchet MS"/>
                <a:cs typeface="Trebuchet MS"/>
              </a:rPr>
              <a:t>pre</a:t>
            </a:r>
            <a:r>
              <a:rPr sz="1800" spc="-35" dirty="0">
                <a:latin typeface="Trebuchet MS"/>
                <a:cs typeface="Trebuchet MS"/>
              </a:rPr>
              <a:t>d</a:t>
            </a:r>
            <a:r>
              <a:rPr sz="1800" spc="-30" dirty="0">
                <a:latin typeface="Trebuchet MS"/>
                <a:cs typeface="Trebuchet MS"/>
              </a:rPr>
              <a:t>i</a:t>
            </a:r>
            <a:r>
              <a:rPr sz="1800" spc="-40" dirty="0">
                <a:latin typeface="Trebuchet MS"/>
                <a:cs typeface="Trebuchet MS"/>
              </a:rPr>
              <a:t>c</a:t>
            </a:r>
            <a:r>
              <a:rPr sz="1800" spc="-160" dirty="0">
                <a:latin typeface="Trebuchet MS"/>
                <a:cs typeface="Trebuchet MS"/>
              </a:rPr>
              <a:t>t.</a:t>
            </a:r>
            <a:endParaRPr sz="1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39" y="958087"/>
            <a:ext cx="1942464"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a:cs typeface="Arial"/>
              </a:rPr>
              <a:t>A</a:t>
            </a:r>
            <a:r>
              <a:rPr sz="2800" b="1" spc="-185" dirty="0">
                <a:latin typeface="Arial"/>
                <a:cs typeface="Arial"/>
              </a:rPr>
              <a:t> </a:t>
            </a:r>
            <a:r>
              <a:rPr sz="2800" b="1" spc="-5" dirty="0">
                <a:latin typeface="Arial"/>
                <a:cs typeface="Arial"/>
              </a:rPr>
              <a:t>G</a:t>
            </a:r>
            <a:r>
              <a:rPr sz="2800" b="1" spc="-185" dirty="0">
                <a:latin typeface="Arial"/>
                <a:cs typeface="Arial"/>
              </a:rPr>
              <a:t> </a:t>
            </a:r>
            <a:r>
              <a:rPr sz="2800" b="1" spc="-5" dirty="0">
                <a:latin typeface="Arial"/>
                <a:cs typeface="Arial"/>
              </a:rPr>
              <a:t>E</a:t>
            </a:r>
            <a:r>
              <a:rPr sz="2800" b="1" spc="-185" dirty="0">
                <a:latin typeface="Arial"/>
                <a:cs typeface="Arial"/>
              </a:rPr>
              <a:t> </a:t>
            </a:r>
            <a:r>
              <a:rPr sz="2800" b="1" spc="-5" dirty="0">
                <a:latin typeface="Arial"/>
                <a:cs typeface="Arial"/>
              </a:rPr>
              <a:t>N</a:t>
            </a:r>
            <a:r>
              <a:rPr sz="2800" b="1" spc="-185" dirty="0">
                <a:latin typeface="Arial"/>
                <a:cs typeface="Arial"/>
              </a:rPr>
              <a:t> </a:t>
            </a:r>
            <a:r>
              <a:rPr sz="2800" b="1" spc="-5" dirty="0">
                <a:latin typeface="Arial"/>
                <a:cs typeface="Arial"/>
              </a:rPr>
              <a:t>D</a:t>
            </a:r>
            <a:r>
              <a:rPr sz="2800" b="1" spc="-185" dirty="0">
                <a:latin typeface="Arial"/>
                <a:cs typeface="Arial"/>
              </a:rPr>
              <a:t> </a:t>
            </a:r>
            <a:r>
              <a:rPr sz="2800" b="1" spc="-5" dirty="0">
                <a:latin typeface="Arial"/>
                <a:cs typeface="Arial"/>
              </a:rPr>
              <a:t>A</a:t>
            </a:r>
            <a:endParaRPr sz="2800">
              <a:latin typeface="Arial"/>
              <a:cs typeface="Arial"/>
            </a:endParaRPr>
          </a:p>
        </p:txBody>
      </p:sp>
      <p:sp>
        <p:nvSpPr>
          <p:cNvPr id="3" name="object 3"/>
          <p:cNvSpPr/>
          <p:nvPr/>
        </p:nvSpPr>
        <p:spPr>
          <a:xfrm>
            <a:off x="952500" y="1798320"/>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4" name="object 4"/>
          <p:cNvSpPr/>
          <p:nvPr/>
        </p:nvSpPr>
        <p:spPr>
          <a:xfrm>
            <a:off x="952500" y="2284476"/>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5" name="object 5"/>
          <p:cNvSpPr/>
          <p:nvPr/>
        </p:nvSpPr>
        <p:spPr>
          <a:xfrm>
            <a:off x="952500" y="2770632"/>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6" name="object 6"/>
          <p:cNvSpPr/>
          <p:nvPr/>
        </p:nvSpPr>
        <p:spPr>
          <a:xfrm>
            <a:off x="952500" y="3256788"/>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7" name="object 7"/>
          <p:cNvSpPr/>
          <p:nvPr/>
        </p:nvSpPr>
        <p:spPr>
          <a:xfrm>
            <a:off x="952500" y="3742944"/>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8" name="object 8"/>
          <p:cNvSpPr/>
          <p:nvPr/>
        </p:nvSpPr>
        <p:spPr>
          <a:xfrm>
            <a:off x="952500" y="4229100"/>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9" name="object 9"/>
          <p:cNvSpPr/>
          <p:nvPr/>
        </p:nvSpPr>
        <p:spPr>
          <a:xfrm>
            <a:off x="952500" y="4715255"/>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10" name="object 10"/>
          <p:cNvSpPr/>
          <p:nvPr/>
        </p:nvSpPr>
        <p:spPr>
          <a:xfrm>
            <a:off x="952500" y="5202935"/>
            <a:ext cx="10287000" cy="0"/>
          </a:xfrm>
          <a:custGeom>
            <a:avLst/>
            <a:gdLst/>
            <a:ahLst/>
            <a:cxnLst/>
            <a:rect l="l" t="t" r="r" b="b"/>
            <a:pathLst>
              <a:path w="10287000">
                <a:moveTo>
                  <a:pt x="0" y="0"/>
                </a:moveTo>
                <a:lnTo>
                  <a:pt x="10287000" y="0"/>
                </a:lnTo>
              </a:path>
            </a:pathLst>
          </a:custGeom>
          <a:ln w="12700">
            <a:solidFill>
              <a:srgbClr val="8785D6"/>
            </a:solidFill>
          </a:ln>
        </p:spPr>
        <p:txBody>
          <a:bodyPr wrap="square" lIns="0" tIns="0" rIns="0" bIns="0" rtlCol="0"/>
          <a:lstStyle/>
          <a:p>
            <a:endParaRPr/>
          </a:p>
        </p:txBody>
      </p:sp>
      <p:sp>
        <p:nvSpPr>
          <p:cNvPr id="11" name="object 11"/>
          <p:cNvSpPr txBox="1"/>
          <p:nvPr/>
        </p:nvSpPr>
        <p:spPr>
          <a:xfrm>
            <a:off x="1023619" y="1673504"/>
            <a:ext cx="9139555" cy="3917315"/>
          </a:xfrm>
          <a:prstGeom prst="rect">
            <a:avLst/>
          </a:prstGeom>
        </p:spPr>
        <p:txBody>
          <a:bodyPr vert="horz" wrap="square" lIns="0" tIns="163830" rIns="0" bIns="0" rtlCol="0">
            <a:spAutoFit/>
          </a:bodyPr>
          <a:lstStyle/>
          <a:p>
            <a:pPr marL="12700">
              <a:lnSpc>
                <a:spcPct val="100000"/>
              </a:lnSpc>
              <a:spcBef>
                <a:spcPts val="1290"/>
              </a:spcBef>
            </a:pPr>
            <a:r>
              <a:rPr sz="2200" spc="-170" dirty="0">
                <a:latin typeface="Trebuchet MS"/>
                <a:cs typeface="Trebuchet MS"/>
              </a:rPr>
              <a:t>To</a:t>
            </a:r>
            <a:r>
              <a:rPr sz="2200" spc="-180" dirty="0">
                <a:latin typeface="Trebuchet MS"/>
                <a:cs typeface="Trebuchet MS"/>
              </a:rPr>
              <a:t> </a:t>
            </a:r>
            <a:r>
              <a:rPr sz="2200" spc="20" dirty="0">
                <a:latin typeface="Trebuchet MS"/>
                <a:cs typeface="Trebuchet MS"/>
              </a:rPr>
              <a:t>discuss</a:t>
            </a:r>
            <a:r>
              <a:rPr sz="2200" spc="-150" dirty="0">
                <a:latin typeface="Trebuchet MS"/>
                <a:cs typeface="Trebuchet MS"/>
              </a:rPr>
              <a:t> </a:t>
            </a:r>
            <a:r>
              <a:rPr sz="2200" spc="-85" dirty="0">
                <a:latin typeface="Trebuchet MS"/>
                <a:cs typeface="Trebuchet MS"/>
              </a:rPr>
              <a:t>the</a:t>
            </a:r>
            <a:r>
              <a:rPr sz="2200" spc="-160" dirty="0">
                <a:latin typeface="Trebuchet MS"/>
                <a:cs typeface="Trebuchet MS"/>
              </a:rPr>
              <a:t> </a:t>
            </a:r>
            <a:r>
              <a:rPr sz="2200" spc="-35" dirty="0">
                <a:latin typeface="Trebuchet MS"/>
                <a:cs typeface="Trebuchet MS"/>
              </a:rPr>
              <a:t>analysis</a:t>
            </a:r>
            <a:r>
              <a:rPr sz="2200" spc="-150" dirty="0">
                <a:latin typeface="Trebuchet MS"/>
                <a:cs typeface="Trebuchet MS"/>
              </a:rPr>
              <a:t> </a:t>
            </a:r>
            <a:r>
              <a:rPr sz="2200" spc="-120" dirty="0">
                <a:latin typeface="Trebuchet MS"/>
                <a:cs typeface="Trebuchet MS"/>
              </a:rPr>
              <a:t>of</a:t>
            </a:r>
            <a:r>
              <a:rPr sz="2200" spc="-170" dirty="0">
                <a:latin typeface="Trebuchet MS"/>
                <a:cs typeface="Trebuchet MS"/>
              </a:rPr>
              <a:t> </a:t>
            </a:r>
            <a:r>
              <a:rPr sz="2200" spc="-55" dirty="0">
                <a:latin typeface="Trebuchet MS"/>
                <a:cs typeface="Trebuchet MS"/>
              </a:rPr>
              <a:t>given</a:t>
            </a:r>
            <a:r>
              <a:rPr sz="2200" spc="-170" dirty="0">
                <a:latin typeface="Trebuchet MS"/>
                <a:cs typeface="Trebuchet MS"/>
              </a:rPr>
              <a:t> </a:t>
            </a:r>
            <a:r>
              <a:rPr sz="2200" spc="-90" dirty="0">
                <a:latin typeface="Trebuchet MS"/>
                <a:cs typeface="Trebuchet MS"/>
              </a:rPr>
              <a:t>hotel</a:t>
            </a:r>
            <a:r>
              <a:rPr sz="2200" spc="-160" dirty="0">
                <a:latin typeface="Trebuchet MS"/>
                <a:cs typeface="Trebuchet MS"/>
              </a:rPr>
              <a:t> </a:t>
            </a:r>
            <a:r>
              <a:rPr sz="2200" spc="-20" dirty="0">
                <a:latin typeface="Trebuchet MS"/>
                <a:cs typeface="Trebuchet MS"/>
              </a:rPr>
              <a:t>bookings</a:t>
            </a:r>
            <a:r>
              <a:rPr sz="2200" spc="-160" dirty="0">
                <a:latin typeface="Trebuchet MS"/>
                <a:cs typeface="Trebuchet MS"/>
              </a:rPr>
              <a:t> </a:t>
            </a:r>
            <a:r>
              <a:rPr sz="2200" spc="-65" dirty="0">
                <a:latin typeface="Trebuchet MS"/>
                <a:cs typeface="Trebuchet MS"/>
              </a:rPr>
              <a:t>data</a:t>
            </a:r>
            <a:r>
              <a:rPr sz="2200" spc="-150" dirty="0">
                <a:latin typeface="Trebuchet MS"/>
                <a:cs typeface="Trebuchet MS"/>
              </a:rPr>
              <a:t> </a:t>
            </a:r>
            <a:r>
              <a:rPr sz="2200" spc="-55" dirty="0">
                <a:latin typeface="Trebuchet MS"/>
                <a:cs typeface="Trebuchet MS"/>
              </a:rPr>
              <a:t>set</a:t>
            </a:r>
            <a:r>
              <a:rPr sz="2200" spc="-170" dirty="0">
                <a:latin typeface="Trebuchet MS"/>
                <a:cs typeface="Trebuchet MS"/>
              </a:rPr>
              <a:t> </a:t>
            </a:r>
            <a:r>
              <a:rPr sz="2200" spc="-90" dirty="0">
                <a:latin typeface="Trebuchet MS"/>
                <a:cs typeface="Trebuchet MS"/>
              </a:rPr>
              <a:t>from</a:t>
            </a:r>
            <a:r>
              <a:rPr sz="2200" spc="-165" dirty="0">
                <a:latin typeface="Trebuchet MS"/>
                <a:cs typeface="Trebuchet MS"/>
              </a:rPr>
              <a:t> </a:t>
            </a:r>
            <a:r>
              <a:rPr sz="2200" spc="40" dirty="0">
                <a:latin typeface="Trebuchet MS"/>
                <a:cs typeface="Trebuchet MS"/>
              </a:rPr>
              <a:t>2015-2017.</a:t>
            </a:r>
            <a:endParaRPr sz="2200">
              <a:latin typeface="Trebuchet MS"/>
              <a:cs typeface="Trebuchet MS"/>
            </a:endParaRPr>
          </a:p>
          <a:p>
            <a:pPr marL="12700">
              <a:lnSpc>
                <a:spcPct val="100000"/>
              </a:lnSpc>
              <a:spcBef>
                <a:spcPts val="1190"/>
              </a:spcBef>
            </a:pPr>
            <a:r>
              <a:rPr sz="2200" spc="-140" dirty="0">
                <a:latin typeface="Trebuchet MS"/>
                <a:cs typeface="Trebuchet MS"/>
              </a:rPr>
              <a:t>We’ll</a:t>
            </a:r>
            <a:r>
              <a:rPr sz="2200" spc="-175" dirty="0">
                <a:latin typeface="Trebuchet MS"/>
                <a:cs typeface="Trebuchet MS"/>
              </a:rPr>
              <a:t> </a:t>
            </a:r>
            <a:r>
              <a:rPr sz="2200" spc="-35" dirty="0">
                <a:latin typeface="Trebuchet MS"/>
                <a:cs typeface="Trebuchet MS"/>
              </a:rPr>
              <a:t>be</a:t>
            </a:r>
            <a:r>
              <a:rPr sz="2200" spc="-170" dirty="0">
                <a:latin typeface="Trebuchet MS"/>
                <a:cs typeface="Trebuchet MS"/>
              </a:rPr>
              <a:t> </a:t>
            </a:r>
            <a:r>
              <a:rPr sz="2200" spc="-35" dirty="0">
                <a:latin typeface="Trebuchet MS"/>
                <a:cs typeface="Trebuchet MS"/>
              </a:rPr>
              <a:t>doing</a:t>
            </a:r>
            <a:r>
              <a:rPr sz="2200" spc="-165" dirty="0">
                <a:latin typeface="Trebuchet MS"/>
                <a:cs typeface="Trebuchet MS"/>
              </a:rPr>
              <a:t> </a:t>
            </a:r>
            <a:r>
              <a:rPr sz="2200" spc="-35" dirty="0">
                <a:latin typeface="Trebuchet MS"/>
                <a:cs typeface="Trebuchet MS"/>
              </a:rPr>
              <a:t>analysis</a:t>
            </a:r>
            <a:r>
              <a:rPr sz="2200" spc="-155" dirty="0">
                <a:latin typeface="Trebuchet MS"/>
                <a:cs typeface="Trebuchet MS"/>
              </a:rPr>
              <a:t> </a:t>
            </a:r>
            <a:r>
              <a:rPr sz="2200" spc="-120" dirty="0">
                <a:latin typeface="Trebuchet MS"/>
                <a:cs typeface="Trebuchet MS"/>
              </a:rPr>
              <a:t>of</a:t>
            </a:r>
            <a:r>
              <a:rPr sz="2200" spc="-180" dirty="0">
                <a:latin typeface="Trebuchet MS"/>
                <a:cs typeface="Trebuchet MS"/>
              </a:rPr>
              <a:t> </a:t>
            </a:r>
            <a:r>
              <a:rPr sz="2200" spc="-55" dirty="0">
                <a:latin typeface="Trebuchet MS"/>
                <a:cs typeface="Trebuchet MS"/>
              </a:rPr>
              <a:t>given</a:t>
            </a:r>
            <a:r>
              <a:rPr sz="2200" spc="-165" dirty="0">
                <a:latin typeface="Trebuchet MS"/>
                <a:cs typeface="Trebuchet MS"/>
              </a:rPr>
              <a:t> </a:t>
            </a:r>
            <a:r>
              <a:rPr sz="2200" spc="-65" dirty="0">
                <a:latin typeface="Trebuchet MS"/>
                <a:cs typeface="Trebuchet MS"/>
              </a:rPr>
              <a:t>data</a:t>
            </a:r>
            <a:r>
              <a:rPr sz="2200" spc="-170" dirty="0">
                <a:latin typeface="Trebuchet MS"/>
                <a:cs typeface="Trebuchet MS"/>
              </a:rPr>
              <a:t> </a:t>
            </a:r>
            <a:r>
              <a:rPr sz="2200" spc="-55" dirty="0">
                <a:latin typeface="Trebuchet MS"/>
                <a:cs typeface="Trebuchet MS"/>
              </a:rPr>
              <a:t>set</a:t>
            </a:r>
            <a:r>
              <a:rPr sz="2200" spc="-175" dirty="0">
                <a:latin typeface="Trebuchet MS"/>
                <a:cs typeface="Trebuchet MS"/>
              </a:rPr>
              <a:t> </a:t>
            </a:r>
            <a:r>
              <a:rPr sz="2200" spc="-60" dirty="0">
                <a:latin typeface="Trebuchet MS"/>
                <a:cs typeface="Trebuchet MS"/>
              </a:rPr>
              <a:t>in</a:t>
            </a:r>
            <a:r>
              <a:rPr sz="2200" spc="-165" dirty="0">
                <a:latin typeface="Trebuchet MS"/>
                <a:cs typeface="Trebuchet MS"/>
              </a:rPr>
              <a:t> </a:t>
            </a:r>
            <a:r>
              <a:rPr sz="2200" spc="-95" dirty="0">
                <a:latin typeface="Trebuchet MS"/>
                <a:cs typeface="Trebuchet MS"/>
              </a:rPr>
              <a:t>following</a:t>
            </a:r>
            <a:r>
              <a:rPr sz="2200" spc="-150" dirty="0">
                <a:latin typeface="Trebuchet MS"/>
                <a:cs typeface="Trebuchet MS"/>
              </a:rPr>
              <a:t> </a:t>
            </a:r>
            <a:r>
              <a:rPr sz="2200" spc="-55" dirty="0">
                <a:latin typeface="Trebuchet MS"/>
                <a:cs typeface="Trebuchet MS"/>
              </a:rPr>
              <a:t>ways</a:t>
            </a:r>
            <a:r>
              <a:rPr sz="2200" spc="-165" dirty="0">
                <a:latin typeface="Trebuchet MS"/>
                <a:cs typeface="Trebuchet MS"/>
              </a:rPr>
              <a:t> </a:t>
            </a:r>
            <a:r>
              <a:rPr sz="2200" spc="-200" dirty="0">
                <a:latin typeface="Trebuchet MS"/>
                <a:cs typeface="Trebuchet MS"/>
              </a:rPr>
              <a:t>:</a:t>
            </a:r>
            <a:endParaRPr sz="2200">
              <a:latin typeface="Trebuchet MS"/>
              <a:cs typeface="Trebuchet MS"/>
            </a:endParaRPr>
          </a:p>
          <a:p>
            <a:pPr marL="12700">
              <a:lnSpc>
                <a:spcPct val="100000"/>
              </a:lnSpc>
              <a:spcBef>
                <a:spcPts val="1190"/>
              </a:spcBef>
            </a:pPr>
            <a:r>
              <a:rPr sz="2200" spc="30" dirty="0">
                <a:latin typeface="Trebuchet MS"/>
                <a:cs typeface="Trebuchet MS"/>
              </a:rPr>
              <a:t>•</a:t>
            </a:r>
            <a:r>
              <a:rPr sz="2200" spc="25" dirty="0">
                <a:latin typeface="Trebuchet MS"/>
                <a:cs typeface="Trebuchet MS"/>
              </a:rPr>
              <a:t>U</a:t>
            </a:r>
            <a:r>
              <a:rPr sz="2200" spc="5" dirty="0">
                <a:latin typeface="Trebuchet MS"/>
                <a:cs typeface="Trebuchet MS"/>
              </a:rPr>
              <a:t>n</a:t>
            </a:r>
            <a:r>
              <a:rPr sz="2200" spc="-75" dirty="0">
                <a:latin typeface="Trebuchet MS"/>
                <a:cs typeface="Trebuchet MS"/>
              </a:rPr>
              <a:t>iv</a:t>
            </a:r>
            <a:r>
              <a:rPr sz="2200" spc="-110" dirty="0">
                <a:latin typeface="Trebuchet MS"/>
                <a:cs typeface="Trebuchet MS"/>
              </a:rPr>
              <a:t>a</a:t>
            </a:r>
            <a:r>
              <a:rPr sz="2200" spc="-75" dirty="0">
                <a:latin typeface="Trebuchet MS"/>
                <a:cs typeface="Trebuchet MS"/>
              </a:rPr>
              <a:t>ri</a:t>
            </a:r>
            <a:r>
              <a:rPr sz="2200" spc="-125" dirty="0">
                <a:latin typeface="Trebuchet MS"/>
                <a:cs typeface="Trebuchet MS"/>
              </a:rPr>
              <a:t>a</a:t>
            </a:r>
            <a:r>
              <a:rPr sz="2200" spc="-110" dirty="0">
                <a:latin typeface="Trebuchet MS"/>
                <a:cs typeface="Trebuchet MS"/>
              </a:rPr>
              <a:t>t</a:t>
            </a:r>
            <a:r>
              <a:rPr sz="2200" spc="-145" dirty="0">
                <a:latin typeface="Trebuchet MS"/>
                <a:cs typeface="Trebuchet MS"/>
              </a:rPr>
              <a:t>e </a:t>
            </a:r>
            <a:r>
              <a:rPr sz="2200" spc="-55" dirty="0">
                <a:latin typeface="Trebuchet MS"/>
                <a:cs typeface="Trebuchet MS"/>
              </a:rPr>
              <a:t>analys</a:t>
            </a:r>
            <a:r>
              <a:rPr sz="2200" spc="-40" dirty="0">
                <a:latin typeface="Trebuchet MS"/>
                <a:cs typeface="Trebuchet MS"/>
              </a:rPr>
              <a:t>i</a:t>
            </a:r>
            <a:r>
              <a:rPr sz="2200" spc="85" dirty="0">
                <a:latin typeface="Trebuchet MS"/>
                <a:cs typeface="Trebuchet MS"/>
              </a:rPr>
              <a:t>s</a:t>
            </a:r>
            <a:endParaRPr sz="2200">
              <a:latin typeface="Trebuchet MS"/>
              <a:cs typeface="Trebuchet MS"/>
            </a:endParaRPr>
          </a:p>
          <a:p>
            <a:pPr marL="12700">
              <a:lnSpc>
                <a:spcPct val="100000"/>
              </a:lnSpc>
              <a:spcBef>
                <a:spcPts val="1190"/>
              </a:spcBef>
            </a:pPr>
            <a:r>
              <a:rPr sz="2200" spc="15" dirty="0">
                <a:latin typeface="Trebuchet MS"/>
                <a:cs typeface="Trebuchet MS"/>
              </a:rPr>
              <a:t>•H</a:t>
            </a:r>
            <a:r>
              <a:rPr sz="2200" dirty="0">
                <a:latin typeface="Trebuchet MS"/>
                <a:cs typeface="Trebuchet MS"/>
              </a:rPr>
              <a:t>o</a:t>
            </a:r>
            <a:r>
              <a:rPr sz="2200" spc="-155" dirty="0">
                <a:latin typeface="Trebuchet MS"/>
                <a:cs typeface="Trebuchet MS"/>
              </a:rPr>
              <a:t>te</a:t>
            </a:r>
            <a:r>
              <a:rPr sz="2200" spc="-95" dirty="0">
                <a:latin typeface="Trebuchet MS"/>
                <a:cs typeface="Trebuchet MS"/>
              </a:rPr>
              <a:t>l</a:t>
            </a:r>
            <a:r>
              <a:rPr sz="2200" spc="-160" dirty="0">
                <a:latin typeface="Trebuchet MS"/>
                <a:cs typeface="Trebuchet MS"/>
              </a:rPr>
              <a:t> </a:t>
            </a:r>
            <a:r>
              <a:rPr sz="2200" spc="-65" dirty="0">
                <a:latin typeface="Trebuchet MS"/>
                <a:cs typeface="Trebuchet MS"/>
              </a:rPr>
              <a:t>wise</a:t>
            </a:r>
            <a:r>
              <a:rPr sz="2200" spc="-175" dirty="0">
                <a:latin typeface="Trebuchet MS"/>
                <a:cs typeface="Trebuchet MS"/>
              </a:rPr>
              <a:t> </a:t>
            </a:r>
            <a:r>
              <a:rPr sz="2200" spc="-55" dirty="0">
                <a:latin typeface="Trebuchet MS"/>
                <a:cs typeface="Trebuchet MS"/>
              </a:rPr>
              <a:t>analys</a:t>
            </a:r>
            <a:r>
              <a:rPr sz="2200" spc="-40" dirty="0">
                <a:latin typeface="Trebuchet MS"/>
                <a:cs typeface="Trebuchet MS"/>
              </a:rPr>
              <a:t>i</a:t>
            </a:r>
            <a:r>
              <a:rPr sz="2200" spc="85" dirty="0">
                <a:latin typeface="Trebuchet MS"/>
                <a:cs typeface="Trebuchet MS"/>
              </a:rPr>
              <a:t>s</a:t>
            </a:r>
            <a:endParaRPr sz="2200">
              <a:latin typeface="Trebuchet MS"/>
              <a:cs typeface="Trebuchet MS"/>
            </a:endParaRPr>
          </a:p>
          <a:p>
            <a:pPr marL="12700">
              <a:lnSpc>
                <a:spcPct val="100000"/>
              </a:lnSpc>
              <a:spcBef>
                <a:spcPts val="1190"/>
              </a:spcBef>
            </a:pPr>
            <a:r>
              <a:rPr sz="2200" spc="-60" dirty="0">
                <a:latin typeface="Trebuchet MS"/>
                <a:cs typeface="Trebuchet MS"/>
              </a:rPr>
              <a:t>•Distribution</a:t>
            </a:r>
            <a:r>
              <a:rPr sz="2200" spc="-145" dirty="0">
                <a:latin typeface="Trebuchet MS"/>
                <a:cs typeface="Trebuchet MS"/>
              </a:rPr>
              <a:t> </a:t>
            </a:r>
            <a:r>
              <a:rPr sz="2200" spc="-30" dirty="0">
                <a:latin typeface="Trebuchet MS"/>
                <a:cs typeface="Trebuchet MS"/>
              </a:rPr>
              <a:t>Channel</a:t>
            </a:r>
            <a:r>
              <a:rPr sz="2200" spc="-160" dirty="0">
                <a:latin typeface="Trebuchet MS"/>
                <a:cs typeface="Trebuchet MS"/>
              </a:rPr>
              <a:t> </a:t>
            </a:r>
            <a:r>
              <a:rPr sz="2200" spc="-65" dirty="0">
                <a:latin typeface="Trebuchet MS"/>
                <a:cs typeface="Trebuchet MS"/>
              </a:rPr>
              <a:t>wise</a:t>
            </a:r>
            <a:r>
              <a:rPr sz="2200" spc="-175" dirty="0">
                <a:latin typeface="Trebuchet MS"/>
                <a:cs typeface="Trebuchet MS"/>
              </a:rPr>
              <a:t> </a:t>
            </a:r>
            <a:r>
              <a:rPr sz="2200" spc="-35" dirty="0">
                <a:latin typeface="Trebuchet MS"/>
                <a:cs typeface="Trebuchet MS"/>
              </a:rPr>
              <a:t>analysis</a:t>
            </a:r>
            <a:endParaRPr sz="2200">
              <a:latin typeface="Trebuchet MS"/>
              <a:cs typeface="Trebuchet MS"/>
            </a:endParaRPr>
          </a:p>
          <a:p>
            <a:pPr marL="12700">
              <a:lnSpc>
                <a:spcPct val="100000"/>
              </a:lnSpc>
              <a:spcBef>
                <a:spcPts val="1190"/>
              </a:spcBef>
            </a:pPr>
            <a:r>
              <a:rPr sz="2200" spc="70" dirty="0">
                <a:latin typeface="Trebuchet MS"/>
                <a:cs typeface="Trebuchet MS"/>
              </a:rPr>
              <a:t>•</a:t>
            </a:r>
            <a:r>
              <a:rPr sz="2200" spc="55" dirty="0">
                <a:latin typeface="Trebuchet MS"/>
                <a:cs typeface="Trebuchet MS"/>
              </a:rPr>
              <a:t>B</a:t>
            </a:r>
            <a:r>
              <a:rPr sz="2200" spc="-40" dirty="0">
                <a:latin typeface="Trebuchet MS"/>
                <a:cs typeface="Trebuchet MS"/>
              </a:rPr>
              <a:t>ookin</a:t>
            </a:r>
            <a:r>
              <a:rPr sz="2200" spc="-35" dirty="0">
                <a:latin typeface="Trebuchet MS"/>
                <a:cs typeface="Trebuchet MS"/>
              </a:rPr>
              <a:t>g</a:t>
            </a:r>
            <a:r>
              <a:rPr sz="2200" spc="-165" dirty="0">
                <a:latin typeface="Trebuchet MS"/>
                <a:cs typeface="Trebuchet MS"/>
              </a:rPr>
              <a:t> </a:t>
            </a:r>
            <a:r>
              <a:rPr sz="2200" spc="35" dirty="0">
                <a:latin typeface="Trebuchet MS"/>
                <a:cs typeface="Trebuchet MS"/>
              </a:rPr>
              <a:t>c</a:t>
            </a:r>
            <a:r>
              <a:rPr sz="2200" dirty="0">
                <a:latin typeface="Trebuchet MS"/>
                <a:cs typeface="Trebuchet MS"/>
              </a:rPr>
              <a:t>an</a:t>
            </a:r>
            <a:r>
              <a:rPr sz="2200" spc="15" dirty="0">
                <a:latin typeface="Trebuchet MS"/>
                <a:cs typeface="Trebuchet MS"/>
              </a:rPr>
              <a:t>c</a:t>
            </a:r>
            <a:r>
              <a:rPr sz="2200" spc="-125" dirty="0">
                <a:latin typeface="Trebuchet MS"/>
                <a:cs typeface="Trebuchet MS"/>
              </a:rPr>
              <a:t>ellat</a:t>
            </a:r>
            <a:r>
              <a:rPr sz="2200" spc="-95" dirty="0">
                <a:latin typeface="Trebuchet MS"/>
                <a:cs typeface="Trebuchet MS"/>
              </a:rPr>
              <a:t>i</a:t>
            </a:r>
            <a:r>
              <a:rPr sz="2200" spc="-30" dirty="0">
                <a:latin typeface="Trebuchet MS"/>
                <a:cs typeface="Trebuchet MS"/>
              </a:rPr>
              <a:t>o</a:t>
            </a:r>
            <a:r>
              <a:rPr sz="2200" spc="-25" dirty="0">
                <a:latin typeface="Trebuchet MS"/>
                <a:cs typeface="Trebuchet MS"/>
              </a:rPr>
              <a:t>n</a:t>
            </a:r>
            <a:r>
              <a:rPr sz="2200" spc="-145" dirty="0">
                <a:latin typeface="Trebuchet MS"/>
                <a:cs typeface="Trebuchet MS"/>
              </a:rPr>
              <a:t> </a:t>
            </a:r>
            <a:r>
              <a:rPr sz="2200" spc="-55" dirty="0">
                <a:latin typeface="Trebuchet MS"/>
                <a:cs typeface="Trebuchet MS"/>
              </a:rPr>
              <a:t>analys</a:t>
            </a:r>
            <a:r>
              <a:rPr sz="2200" spc="-40" dirty="0">
                <a:latin typeface="Trebuchet MS"/>
                <a:cs typeface="Trebuchet MS"/>
              </a:rPr>
              <a:t>i</a:t>
            </a:r>
            <a:r>
              <a:rPr sz="2200" spc="85" dirty="0">
                <a:latin typeface="Trebuchet MS"/>
                <a:cs typeface="Trebuchet MS"/>
              </a:rPr>
              <a:t>s</a:t>
            </a:r>
            <a:endParaRPr sz="2200">
              <a:latin typeface="Trebuchet MS"/>
              <a:cs typeface="Trebuchet MS"/>
            </a:endParaRPr>
          </a:p>
          <a:p>
            <a:pPr marL="12700">
              <a:lnSpc>
                <a:spcPct val="100000"/>
              </a:lnSpc>
              <a:spcBef>
                <a:spcPts val="1190"/>
              </a:spcBef>
            </a:pPr>
            <a:r>
              <a:rPr sz="2200" spc="-160" dirty="0">
                <a:latin typeface="Trebuchet MS"/>
                <a:cs typeface="Trebuchet MS"/>
              </a:rPr>
              <a:t>•</a:t>
            </a:r>
            <a:r>
              <a:rPr sz="2200" spc="-65" dirty="0">
                <a:latin typeface="Trebuchet MS"/>
                <a:cs typeface="Trebuchet MS"/>
              </a:rPr>
              <a:t>Tim</a:t>
            </a:r>
            <a:r>
              <a:rPr sz="2200" spc="-55" dirty="0">
                <a:latin typeface="Trebuchet MS"/>
                <a:cs typeface="Trebuchet MS"/>
              </a:rPr>
              <a:t>e</a:t>
            </a:r>
            <a:r>
              <a:rPr sz="2200" spc="-70" dirty="0">
                <a:latin typeface="Trebuchet MS"/>
                <a:cs typeface="Trebuchet MS"/>
              </a:rPr>
              <a:t>wi</a:t>
            </a:r>
            <a:r>
              <a:rPr sz="2200" spc="-65" dirty="0">
                <a:latin typeface="Trebuchet MS"/>
                <a:cs typeface="Trebuchet MS"/>
              </a:rPr>
              <a:t>se</a:t>
            </a:r>
            <a:r>
              <a:rPr sz="2200" spc="-175" dirty="0">
                <a:latin typeface="Trebuchet MS"/>
                <a:cs typeface="Trebuchet MS"/>
              </a:rPr>
              <a:t> </a:t>
            </a:r>
            <a:r>
              <a:rPr sz="2200" spc="-40" dirty="0">
                <a:latin typeface="Trebuchet MS"/>
                <a:cs typeface="Trebuchet MS"/>
              </a:rPr>
              <a:t>analy</a:t>
            </a:r>
            <a:r>
              <a:rPr sz="2200" spc="-45" dirty="0">
                <a:latin typeface="Trebuchet MS"/>
                <a:cs typeface="Trebuchet MS"/>
              </a:rPr>
              <a:t>s</a:t>
            </a:r>
            <a:r>
              <a:rPr sz="2200" spc="-20" dirty="0">
                <a:latin typeface="Trebuchet MS"/>
                <a:cs typeface="Trebuchet MS"/>
              </a:rPr>
              <a:t>is</a:t>
            </a:r>
            <a:endParaRPr sz="2200">
              <a:latin typeface="Trebuchet MS"/>
              <a:cs typeface="Trebuchet MS"/>
            </a:endParaRPr>
          </a:p>
          <a:p>
            <a:pPr marL="12700">
              <a:lnSpc>
                <a:spcPct val="100000"/>
              </a:lnSpc>
              <a:spcBef>
                <a:spcPts val="1190"/>
              </a:spcBef>
            </a:pPr>
            <a:r>
              <a:rPr sz="2200" spc="55" dirty="0">
                <a:latin typeface="Trebuchet MS"/>
                <a:cs typeface="Trebuchet MS"/>
              </a:rPr>
              <a:t>By</a:t>
            </a:r>
            <a:r>
              <a:rPr sz="2200" spc="-175" dirty="0">
                <a:latin typeface="Trebuchet MS"/>
                <a:cs typeface="Trebuchet MS"/>
              </a:rPr>
              <a:t> </a:t>
            </a:r>
            <a:r>
              <a:rPr sz="2200" spc="-35" dirty="0">
                <a:latin typeface="Trebuchet MS"/>
                <a:cs typeface="Trebuchet MS"/>
              </a:rPr>
              <a:t>doing</a:t>
            </a:r>
            <a:r>
              <a:rPr sz="2200" spc="-165" dirty="0">
                <a:latin typeface="Trebuchet MS"/>
                <a:cs typeface="Trebuchet MS"/>
              </a:rPr>
              <a:t> </a:t>
            </a:r>
            <a:r>
              <a:rPr sz="2200" spc="-55" dirty="0">
                <a:latin typeface="Trebuchet MS"/>
                <a:cs typeface="Trebuchet MS"/>
              </a:rPr>
              <a:t>this</a:t>
            </a:r>
            <a:r>
              <a:rPr sz="2200" spc="-170" dirty="0">
                <a:latin typeface="Trebuchet MS"/>
                <a:cs typeface="Trebuchet MS"/>
              </a:rPr>
              <a:t> </a:t>
            </a:r>
            <a:r>
              <a:rPr sz="2200" spc="-140" dirty="0">
                <a:latin typeface="Trebuchet MS"/>
                <a:cs typeface="Trebuchet MS"/>
              </a:rPr>
              <a:t>we’ll</a:t>
            </a:r>
            <a:r>
              <a:rPr sz="2200" spc="-175" dirty="0">
                <a:latin typeface="Trebuchet MS"/>
                <a:cs typeface="Trebuchet MS"/>
              </a:rPr>
              <a:t> </a:t>
            </a:r>
            <a:r>
              <a:rPr sz="2200" spc="-120" dirty="0">
                <a:latin typeface="Trebuchet MS"/>
                <a:cs typeface="Trebuchet MS"/>
              </a:rPr>
              <a:t>try</a:t>
            </a:r>
            <a:r>
              <a:rPr sz="2200" spc="-180" dirty="0">
                <a:latin typeface="Trebuchet MS"/>
                <a:cs typeface="Trebuchet MS"/>
              </a:rPr>
              <a:t> </a:t>
            </a:r>
            <a:r>
              <a:rPr sz="2200" spc="-120" dirty="0">
                <a:latin typeface="Trebuchet MS"/>
                <a:cs typeface="Trebuchet MS"/>
              </a:rPr>
              <a:t>to</a:t>
            </a:r>
            <a:r>
              <a:rPr sz="2200" spc="-180" dirty="0">
                <a:latin typeface="Trebuchet MS"/>
                <a:cs typeface="Trebuchet MS"/>
              </a:rPr>
              <a:t> </a:t>
            </a:r>
            <a:r>
              <a:rPr sz="2200" spc="-80" dirty="0">
                <a:latin typeface="Trebuchet MS"/>
                <a:cs typeface="Trebuchet MS"/>
              </a:rPr>
              <a:t>find</a:t>
            </a:r>
            <a:r>
              <a:rPr sz="2200" spc="-175" dirty="0">
                <a:latin typeface="Trebuchet MS"/>
                <a:cs typeface="Trebuchet MS"/>
              </a:rPr>
              <a:t> </a:t>
            </a:r>
            <a:r>
              <a:rPr sz="2200" spc="-80" dirty="0">
                <a:latin typeface="Trebuchet MS"/>
                <a:cs typeface="Trebuchet MS"/>
              </a:rPr>
              <a:t>out</a:t>
            </a:r>
            <a:r>
              <a:rPr sz="2200" spc="-175" dirty="0">
                <a:latin typeface="Trebuchet MS"/>
                <a:cs typeface="Trebuchet MS"/>
              </a:rPr>
              <a:t> </a:t>
            </a:r>
            <a:r>
              <a:rPr sz="2200" spc="-60" dirty="0">
                <a:latin typeface="Trebuchet MS"/>
                <a:cs typeface="Trebuchet MS"/>
              </a:rPr>
              <a:t>key</a:t>
            </a:r>
            <a:r>
              <a:rPr sz="2200" spc="-180" dirty="0">
                <a:latin typeface="Trebuchet MS"/>
                <a:cs typeface="Trebuchet MS"/>
              </a:rPr>
              <a:t> </a:t>
            </a:r>
            <a:r>
              <a:rPr sz="2200" spc="-65" dirty="0">
                <a:latin typeface="Trebuchet MS"/>
                <a:cs typeface="Trebuchet MS"/>
              </a:rPr>
              <a:t>factors</a:t>
            </a:r>
            <a:r>
              <a:rPr sz="2200" spc="-155" dirty="0">
                <a:latin typeface="Trebuchet MS"/>
                <a:cs typeface="Trebuchet MS"/>
              </a:rPr>
              <a:t> </a:t>
            </a:r>
            <a:r>
              <a:rPr sz="2200" spc="-65" dirty="0">
                <a:latin typeface="Trebuchet MS"/>
                <a:cs typeface="Trebuchet MS"/>
              </a:rPr>
              <a:t>driving</a:t>
            </a:r>
            <a:r>
              <a:rPr sz="2200" spc="-155" dirty="0">
                <a:latin typeface="Trebuchet MS"/>
                <a:cs typeface="Trebuchet MS"/>
              </a:rPr>
              <a:t> </a:t>
            </a:r>
            <a:r>
              <a:rPr sz="2200" spc="-85" dirty="0">
                <a:latin typeface="Trebuchet MS"/>
                <a:cs typeface="Trebuchet MS"/>
              </a:rPr>
              <a:t>the</a:t>
            </a:r>
            <a:r>
              <a:rPr sz="2200" spc="-175" dirty="0">
                <a:latin typeface="Trebuchet MS"/>
                <a:cs typeface="Trebuchet MS"/>
              </a:rPr>
              <a:t> </a:t>
            </a:r>
            <a:r>
              <a:rPr sz="2200" spc="-90" dirty="0">
                <a:latin typeface="Trebuchet MS"/>
                <a:cs typeface="Trebuchet MS"/>
              </a:rPr>
              <a:t>hotel</a:t>
            </a:r>
            <a:r>
              <a:rPr sz="2200" spc="-175" dirty="0">
                <a:latin typeface="Trebuchet MS"/>
                <a:cs typeface="Trebuchet MS"/>
              </a:rPr>
              <a:t> </a:t>
            </a:r>
            <a:r>
              <a:rPr sz="2200" spc="-15" dirty="0">
                <a:latin typeface="Trebuchet MS"/>
                <a:cs typeface="Trebuchet MS"/>
              </a:rPr>
              <a:t>bookings</a:t>
            </a:r>
            <a:r>
              <a:rPr sz="2200" spc="-155" dirty="0">
                <a:latin typeface="Trebuchet MS"/>
                <a:cs typeface="Trebuchet MS"/>
              </a:rPr>
              <a:t> </a:t>
            </a:r>
            <a:r>
              <a:rPr sz="2200" spc="-65" dirty="0">
                <a:latin typeface="Trebuchet MS"/>
                <a:cs typeface="Trebuchet MS"/>
              </a:rPr>
              <a:t>trends.</a:t>
            </a:r>
            <a:endParaRPr sz="22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96000" cy="6857999"/>
          </a:xfrm>
          <a:prstGeom prst="rect">
            <a:avLst/>
          </a:prstGeom>
        </p:spPr>
      </p:pic>
      <p:sp>
        <p:nvSpPr>
          <p:cNvPr id="3" name="object 3"/>
          <p:cNvSpPr txBox="1"/>
          <p:nvPr/>
        </p:nvSpPr>
        <p:spPr>
          <a:xfrm>
            <a:off x="1508252" y="3210890"/>
            <a:ext cx="2998470" cy="452120"/>
          </a:xfrm>
          <a:prstGeom prst="rect">
            <a:avLst/>
          </a:prstGeom>
        </p:spPr>
        <p:txBody>
          <a:bodyPr vert="horz" wrap="square" lIns="0" tIns="12065" rIns="0" bIns="0" rtlCol="0">
            <a:spAutoFit/>
          </a:bodyPr>
          <a:lstStyle/>
          <a:p>
            <a:pPr marL="12700">
              <a:lnSpc>
                <a:spcPct val="100000"/>
              </a:lnSpc>
              <a:spcBef>
                <a:spcPts val="95"/>
              </a:spcBef>
              <a:tabLst>
                <a:tab pos="1139825" algn="l"/>
              </a:tabLst>
            </a:pPr>
            <a:r>
              <a:rPr sz="2800" b="1" spc="-260" dirty="0">
                <a:latin typeface="Trebuchet MS"/>
                <a:cs typeface="Trebuchet MS"/>
              </a:rPr>
              <a:t>D</a:t>
            </a:r>
            <a:r>
              <a:rPr sz="2800" b="1" spc="-254" dirty="0">
                <a:latin typeface="Trebuchet MS"/>
                <a:cs typeface="Trebuchet MS"/>
              </a:rPr>
              <a:t> </a:t>
            </a:r>
            <a:r>
              <a:rPr sz="2800" b="1" spc="-335" dirty="0">
                <a:latin typeface="Trebuchet MS"/>
                <a:cs typeface="Trebuchet MS"/>
              </a:rPr>
              <a:t>A</a:t>
            </a:r>
            <a:r>
              <a:rPr sz="2800" b="1" spc="-395" dirty="0">
                <a:latin typeface="Trebuchet MS"/>
                <a:cs typeface="Trebuchet MS"/>
              </a:rPr>
              <a:t> </a:t>
            </a:r>
            <a:r>
              <a:rPr sz="2800" b="1" spc="-475" dirty="0">
                <a:latin typeface="Trebuchet MS"/>
                <a:cs typeface="Trebuchet MS"/>
              </a:rPr>
              <a:t>T</a:t>
            </a:r>
            <a:r>
              <a:rPr sz="2800" b="1" spc="-400" dirty="0">
                <a:latin typeface="Trebuchet MS"/>
                <a:cs typeface="Trebuchet MS"/>
              </a:rPr>
              <a:t> </a:t>
            </a:r>
            <a:r>
              <a:rPr sz="2800" b="1" spc="-335" dirty="0">
                <a:latin typeface="Trebuchet MS"/>
                <a:cs typeface="Trebuchet MS"/>
              </a:rPr>
              <a:t>A</a:t>
            </a:r>
            <a:r>
              <a:rPr sz="2800" b="1" dirty="0">
                <a:latin typeface="Trebuchet MS"/>
                <a:cs typeface="Trebuchet MS"/>
              </a:rPr>
              <a:t>	</a:t>
            </a:r>
            <a:r>
              <a:rPr sz="2800" b="1" spc="-110" dirty="0">
                <a:latin typeface="Trebuchet MS"/>
                <a:cs typeface="Trebuchet MS"/>
              </a:rPr>
              <a:t>S</a:t>
            </a:r>
            <a:r>
              <a:rPr sz="2800" b="1" spc="-254" dirty="0">
                <a:latin typeface="Trebuchet MS"/>
                <a:cs typeface="Trebuchet MS"/>
              </a:rPr>
              <a:t> </a:t>
            </a:r>
            <a:r>
              <a:rPr sz="2800" b="1" spc="-340" dirty="0">
                <a:latin typeface="Trebuchet MS"/>
                <a:cs typeface="Trebuchet MS"/>
              </a:rPr>
              <a:t>U</a:t>
            </a:r>
            <a:r>
              <a:rPr sz="2800" b="1" spc="-250" dirty="0">
                <a:latin typeface="Trebuchet MS"/>
                <a:cs typeface="Trebuchet MS"/>
              </a:rPr>
              <a:t> </a:t>
            </a:r>
            <a:r>
              <a:rPr sz="2800" b="1" spc="-170" dirty="0">
                <a:latin typeface="Trebuchet MS"/>
                <a:cs typeface="Trebuchet MS"/>
              </a:rPr>
              <a:t>M</a:t>
            </a:r>
            <a:r>
              <a:rPr sz="2800" b="1" spc="-245" dirty="0">
                <a:latin typeface="Trebuchet MS"/>
                <a:cs typeface="Trebuchet MS"/>
              </a:rPr>
              <a:t> </a:t>
            </a:r>
            <a:r>
              <a:rPr sz="2800" b="1" spc="-170" dirty="0">
                <a:latin typeface="Trebuchet MS"/>
                <a:cs typeface="Trebuchet MS"/>
              </a:rPr>
              <a:t>M</a:t>
            </a:r>
            <a:r>
              <a:rPr sz="2800" b="1" spc="-245" dirty="0">
                <a:latin typeface="Trebuchet MS"/>
                <a:cs typeface="Trebuchet MS"/>
              </a:rPr>
              <a:t> </a:t>
            </a:r>
            <a:r>
              <a:rPr sz="2800" b="1" spc="-335" dirty="0">
                <a:latin typeface="Trebuchet MS"/>
                <a:cs typeface="Trebuchet MS"/>
              </a:rPr>
              <a:t>A</a:t>
            </a:r>
            <a:r>
              <a:rPr sz="2800" b="1" spc="-250" dirty="0">
                <a:latin typeface="Trebuchet MS"/>
                <a:cs typeface="Trebuchet MS"/>
              </a:rPr>
              <a:t> </a:t>
            </a:r>
            <a:r>
              <a:rPr sz="2800" b="1" spc="-240" dirty="0">
                <a:latin typeface="Trebuchet MS"/>
                <a:cs typeface="Trebuchet MS"/>
              </a:rPr>
              <a:t>R</a:t>
            </a:r>
            <a:r>
              <a:rPr sz="2800" b="1" spc="-245" dirty="0">
                <a:latin typeface="Trebuchet MS"/>
                <a:cs typeface="Trebuchet MS"/>
              </a:rPr>
              <a:t> </a:t>
            </a:r>
            <a:r>
              <a:rPr sz="2800" b="1" spc="-415" dirty="0">
                <a:latin typeface="Trebuchet MS"/>
                <a:cs typeface="Trebuchet MS"/>
              </a:rPr>
              <a:t>Y</a:t>
            </a:r>
            <a:endParaRPr sz="2800">
              <a:latin typeface="Trebuchet MS"/>
              <a:cs typeface="Trebuchet MS"/>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90" dirty="0"/>
              <a:t>ľhe</a:t>
            </a:r>
            <a:r>
              <a:rPr spc="-10" dirty="0"/>
              <a:t> </a:t>
            </a:r>
            <a:r>
              <a:rPr spc="-15" dirty="0"/>
              <a:t>dataset</a:t>
            </a:r>
            <a:r>
              <a:rPr spc="-10" dirty="0"/>
              <a:t> </a:t>
            </a:r>
            <a:r>
              <a:rPr spc="-20" dirty="0"/>
              <a:t>consists</a:t>
            </a:r>
            <a:r>
              <a:rPr spc="-10" dirty="0"/>
              <a:t> </a:t>
            </a:r>
            <a:r>
              <a:rPr spc="15" dirty="0"/>
              <a:t>of</a:t>
            </a:r>
            <a:r>
              <a:rPr dirty="0"/>
              <a:t> </a:t>
            </a:r>
            <a:r>
              <a:rPr spc="-5" dirty="0"/>
              <a:t>119390</a:t>
            </a:r>
            <a:r>
              <a:rPr spc="-40" dirty="0"/>
              <a:t> </a:t>
            </a:r>
            <a:r>
              <a:rPr spc="35" dirty="0"/>
              <a:t>íows</a:t>
            </a:r>
          </a:p>
        </p:txBody>
      </p:sp>
      <p:sp>
        <p:nvSpPr>
          <p:cNvPr id="5" name="object 5"/>
          <p:cNvSpPr txBox="1"/>
          <p:nvPr/>
        </p:nvSpPr>
        <p:spPr>
          <a:xfrm>
            <a:off x="7109206" y="1358900"/>
            <a:ext cx="1619885" cy="285115"/>
          </a:xfrm>
          <a:prstGeom prst="rect">
            <a:avLst/>
          </a:prstGeom>
        </p:spPr>
        <p:txBody>
          <a:bodyPr vert="horz" wrap="square" lIns="0" tIns="13335" rIns="0" bIns="0" rtlCol="0">
            <a:spAutoFit/>
          </a:bodyPr>
          <a:lstStyle/>
          <a:p>
            <a:pPr marL="12700">
              <a:lnSpc>
                <a:spcPct val="100000"/>
              </a:lnSpc>
              <a:spcBef>
                <a:spcPts val="105"/>
              </a:spcBef>
            </a:pPr>
            <a:r>
              <a:rPr sz="1700" spc="-20" dirty="0">
                <a:latin typeface="Roboto"/>
                <a:cs typeface="Roboto"/>
              </a:rPr>
              <a:t>and</a:t>
            </a:r>
            <a:r>
              <a:rPr sz="1700" spc="-25" dirty="0">
                <a:latin typeface="Roboto"/>
                <a:cs typeface="Roboto"/>
              </a:rPr>
              <a:t> </a:t>
            </a:r>
            <a:r>
              <a:rPr sz="1700" dirty="0">
                <a:latin typeface="Roboto"/>
                <a:cs typeface="Roboto"/>
              </a:rPr>
              <a:t>32</a:t>
            </a:r>
            <a:r>
              <a:rPr sz="1700" spc="-45" dirty="0">
                <a:latin typeface="Roboto"/>
                <a:cs typeface="Roboto"/>
              </a:rPr>
              <a:t> </a:t>
            </a:r>
            <a:r>
              <a:rPr sz="1700" spc="-15" dirty="0">
                <a:latin typeface="Roboto"/>
                <a:cs typeface="Roboto"/>
              </a:rPr>
              <a:t>columns.</a:t>
            </a:r>
            <a:endParaRPr sz="1700">
              <a:latin typeface="Roboto"/>
              <a:cs typeface="Roboto"/>
            </a:endParaRPr>
          </a:p>
        </p:txBody>
      </p:sp>
      <p:sp>
        <p:nvSpPr>
          <p:cNvPr id="6" name="object 6"/>
          <p:cNvSpPr txBox="1"/>
          <p:nvPr/>
        </p:nvSpPr>
        <p:spPr>
          <a:xfrm>
            <a:off x="7109206" y="1730755"/>
            <a:ext cx="3798570" cy="4091940"/>
          </a:xfrm>
          <a:prstGeom prst="rect">
            <a:avLst/>
          </a:prstGeom>
        </p:spPr>
        <p:txBody>
          <a:bodyPr vert="horz" wrap="square" lIns="0" tIns="34925" rIns="0" bIns="0" rtlCol="0">
            <a:spAutoFit/>
          </a:bodyPr>
          <a:lstStyle/>
          <a:p>
            <a:pPr marL="241300" marR="5080" indent="-228600" algn="just">
              <a:lnSpc>
                <a:spcPts val="1400"/>
              </a:lnSpc>
              <a:spcBef>
                <a:spcPts val="275"/>
              </a:spcBef>
              <a:buFont typeface="Arial MT"/>
              <a:buChar char="•"/>
              <a:tabLst>
                <a:tab pos="241300" algn="l"/>
              </a:tabLst>
            </a:pPr>
            <a:r>
              <a:rPr sz="1300" spc="-55" dirty="0">
                <a:latin typeface="Trebuchet MS"/>
                <a:cs typeface="Trebuchet MS"/>
              </a:rPr>
              <a:t>hotel:</a:t>
            </a:r>
            <a:r>
              <a:rPr sz="1300" spc="-140" dirty="0">
                <a:latin typeface="Trebuchet MS"/>
                <a:cs typeface="Trebuchet MS"/>
              </a:rPr>
              <a:t> </a:t>
            </a:r>
            <a:r>
              <a:rPr sz="1300" spc="-40" dirty="0">
                <a:latin typeface="Trebuchet MS"/>
                <a:cs typeface="Trebuchet MS"/>
              </a:rPr>
              <a:t>categorical</a:t>
            </a:r>
            <a:r>
              <a:rPr sz="1300" spc="-85" dirty="0">
                <a:latin typeface="Trebuchet MS"/>
                <a:cs typeface="Trebuchet MS"/>
              </a:rPr>
              <a:t> </a:t>
            </a:r>
            <a:r>
              <a:rPr sz="1300" spc="-55" dirty="0">
                <a:latin typeface="Trebuchet MS"/>
                <a:cs typeface="Trebuchet MS"/>
              </a:rPr>
              <a:t>variable,</a:t>
            </a:r>
            <a:r>
              <a:rPr sz="1300" spc="-155" dirty="0">
                <a:latin typeface="Trebuchet MS"/>
                <a:cs typeface="Trebuchet MS"/>
              </a:rPr>
              <a:t> </a:t>
            </a:r>
            <a:r>
              <a:rPr sz="1300" spc="-45" dirty="0">
                <a:latin typeface="Trebuchet MS"/>
                <a:cs typeface="Trebuchet MS"/>
              </a:rPr>
              <a:t>information</a:t>
            </a:r>
            <a:r>
              <a:rPr sz="1300" spc="-90" dirty="0">
                <a:latin typeface="Trebuchet MS"/>
                <a:cs typeface="Trebuchet MS"/>
              </a:rPr>
              <a:t> </a:t>
            </a:r>
            <a:r>
              <a:rPr sz="1300" spc="-20" dirty="0">
                <a:latin typeface="Trebuchet MS"/>
                <a:cs typeface="Trebuchet MS"/>
              </a:rPr>
              <a:t>on</a:t>
            </a:r>
            <a:r>
              <a:rPr sz="1300" spc="-95" dirty="0">
                <a:latin typeface="Trebuchet MS"/>
                <a:cs typeface="Trebuchet MS"/>
              </a:rPr>
              <a:t> </a:t>
            </a:r>
            <a:r>
              <a:rPr sz="1300" spc="-40" dirty="0">
                <a:latin typeface="Trebuchet MS"/>
                <a:cs typeface="Trebuchet MS"/>
              </a:rPr>
              <a:t>category </a:t>
            </a:r>
            <a:r>
              <a:rPr sz="1300" spc="-380" dirty="0">
                <a:latin typeface="Trebuchet MS"/>
                <a:cs typeface="Trebuchet MS"/>
              </a:rPr>
              <a:t> </a:t>
            </a:r>
            <a:r>
              <a:rPr sz="1300" spc="-85" dirty="0">
                <a:latin typeface="Trebuchet MS"/>
                <a:cs typeface="Trebuchet MS"/>
              </a:rPr>
              <a:t>o</a:t>
            </a:r>
            <a:r>
              <a:rPr sz="1300" spc="-55" dirty="0">
                <a:latin typeface="Trebuchet MS"/>
                <a:cs typeface="Trebuchet MS"/>
              </a:rPr>
              <a:t>f</a:t>
            </a:r>
            <a:r>
              <a:rPr sz="1300" spc="-110" dirty="0">
                <a:latin typeface="Trebuchet MS"/>
                <a:cs typeface="Trebuchet MS"/>
              </a:rPr>
              <a:t> </a:t>
            </a:r>
            <a:r>
              <a:rPr sz="1300" spc="5" dirty="0">
                <a:latin typeface="Trebuchet MS"/>
                <a:cs typeface="Trebuchet MS"/>
              </a:rPr>
              <a:t>h</a:t>
            </a:r>
            <a:r>
              <a:rPr sz="1300" spc="-90" dirty="0">
                <a:latin typeface="Trebuchet MS"/>
                <a:cs typeface="Trebuchet MS"/>
              </a:rPr>
              <a:t>o</a:t>
            </a:r>
            <a:r>
              <a:rPr sz="1300" spc="-55" dirty="0">
                <a:latin typeface="Trebuchet MS"/>
                <a:cs typeface="Trebuchet MS"/>
              </a:rPr>
              <a:t>t</a:t>
            </a:r>
            <a:r>
              <a:rPr sz="1300" spc="-70" dirty="0">
                <a:latin typeface="Trebuchet MS"/>
                <a:cs typeface="Trebuchet MS"/>
              </a:rPr>
              <a:t>el</a:t>
            </a:r>
            <a:endParaRPr sz="1300">
              <a:latin typeface="Trebuchet MS"/>
              <a:cs typeface="Trebuchet MS"/>
            </a:endParaRPr>
          </a:p>
          <a:p>
            <a:pPr marL="241300" indent="-228600">
              <a:lnSpc>
                <a:spcPct val="100000"/>
              </a:lnSpc>
              <a:spcBef>
                <a:spcPts val="825"/>
              </a:spcBef>
              <a:buFont typeface="Arial MT"/>
              <a:buChar char="•"/>
              <a:tabLst>
                <a:tab pos="240665" algn="l"/>
                <a:tab pos="241300" algn="l"/>
              </a:tabLst>
            </a:pPr>
            <a:r>
              <a:rPr sz="1300" spc="-65" dirty="0">
                <a:latin typeface="Trebuchet MS"/>
                <a:cs typeface="Trebuchet MS"/>
              </a:rPr>
              <a:t>i</a:t>
            </a:r>
            <a:r>
              <a:rPr sz="1300" spc="60" dirty="0">
                <a:latin typeface="Trebuchet MS"/>
                <a:cs typeface="Trebuchet MS"/>
              </a:rPr>
              <a:t>s</a:t>
            </a:r>
            <a:r>
              <a:rPr sz="1300" spc="45" dirty="0">
                <a:latin typeface="Trebuchet MS"/>
                <a:cs typeface="Trebuchet MS"/>
              </a:rPr>
              <a:t>_</a:t>
            </a:r>
            <a:r>
              <a:rPr sz="1300" spc="20" dirty="0">
                <a:latin typeface="Trebuchet MS"/>
                <a:cs typeface="Trebuchet MS"/>
              </a:rPr>
              <a:t>c</a:t>
            </a:r>
            <a:r>
              <a:rPr sz="1300" spc="-15" dirty="0">
                <a:latin typeface="Trebuchet MS"/>
                <a:cs typeface="Trebuchet MS"/>
              </a:rPr>
              <a:t>anc</a:t>
            </a:r>
            <a:r>
              <a:rPr sz="1300" spc="-5" dirty="0">
                <a:latin typeface="Trebuchet MS"/>
                <a:cs typeface="Trebuchet MS"/>
              </a:rPr>
              <a:t>e</a:t>
            </a:r>
            <a:r>
              <a:rPr sz="1300" spc="-55" dirty="0">
                <a:latin typeface="Trebuchet MS"/>
                <a:cs typeface="Trebuchet MS"/>
              </a:rPr>
              <a:t>lled</a:t>
            </a:r>
            <a:r>
              <a:rPr sz="1300" spc="-120" dirty="0">
                <a:latin typeface="Trebuchet MS"/>
                <a:cs typeface="Trebuchet MS"/>
              </a:rPr>
              <a:t>:</a:t>
            </a:r>
            <a:r>
              <a:rPr sz="1300" spc="-140" dirty="0">
                <a:latin typeface="Trebuchet MS"/>
                <a:cs typeface="Trebuchet MS"/>
              </a:rPr>
              <a:t> </a:t>
            </a:r>
            <a:r>
              <a:rPr sz="1300" spc="-55" dirty="0">
                <a:latin typeface="Trebuchet MS"/>
                <a:cs typeface="Trebuchet MS"/>
              </a:rPr>
              <a:t>t</a:t>
            </a:r>
            <a:r>
              <a:rPr sz="1300" spc="-70" dirty="0">
                <a:latin typeface="Trebuchet MS"/>
                <a:cs typeface="Trebuchet MS"/>
              </a:rPr>
              <a:t>a</a:t>
            </a:r>
            <a:r>
              <a:rPr sz="1300" spc="-55" dirty="0">
                <a:latin typeface="Trebuchet MS"/>
                <a:cs typeface="Trebuchet MS"/>
              </a:rPr>
              <a:t>rget</a:t>
            </a:r>
            <a:r>
              <a:rPr sz="1300" spc="-114" dirty="0">
                <a:latin typeface="Trebuchet MS"/>
                <a:cs typeface="Trebuchet MS"/>
              </a:rPr>
              <a:t> </a:t>
            </a:r>
            <a:r>
              <a:rPr sz="1300" spc="-55" dirty="0">
                <a:latin typeface="Trebuchet MS"/>
                <a:cs typeface="Trebuchet MS"/>
              </a:rPr>
              <a:t>va</a:t>
            </a:r>
            <a:r>
              <a:rPr sz="1300" spc="-35" dirty="0">
                <a:latin typeface="Trebuchet MS"/>
                <a:cs typeface="Trebuchet MS"/>
              </a:rPr>
              <a:t>r</a:t>
            </a:r>
            <a:r>
              <a:rPr sz="1300" spc="-45" dirty="0">
                <a:latin typeface="Trebuchet MS"/>
                <a:cs typeface="Trebuchet MS"/>
              </a:rPr>
              <a:t>ia</a:t>
            </a:r>
            <a:r>
              <a:rPr sz="1300" spc="-5" dirty="0">
                <a:latin typeface="Trebuchet MS"/>
                <a:cs typeface="Trebuchet MS"/>
              </a:rPr>
              <a:t>b</a:t>
            </a:r>
            <a:r>
              <a:rPr sz="1300" spc="-65" dirty="0">
                <a:latin typeface="Trebuchet MS"/>
                <a:cs typeface="Trebuchet MS"/>
              </a:rPr>
              <a:t>le</a:t>
            </a:r>
            <a:r>
              <a:rPr sz="1300" spc="-95" dirty="0">
                <a:latin typeface="Trebuchet MS"/>
                <a:cs typeface="Trebuchet MS"/>
              </a:rPr>
              <a:t> </a:t>
            </a:r>
            <a:r>
              <a:rPr sz="1300" spc="-70" dirty="0">
                <a:latin typeface="Trebuchet MS"/>
                <a:cs typeface="Trebuchet MS"/>
              </a:rPr>
              <a:t>to</a:t>
            </a:r>
            <a:r>
              <a:rPr sz="1300" spc="-114" dirty="0">
                <a:latin typeface="Trebuchet MS"/>
                <a:cs typeface="Trebuchet MS"/>
              </a:rPr>
              <a:t> </a:t>
            </a:r>
            <a:r>
              <a:rPr sz="1300" spc="-5" dirty="0">
                <a:latin typeface="Trebuchet MS"/>
                <a:cs typeface="Trebuchet MS"/>
              </a:rPr>
              <a:t>b</a:t>
            </a:r>
            <a:r>
              <a:rPr sz="1300" spc="-40" dirty="0">
                <a:latin typeface="Trebuchet MS"/>
                <a:cs typeface="Trebuchet MS"/>
              </a:rPr>
              <a:t>e</a:t>
            </a:r>
            <a:r>
              <a:rPr sz="1300" spc="-95" dirty="0">
                <a:latin typeface="Trebuchet MS"/>
                <a:cs typeface="Trebuchet MS"/>
              </a:rPr>
              <a:t> </a:t>
            </a:r>
            <a:r>
              <a:rPr sz="1300" spc="-5" dirty="0">
                <a:latin typeface="Trebuchet MS"/>
                <a:cs typeface="Trebuchet MS"/>
              </a:rPr>
              <a:t>p</a:t>
            </a:r>
            <a:r>
              <a:rPr sz="1300" spc="-55" dirty="0">
                <a:latin typeface="Trebuchet MS"/>
                <a:cs typeface="Trebuchet MS"/>
              </a:rPr>
              <a:t>re</a:t>
            </a:r>
            <a:r>
              <a:rPr sz="1300" spc="-5" dirty="0">
                <a:latin typeface="Trebuchet MS"/>
                <a:cs typeface="Trebuchet MS"/>
              </a:rPr>
              <a:t>d</a:t>
            </a:r>
            <a:r>
              <a:rPr sz="1300" spc="-55" dirty="0">
                <a:latin typeface="Trebuchet MS"/>
                <a:cs typeface="Trebuchet MS"/>
              </a:rPr>
              <a:t>icted.</a:t>
            </a:r>
            <a:endParaRPr sz="1300">
              <a:latin typeface="Trebuchet MS"/>
              <a:cs typeface="Trebuchet MS"/>
            </a:endParaRPr>
          </a:p>
          <a:p>
            <a:pPr marL="241300" marR="88900" indent="-228600" algn="just">
              <a:lnSpc>
                <a:spcPts val="1400"/>
              </a:lnSpc>
              <a:spcBef>
                <a:spcPts val="1019"/>
              </a:spcBef>
              <a:buFont typeface="Arial MT"/>
              <a:buChar char="•"/>
              <a:tabLst>
                <a:tab pos="241300" algn="l"/>
              </a:tabLst>
            </a:pPr>
            <a:r>
              <a:rPr sz="1300" spc="-75" dirty="0">
                <a:latin typeface="Trebuchet MS"/>
                <a:cs typeface="Trebuchet MS"/>
              </a:rPr>
              <a:t>l</a:t>
            </a:r>
            <a:r>
              <a:rPr sz="1300" spc="-30" dirty="0">
                <a:latin typeface="Trebuchet MS"/>
                <a:cs typeface="Trebuchet MS"/>
              </a:rPr>
              <a:t>e</a:t>
            </a:r>
            <a:r>
              <a:rPr sz="1300" spc="-5" dirty="0">
                <a:latin typeface="Trebuchet MS"/>
                <a:cs typeface="Trebuchet MS"/>
              </a:rPr>
              <a:t>a</a:t>
            </a:r>
            <a:r>
              <a:rPr sz="1300" spc="5" dirty="0">
                <a:latin typeface="Trebuchet MS"/>
                <a:cs typeface="Trebuchet MS"/>
              </a:rPr>
              <a:t>d</a:t>
            </a:r>
            <a:r>
              <a:rPr sz="1300" spc="-50" dirty="0">
                <a:latin typeface="Trebuchet MS"/>
                <a:cs typeface="Trebuchet MS"/>
              </a:rPr>
              <a:t>_</a:t>
            </a:r>
            <a:r>
              <a:rPr sz="1300" spc="-25" dirty="0">
                <a:latin typeface="Trebuchet MS"/>
                <a:cs typeface="Trebuchet MS"/>
              </a:rPr>
              <a:t>t</a:t>
            </a:r>
            <a:r>
              <a:rPr sz="1300" spc="-40" dirty="0">
                <a:latin typeface="Trebuchet MS"/>
                <a:cs typeface="Trebuchet MS"/>
              </a:rPr>
              <a:t>im</a:t>
            </a:r>
            <a:r>
              <a:rPr sz="1300" spc="-20" dirty="0">
                <a:latin typeface="Trebuchet MS"/>
                <a:cs typeface="Trebuchet MS"/>
              </a:rPr>
              <a:t>e</a:t>
            </a:r>
            <a:r>
              <a:rPr sz="1300" spc="-120" dirty="0">
                <a:latin typeface="Trebuchet MS"/>
                <a:cs typeface="Trebuchet MS"/>
              </a:rPr>
              <a:t>:</a:t>
            </a:r>
            <a:r>
              <a:rPr sz="1300" spc="-140" dirty="0">
                <a:latin typeface="Trebuchet MS"/>
                <a:cs typeface="Trebuchet MS"/>
              </a:rPr>
              <a:t> </a:t>
            </a:r>
            <a:r>
              <a:rPr sz="1300" spc="100" dirty="0">
                <a:latin typeface="Trebuchet MS"/>
                <a:cs typeface="Trebuchet MS"/>
              </a:rPr>
              <a:t>N</a:t>
            </a:r>
            <a:r>
              <a:rPr sz="1300" spc="-5" dirty="0">
                <a:latin typeface="Trebuchet MS"/>
                <a:cs typeface="Trebuchet MS"/>
              </a:rPr>
              <a:t>u</a:t>
            </a:r>
            <a:r>
              <a:rPr sz="1300" dirty="0">
                <a:latin typeface="Trebuchet MS"/>
                <a:cs typeface="Trebuchet MS"/>
              </a:rPr>
              <a:t>m</a:t>
            </a:r>
            <a:r>
              <a:rPr sz="1300" spc="-10" dirty="0">
                <a:latin typeface="Trebuchet MS"/>
                <a:cs typeface="Trebuchet MS"/>
              </a:rPr>
              <a:t>b</a:t>
            </a:r>
            <a:r>
              <a:rPr sz="1300" spc="-65" dirty="0">
                <a:latin typeface="Trebuchet MS"/>
                <a:cs typeface="Trebuchet MS"/>
              </a:rPr>
              <a:t>e</a:t>
            </a:r>
            <a:r>
              <a:rPr sz="1300" spc="-45" dirty="0">
                <a:latin typeface="Trebuchet MS"/>
                <a:cs typeface="Trebuchet MS"/>
              </a:rPr>
              <a:t>r</a:t>
            </a:r>
            <a:r>
              <a:rPr sz="1300" spc="-95" dirty="0">
                <a:latin typeface="Trebuchet MS"/>
                <a:cs typeface="Trebuchet MS"/>
              </a:rPr>
              <a:t> </a:t>
            </a:r>
            <a:r>
              <a:rPr sz="1300" spc="-85" dirty="0">
                <a:latin typeface="Trebuchet MS"/>
                <a:cs typeface="Trebuchet MS"/>
              </a:rPr>
              <a:t>o</a:t>
            </a:r>
            <a:r>
              <a:rPr sz="1300" spc="-55" dirty="0">
                <a:latin typeface="Trebuchet MS"/>
                <a:cs typeface="Trebuchet MS"/>
              </a:rPr>
              <a:t>f</a:t>
            </a:r>
            <a:r>
              <a:rPr sz="1300" spc="-110" dirty="0">
                <a:latin typeface="Trebuchet MS"/>
                <a:cs typeface="Trebuchet MS"/>
              </a:rPr>
              <a:t> </a:t>
            </a:r>
            <a:r>
              <a:rPr sz="1300" spc="-15" dirty="0">
                <a:latin typeface="Trebuchet MS"/>
                <a:cs typeface="Trebuchet MS"/>
              </a:rPr>
              <a:t>d</a:t>
            </a:r>
            <a:r>
              <a:rPr sz="1300" spc="-20" dirty="0">
                <a:latin typeface="Trebuchet MS"/>
                <a:cs typeface="Trebuchet MS"/>
              </a:rPr>
              <a:t>a</a:t>
            </a:r>
            <a:r>
              <a:rPr sz="1300" spc="-10" dirty="0">
                <a:latin typeface="Trebuchet MS"/>
                <a:cs typeface="Trebuchet MS"/>
              </a:rPr>
              <a:t>y</a:t>
            </a:r>
            <a:r>
              <a:rPr sz="1300" spc="-5" dirty="0">
                <a:latin typeface="Trebuchet MS"/>
                <a:cs typeface="Trebuchet MS"/>
              </a:rPr>
              <a:t>s</a:t>
            </a:r>
            <a:r>
              <a:rPr sz="1300" spc="-95" dirty="0">
                <a:latin typeface="Trebuchet MS"/>
                <a:cs typeface="Trebuchet MS"/>
              </a:rPr>
              <a:t> </a:t>
            </a:r>
            <a:r>
              <a:rPr sz="1300" spc="-45" dirty="0">
                <a:latin typeface="Trebuchet MS"/>
                <a:cs typeface="Trebuchet MS"/>
              </a:rPr>
              <a:t>t</a:t>
            </a:r>
            <a:r>
              <a:rPr sz="1300" spc="-60" dirty="0">
                <a:latin typeface="Trebuchet MS"/>
                <a:cs typeface="Trebuchet MS"/>
              </a:rPr>
              <a:t>h</a:t>
            </a:r>
            <a:r>
              <a:rPr sz="1300" spc="-80" dirty="0">
                <a:latin typeface="Trebuchet MS"/>
                <a:cs typeface="Trebuchet MS"/>
              </a:rPr>
              <a:t>a</a:t>
            </a:r>
            <a:r>
              <a:rPr sz="1300" spc="-55" dirty="0">
                <a:latin typeface="Trebuchet MS"/>
                <a:cs typeface="Trebuchet MS"/>
              </a:rPr>
              <a:t>t</a:t>
            </a:r>
            <a:r>
              <a:rPr sz="1300" spc="-114" dirty="0">
                <a:latin typeface="Trebuchet MS"/>
                <a:cs typeface="Trebuchet MS"/>
              </a:rPr>
              <a:t> </a:t>
            </a:r>
            <a:r>
              <a:rPr sz="1300" spc="-50" dirty="0">
                <a:latin typeface="Trebuchet MS"/>
                <a:cs typeface="Trebuchet MS"/>
              </a:rPr>
              <a:t>el</a:t>
            </a:r>
            <a:r>
              <a:rPr sz="1300" spc="-55" dirty="0">
                <a:latin typeface="Trebuchet MS"/>
                <a:cs typeface="Trebuchet MS"/>
              </a:rPr>
              <a:t>a</a:t>
            </a:r>
            <a:r>
              <a:rPr sz="1300" spc="-5" dirty="0">
                <a:latin typeface="Trebuchet MS"/>
                <a:cs typeface="Trebuchet MS"/>
              </a:rPr>
              <a:t>p</a:t>
            </a:r>
            <a:r>
              <a:rPr sz="1300" dirty="0">
                <a:latin typeface="Trebuchet MS"/>
                <a:cs typeface="Trebuchet MS"/>
              </a:rPr>
              <a:t>sed</a:t>
            </a:r>
            <a:r>
              <a:rPr sz="1300" spc="-85" dirty="0">
                <a:latin typeface="Trebuchet MS"/>
                <a:cs typeface="Trebuchet MS"/>
              </a:rPr>
              <a:t> </a:t>
            </a:r>
            <a:r>
              <a:rPr sz="1300" spc="-5" dirty="0">
                <a:latin typeface="Trebuchet MS"/>
                <a:cs typeface="Trebuchet MS"/>
              </a:rPr>
              <a:t>b</a:t>
            </a:r>
            <a:r>
              <a:rPr sz="1300" spc="-95" dirty="0">
                <a:latin typeface="Trebuchet MS"/>
                <a:cs typeface="Trebuchet MS"/>
              </a:rPr>
              <a:t>e</a:t>
            </a:r>
            <a:r>
              <a:rPr sz="1300" spc="-65" dirty="0">
                <a:latin typeface="Trebuchet MS"/>
                <a:cs typeface="Trebuchet MS"/>
              </a:rPr>
              <a:t>t</a:t>
            </a:r>
            <a:r>
              <a:rPr sz="1300" spc="-35" dirty="0">
                <a:latin typeface="Trebuchet MS"/>
                <a:cs typeface="Trebuchet MS"/>
              </a:rPr>
              <a:t>ween  </a:t>
            </a:r>
            <a:r>
              <a:rPr sz="1300" spc="-45" dirty="0">
                <a:latin typeface="Trebuchet MS"/>
                <a:cs typeface="Trebuchet MS"/>
              </a:rPr>
              <a:t>t</a:t>
            </a:r>
            <a:r>
              <a:rPr sz="1300" spc="-60" dirty="0">
                <a:latin typeface="Trebuchet MS"/>
                <a:cs typeface="Trebuchet MS"/>
              </a:rPr>
              <a:t>h</a:t>
            </a:r>
            <a:r>
              <a:rPr sz="1300" spc="-40" dirty="0">
                <a:latin typeface="Trebuchet MS"/>
                <a:cs typeface="Trebuchet MS"/>
              </a:rPr>
              <a:t>e</a:t>
            </a:r>
            <a:r>
              <a:rPr sz="1300" spc="-110" dirty="0">
                <a:latin typeface="Trebuchet MS"/>
                <a:cs typeface="Trebuchet MS"/>
              </a:rPr>
              <a:t> </a:t>
            </a:r>
            <a:r>
              <a:rPr sz="1300" spc="-40" dirty="0">
                <a:latin typeface="Trebuchet MS"/>
                <a:cs typeface="Trebuchet MS"/>
              </a:rPr>
              <a:t>e</a:t>
            </a:r>
            <a:r>
              <a:rPr sz="1300" spc="-5" dirty="0">
                <a:latin typeface="Trebuchet MS"/>
                <a:cs typeface="Trebuchet MS"/>
              </a:rPr>
              <a:t>n</a:t>
            </a:r>
            <a:r>
              <a:rPr sz="1300" spc="-75" dirty="0">
                <a:latin typeface="Trebuchet MS"/>
                <a:cs typeface="Trebuchet MS"/>
              </a:rPr>
              <a:t>te</a:t>
            </a:r>
            <a:r>
              <a:rPr sz="1300" spc="-70" dirty="0">
                <a:latin typeface="Trebuchet MS"/>
                <a:cs typeface="Trebuchet MS"/>
              </a:rPr>
              <a:t>ri</a:t>
            </a:r>
            <a:r>
              <a:rPr sz="1300" spc="-5" dirty="0">
                <a:latin typeface="Trebuchet MS"/>
                <a:cs typeface="Trebuchet MS"/>
              </a:rPr>
              <a:t>n</a:t>
            </a:r>
            <a:r>
              <a:rPr sz="1300" spc="10" dirty="0">
                <a:latin typeface="Trebuchet MS"/>
                <a:cs typeface="Trebuchet MS"/>
              </a:rPr>
              <a:t>g</a:t>
            </a:r>
            <a:r>
              <a:rPr sz="1300" spc="-110" dirty="0">
                <a:latin typeface="Trebuchet MS"/>
                <a:cs typeface="Trebuchet MS"/>
              </a:rPr>
              <a:t> </a:t>
            </a:r>
            <a:r>
              <a:rPr sz="1300" spc="-45" dirty="0">
                <a:latin typeface="Trebuchet MS"/>
                <a:cs typeface="Trebuchet MS"/>
              </a:rPr>
              <a:t>date</a:t>
            </a:r>
            <a:r>
              <a:rPr sz="1300" spc="-105" dirty="0">
                <a:latin typeface="Trebuchet MS"/>
                <a:cs typeface="Trebuchet MS"/>
              </a:rPr>
              <a:t> </a:t>
            </a:r>
            <a:r>
              <a:rPr sz="1300" spc="-85" dirty="0">
                <a:latin typeface="Trebuchet MS"/>
                <a:cs typeface="Trebuchet MS"/>
              </a:rPr>
              <a:t>o</a:t>
            </a:r>
            <a:r>
              <a:rPr sz="1300" spc="-55" dirty="0">
                <a:latin typeface="Trebuchet MS"/>
                <a:cs typeface="Trebuchet MS"/>
              </a:rPr>
              <a:t>f</a:t>
            </a:r>
            <a:r>
              <a:rPr sz="1300" spc="-95" dirty="0">
                <a:latin typeface="Trebuchet MS"/>
                <a:cs typeface="Trebuchet MS"/>
              </a:rPr>
              <a:t> </a:t>
            </a:r>
            <a:r>
              <a:rPr sz="1300" spc="-45" dirty="0">
                <a:latin typeface="Trebuchet MS"/>
                <a:cs typeface="Trebuchet MS"/>
              </a:rPr>
              <a:t>t</a:t>
            </a:r>
            <a:r>
              <a:rPr sz="1300" spc="-60" dirty="0">
                <a:latin typeface="Trebuchet MS"/>
                <a:cs typeface="Trebuchet MS"/>
              </a:rPr>
              <a:t>h</a:t>
            </a:r>
            <a:r>
              <a:rPr sz="1300" spc="-40" dirty="0">
                <a:latin typeface="Trebuchet MS"/>
                <a:cs typeface="Trebuchet MS"/>
              </a:rPr>
              <a:t>e</a:t>
            </a:r>
            <a:r>
              <a:rPr sz="1300" spc="-110" dirty="0">
                <a:latin typeface="Trebuchet MS"/>
                <a:cs typeface="Trebuchet MS"/>
              </a:rPr>
              <a:t> </a:t>
            </a:r>
            <a:r>
              <a:rPr sz="1300" spc="-25" dirty="0">
                <a:latin typeface="Trebuchet MS"/>
                <a:cs typeface="Trebuchet MS"/>
              </a:rPr>
              <a:t>bo</a:t>
            </a:r>
            <a:r>
              <a:rPr sz="1300" spc="-20" dirty="0">
                <a:latin typeface="Trebuchet MS"/>
                <a:cs typeface="Trebuchet MS"/>
              </a:rPr>
              <a:t>o</a:t>
            </a:r>
            <a:r>
              <a:rPr sz="1300" spc="-25" dirty="0">
                <a:latin typeface="Trebuchet MS"/>
                <a:cs typeface="Trebuchet MS"/>
              </a:rPr>
              <a:t>ki</a:t>
            </a:r>
            <a:r>
              <a:rPr sz="1300" spc="-40" dirty="0">
                <a:latin typeface="Trebuchet MS"/>
                <a:cs typeface="Trebuchet MS"/>
              </a:rPr>
              <a:t>n</a:t>
            </a:r>
            <a:r>
              <a:rPr sz="1300" spc="10" dirty="0">
                <a:latin typeface="Trebuchet MS"/>
                <a:cs typeface="Trebuchet MS"/>
              </a:rPr>
              <a:t>g</a:t>
            </a:r>
            <a:r>
              <a:rPr sz="1300" spc="-100" dirty="0">
                <a:latin typeface="Trebuchet MS"/>
                <a:cs typeface="Trebuchet MS"/>
              </a:rPr>
              <a:t> </a:t>
            </a:r>
            <a:r>
              <a:rPr sz="1300" spc="-25" dirty="0">
                <a:latin typeface="Trebuchet MS"/>
                <a:cs typeface="Trebuchet MS"/>
              </a:rPr>
              <a:t>i</a:t>
            </a:r>
            <a:r>
              <a:rPr sz="1300" spc="-55" dirty="0">
                <a:latin typeface="Trebuchet MS"/>
                <a:cs typeface="Trebuchet MS"/>
              </a:rPr>
              <a:t>n</a:t>
            </a:r>
            <a:r>
              <a:rPr sz="1300" spc="-70" dirty="0">
                <a:latin typeface="Trebuchet MS"/>
                <a:cs typeface="Trebuchet MS"/>
              </a:rPr>
              <a:t>to</a:t>
            </a:r>
            <a:r>
              <a:rPr sz="1300" spc="-105" dirty="0">
                <a:latin typeface="Trebuchet MS"/>
                <a:cs typeface="Trebuchet MS"/>
              </a:rPr>
              <a:t> </a:t>
            </a:r>
            <a:r>
              <a:rPr sz="1300" spc="-110" dirty="0">
                <a:latin typeface="Trebuchet MS"/>
                <a:cs typeface="Trebuchet MS"/>
              </a:rPr>
              <a:t>t</a:t>
            </a:r>
            <a:r>
              <a:rPr sz="1300" spc="-25" dirty="0">
                <a:latin typeface="Trebuchet MS"/>
                <a:cs typeface="Trebuchet MS"/>
              </a:rPr>
              <a:t>h</a:t>
            </a:r>
            <a:r>
              <a:rPr sz="1300" spc="-20" dirty="0">
                <a:latin typeface="Trebuchet MS"/>
                <a:cs typeface="Trebuchet MS"/>
              </a:rPr>
              <a:t>e</a:t>
            </a:r>
            <a:r>
              <a:rPr sz="1300" spc="-105" dirty="0">
                <a:latin typeface="Trebuchet MS"/>
                <a:cs typeface="Trebuchet MS"/>
              </a:rPr>
              <a:t> </a:t>
            </a:r>
            <a:r>
              <a:rPr sz="1300" spc="105" dirty="0">
                <a:latin typeface="Trebuchet MS"/>
                <a:cs typeface="Trebuchet MS"/>
              </a:rPr>
              <a:t>PM</a:t>
            </a:r>
            <a:r>
              <a:rPr sz="1300" spc="95" dirty="0">
                <a:latin typeface="Trebuchet MS"/>
                <a:cs typeface="Trebuchet MS"/>
              </a:rPr>
              <a:t>S</a:t>
            </a:r>
            <a:r>
              <a:rPr sz="1300" spc="-100" dirty="0">
                <a:latin typeface="Trebuchet MS"/>
                <a:cs typeface="Trebuchet MS"/>
              </a:rPr>
              <a:t> </a:t>
            </a:r>
            <a:r>
              <a:rPr sz="1300" spc="-10" dirty="0">
                <a:latin typeface="Trebuchet MS"/>
                <a:cs typeface="Trebuchet MS"/>
              </a:rPr>
              <a:t>and  </a:t>
            </a:r>
            <a:r>
              <a:rPr sz="1300" spc="-45" dirty="0">
                <a:latin typeface="Trebuchet MS"/>
                <a:cs typeface="Trebuchet MS"/>
              </a:rPr>
              <a:t>t</a:t>
            </a:r>
            <a:r>
              <a:rPr sz="1300" spc="-60" dirty="0">
                <a:latin typeface="Trebuchet MS"/>
                <a:cs typeface="Trebuchet MS"/>
              </a:rPr>
              <a:t>h</a:t>
            </a:r>
            <a:r>
              <a:rPr sz="1300" spc="-40" dirty="0">
                <a:latin typeface="Trebuchet MS"/>
                <a:cs typeface="Trebuchet MS"/>
              </a:rPr>
              <a:t>e</a:t>
            </a:r>
            <a:r>
              <a:rPr sz="1300" spc="-110" dirty="0">
                <a:latin typeface="Trebuchet MS"/>
                <a:cs typeface="Trebuchet MS"/>
              </a:rPr>
              <a:t> </a:t>
            </a:r>
            <a:r>
              <a:rPr sz="1300" spc="-10" dirty="0">
                <a:latin typeface="Trebuchet MS"/>
                <a:cs typeface="Trebuchet MS"/>
              </a:rPr>
              <a:t>a</a:t>
            </a:r>
            <a:r>
              <a:rPr sz="1300" spc="-65" dirty="0">
                <a:latin typeface="Trebuchet MS"/>
                <a:cs typeface="Trebuchet MS"/>
              </a:rPr>
              <a:t>r</a:t>
            </a:r>
            <a:r>
              <a:rPr sz="1300" spc="-60" dirty="0">
                <a:latin typeface="Trebuchet MS"/>
                <a:cs typeface="Trebuchet MS"/>
              </a:rPr>
              <a:t>r</a:t>
            </a:r>
            <a:r>
              <a:rPr sz="1300" spc="-50" dirty="0">
                <a:latin typeface="Trebuchet MS"/>
                <a:cs typeface="Trebuchet MS"/>
              </a:rPr>
              <a:t>iva</a:t>
            </a:r>
            <a:r>
              <a:rPr sz="1300" spc="-85" dirty="0">
                <a:latin typeface="Trebuchet MS"/>
                <a:cs typeface="Trebuchet MS"/>
              </a:rPr>
              <a:t>l</a:t>
            </a:r>
            <a:r>
              <a:rPr sz="1300" spc="-120" dirty="0">
                <a:latin typeface="Trebuchet MS"/>
                <a:cs typeface="Trebuchet MS"/>
              </a:rPr>
              <a:t> </a:t>
            </a:r>
            <a:r>
              <a:rPr sz="1300" spc="-5" dirty="0">
                <a:latin typeface="Trebuchet MS"/>
                <a:cs typeface="Trebuchet MS"/>
              </a:rPr>
              <a:t>d</a:t>
            </a:r>
            <a:r>
              <a:rPr sz="1300" spc="-80" dirty="0">
                <a:latin typeface="Trebuchet MS"/>
                <a:cs typeface="Trebuchet MS"/>
              </a:rPr>
              <a:t>a</a:t>
            </a:r>
            <a:r>
              <a:rPr sz="1300" spc="-50" dirty="0">
                <a:latin typeface="Trebuchet MS"/>
                <a:cs typeface="Trebuchet MS"/>
              </a:rPr>
              <a:t>t</a:t>
            </a:r>
            <a:r>
              <a:rPr sz="1300" spc="-85" dirty="0">
                <a:latin typeface="Trebuchet MS"/>
                <a:cs typeface="Trebuchet MS"/>
              </a:rPr>
              <a:t>e.</a:t>
            </a:r>
            <a:endParaRPr sz="1300">
              <a:latin typeface="Trebuchet MS"/>
              <a:cs typeface="Trebuchet MS"/>
            </a:endParaRPr>
          </a:p>
          <a:p>
            <a:pPr marL="241300" indent="-228600">
              <a:lnSpc>
                <a:spcPct val="100000"/>
              </a:lnSpc>
              <a:spcBef>
                <a:spcPts val="840"/>
              </a:spcBef>
              <a:buFont typeface="Arial MT"/>
              <a:buChar char="•"/>
              <a:tabLst>
                <a:tab pos="240665" algn="l"/>
                <a:tab pos="241300" algn="l"/>
              </a:tabLst>
            </a:pPr>
            <a:r>
              <a:rPr sz="1300" spc="-45" dirty="0">
                <a:latin typeface="Trebuchet MS"/>
                <a:cs typeface="Trebuchet MS"/>
              </a:rPr>
              <a:t>arrival_date_year:</a:t>
            </a:r>
            <a:r>
              <a:rPr sz="1300" spc="-130" dirty="0">
                <a:latin typeface="Trebuchet MS"/>
                <a:cs typeface="Trebuchet MS"/>
              </a:rPr>
              <a:t> </a:t>
            </a:r>
            <a:r>
              <a:rPr sz="1300" spc="-65" dirty="0">
                <a:latin typeface="Trebuchet MS"/>
                <a:cs typeface="Trebuchet MS"/>
              </a:rPr>
              <a:t>Year</a:t>
            </a:r>
            <a:r>
              <a:rPr sz="1300" spc="-100" dirty="0">
                <a:latin typeface="Trebuchet MS"/>
                <a:cs typeface="Trebuchet MS"/>
              </a:rPr>
              <a:t> </a:t>
            </a:r>
            <a:r>
              <a:rPr sz="1300" spc="-70" dirty="0">
                <a:latin typeface="Trebuchet MS"/>
                <a:cs typeface="Trebuchet MS"/>
              </a:rPr>
              <a:t>of</a:t>
            </a:r>
            <a:r>
              <a:rPr sz="1300" spc="-95" dirty="0">
                <a:latin typeface="Trebuchet MS"/>
                <a:cs typeface="Trebuchet MS"/>
              </a:rPr>
              <a:t> </a:t>
            </a:r>
            <a:r>
              <a:rPr sz="1300" spc="-55" dirty="0">
                <a:latin typeface="Trebuchet MS"/>
                <a:cs typeface="Trebuchet MS"/>
              </a:rPr>
              <a:t>arrival</a:t>
            </a:r>
            <a:r>
              <a:rPr sz="1300" spc="-110" dirty="0">
                <a:latin typeface="Trebuchet MS"/>
                <a:cs typeface="Trebuchet MS"/>
              </a:rPr>
              <a:t> </a:t>
            </a:r>
            <a:r>
              <a:rPr sz="1300" spc="-45" dirty="0">
                <a:latin typeface="Trebuchet MS"/>
                <a:cs typeface="Trebuchet MS"/>
              </a:rPr>
              <a:t>date</a:t>
            </a:r>
            <a:endParaRPr sz="1300">
              <a:latin typeface="Trebuchet MS"/>
              <a:cs typeface="Trebuchet MS"/>
            </a:endParaRPr>
          </a:p>
          <a:p>
            <a:pPr marL="241300" indent="-228600">
              <a:lnSpc>
                <a:spcPct val="100000"/>
              </a:lnSpc>
              <a:spcBef>
                <a:spcPts val="840"/>
              </a:spcBef>
              <a:buFont typeface="Arial MT"/>
              <a:buChar char="•"/>
              <a:tabLst>
                <a:tab pos="240665" algn="l"/>
                <a:tab pos="241300" algn="l"/>
              </a:tabLst>
            </a:pPr>
            <a:r>
              <a:rPr sz="1300" spc="-5" dirty="0">
                <a:latin typeface="Trebuchet MS"/>
                <a:cs typeface="Trebuchet MS"/>
              </a:rPr>
              <a:t>a</a:t>
            </a:r>
            <a:r>
              <a:rPr sz="1300" spc="-55" dirty="0">
                <a:latin typeface="Trebuchet MS"/>
                <a:cs typeface="Trebuchet MS"/>
              </a:rPr>
              <a:t>r</a:t>
            </a:r>
            <a:r>
              <a:rPr sz="1300" spc="-70" dirty="0">
                <a:latin typeface="Trebuchet MS"/>
                <a:cs typeface="Trebuchet MS"/>
              </a:rPr>
              <a:t>ri</a:t>
            </a:r>
            <a:r>
              <a:rPr sz="1300" spc="-55" dirty="0">
                <a:latin typeface="Trebuchet MS"/>
                <a:cs typeface="Trebuchet MS"/>
              </a:rPr>
              <a:t>val</a:t>
            </a:r>
            <a:r>
              <a:rPr sz="1300" spc="45" dirty="0">
                <a:latin typeface="Trebuchet MS"/>
                <a:cs typeface="Trebuchet MS"/>
              </a:rPr>
              <a:t>_</a:t>
            </a:r>
            <a:r>
              <a:rPr sz="1300" spc="-5" dirty="0">
                <a:latin typeface="Trebuchet MS"/>
                <a:cs typeface="Trebuchet MS"/>
              </a:rPr>
              <a:t>d</a:t>
            </a:r>
            <a:r>
              <a:rPr sz="1300" spc="-80" dirty="0">
                <a:latin typeface="Trebuchet MS"/>
                <a:cs typeface="Trebuchet MS"/>
              </a:rPr>
              <a:t>a</a:t>
            </a:r>
            <a:r>
              <a:rPr sz="1300" spc="-40" dirty="0">
                <a:latin typeface="Trebuchet MS"/>
                <a:cs typeface="Trebuchet MS"/>
              </a:rPr>
              <a:t>t</a:t>
            </a:r>
            <a:r>
              <a:rPr sz="1300" spc="-5" dirty="0">
                <a:latin typeface="Trebuchet MS"/>
                <a:cs typeface="Trebuchet MS"/>
              </a:rPr>
              <a:t>e_</a:t>
            </a:r>
            <a:r>
              <a:rPr sz="1300" spc="5" dirty="0">
                <a:latin typeface="Trebuchet MS"/>
                <a:cs typeface="Trebuchet MS"/>
              </a:rPr>
              <a:t>m</a:t>
            </a:r>
            <a:r>
              <a:rPr sz="1300" spc="-20" dirty="0">
                <a:latin typeface="Trebuchet MS"/>
                <a:cs typeface="Trebuchet MS"/>
              </a:rPr>
              <a:t>o</a:t>
            </a:r>
            <a:r>
              <a:rPr sz="1300" spc="-10" dirty="0">
                <a:latin typeface="Trebuchet MS"/>
                <a:cs typeface="Trebuchet MS"/>
              </a:rPr>
              <a:t>n</a:t>
            </a:r>
            <a:r>
              <a:rPr sz="1300" spc="-45" dirty="0">
                <a:latin typeface="Trebuchet MS"/>
                <a:cs typeface="Trebuchet MS"/>
              </a:rPr>
              <a:t>t</a:t>
            </a:r>
            <a:r>
              <a:rPr sz="1300" spc="-50" dirty="0">
                <a:latin typeface="Trebuchet MS"/>
                <a:cs typeface="Trebuchet MS"/>
              </a:rPr>
              <a:t>h</a:t>
            </a:r>
            <a:r>
              <a:rPr sz="1300" spc="-120" dirty="0">
                <a:latin typeface="Trebuchet MS"/>
                <a:cs typeface="Trebuchet MS"/>
              </a:rPr>
              <a:t>:</a:t>
            </a:r>
            <a:r>
              <a:rPr sz="1300" spc="-130" dirty="0">
                <a:latin typeface="Trebuchet MS"/>
                <a:cs typeface="Trebuchet MS"/>
              </a:rPr>
              <a:t> </a:t>
            </a:r>
            <a:r>
              <a:rPr sz="1300" spc="140" dirty="0">
                <a:latin typeface="Trebuchet MS"/>
                <a:cs typeface="Trebuchet MS"/>
              </a:rPr>
              <a:t>M</a:t>
            </a:r>
            <a:r>
              <a:rPr sz="1300" spc="-40" dirty="0">
                <a:latin typeface="Trebuchet MS"/>
                <a:cs typeface="Trebuchet MS"/>
              </a:rPr>
              <a:t>onth</a:t>
            </a:r>
            <a:r>
              <a:rPr sz="1300" spc="-105" dirty="0">
                <a:latin typeface="Trebuchet MS"/>
                <a:cs typeface="Trebuchet MS"/>
              </a:rPr>
              <a:t> </a:t>
            </a:r>
            <a:r>
              <a:rPr sz="1300" spc="-25" dirty="0">
                <a:latin typeface="Trebuchet MS"/>
                <a:cs typeface="Trebuchet MS"/>
              </a:rPr>
              <a:t>o</a:t>
            </a:r>
            <a:r>
              <a:rPr sz="1300" spc="-110" dirty="0">
                <a:latin typeface="Trebuchet MS"/>
                <a:cs typeface="Trebuchet MS"/>
              </a:rPr>
              <a:t>f</a:t>
            </a:r>
            <a:r>
              <a:rPr sz="1300" spc="-95" dirty="0">
                <a:latin typeface="Trebuchet MS"/>
                <a:cs typeface="Trebuchet MS"/>
              </a:rPr>
              <a:t> </a:t>
            </a:r>
            <a:r>
              <a:rPr sz="1300" spc="-55" dirty="0">
                <a:latin typeface="Trebuchet MS"/>
                <a:cs typeface="Trebuchet MS"/>
              </a:rPr>
              <a:t>a</a:t>
            </a:r>
            <a:r>
              <a:rPr sz="1300" spc="-30" dirty="0">
                <a:latin typeface="Trebuchet MS"/>
                <a:cs typeface="Trebuchet MS"/>
              </a:rPr>
              <a:t>r</a:t>
            </a:r>
            <a:r>
              <a:rPr sz="1300" spc="-70" dirty="0">
                <a:latin typeface="Trebuchet MS"/>
                <a:cs typeface="Trebuchet MS"/>
              </a:rPr>
              <a:t>ri</a:t>
            </a:r>
            <a:r>
              <a:rPr sz="1300" spc="-55" dirty="0">
                <a:latin typeface="Trebuchet MS"/>
                <a:cs typeface="Trebuchet MS"/>
              </a:rPr>
              <a:t>val</a:t>
            </a:r>
            <a:r>
              <a:rPr sz="1300" spc="-114" dirty="0">
                <a:latin typeface="Trebuchet MS"/>
                <a:cs typeface="Trebuchet MS"/>
              </a:rPr>
              <a:t> </a:t>
            </a:r>
            <a:r>
              <a:rPr sz="1300" spc="-5" dirty="0">
                <a:latin typeface="Trebuchet MS"/>
                <a:cs typeface="Trebuchet MS"/>
              </a:rPr>
              <a:t>d</a:t>
            </a:r>
            <a:r>
              <a:rPr sz="1300" spc="-80" dirty="0">
                <a:latin typeface="Trebuchet MS"/>
                <a:cs typeface="Trebuchet MS"/>
              </a:rPr>
              <a:t>a</a:t>
            </a:r>
            <a:r>
              <a:rPr sz="1300" spc="-50" dirty="0">
                <a:latin typeface="Trebuchet MS"/>
                <a:cs typeface="Trebuchet MS"/>
              </a:rPr>
              <a:t>t</a:t>
            </a:r>
            <a:r>
              <a:rPr sz="1300" spc="-40" dirty="0">
                <a:latin typeface="Trebuchet MS"/>
                <a:cs typeface="Trebuchet MS"/>
              </a:rPr>
              <a:t>e</a:t>
            </a:r>
            <a:endParaRPr sz="1300">
              <a:latin typeface="Trebuchet MS"/>
              <a:cs typeface="Trebuchet MS"/>
            </a:endParaRPr>
          </a:p>
          <a:p>
            <a:pPr marL="241300" marR="43815" indent="-228600" algn="just">
              <a:lnSpc>
                <a:spcPts val="1400"/>
              </a:lnSpc>
              <a:spcBef>
                <a:spcPts val="1025"/>
              </a:spcBef>
              <a:buFont typeface="Arial MT"/>
              <a:buChar char="•"/>
              <a:tabLst>
                <a:tab pos="241300" algn="l"/>
              </a:tabLst>
            </a:pPr>
            <a:r>
              <a:rPr sz="1300" spc="-35" dirty="0">
                <a:latin typeface="Trebuchet MS"/>
                <a:cs typeface="Trebuchet MS"/>
              </a:rPr>
              <a:t>arrival_date_week_number:</a:t>
            </a:r>
            <a:r>
              <a:rPr sz="1300" spc="-140" dirty="0">
                <a:latin typeface="Trebuchet MS"/>
                <a:cs typeface="Trebuchet MS"/>
              </a:rPr>
              <a:t> </a:t>
            </a:r>
            <a:r>
              <a:rPr sz="1300" spc="-45" dirty="0">
                <a:latin typeface="Trebuchet MS"/>
                <a:cs typeface="Trebuchet MS"/>
              </a:rPr>
              <a:t>Week</a:t>
            </a:r>
            <a:r>
              <a:rPr sz="1300" spc="-95" dirty="0">
                <a:latin typeface="Trebuchet MS"/>
                <a:cs typeface="Trebuchet MS"/>
              </a:rPr>
              <a:t> </a:t>
            </a:r>
            <a:r>
              <a:rPr sz="1300" spc="-20" dirty="0">
                <a:latin typeface="Trebuchet MS"/>
                <a:cs typeface="Trebuchet MS"/>
              </a:rPr>
              <a:t>number</a:t>
            </a:r>
            <a:r>
              <a:rPr sz="1300" spc="-80" dirty="0">
                <a:latin typeface="Trebuchet MS"/>
                <a:cs typeface="Trebuchet MS"/>
              </a:rPr>
              <a:t> </a:t>
            </a:r>
            <a:r>
              <a:rPr sz="1300" spc="-70" dirty="0">
                <a:latin typeface="Trebuchet MS"/>
                <a:cs typeface="Trebuchet MS"/>
              </a:rPr>
              <a:t>of</a:t>
            </a:r>
            <a:r>
              <a:rPr sz="1300" spc="-110" dirty="0">
                <a:latin typeface="Trebuchet MS"/>
                <a:cs typeface="Trebuchet MS"/>
              </a:rPr>
              <a:t> </a:t>
            </a:r>
            <a:r>
              <a:rPr sz="1300" spc="-45" dirty="0">
                <a:latin typeface="Trebuchet MS"/>
                <a:cs typeface="Trebuchet MS"/>
              </a:rPr>
              <a:t>year </a:t>
            </a:r>
            <a:r>
              <a:rPr sz="1300" spc="-380" dirty="0">
                <a:latin typeface="Trebuchet MS"/>
                <a:cs typeface="Trebuchet MS"/>
              </a:rPr>
              <a:t> </a:t>
            </a:r>
            <a:r>
              <a:rPr sz="1300" spc="-75" dirty="0">
                <a:latin typeface="Trebuchet MS"/>
                <a:cs typeface="Trebuchet MS"/>
              </a:rPr>
              <a:t>fo</a:t>
            </a:r>
            <a:r>
              <a:rPr sz="1300" spc="-60" dirty="0">
                <a:latin typeface="Trebuchet MS"/>
                <a:cs typeface="Trebuchet MS"/>
              </a:rPr>
              <a:t>r</a:t>
            </a:r>
            <a:r>
              <a:rPr sz="1300" spc="-105" dirty="0">
                <a:latin typeface="Trebuchet MS"/>
                <a:cs typeface="Trebuchet MS"/>
              </a:rPr>
              <a:t> </a:t>
            </a:r>
            <a:r>
              <a:rPr sz="1300" spc="-10" dirty="0">
                <a:latin typeface="Trebuchet MS"/>
                <a:cs typeface="Trebuchet MS"/>
              </a:rPr>
              <a:t>a</a:t>
            </a:r>
            <a:r>
              <a:rPr sz="1300" spc="-65" dirty="0">
                <a:latin typeface="Trebuchet MS"/>
                <a:cs typeface="Trebuchet MS"/>
              </a:rPr>
              <a:t>r</a:t>
            </a:r>
            <a:r>
              <a:rPr sz="1300" spc="-60" dirty="0">
                <a:latin typeface="Trebuchet MS"/>
                <a:cs typeface="Trebuchet MS"/>
              </a:rPr>
              <a:t>r</a:t>
            </a:r>
            <a:r>
              <a:rPr sz="1300" spc="-50" dirty="0">
                <a:latin typeface="Trebuchet MS"/>
                <a:cs typeface="Trebuchet MS"/>
              </a:rPr>
              <a:t>iva</a:t>
            </a:r>
            <a:r>
              <a:rPr sz="1300" spc="-85" dirty="0">
                <a:latin typeface="Trebuchet MS"/>
                <a:cs typeface="Trebuchet MS"/>
              </a:rPr>
              <a:t>l</a:t>
            </a:r>
            <a:r>
              <a:rPr sz="1300" spc="-120" dirty="0">
                <a:latin typeface="Trebuchet MS"/>
                <a:cs typeface="Trebuchet MS"/>
              </a:rPr>
              <a:t> </a:t>
            </a:r>
            <a:r>
              <a:rPr sz="1300" spc="-5" dirty="0">
                <a:latin typeface="Trebuchet MS"/>
                <a:cs typeface="Trebuchet MS"/>
              </a:rPr>
              <a:t>d</a:t>
            </a:r>
            <a:r>
              <a:rPr sz="1300" spc="-80" dirty="0">
                <a:latin typeface="Trebuchet MS"/>
                <a:cs typeface="Trebuchet MS"/>
              </a:rPr>
              <a:t>a</a:t>
            </a:r>
            <a:r>
              <a:rPr sz="1300" spc="-50" dirty="0">
                <a:latin typeface="Trebuchet MS"/>
                <a:cs typeface="Trebuchet MS"/>
              </a:rPr>
              <a:t>t</a:t>
            </a:r>
            <a:r>
              <a:rPr sz="1300" spc="-40" dirty="0">
                <a:latin typeface="Trebuchet MS"/>
                <a:cs typeface="Trebuchet MS"/>
              </a:rPr>
              <a:t>e</a:t>
            </a:r>
            <a:endParaRPr sz="1300">
              <a:latin typeface="Trebuchet MS"/>
              <a:cs typeface="Trebuchet MS"/>
            </a:endParaRPr>
          </a:p>
          <a:p>
            <a:pPr marL="241300" indent="-228600">
              <a:lnSpc>
                <a:spcPct val="100000"/>
              </a:lnSpc>
              <a:spcBef>
                <a:spcPts val="835"/>
              </a:spcBef>
              <a:buFont typeface="Arial MT"/>
              <a:buChar char="•"/>
              <a:tabLst>
                <a:tab pos="240665" algn="l"/>
                <a:tab pos="241300" algn="l"/>
              </a:tabLst>
            </a:pPr>
            <a:r>
              <a:rPr sz="1300" spc="-35" dirty="0">
                <a:latin typeface="Trebuchet MS"/>
                <a:cs typeface="Trebuchet MS"/>
              </a:rPr>
              <a:t>arrival_date_day_of_month:</a:t>
            </a:r>
            <a:r>
              <a:rPr sz="1300" spc="-125" dirty="0">
                <a:latin typeface="Trebuchet MS"/>
                <a:cs typeface="Trebuchet MS"/>
              </a:rPr>
              <a:t> </a:t>
            </a:r>
            <a:r>
              <a:rPr sz="1300" spc="-5" dirty="0">
                <a:latin typeface="Trebuchet MS"/>
                <a:cs typeface="Trebuchet MS"/>
              </a:rPr>
              <a:t>Day</a:t>
            </a:r>
            <a:r>
              <a:rPr sz="1300" spc="-85" dirty="0">
                <a:latin typeface="Trebuchet MS"/>
                <a:cs typeface="Trebuchet MS"/>
              </a:rPr>
              <a:t> </a:t>
            </a:r>
            <a:r>
              <a:rPr sz="1300" spc="-70" dirty="0">
                <a:latin typeface="Trebuchet MS"/>
                <a:cs typeface="Trebuchet MS"/>
              </a:rPr>
              <a:t>of</a:t>
            </a:r>
            <a:r>
              <a:rPr sz="1300" spc="-100" dirty="0">
                <a:latin typeface="Trebuchet MS"/>
                <a:cs typeface="Trebuchet MS"/>
              </a:rPr>
              <a:t> </a:t>
            </a:r>
            <a:r>
              <a:rPr sz="1300" spc="-55" dirty="0">
                <a:latin typeface="Trebuchet MS"/>
                <a:cs typeface="Trebuchet MS"/>
              </a:rPr>
              <a:t>arrival</a:t>
            </a:r>
            <a:r>
              <a:rPr sz="1300" spc="-110" dirty="0">
                <a:latin typeface="Trebuchet MS"/>
                <a:cs typeface="Trebuchet MS"/>
              </a:rPr>
              <a:t> </a:t>
            </a:r>
            <a:r>
              <a:rPr sz="1300" spc="-45" dirty="0">
                <a:latin typeface="Trebuchet MS"/>
                <a:cs typeface="Trebuchet MS"/>
              </a:rPr>
              <a:t>date</a:t>
            </a:r>
            <a:endParaRPr sz="1300">
              <a:latin typeface="Trebuchet MS"/>
              <a:cs typeface="Trebuchet MS"/>
            </a:endParaRPr>
          </a:p>
          <a:p>
            <a:pPr marL="241300" marR="224790" indent="-228600" algn="just">
              <a:lnSpc>
                <a:spcPts val="1400"/>
              </a:lnSpc>
              <a:spcBef>
                <a:spcPts val="1019"/>
              </a:spcBef>
              <a:buFont typeface="Arial MT"/>
              <a:buChar char="•"/>
              <a:tabLst>
                <a:tab pos="241300" algn="l"/>
              </a:tabLst>
            </a:pPr>
            <a:r>
              <a:rPr sz="1300" spc="-25" dirty="0">
                <a:latin typeface="Trebuchet MS"/>
                <a:cs typeface="Trebuchet MS"/>
              </a:rPr>
              <a:t>stays_in_weekend_nights:</a:t>
            </a:r>
            <a:r>
              <a:rPr sz="1300" spc="-120" dirty="0">
                <a:latin typeface="Trebuchet MS"/>
                <a:cs typeface="Trebuchet MS"/>
              </a:rPr>
              <a:t> </a:t>
            </a:r>
            <a:r>
              <a:rPr sz="1300" spc="-5" dirty="0">
                <a:latin typeface="Trebuchet MS"/>
                <a:cs typeface="Trebuchet MS"/>
              </a:rPr>
              <a:t>Number</a:t>
            </a:r>
            <a:r>
              <a:rPr sz="1300" spc="-80" dirty="0">
                <a:latin typeface="Trebuchet MS"/>
                <a:cs typeface="Trebuchet MS"/>
              </a:rPr>
              <a:t> </a:t>
            </a:r>
            <a:r>
              <a:rPr sz="1300" spc="-70" dirty="0">
                <a:latin typeface="Trebuchet MS"/>
                <a:cs typeface="Trebuchet MS"/>
              </a:rPr>
              <a:t>of</a:t>
            </a:r>
            <a:r>
              <a:rPr sz="1300" spc="-95" dirty="0">
                <a:latin typeface="Trebuchet MS"/>
                <a:cs typeface="Trebuchet MS"/>
              </a:rPr>
              <a:t> </a:t>
            </a:r>
            <a:r>
              <a:rPr sz="1300" spc="-35" dirty="0">
                <a:latin typeface="Trebuchet MS"/>
                <a:cs typeface="Trebuchet MS"/>
              </a:rPr>
              <a:t>weekend </a:t>
            </a:r>
            <a:r>
              <a:rPr sz="1300" spc="-380" dirty="0">
                <a:latin typeface="Trebuchet MS"/>
                <a:cs typeface="Trebuchet MS"/>
              </a:rPr>
              <a:t> </a:t>
            </a:r>
            <a:r>
              <a:rPr sz="1300" spc="-20" dirty="0">
                <a:latin typeface="Trebuchet MS"/>
                <a:cs typeface="Trebuchet MS"/>
              </a:rPr>
              <a:t>nights</a:t>
            </a:r>
            <a:r>
              <a:rPr sz="1300" spc="-110" dirty="0">
                <a:latin typeface="Trebuchet MS"/>
                <a:cs typeface="Trebuchet MS"/>
              </a:rPr>
              <a:t> </a:t>
            </a:r>
            <a:r>
              <a:rPr sz="1300" spc="-30" dirty="0">
                <a:latin typeface="Trebuchet MS"/>
                <a:cs typeface="Trebuchet MS"/>
              </a:rPr>
              <a:t>(Saturday</a:t>
            </a:r>
            <a:r>
              <a:rPr sz="1300" spc="-95" dirty="0">
                <a:latin typeface="Trebuchet MS"/>
                <a:cs typeface="Trebuchet MS"/>
              </a:rPr>
              <a:t> </a:t>
            </a:r>
            <a:r>
              <a:rPr sz="1300" spc="-50" dirty="0">
                <a:latin typeface="Trebuchet MS"/>
                <a:cs typeface="Trebuchet MS"/>
              </a:rPr>
              <a:t>or</a:t>
            </a:r>
            <a:r>
              <a:rPr sz="1300" spc="-100" dirty="0">
                <a:latin typeface="Trebuchet MS"/>
                <a:cs typeface="Trebuchet MS"/>
              </a:rPr>
              <a:t> </a:t>
            </a:r>
            <a:r>
              <a:rPr sz="1300" spc="-10" dirty="0">
                <a:latin typeface="Trebuchet MS"/>
                <a:cs typeface="Trebuchet MS"/>
              </a:rPr>
              <a:t>Sunday)</a:t>
            </a:r>
            <a:r>
              <a:rPr sz="1300" spc="-85" dirty="0">
                <a:latin typeface="Trebuchet MS"/>
                <a:cs typeface="Trebuchet MS"/>
              </a:rPr>
              <a:t> </a:t>
            </a:r>
            <a:r>
              <a:rPr sz="1300" spc="-50" dirty="0">
                <a:latin typeface="Trebuchet MS"/>
                <a:cs typeface="Trebuchet MS"/>
              </a:rPr>
              <a:t>the</a:t>
            </a:r>
            <a:r>
              <a:rPr sz="1300" spc="-105" dirty="0">
                <a:latin typeface="Trebuchet MS"/>
                <a:cs typeface="Trebuchet MS"/>
              </a:rPr>
              <a:t> </a:t>
            </a:r>
            <a:r>
              <a:rPr sz="1300" spc="-25" dirty="0">
                <a:latin typeface="Trebuchet MS"/>
                <a:cs typeface="Trebuchet MS"/>
              </a:rPr>
              <a:t>guest</a:t>
            </a:r>
            <a:r>
              <a:rPr sz="1300" spc="-110" dirty="0">
                <a:latin typeface="Trebuchet MS"/>
                <a:cs typeface="Trebuchet MS"/>
              </a:rPr>
              <a:t> </a:t>
            </a:r>
            <a:r>
              <a:rPr sz="1300" spc="-35" dirty="0">
                <a:latin typeface="Trebuchet MS"/>
                <a:cs typeface="Trebuchet MS"/>
              </a:rPr>
              <a:t>stayed</a:t>
            </a:r>
            <a:r>
              <a:rPr sz="1300" spc="-110" dirty="0">
                <a:latin typeface="Trebuchet MS"/>
                <a:cs typeface="Trebuchet MS"/>
              </a:rPr>
              <a:t> </a:t>
            </a:r>
            <a:r>
              <a:rPr sz="1300" spc="-50" dirty="0">
                <a:latin typeface="Trebuchet MS"/>
                <a:cs typeface="Trebuchet MS"/>
              </a:rPr>
              <a:t>or </a:t>
            </a:r>
            <a:r>
              <a:rPr sz="1300" spc="-375" dirty="0">
                <a:latin typeface="Trebuchet MS"/>
                <a:cs typeface="Trebuchet MS"/>
              </a:rPr>
              <a:t> </a:t>
            </a:r>
            <a:r>
              <a:rPr sz="1300" spc="-10" dirty="0">
                <a:latin typeface="Trebuchet MS"/>
                <a:cs typeface="Trebuchet MS"/>
              </a:rPr>
              <a:t>b</a:t>
            </a:r>
            <a:r>
              <a:rPr sz="1300" spc="-35" dirty="0">
                <a:latin typeface="Trebuchet MS"/>
                <a:cs typeface="Trebuchet MS"/>
              </a:rPr>
              <a:t>o</a:t>
            </a:r>
            <a:r>
              <a:rPr sz="1300" spc="-30" dirty="0">
                <a:latin typeface="Trebuchet MS"/>
                <a:cs typeface="Trebuchet MS"/>
              </a:rPr>
              <a:t>o</a:t>
            </a:r>
            <a:r>
              <a:rPr sz="1300" spc="-25" dirty="0">
                <a:latin typeface="Trebuchet MS"/>
                <a:cs typeface="Trebuchet MS"/>
              </a:rPr>
              <a:t>ke</a:t>
            </a:r>
            <a:r>
              <a:rPr sz="1300" spc="-20" dirty="0">
                <a:latin typeface="Trebuchet MS"/>
                <a:cs typeface="Trebuchet MS"/>
              </a:rPr>
              <a:t>d</a:t>
            </a:r>
            <a:r>
              <a:rPr sz="1300" spc="-90" dirty="0">
                <a:latin typeface="Trebuchet MS"/>
                <a:cs typeface="Trebuchet MS"/>
              </a:rPr>
              <a:t> </a:t>
            </a:r>
            <a:r>
              <a:rPr sz="1300" spc="-70" dirty="0">
                <a:latin typeface="Trebuchet MS"/>
                <a:cs typeface="Trebuchet MS"/>
              </a:rPr>
              <a:t>to</a:t>
            </a:r>
            <a:r>
              <a:rPr sz="1300" spc="-105" dirty="0">
                <a:latin typeface="Trebuchet MS"/>
                <a:cs typeface="Trebuchet MS"/>
              </a:rPr>
              <a:t> </a:t>
            </a:r>
            <a:r>
              <a:rPr sz="1300" spc="-25" dirty="0">
                <a:latin typeface="Trebuchet MS"/>
                <a:cs typeface="Trebuchet MS"/>
              </a:rPr>
              <a:t>st</a:t>
            </a:r>
            <a:r>
              <a:rPr sz="1300" spc="-40" dirty="0">
                <a:latin typeface="Trebuchet MS"/>
                <a:cs typeface="Trebuchet MS"/>
              </a:rPr>
              <a:t>a</a:t>
            </a:r>
            <a:r>
              <a:rPr sz="1300" spc="-55" dirty="0">
                <a:latin typeface="Trebuchet MS"/>
                <a:cs typeface="Trebuchet MS"/>
              </a:rPr>
              <a:t>y</a:t>
            </a:r>
            <a:r>
              <a:rPr sz="1300" spc="-120" dirty="0">
                <a:latin typeface="Trebuchet MS"/>
                <a:cs typeface="Trebuchet MS"/>
              </a:rPr>
              <a:t> </a:t>
            </a:r>
            <a:r>
              <a:rPr sz="1300" spc="-80" dirty="0">
                <a:latin typeface="Trebuchet MS"/>
                <a:cs typeface="Trebuchet MS"/>
              </a:rPr>
              <a:t>a</a:t>
            </a:r>
            <a:r>
              <a:rPr sz="1300" spc="-55" dirty="0">
                <a:latin typeface="Trebuchet MS"/>
                <a:cs typeface="Trebuchet MS"/>
              </a:rPr>
              <a:t>t</a:t>
            </a:r>
            <a:r>
              <a:rPr sz="1300" spc="-105" dirty="0">
                <a:latin typeface="Trebuchet MS"/>
                <a:cs typeface="Trebuchet MS"/>
              </a:rPr>
              <a:t> </a:t>
            </a:r>
            <a:r>
              <a:rPr sz="1300" spc="-114" dirty="0">
                <a:latin typeface="Trebuchet MS"/>
                <a:cs typeface="Trebuchet MS"/>
              </a:rPr>
              <a:t>t</a:t>
            </a:r>
            <a:r>
              <a:rPr sz="1300" spc="-20" dirty="0">
                <a:latin typeface="Trebuchet MS"/>
                <a:cs typeface="Trebuchet MS"/>
              </a:rPr>
              <a:t>h</a:t>
            </a:r>
            <a:r>
              <a:rPr sz="1300" spc="-15" dirty="0">
                <a:latin typeface="Trebuchet MS"/>
                <a:cs typeface="Trebuchet MS"/>
              </a:rPr>
              <a:t>e</a:t>
            </a:r>
            <a:r>
              <a:rPr sz="1300" spc="-110" dirty="0">
                <a:latin typeface="Trebuchet MS"/>
                <a:cs typeface="Trebuchet MS"/>
              </a:rPr>
              <a:t> </a:t>
            </a:r>
            <a:r>
              <a:rPr sz="1300" spc="5" dirty="0">
                <a:latin typeface="Trebuchet MS"/>
                <a:cs typeface="Trebuchet MS"/>
              </a:rPr>
              <a:t>h</a:t>
            </a:r>
            <a:r>
              <a:rPr sz="1300" spc="-85" dirty="0">
                <a:latin typeface="Trebuchet MS"/>
                <a:cs typeface="Trebuchet MS"/>
              </a:rPr>
              <a:t>o</a:t>
            </a:r>
            <a:r>
              <a:rPr sz="1300" spc="-60" dirty="0">
                <a:latin typeface="Trebuchet MS"/>
                <a:cs typeface="Trebuchet MS"/>
              </a:rPr>
              <a:t>t</a:t>
            </a:r>
            <a:r>
              <a:rPr sz="1300" spc="-85" dirty="0">
                <a:latin typeface="Trebuchet MS"/>
                <a:cs typeface="Trebuchet MS"/>
              </a:rPr>
              <a:t>el.</a:t>
            </a:r>
            <a:endParaRPr sz="1300">
              <a:latin typeface="Trebuchet MS"/>
              <a:cs typeface="Trebuchet MS"/>
            </a:endParaRPr>
          </a:p>
          <a:p>
            <a:pPr marL="241300" marR="150495" indent="-228600">
              <a:lnSpc>
                <a:spcPts val="1400"/>
              </a:lnSpc>
              <a:spcBef>
                <a:spcPts val="1010"/>
              </a:spcBef>
              <a:buFont typeface="Arial MT"/>
              <a:buChar char="•"/>
              <a:tabLst>
                <a:tab pos="240665" algn="l"/>
                <a:tab pos="241300" algn="l"/>
              </a:tabLst>
            </a:pPr>
            <a:r>
              <a:rPr sz="1300" spc="60" dirty="0">
                <a:latin typeface="Trebuchet MS"/>
                <a:cs typeface="Trebuchet MS"/>
              </a:rPr>
              <a:t>s</a:t>
            </a:r>
            <a:r>
              <a:rPr sz="1300" spc="-105" dirty="0">
                <a:latin typeface="Trebuchet MS"/>
                <a:cs typeface="Trebuchet MS"/>
              </a:rPr>
              <a:t>t</a:t>
            </a:r>
            <a:r>
              <a:rPr sz="1300" spc="-45" dirty="0">
                <a:latin typeface="Trebuchet MS"/>
                <a:cs typeface="Trebuchet MS"/>
              </a:rPr>
              <a:t>a</a:t>
            </a:r>
            <a:r>
              <a:rPr sz="1300" spc="-35" dirty="0">
                <a:latin typeface="Trebuchet MS"/>
                <a:cs typeface="Trebuchet MS"/>
              </a:rPr>
              <a:t>y</a:t>
            </a:r>
            <a:r>
              <a:rPr sz="1300" spc="35" dirty="0">
                <a:latin typeface="Trebuchet MS"/>
                <a:cs typeface="Trebuchet MS"/>
              </a:rPr>
              <a:t>s</a:t>
            </a:r>
            <a:r>
              <a:rPr sz="1300" spc="55" dirty="0">
                <a:latin typeface="Trebuchet MS"/>
                <a:cs typeface="Trebuchet MS"/>
              </a:rPr>
              <a:t>_</a:t>
            </a:r>
            <a:r>
              <a:rPr sz="1300" spc="-25" dirty="0">
                <a:latin typeface="Trebuchet MS"/>
                <a:cs typeface="Trebuchet MS"/>
              </a:rPr>
              <a:t>i</a:t>
            </a:r>
            <a:r>
              <a:rPr sz="1300" spc="-55" dirty="0">
                <a:latin typeface="Trebuchet MS"/>
                <a:cs typeface="Trebuchet MS"/>
              </a:rPr>
              <a:t>n</a:t>
            </a:r>
            <a:r>
              <a:rPr sz="1300" spc="-40" dirty="0">
                <a:latin typeface="Trebuchet MS"/>
                <a:cs typeface="Trebuchet MS"/>
              </a:rPr>
              <a:t>_w</a:t>
            </a:r>
            <a:r>
              <a:rPr sz="1300" spc="-25" dirty="0">
                <a:latin typeface="Trebuchet MS"/>
                <a:cs typeface="Trebuchet MS"/>
              </a:rPr>
              <a:t>e</a:t>
            </a:r>
            <a:r>
              <a:rPr sz="1300" spc="-10" dirty="0">
                <a:latin typeface="Trebuchet MS"/>
                <a:cs typeface="Trebuchet MS"/>
              </a:rPr>
              <a:t>ek</a:t>
            </a:r>
            <a:r>
              <a:rPr sz="1300" spc="5" dirty="0">
                <a:latin typeface="Trebuchet MS"/>
                <a:cs typeface="Trebuchet MS"/>
              </a:rPr>
              <a:t>_</a:t>
            </a:r>
            <a:r>
              <a:rPr sz="1300" spc="-5" dirty="0">
                <a:latin typeface="Trebuchet MS"/>
                <a:cs typeface="Trebuchet MS"/>
              </a:rPr>
              <a:t>n</a:t>
            </a:r>
            <a:r>
              <a:rPr sz="1300" spc="-20" dirty="0">
                <a:latin typeface="Trebuchet MS"/>
                <a:cs typeface="Trebuchet MS"/>
              </a:rPr>
              <a:t>ig</a:t>
            </a:r>
            <a:r>
              <a:rPr sz="1300" spc="-15" dirty="0">
                <a:latin typeface="Trebuchet MS"/>
                <a:cs typeface="Trebuchet MS"/>
              </a:rPr>
              <a:t>h</a:t>
            </a:r>
            <a:r>
              <a:rPr sz="1300" spc="-35" dirty="0">
                <a:latin typeface="Trebuchet MS"/>
                <a:cs typeface="Trebuchet MS"/>
              </a:rPr>
              <a:t>t</a:t>
            </a:r>
            <a:r>
              <a:rPr sz="1300" spc="-25" dirty="0">
                <a:latin typeface="Trebuchet MS"/>
                <a:cs typeface="Trebuchet MS"/>
              </a:rPr>
              <a:t>s</a:t>
            </a:r>
            <a:r>
              <a:rPr sz="1300" spc="-120" dirty="0">
                <a:latin typeface="Trebuchet MS"/>
                <a:cs typeface="Trebuchet MS"/>
              </a:rPr>
              <a:t>:</a:t>
            </a:r>
            <a:r>
              <a:rPr sz="1300" spc="-140" dirty="0">
                <a:latin typeface="Trebuchet MS"/>
                <a:cs typeface="Trebuchet MS"/>
              </a:rPr>
              <a:t> </a:t>
            </a:r>
            <a:r>
              <a:rPr sz="1300" spc="100" dirty="0">
                <a:latin typeface="Trebuchet MS"/>
                <a:cs typeface="Trebuchet MS"/>
              </a:rPr>
              <a:t>N</a:t>
            </a:r>
            <a:r>
              <a:rPr sz="1300" spc="-5" dirty="0">
                <a:latin typeface="Trebuchet MS"/>
                <a:cs typeface="Trebuchet MS"/>
              </a:rPr>
              <a:t>u</a:t>
            </a:r>
            <a:r>
              <a:rPr sz="1300" dirty="0">
                <a:latin typeface="Trebuchet MS"/>
                <a:cs typeface="Trebuchet MS"/>
              </a:rPr>
              <a:t>m</a:t>
            </a:r>
            <a:r>
              <a:rPr sz="1300" spc="-10" dirty="0">
                <a:latin typeface="Trebuchet MS"/>
                <a:cs typeface="Trebuchet MS"/>
              </a:rPr>
              <a:t>b</a:t>
            </a:r>
            <a:r>
              <a:rPr sz="1300" spc="-65" dirty="0">
                <a:latin typeface="Trebuchet MS"/>
                <a:cs typeface="Trebuchet MS"/>
              </a:rPr>
              <a:t>e</a:t>
            </a:r>
            <a:r>
              <a:rPr sz="1300" spc="-45" dirty="0">
                <a:latin typeface="Trebuchet MS"/>
                <a:cs typeface="Trebuchet MS"/>
              </a:rPr>
              <a:t>r</a:t>
            </a:r>
            <a:r>
              <a:rPr sz="1300" spc="-95" dirty="0">
                <a:latin typeface="Trebuchet MS"/>
                <a:cs typeface="Trebuchet MS"/>
              </a:rPr>
              <a:t> </a:t>
            </a:r>
            <a:r>
              <a:rPr sz="1300" spc="-85" dirty="0">
                <a:latin typeface="Trebuchet MS"/>
                <a:cs typeface="Trebuchet MS"/>
              </a:rPr>
              <a:t>o</a:t>
            </a:r>
            <a:r>
              <a:rPr sz="1300" spc="-55" dirty="0">
                <a:latin typeface="Trebuchet MS"/>
                <a:cs typeface="Trebuchet MS"/>
              </a:rPr>
              <a:t>f</a:t>
            </a:r>
            <a:r>
              <a:rPr sz="1300" spc="-95" dirty="0">
                <a:latin typeface="Trebuchet MS"/>
                <a:cs typeface="Trebuchet MS"/>
              </a:rPr>
              <a:t> </a:t>
            </a:r>
            <a:r>
              <a:rPr sz="1300" spc="-35" dirty="0">
                <a:latin typeface="Trebuchet MS"/>
                <a:cs typeface="Trebuchet MS"/>
              </a:rPr>
              <a:t>week</a:t>
            </a:r>
            <a:r>
              <a:rPr sz="1300" spc="-40" dirty="0">
                <a:latin typeface="Trebuchet MS"/>
                <a:cs typeface="Trebuchet MS"/>
              </a:rPr>
              <a:t>n</a:t>
            </a:r>
            <a:r>
              <a:rPr sz="1300" spc="-45" dirty="0">
                <a:latin typeface="Trebuchet MS"/>
                <a:cs typeface="Trebuchet MS"/>
              </a:rPr>
              <a:t>ight</a:t>
            </a:r>
            <a:r>
              <a:rPr sz="1300" spc="40" dirty="0">
                <a:latin typeface="Trebuchet MS"/>
                <a:cs typeface="Trebuchet MS"/>
              </a:rPr>
              <a:t>s  </a:t>
            </a:r>
            <a:r>
              <a:rPr sz="1300" spc="-10" dirty="0">
                <a:latin typeface="Trebuchet MS"/>
                <a:cs typeface="Trebuchet MS"/>
              </a:rPr>
              <a:t>(Monday</a:t>
            </a:r>
            <a:r>
              <a:rPr sz="1300" spc="-80" dirty="0">
                <a:latin typeface="Trebuchet MS"/>
                <a:cs typeface="Trebuchet MS"/>
              </a:rPr>
              <a:t> </a:t>
            </a:r>
            <a:r>
              <a:rPr sz="1300" spc="-70" dirty="0">
                <a:latin typeface="Trebuchet MS"/>
                <a:cs typeface="Trebuchet MS"/>
              </a:rPr>
              <a:t>to</a:t>
            </a:r>
            <a:r>
              <a:rPr sz="1300" spc="-114" dirty="0">
                <a:latin typeface="Trebuchet MS"/>
                <a:cs typeface="Trebuchet MS"/>
              </a:rPr>
              <a:t> </a:t>
            </a:r>
            <a:r>
              <a:rPr sz="1300" spc="-45" dirty="0">
                <a:latin typeface="Trebuchet MS"/>
                <a:cs typeface="Trebuchet MS"/>
              </a:rPr>
              <a:t>Friday)</a:t>
            </a:r>
            <a:r>
              <a:rPr sz="1300" spc="-95" dirty="0">
                <a:latin typeface="Trebuchet MS"/>
                <a:cs typeface="Trebuchet MS"/>
              </a:rPr>
              <a:t> </a:t>
            </a:r>
            <a:r>
              <a:rPr sz="1300" spc="-50" dirty="0">
                <a:latin typeface="Trebuchet MS"/>
                <a:cs typeface="Trebuchet MS"/>
              </a:rPr>
              <a:t>the</a:t>
            </a:r>
            <a:r>
              <a:rPr sz="1300" spc="-110" dirty="0">
                <a:latin typeface="Trebuchet MS"/>
                <a:cs typeface="Trebuchet MS"/>
              </a:rPr>
              <a:t> </a:t>
            </a:r>
            <a:r>
              <a:rPr sz="1300" spc="-25" dirty="0">
                <a:latin typeface="Trebuchet MS"/>
                <a:cs typeface="Trebuchet MS"/>
              </a:rPr>
              <a:t>guest</a:t>
            </a:r>
            <a:r>
              <a:rPr sz="1300" spc="-110" dirty="0">
                <a:latin typeface="Trebuchet MS"/>
                <a:cs typeface="Trebuchet MS"/>
              </a:rPr>
              <a:t> </a:t>
            </a:r>
            <a:r>
              <a:rPr sz="1300" spc="-35" dirty="0">
                <a:latin typeface="Trebuchet MS"/>
                <a:cs typeface="Trebuchet MS"/>
              </a:rPr>
              <a:t>stayed</a:t>
            </a:r>
            <a:r>
              <a:rPr sz="1300" spc="-105" dirty="0">
                <a:latin typeface="Trebuchet MS"/>
                <a:cs typeface="Trebuchet MS"/>
              </a:rPr>
              <a:t> </a:t>
            </a:r>
            <a:r>
              <a:rPr sz="1300" spc="-50" dirty="0">
                <a:latin typeface="Trebuchet MS"/>
                <a:cs typeface="Trebuchet MS"/>
              </a:rPr>
              <a:t>or</a:t>
            </a:r>
            <a:r>
              <a:rPr sz="1300" spc="-105" dirty="0">
                <a:latin typeface="Trebuchet MS"/>
                <a:cs typeface="Trebuchet MS"/>
              </a:rPr>
              <a:t> </a:t>
            </a:r>
            <a:r>
              <a:rPr sz="1300" spc="-25" dirty="0">
                <a:latin typeface="Trebuchet MS"/>
                <a:cs typeface="Trebuchet MS"/>
              </a:rPr>
              <a:t>booked</a:t>
            </a:r>
            <a:r>
              <a:rPr sz="1300" spc="-85" dirty="0">
                <a:latin typeface="Trebuchet MS"/>
                <a:cs typeface="Trebuchet MS"/>
              </a:rPr>
              <a:t> </a:t>
            </a:r>
            <a:r>
              <a:rPr sz="1300" spc="-70" dirty="0">
                <a:latin typeface="Trebuchet MS"/>
                <a:cs typeface="Trebuchet MS"/>
              </a:rPr>
              <a:t>to </a:t>
            </a:r>
            <a:r>
              <a:rPr sz="1300" spc="-375" dirty="0">
                <a:latin typeface="Trebuchet MS"/>
                <a:cs typeface="Trebuchet MS"/>
              </a:rPr>
              <a:t> </a:t>
            </a:r>
            <a:r>
              <a:rPr sz="1300" spc="-25" dirty="0">
                <a:latin typeface="Trebuchet MS"/>
                <a:cs typeface="Trebuchet MS"/>
              </a:rPr>
              <a:t>st</a:t>
            </a:r>
            <a:r>
              <a:rPr sz="1300" spc="-35" dirty="0">
                <a:latin typeface="Trebuchet MS"/>
                <a:cs typeface="Trebuchet MS"/>
              </a:rPr>
              <a:t>a</a:t>
            </a:r>
            <a:r>
              <a:rPr sz="1300" spc="-60" dirty="0">
                <a:latin typeface="Trebuchet MS"/>
                <a:cs typeface="Trebuchet MS"/>
              </a:rPr>
              <a:t>y</a:t>
            </a:r>
            <a:r>
              <a:rPr sz="1300" spc="-114" dirty="0">
                <a:latin typeface="Trebuchet MS"/>
                <a:cs typeface="Trebuchet MS"/>
              </a:rPr>
              <a:t> </a:t>
            </a:r>
            <a:r>
              <a:rPr sz="1300" spc="-80" dirty="0">
                <a:latin typeface="Trebuchet MS"/>
                <a:cs typeface="Trebuchet MS"/>
              </a:rPr>
              <a:t>a</a:t>
            </a:r>
            <a:r>
              <a:rPr sz="1300" spc="-55" dirty="0">
                <a:latin typeface="Trebuchet MS"/>
                <a:cs typeface="Trebuchet MS"/>
              </a:rPr>
              <a:t>t</a:t>
            </a:r>
            <a:r>
              <a:rPr sz="1300" spc="-105" dirty="0">
                <a:latin typeface="Trebuchet MS"/>
                <a:cs typeface="Trebuchet MS"/>
              </a:rPr>
              <a:t> </a:t>
            </a:r>
            <a:r>
              <a:rPr sz="1300" spc="-110" dirty="0">
                <a:latin typeface="Trebuchet MS"/>
                <a:cs typeface="Trebuchet MS"/>
              </a:rPr>
              <a:t>t</a:t>
            </a:r>
            <a:r>
              <a:rPr sz="1300" spc="-25" dirty="0">
                <a:latin typeface="Trebuchet MS"/>
                <a:cs typeface="Trebuchet MS"/>
              </a:rPr>
              <a:t>h</a:t>
            </a:r>
            <a:r>
              <a:rPr sz="1300" spc="-20" dirty="0">
                <a:latin typeface="Trebuchet MS"/>
                <a:cs typeface="Trebuchet MS"/>
              </a:rPr>
              <a:t>e</a:t>
            </a:r>
            <a:r>
              <a:rPr sz="1300" spc="-105" dirty="0">
                <a:latin typeface="Trebuchet MS"/>
                <a:cs typeface="Trebuchet MS"/>
              </a:rPr>
              <a:t> </a:t>
            </a:r>
            <a:r>
              <a:rPr sz="1300" spc="5" dirty="0">
                <a:latin typeface="Trebuchet MS"/>
                <a:cs typeface="Trebuchet MS"/>
              </a:rPr>
              <a:t>h</a:t>
            </a:r>
            <a:r>
              <a:rPr sz="1300" spc="-90" dirty="0">
                <a:latin typeface="Trebuchet MS"/>
                <a:cs typeface="Trebuchet MS"/>
              </a:rPr>
              <a:t>o</a:t>
            </a:r>
            <a:r>
              <a:rPr sz="1300" spc="-55" dirty="0">
                <a:latin typeface="Trebuchet MS"/>
                <a:cs typeface="Trebuchet MS"/>
              </a:rPr>
              <a:t>t</a:t>
            </a:r>
            <a:r>
              <a:rPr sz="1300" spc="-70" dirty="0">
                <a:latin typeface="Trebuchet MS"/>
                <a:cs typeface="Trebuchet MS"/>
              </a:rPr>
              <a:t>el</a:t>
            </a:r>
            <a:endParaRPr sz="13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96000" cy="685799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p:spPr>
      </p:pic>
      <p:sp>
        <p:nvSpPr>
          <p:cNvPr id="3" name="object 3"/>
          <p:cNvSpPr txBox="1"/>
          <p:nvPr/>
        </p:nvSpPr>
        <p:spPr>
          <a:xfrm>
            <a:off x="1557274" y="2868637"/>
            <a:ext cx="2998470" cy="1050925"/>
          </a:xfrm>
          <a:prstGeom prst="rect">
            <a:avLst/>
          </a:prstGeom>
        </p:spPr>
        <p:txBody>
          <a:bodyPr vert="horz" wrap="square" lIns="0" tIns="12700" rIns="0" bIns="0" rtlCol="0">
            <a:spAutoFit/>
          </a:bodyPr>
          <a:lstStyle/>
          <a:p>
            <a:pPr marL="547370" marR="5080" indent="-535305">
              <a:lnSpc>
                <a:spcPct val="120100"/>
              </a:lnSpc>
              <a:spcBef>
                <a:spcPts val="100"/>
              </a:spcBef>
              <a:tabLst>
                <a:tab pos="1139825" algn="l"/>
              </a:tabLst>
            </a:pPr>
            <a:r>
              <a:rPr sz="2800" b="1" spc="-260" dirty="0">
                <a:latin typeface="Trebuchet MS"/>
                <a:cs typeface="Trebuchet MS"/>
              </a:rPr>
              <a:t>D</a:t>
            </a:r>
            <a:r>
              <a:rPr sz="2800" b="1" spc="-254" dirty="0">
                <a:latin typeface="Trebuchet MS"/>
                <a:cs typeface="Trebuchet MS"/>
              </a:rPr>
              <a:t> </a:t>
            </a:r>
            <a:r>
              <a:rPr sz="2800" b="1" spc="-335" dirty="0">
                <a:latin typeface="Trebuchet MS"/>
                <a:cs typeface="Trebuchet MS"/>
              </a:rPr>
              <a:t>A</a:t>
            </a:r>
            <a:r>
              <a:rPr sz="2800" b="1" spc="-395" dirty="0">
                <a:latin typeface="Trebuchet MS"/>
                <a:cs typeface="Trebuchet MS"/>
              </a:rPr>
              <a:t> </a:t>
            </a:r>
            <a:r>
              <a:rPr sz="2800" b="1" spc="-475" dirty="0">
                <a:latin typeface="Trebuchet MS"/>
                <a:cs typeface="Trebuchet MS"/>
              </a:rPr>
              <a:t>T</a:t>
            </a:r>
            <a:r>
              <a:rPr sz="2800" b="1" spc="-400" dirty="0">
                <a:latin typeface="Trebuchet MS"/>
                <a:cs typeface="Trebuchet MS"/>
              </a:rPr>
              <a:t> </a:t>
            </a:r>
            <a:r>
              <a:rPr sz="2800" b="1" spc="-335" dirty="0">
                <a:latin typeface="Trebuchet MS"/>
                <a:cs typeface="Trebuchet MS"/>
              </a:rPr>
              <a:t>A</a:t>
            </a:r>
            <a:r>
              <a:rPr sz="2800" b="1" dirty="0">
                <a:latin typeface="Trebuchet MS"/>
                <a:cs typeface="Trebuchet MS"/>
              </a:rPr>
              <a:t>	</a:t>
            </a:r>
            <a:r>
              <a:rPr sz="2800" b="1" spc="-110" dirty="0">
                <a:latin typeface="Trebuchet MS"/>
                <a:cs typeface="Trebuchet MS"/>
              </a:rPr>
              <a:t>S</a:t>
            </a:r>
            <a:r>
              <a:rPr sz="2800" b="1" spc="-254" dirty="0">
                <a:latin typeface="Trebuchet MS"/>
                <a:cs typeface="Trebuchet MS"/>
              </a:rPr>
              <a:t> </a:t>
            </a:r>
            <a:r>
              <a:rPr sz="2800" b="1" spc="-340" dirty="0">
                <a:latin typeface="Trebuchet MS"/>
                <a:cs typeface="Trebuchet MS"/>
              </a:rPr>
              <a:t>U</a:t>
            </a:r>
            <a:r>
              <a:rPr sz="2800" b="1" spc="-250" dirty="0">
                <a:latin typeface="Trebuchet MS"/>
                <a:cs typeface="Trebuchet MS"/>
              </a:rPr>
              <a:t> </a:t>
            </a:r>
            <a:r>
              <a:rPr sz="2800" b="1" spc="-170" dirty="0">
                <a:latin typeface="Trebuchet MS"/>
                <a:cs typeface="Trebuchet MS"/>
              </a:rPr>
              <a:t>M</a:t>
            </a:r>
            <a:r>
              <a:rPr sz="2800" b="1" spc="-245" dirty="0">
                <a:latin typeface="Trebuchet MS"/>
                <a:cs typeface="Trebuchet MS"/>
              </a:rPr>
              <a:t> </a:t>
            </a:r>
            <a:r>
              <a:rPr sz="2800" b="1" spc="-170" dirty="0">
                <a:latin typeface="Trebuchet MS"/>
                <a:cs typeface="Trebuchet MS"/>
              </a:rPr>
              <a:t>M</a:t>
            </a:r>
            <a:r>
              <a:rPr sz="2800" b="1" spc="-245" dirty="0">
                <a:latin typeface="Trebuchet MS"/>
                <a:cs typeface="Trebuchet MS"/>
              </a:rPr>
              <a:t> </a:t>
            </a:r>
            <a:r>
              <a:rPr sz="2800" b="1" spc="-335" dirty="0">
                <a:latin typeface="Trebuchet MS"/>
                <a:cs typeface="Trebuchet MS"/>
              </a:rPr>
              <a:t>A</a:t>
            </a:r>
            <a:r>
              <a:rPr sz="2800" b="1" spc="-250" dirty="0">
                <a:latin typeface="Trebuchet MS"/>
                <a:cs typeface="Trebuchet MS"/>
              </a:rPr>
              <a:t> </a:t>
            </a:r>
            <a:r>
              <a:rPr sz="2800" b="1" spc="-240" dirty="0">
                <a:latin typeface="Trebuchet MS"/>
                <a:cs typeface="Trebuchet MS"/>
              </a:rPr>
              <a:t>R</a:t>
            </a:r>
            <a:r>
              <a:rPr sz="2800" b="1" spc="-245" dirty="0">
                <a:latin typeface="Trebuchet MS"/>
                <a:cs typeface="Trebuchet MS"/>
              </a:rPr>
              <a:t> </a:t>
            </a:r>
            <a:r>
              <a:rPr sz="2800" b="1" spc="-275" dirty="0">
                <a:latin typeface="Trebuchet MS"/>
                <a:cs typeface="Trebuchet MS"/>
              </a:rPr>
              <a:t>Y  </a:t>
            </a:r>
            <a:r>
              <a:rPr sz="2800" b="1" spc="-225" dirty="0">
                <a:latin typeface="Trebuchet MS"/>
                <a:cs typeface="Trebuchet MS"/>
              </a:rPr>
              <a:t>(</a:t>
            </a:r>
            <a:r>
              <a:rPr sz="2800" b="1" spc="-250" dirty="0">
                <a:latin typeface="Trebuchet MS"/>
                <a:cs typeface="Trebuchet MS"/>
              </a:rPr>
              <a:t> </a:t>
            </a:r>
            <a:r>
              <a:rPr sz="2800" b="1" spc="-285" dirty="0">
                <a:latin typeface="Trebuchet MS"/>
                <a:cs typeface="Trebuchet MS"/>
              </a:rPr>
              <a:t>C</a:t>
            </a:r>
            <a:r>
              <a:rPr sz="2800" b="1" spc="-250" dirty="0">
                <a:latin typeface="Trebuchet MS"/>
                <a:cs typeface="Trebuchet MS"/>
              </a:rPr>
              <a:t> </a:t>
            </a:r>
            <a:r>
              <a:rPr sz="2800" b="1" spc="-450" dirty="0">
                <a:latin typeface="Trebuchet MS"/>
                <a:cs typeface="Trebuchet MS"/>
              </a:rPr>
              <a:t>O</a:t>
            </a:r>
            <a:r>
              <a:rPr sz="2800" b="1" spc="-245" dirty="0">
                <a:latin typeface="Trebuchet MS"/>
                <a:cs typeface="Trebuchet MS"/>
              </a:rPr>
              <a:t> </a:t>
            </a:r>
            <a:r>
              <a:rPr sz="2800" b="1" spc="-280" dirty="0">
                <a:latin typeface="Trebuchet MS"/>
                <a:cs typeface="Trebuchet MS"/>
              </a:rPr>
              <a:t>N</a:t>
            </a:r>
            <a:r>
              <a:rPr sz="2800" b="1" spc="-245" dirty="0">
                <a:latin typeface="Trebuchet MS"/>
                <a:cs typeface="Trebuchet MS"/>
              </a:rPr>
              <a:t> </a:t>
            </a:r>
            <a:r>
              <a:rPr sz="2800" b="1" spc="-475" dirty="0">
                <a:latin typeface="Trebuchet MS"/>
                <a:cs typeface="Trebuchet MS"/>
              </a:rPr>
              <a:t>T</a:t>
            </a:r>
            <a:r>
              <a:rPr sz="2800" b="1" spc="-254" dirty="0">
                <a:latin typeface="Trebuchet MS"/>
                <a:cs typeface="Trebuchet MS"/>
              </a:rPr>
              <a:t> </a:t>
            </a:r>
            <a:r>
              <a:rPr sz="2800" b="1" spc="-260" dirty="0">
                <a:latin typeface="Trebuchet MS"/>
                <a:cs typeface="Trebuchet MS"/>
              </a:rPr>
              <a:t>D</a:t>
            </a:r>
            <a:r>
              <a:rPr sz="2800" b="1" spc="-254" dirty="0">
                <a:latin typeface="Trebuchet MS"/>
                <a:cs typeface="Trebuchet MS"/>
              </a:rPr>
              <a:t> </a:t>
            </a:r>
            <a:r>
              <a:rPr sz="2800" b="1" spc="-380" dirty="0">
                <a:latin typeface="Trebuchet MS"/>
                <a:cs typeface="Trebuchet MS"/>
              </a:rPr>
              <a:t>.</a:t>
            </a:r>
            <a:r>
              <a:rPr sz="2800" b="1" spc="-250" dirty="0">
                <a:latin typeface="Trebuchet MS"/>
                <a:cs typeface="Trebuchet MS"/>
              </a:rPr>
              <a:t> </a:t>
            </a:r>
            <a:r>
              <a:rPr sz="2800" b="1" spc="-380" dirty="0">
                <a:latin typeface="Trebuchet MS"/>
                <a:cs typeface="Trebuchet MS"/>
              </a:rPr>
              <a:t>.</a:t>
            </a:r>
            <a:r>
              <a:rPr sz="2800" b="1" spc="-250" dirty="0">
                <a:latin typeface="Trebuchet MS"/>
                <a:cs typeface="Trebuchet MS"/>
              </a:rPr>
              <a:t> </a:t>
            </a:r>
            <a:r>
              <a:rPr sz="2800" b="1" spc="-225" dirty="0">
                <a:latin typeface="Trebuchet MS"/>
                <a:cs typeface="Trebuchet MS"/>
              </a:rPr>
              <a:t>)</a:t>
            </a:r>
            <a:endParaRPr sz="2800" dirty="0">
              <a:latin typeface="Trebuchet MS"/>
              <a:cs typeface="Trebuchet MS"/>
            </a:endParaRPr>
          </a:p>
        </p:txBody>
      </p:sp>
      <p:sp>
        <p:nvSpPr>
          <p:cNvPr id="4" name="object 4"/>
          <p:cNvSpPr txBox="1"/>
          <p:nvPr/>
        </p:nvSpPr>
        <p:spPr>
          <a:xfrm>
            <a:off x="7109206" y="1022350"/>
            <a:ext cx="3891279" cy="516318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1100" spc="-5" dirty="0">
                <a:latin typeface="Trebuchet MS"/>
                <a:cs typeface="Trebuchet MS"/>
              </a:rPr>
              <a:t>a</a:t>
            </a:r>
            <a:r>
              <a:rPr sz="1100" spc="5" dirty="0">
                <a:latin typeface="Trebuchet MS"/>
                <a:cs typeface="Trebuchet MS"/>
              </a:rPr>
              <a:t>du</a:t>
            </a:r>
            <a:r>
              <a:rPr sz="1100" spc="-40" dirty="0">
                <a:latin typeface="Trebuchet MS"/>
                <a:cs typeface="Trebuchet MS"/>
              </a:rPr>
              <a:t>lts</a:t>
            </a:r>
            <a:r>
              <a:rPr sz="1100" spc="-100" dirty="0">
                <a:latin typeface="Trebuchet MS"/>
                <a:cs typeface="Trebuchet MS"/>
              </a:rPr>
              <a:t>:</a:t>
            </a:r>
            <a:r>
              <a:rPr sz="1100" spc="-150" dirty="0">
                <a:latin typeface="Trebuchet MS"/>
                <a:cs typeface="Trebuchet MS"/>
              </a:rPr>
              <a:t> </a:t>
            </a:r>
            <a:r>
              <a:rPr sz="1100" spc="25" dirty="0">
                <a:latin typeface="Trebuchet MS"/>
                <a:cs typeface="Trebuchet MS"/>
              </a:rPr>
              <a:t>Nu</a:t>
            </a:r>
            <a:r>
              <a:rPr sz="1100" spc="40" dirty="0">
                <a:latin typeface="Trebuchet MS"/>
                <a:cs typeface="Trebuchet MS"/>
              </a:rPr>
              <a:t>m</a:t>
            </a:r>
            <a:r>
              <a:rPr sz="1100" spc="-10" dirty="0">
                <a:latin typeface="Trebuchet MS"/>
                <a:cs typeface="Trebuchet MS"/>
              </a:rPr>
              <a:t>b</a:t>
            </a:r>
            <a:r>
              <a:rPr sz="1100" spc="-30" dirty="0">
                <a:latin typeface="Trebuchet MS"/>
                <a:cs typeface="Trebuchet MS"/>
              </a:rPr>
              <a:t>e</a:t>
            </a:r>
            <a:r>
              <a:rPr sz="1100" spc="-55" dirty="0">
                <a:latin typeface="Trebuchet MS"/>
                <a:cs typeface="Trebuchet MS"/>
              </a:rPr>
              <a:t>r</a:t>
            </a:r>
            <a:r>
              <a:rPr sz="1100" spc="-120" dirty="0">
                <a:latin typeface="Trebuchet MS"/>
                <a:cs typeface="Trebuchet MS"/>
              </a:rPr>
              <a:t> </a:t>
            </a:r>
            <a:r>
              <a:rPr sz="1100" spc="-35" dirty="0">
                <a:latin typeface="Trebuchet MS"/>
                <a:cs typeface="Trebuchet MS"/>
              </a:rPr>
              <a:t>o</a:t>
            </a:r>
            <a:r>
              <a:rPr sz="1100" spc="-90" dirty="0">
                <a:latin typeface="Trebuchet MS"/>
                <a:cs typeface="Trebuchet MS"/>
              </a:rPr>
              <a:t>f</a:t>
            </a:r>
            <a:r>
              <a:rPr sz="1100" spc="-100" dirty="0">
                <a:latin typeface="Trebuchet MS"/>
                <a:cs typeface="Trebuchet MS"/>
              </a:rPr>
              <a:t> </a:t>
            </a:r>
            <a:r>
              <a:rPr sz="1100" spc="-20" dirty="0">
                <a:latin typeface="Trebuchet MS"/>
                <a:cs typeface="Trebuchet MS"/>
              </a:rPr>
              <a:t>a</a:t>
            </a:r>
            <a:r>
              <a:rPr sz="1100" spc="-10" dirty="0">
                <a:latin typeface="Trebuchet MS"/>
                <a:cs typeface="Trebuchet MS"/>
              </a:rPr>
              <a:t>d</a:t>
            </a:r>
            <a:r>
              <a:rPr sz="1100" spc="5" dirty="0">
                <a:latin typeface="Trebuchet MS"/>
                <a:cs typeface="Trebuchet MS"/>
              </a:rPr>
              <a:t>u</a:t>
            </a:r>
            <a:r>
              <a:rPr sz="1100" spc="-40" dirty="0">
                <a:latin typeface="Trebuchet MS"/>
                <a:cs typeface="Trebuchet MS"/>
              </a:rPr>
              <a:t>lts</a:t>
            </a:r>
            <a:endParaRPr sz="1100">
              <a:latin typeface="Trebuchet MS"/>
              <a:cs typeface="Trebuchet MS"/>
            </a:endParaRPr>
          </a:p>
          <a:p>
            <a:pPr marL="241300" indent="-228600">
              <a:lnSpc>
                <a:spcPct val="100000"/>
              </a:lnSpc>
              <a:spcBef>
                <a:spcPts val="860"/>
              </a:spcBef>
              <a:buFont typeface="Arial MT"/>
              <a:buChar char="•"/>
              <a:tabLst>
                <a:tab pos="240665" algn="l"/>
                <a:tab pos="241300" algn="l"/>
              </a:tabLst>
            </a:pPr>
            <a:r>
              <a:rPr sz="1100" spc="25" dirty="0">
                <a:latin typeface="Trebuchet MS"/>
                <a:cs typeface="Trebuchet MS"/>
              </a:rPr>
              <a:t>c</a:t>
            </a:r>
            <a:r>
              <a:rPr sz="1100" spc="15" dirty="0">
                <a:latin typeface="Trebuchet MS"/>
                <a:cs typeface="Trebuchet MS"/>
              </a:rPr>
              <a:t>h</a:t>
            </a:r>
            <a:r>
              <a:rPr sz="1100" spc="-55" dirty="0">
                <a:latin typeface="Trebuchet MS"/>
                <a:cs typeface="Trebuchet MS"/>
              </a:rPr>
              <a:t>i</a:t>
            </a:r>
            <a:r>
              <a:rPr sz="1100" spc="-25" dirty="0">
                <a:latin typeface="Trebuchet MS"/>
                <a:cs typeface="Trebuchet MS"/>
              </a:rPr>
              <a:t>l</a:t>
            </a:r>
            <a:r>
              <a:rPr sz="1100" spc="-55" dirty="0">
                <a:latin typeface="Trebuchet MS"/>
                <a:cs typeface="Trebuchet MS"/>
              </a:rPr>
              <a:t>d</a:t>
            </a:r>
            <a:r>
              <a:rPr sz="1100" spc="-60" dirty="0">
                <a:latin typeface="Trebuchet MS"/>
                <a:cs typeface="Trebuchet MS"/>
              </a:rPr>
              <a:t>r</a:t>
            </a:r>
            <a:r>
              <a:rPr sz="1100" spc="-30" dirty="0">
                <a:latin typeface="Trebuchet MS"/>
                <a:cs typeface="Trebuchet MS"/>
              </a:rPr>
              <a:t>e</a:t>
            </a:r>
            <a:r>
              <a:rPr sz="1100" dirty="0">
                <a:latin typeface="Trebuchet MS"/>
                <a:cs typeface="Trebuchet MS"/>
              </a:rPr>
              <a:t>n</a:t>
            </a:r>
            <a:r>
              <a:rPr sz="1100" spc="-100" dirty="0">
                <a:latin typeface="Trebuchet MS"/>
                <a:cs typeface="Trebuchet MS"/>
              </a:rPr>
              <a:t>:</a:t>
            </a:r>
            <a:r>
              <a:rPr sz="1100" spc="-135" dirty="0">
                <a:latin typeface="Trebuchet MS"/>
                <a:cs typeface="Trebuchet MS"/>
              </a:rPr>
              <a:t> </a:t>
            </a:r>
            <a:r>
              <a:rPr sz="1100" spc="25" dirty="0">
                <a:latin typeface="Trebuchet MS"/>
                <a:cs typeface="Trebuchet MS"/>
              </a:rPr>
              <a:t>Nu</a:t>
            </a:r>
            <a:r>
              <a:rPr sz="1100" spc="40" dirty="0">
                <a:latin typeface="Trebuchet MS"/>
                <a:cs typeface="Trebuchet MS"/>
              </a:rPr>
              <a:t>m</a:t>
            </a:r>
            <a:r>
              <a:rPr sz="1100" spc="-10" dirty="0">
                <a:latin typeface="Trebuchet MS"/>
                <a:cs typeface="Trebuchet MS"/>
              </a:rPr>
              <a:t>b</a:t>
            </a:r>
            <a:r>
              <a:rPr sz="1100" spc="-30" dirty="0">
                <a:latin typeface="Trebuchet MS"/>
                <a:cs typeface="Trebuchet MS"/>
              </a:rPr>
              <a:t>e</a:t>
            </a:r>
            <a:r>
              <a:rPr sz="1100" spc="-55" dirty="0">
                <a:latin typeface="Trebuchet MS"/>
                <a:cs typeface="Trebuchet MS"/>
              </a:rPr>
              <a:t>r</a:t>
            </a:r>
            <a:r>
              <a:rPr sz="1100" spc="-135" dirty="0">
                <a:latin typeface="Trebuchet MS"/>
                <a:cs typeface="Trebuchet MS"/>
              </a:rPr>
              <a:t> </a:t>
            </a:r>
            <a:r>
              <a:rPr sz="1100" spc="-35" dirty="0">
                <a:latin typeface="Trebuchet MS"/>
                <a:cs typeface="Trebuchet MS"/>
              </a:rPr>
              <a:t>o</a:t>
            </a:r>
            <a:r>
              <a:rPr sz="1100" spc="-90" dirty="0">
                <a:latin typeface="Trebuchet MS"/>
                <a:cs typeface="Trebuchet MS"/>
              </a:rPr>
              <a:t>f</a:t>
            </a:r>
            <a:r>
              <a:rPr sz="1100" spc="-100" dirty="0">
                <a:latin typeface="Trebuchet MS"/>
                <a:cs typeface="Trebuchet MS"/>
              </a:rPr>
              <a:t> </a:t>
            </a:r>
            <a:r>
              <a:rPr sz="1100" spc="-30" dirty="0">
                <a:latin typeface="Trebuchet MS"/>
                <a:cs typeface="Trebuchet MS"/>
              </a:rPr>
              <a:t>chil</a:t>
            </a:r>
            <a:r>
              <a:rPr sz="1100" spc="-10" dirty="0">
                <a:latin typeface="Trebuchet MS"/>
                <a:cs typeface="Trebuchet MS"/>
              </a:rPr>
              <a:t>d</a:t>
            </a:r>
            <a:r>
              <a:rPr sz="1100" spc="-60" dirty="0">
                <a:latin typeface="Trebuchet MS"/>
                <a:cs typeface="Trebuchet MS"/>
              </a:rPr>
              <a:t>r</a:t>
            </a:r>
            <a:r>
              <a:rPr sz="1100" spc="-30" dirty="0">
                <a:latin typeface="Trebuchet MS"/>
                <a:cs typeface="Trebuchet MS"/>
              </a:rPr>
              <a:t>e</a:t>
            </a:r>
            <a:r>
              <a:rPr sz="1100" spc="5" dirty="0">
                <a:latin typeface="Trebuchet MS"/>
                <a:cs typeface="Trebuchet MS"/>
              </a:rPr>
              <a:t>n</a:t>
            </a:r>
            <a:endParaRPr sz="1100">
              <a:latin typeface="Trebuchet MS"/>
              <a:cs typeface="Trebuchet MS"/>
            </a:endParaRPr>
          </a:p>
          <a:p>
            <a:pPr marL="241300" indent="-228600">
              <a:lnSpc>
                <a:spcPct val="100000"/>
              </a:lnSpc>
              <a:spcBef>
                <a:spcPts val="875"/>
              </a:spcBef>
              <a:buFont typeface="Arial MT"/>
              <a:buChar char="•"/>
              <a:tabLst>
                <a:tab pos="240665" algn="l"/>
                <a:tab pos="241300" algn="l"/>
              </a:tabLst>
            </a:pPr>
            <a:r>
              <a:rPr sz="1100" spc="5" dirty="0">
                <a:latin typeface="Trebuchet MS"/>
                <a:cs typeface="Trebuchet MS"/>
              </a:rPr>
              <a:t>b</a:t>
            </a:r>
            <a:r>
              <a:rPr sz="1100" spc="-5" dirty="0">
                <a:latin typeface="Trebuchet MS"/>
                <a:cs typeface="Trebuchet MS"/>
              </a:rPr>
              <a:t>a</a:t>
            </a:r>
            <a:r>
              <a:rPr sz="1100" spc="5" dirty="0">
                <a:latin typeface="Trebuchet MS"/>
                <a:cs typeface="Trebuchet MS"/>
              </a:rPr>
              <a:t>b</a:t>
            </a:r>
            <a:r>
              <a:rPr sz="1100" spc="-15" dirty="0">
                <a:latin typeface="Trebuchet MS"/>
                <a:cs typeface="Trebuchet MS"/>
              </a:rPr>
              <a:t>ie</a:t>
            </a:r>
            <a:r>
              <a:rPr sz="1100" spc="-25" dirty="0">
                <a:latin typeface="Trebuchet MS"/>
                <a:cs typeface="Trebuchet MS"/>
              </a:rPr>
              <a:t>s</a:t>
            </a:r>
            <a:r>
              <a:rPr sz="1100" spc="-100" dirty="0">
                <a:latin typeface="Trebuchet MS"/>
                <a:cs typeface="Trebuchet MS"/>
              </a:rPr>
              <a:t>:</a:t>
            </a:r>
            <a:r>
              <a:rPr sz="1100" spc="-135" dirty="0">
                <a:latin typeface="Trebuchet MS"/>
                <a:cs typeface="Trebuchet MS"/>
              </a:rPr>
              <a:t> </a:t>
            </a:r>
            <a:r>
              <a:rPr sz="1100" spc="25" dirty="0">
                <a:latin typeface="Trebuchet MS"/>
                <a:cs typeface="Trebuchet MS"/>
              </a:rPr>
              <a:t>Nu</a:t>
            </a:r>
            <a:r>
              <a:rPr sz="1100" spc="40" dirty="0">
                <a:latin typeface="Trebuchet MS"/>
                <a:cs typeface="Trebuchet MS"/>
              </a:rPr>
              <a:t>m</a:t>
            </a:r>
            <a:r>
              <a:rPr sz="1100" spc="-10" dirty="0">
                <a:latin typeface="Trebuchet MS"/>
                <a:cs typeface="Trebuchet MS"/>
              </a:rPr>
              <a:t>b</a:t>
            </a:r>
            <a:r>
              <a:rPr sz="1100" spc="-30" dirty="0">
                <a:latin typeface="Trebuchet MS"/>
                <a:cs typeface="Trebuchet MS"/>
              </a:rPr>
              <a:t>e</a:t>
            </a:r>
            <a:r>
              <a:rPr sz="1100" spc="-55" dirty="0">
                <a:latin typeface="Trebuchet MS"/>
                <a:cs typeface="Trebuchet MS"/>
              </a:rPr>
              <a:t>r</a:t>
            </a:r>
            <a:r>
              <a:rPr sz="1100" spc="-120" dirty="0">
                <a:latin typeface="Trebuchet MS"/>
                <a:cs typeface="Trebuchet MS"/>
              </a:rPr>
              <a:t> </a:t>
            </a:r>
            <a:r>
              <a:rPr sz="1100" spc="-35" dirty="0">
                <a:latin typeface="Trebuchet MS"/>
                <a:cs typeface="Trebuchet MS"/>
              </a:rPr>
              <a:t>o</a:t>
            </a:r>
            <a:r>
              <a:rPr sz="1100" spc="-90" dirty="0">
                <a:latin typeface="Trebuchet MS"/>
                <a:cs typeface="Trebuchet MS"/>
              </a:rPr>
              <a:t>f</a:t>
            </a:r>
            <a:r>
              <a:rPr sz="1100" spc="-114" dirty="0">
                <a:latin typeface="Trebuchet MS"/>
                <a:cs typeface="Trebuchet MS"/>
              </a:rPr>
              <a:t> </a:t>
            </a:r>
            <a:r>
              <a:rPr sz="1100" spc="-10" dirty="0">
                <a:latin typeface="Trebuchet MS"/>
                <a:cs typeface="Trebuchet MS"/>
              </a:rPr>
              <a:t>b</a:t>
            </a:r>
            <a:r>
              <a:rPr sz="1100" spc="-20" dirty="0">
                <a:latin typeface="Trebuchet MS"/>
                <a:cs typeface="Trebuchet MS"/>
              </a:rPr>
              <a:t>a</a:t>
            </a:r>
            <a:r>
              <a:rPr sz="1100" spc="-10" dirty="0">
                <a:latin typeface="Trebuchet MS"/>
                <a:cs typeface="Trebuchet MS"/>
              </a:rPr>
              <a:t>b</a:t>
            </a:r>
            <a:r>
              <a:rPr sz="1100" spc="-15" dirty="0">
                <a:latin typeface="Trebuchet MS"/>
                <a:cs typeface="Trebuchet MS"/>
              </a:rPr>
              <a:t>ies</a:t>
            </a:r>
            <a:endParaRPr sz="1100">
              <a:latin typeface="Trebuchet MS"/>
              <a:cs typeface="Trebuchet MS"/>
            </a:endParaRPr>
          </a:p>
          <a:p>
            <a:pPr marL="241300" indent="-228600">
              <a:lnSpc>
                <a:spcPct val="100000"/>
              </a:lnSpc>
              <a:spcBef>
                <a:spcPts val="865"/>
              </a:spcBef>
              <a:buFont typeface="Arial MT"/>
              <a:buChar char="•"/>
              <a:tabLst>
                <a:tab pos="240665" algn="l"/>
                <a:tab pos="241300" algn="l"/>
              </a:tabLst>
            </a:pPr>
            <a:r>
              <a:rPr sz="1100" spc="20" dirty="0">
                <a:latin typeface="Trebuchet MS"/>
                <a:cs typeface="Trebuchet MS"/>
              </a:rPr>
              <a:t>m</a:t>
            </a:r>
            <a:r>
              <a:rPr sz="1100" spc="-20" dirty="0">
                <a:latin typeface="Trebuchet MS"/>
                <a:cs typeface="Trebuchet MS"/>
              </a:rPr>
              <a:t>e</a:t>
            </a:r>
            <a:r>
              <a:rPr sz="1100" spc="-10" dirty="0">
                <a:latin typeface="Trebuchet MS"/>
                <a:cs typeface="Trebuchet MS"/>
              </a:rPr>
              <a:t>a</a:t>
            </a:r>
            <a:r>
              <a:rPr sz="1100" spc="-75" dirty="0">
                <a:latin typeface="Trebuchet MS"/>
                <a:cs typeface="Trebuchet MS"/>
              </a:rPr>
              <a:t>l</a:t>
            </a:r>
            <a:r>
              <a:rPr sz="1100" spc="-100" dirty="0">
                <a:latin typeface="Trebuchet MS"/>
                <a:cs typeface="Trebuchet MS"/>
              </a:rPr>
              <a:t>:</a:t>
            </a:r>
            <a:r>
              <a:rPr sz="1100" spc="-150" dirty="0">
                <a:latin typeface="Trebuchet MS"/>
                <a:cs typeface="Trebuchet MS"/>
              </a:rPr>
              <a:t> </a:t>
            </a:r>
            <a:r>
              <a:rPr sz="1100" spc="-35" dirty="0">
                <a:latin typeface="Trebuchet MS"/>
                <a:cs typeface="Trebuchet MS"/>
              </a:rPr>
              <a:t>T</a:t>
            </a:r>
            <a:r>
              <a:rPr sz="1100" spc="-45" dirty="0">
                <a:latin typeface="Trebuchet MS"/>
                <a:cs typeface="Trebuchet MS"/>
              </a:rPr>
              <a:t>y</a:t>
            </a:r>
            <a:r>
              <a:rPr sz="1100" spc="-5" dirty="0">
                <a:latin typeface="Trebuchet MS"/>
                <a:cs typeface="Trebuchet MS"/>
              </a:rPr>
              <a:t>p</a:t>
            </a:r>
            <a:r>
              <a:rPr sz="1100" spc="-30" dirty="0">
                <a:latin typeface="Trebuchet MS"/>
                <a:cs typeface="Trebuchet MS"/>
              </a:rPr>
              <a:t>e</a:t>
            </a:r>
            <a:r>
              <a:rPr sz="1100" spc="-105" dirty="0">
                <a:latin typeface="Trebuchet MS"/>
                <a:cs typeface="Trebuchet MS"/>
              </a:rPr>
              <a:t> </a:t>
            </a:r>
            <a:r>
              <a:rPr sz="1100" spc="-30" dirty="0">
                <a:latin typeface="Trebuchet MS"/>
                <a:cs typeface="Trebuchet MS"/>
              </a:rPr>
              <a:t>o</a:t>
            </a:r>
            <a:r>
              <a:rPr sz="1100" spc="-90" dirty="0">
                <a:latin typeface="Trebuchet MS"/>
                <a:cs typeface="Trebuchet MS"/>
              </a:rPr>
              <a:t>f</a:t>
            </a:r>
            <a:r>
              <a:rPr sz="1100" spc="-105" dirty="0">
                <a:latin typeface="Trebuchet MS"/>
                <a:cs typeface="Trebuchet MS"/>
              </a:rPr>
              <a:t> </a:t>
            </a:r>
            <a:r>
              <a:rPr sz="1100" spc="-10" dirty="0">
                <a:latin typeface="Trebuchet MS"/>
                <a:cs typeface="Trebuchet MS"/>
              </a:rPr>
              <a:t>me</a:t>
            </a:r>
            <a:r>
              <a:rPr sz="1100" spc="-15" dirty="0">
                <a:latin typeface="Trebuchet MS"/>
                <a:cs typeface="Trebuchet MS"/>
              </a:rPr>
              <a:t>a</a:t>
            </a:r>
            <a:r>
              <a:rPr sz="1100" spc="-70" dirty="0">
                <a:latin typeface="Trebuchet MS"/>
                <a:cs typeface="Trebuchet MS"/>
              </a:rPr>
              <a:t>l</a:t>
            </a:r>
            <a:r>
              <a:rPr sz="1100" spc="-120" dirty="0">
                <a:latin typeface="Trebuchet MS"/>
                <a:cs typeface="Trebuchet MS"/>
              </a:rPr>
              <a:t> </a:t>
            </a:r>
            <a:r>
              <a:rPr sz="1100" spc="-5" dirty="0">
                <a:latin typeface="Trebuchet MS"/>
                <a:cs typeface="Trebuchet MS"/>
              </a:rPr>
              <a:t>b</a:t>
            </a:r>
            <a:r>
              <a:rPr sz="1100" spc="-30" dirty="0">
                <a:latin typeface="Trebuchet MS"/>
                <a:cs typeface="Trebuchet MS"/>
              </a:rPr>
              <a:t>oo</a:t>
            </a:r>
            <a:r>
              <a:rPr sz="1100" spc="-10" dirty="0">
                <a:latin typeface="Trebuchet MS"/>
                <a:cs typeface="Trebuchet MS"/>
              </a:rPr>
              <a:t>ke</a:t>
            </a:r>
            <a:r>
              <a:rPr sz="1100" spc="-15" dirty="0">
                <a:latin typeface="Trebuchet MS"/>
                <a:cs typeface="Trebuchet MS"/>
              </a:rPr>
              <a:t>d</a:t>
            </a:r>
            <a:r>
              <a:rPr sz="1100" spc="-100" dirty="0">
                <a:latin typeface="Trebuchet MS"/>
                <a:cs typeface="Trebuchet MS"/>
              </a:rPr>
              <a:t>.</a:t>
            </a:r>
            <a:endParaRPr sz="1100">
              <a:latin typeface="Trebuchet MS"/>
              <a:cs typeface="Trebuchet MS"/>
            </a:endParaRPr>
          </a:p>
          <a:p>
            <a:pPr marL="241300" indent="-228600">
              <a:lnSpc>
                <a:spcPct val="100000"/>
              </a:lnSpc>
              <a:spcBef>
                <a:spcPts val="870"/>
              </a:spcBef>
              <a:buFont typeface="Arial MT"/>
              <a:buChar char="•"/>
              <a:tabLst>
                <a:tab pos="240665" algn="l"/>
                <a:tab pos="241300" algn="l"/>
              </a:tabLst>
            </a:pPr>
            <a:r>
              <a:rPr sz="1100" spc="25" dirty="0">
                <a:latin typeface="Trebuchet MS"/>
                <a:cs typeface="Trebuchet MS"/>
              </a:rPr>
              <a:t>c</a:t>
            </a:r>
            <a:r>
              <a:rPr sz="1100" spc="-20" dirty="0">
                <a:latin typeface="Trebuchet MS"/>
                <a:cs typeface="Trebuchet MS"/>
              </a:rPr>
              <a:t>o</a:t>
            </a:r>
            <a:r>
              <a:rPr sz="1100" spc="5" dirty="0">
                <a:latin typeface="Trebuchet MS"/>
                <a:cs typeface="Trebuchet MS"/>
              </a:rPr>
              <a:t>u</a:t>
            </a:r>
            <a:r>
              <a:rPr sz="1100" spc="-5" dirty="0">
                <a:latin typeface="Trebuchet MS"/>
                <a:cs typeface="Trebuchet MS"/>
              </a:rPr>
              <a:t>n</a:t>
            </a:r>
            <a:r>
              <a:rPr sz="1100" spc="-95" dirty="0">
                <a:latin typeface="Trebuchet MS"/>
                <a:cs typeface="Trebuchet MS"/>
              </a:rPr>
              <a:t>t</a:t>
            </a:r>
            <a:r>
              <a:rPr sz="1100" spc="-60" dirty="0">
                <a:latin typeface="Trebuchet MS"/>
                <a:cs typeface="Trebuchet MS"/>
              </a:rPr>
              <a:t>r</a:t>
            </a:r>
            <a:r>
              <a:rPr sz="1100" spc="-40" dirty="0">
                <a:latin typeface="Trebuchet MS"/>
                <a:cs typeface="Trebuchet MS"/>
              </a:rPr>
              <a:t>y</a:t>
            </a:r>
            <a:r>
              <a:rPr sz="1100" spc="-100" dirty="0">
                <a:latin typeface="Trebuchet MS"/>
                <a:cs typeface="Trebuchet MS"/>
              </a:rPr>
              <a:t>:</a:t>
            </a:r>
            <a:r>
              <a:rPr sz="1100" spc="-135" dirty="0">
                <a:latin typeface="Trebuchet MS"/>
                <a:cs typeface="Trebuchet MS"/>
              </a:rPr>
              <a:t> </a:t>
            </a:r>
            <a:r>
              <a:rPr sz="1100" spc="20" dirty="0">
                <a:latin typeface="Trebuchet MS"/>
                <a:cs typeface="Trebuchet MS"/>
              </a:rPr>
              <a:t>C</a:t>
            </a:r>
            <a:r>
              <a:rPr sz="1100" spc="-35" dirty="0">
                <a:latin typeface="Trebuchet MS"/>
                <a:cs typeface="Trebuchet MS"/>
              </a:rPr>
              <a:t>o</a:t>
            </a:r>
            <a:r>
              <a:rPr sz="1100" spc="5" dirty="0">
                <a:latin typeface="Trebuchet MS"/>
                <a:cs typeface="Trebuchet MS"/>
              </a:rPr>
              <a:t>un</a:t>
            </a:r>
            <a:r>
              <a:rPr sz="1100" spc="-105" dirty="0">
                <a:latin typeface="Trebuchet MS"/>
                <a:cs typeface="Trebuchet MS"/>
              </a:rPr>
              <a:t>t</a:t>
            </a:r>
            <a:r>
              <a:rPr sz="1100" spc="-60" dirty="0">
                <a:latin typeface="Trebuchet MS"/>
                <a:cs typeface="Trebuchet MS"/>
              </a:rPr>
              <a:t>r</a:t>
            </a:r>
            <a:r>
              <a:rPr sz="1100" spc="-45" dirty="0">
                <a:latin typeface="Trebuchet MS"/>
                <a:cs typeface="Trebuchet MS"/>
              </a:rPr>
              <a:t>y</a:t>
            </a:r>
            <a:r>
              <a:rPr sz="1100" spc="-125" dirty="0">
                <a:latin typeface="Trebuchet MS"/>
                <a:cs typeface="Trebuchet MS"/>
              </a:rPr>
              <a:t> </a:t>
            </a:r>
            <a:r>
              <a:rPr sz="1100" spc="-35" dirty="0">
                <a:latin typeface="Trebuchet MS"/>
                <a:cs typeface="Trebuchet MS"/>
              </a:rPr>
              <a:t>o</a:t>
            </a:r>
            <a:r>
              <a:rPr sz="1100" spc="-90" dirty="0">
                <a:latin typeface="Trebuchet MS"/>
                <a:cs typeface="Trebuchet MS"/>
              </a:rPr>
              <a:t>f</a:t>
            </a:r>
            <a:r>
              <a:rPr sz="1100" spc="-114" dirty="0">
                <a:latin typeface="Trebuchet MS"/>
                <a:cs typeface="Trebuchet MS"/>
              </a:rPr>
              <a:t> </a:t>
            </a:r>
            <a:r>
              <a:rPr sz="1100" spc="-35" dirty="0">
                <a:latin typeface="Trebuchet MS"/>
                <a:cs typeface="Trebuchet MS"/>
              </a:rPr>
              <a:t>o</a:t>
            </a:r>
            <a:r>
              <a:rPr sz="1100" spc="-60" dirty="0">
                <a:latin typeface="Trebuchet MS"/>
                <a:cs typeface="Trebuchet MS"/>
              </a:rPr>
              <a:t>r</a:t>
            </a:r>
            <a:r>
              <a:rPr sz="1100" spc="-40" dirty="0">
                <a:latin typeface="Trebuchet MS"/>
                <a:cs typeface="Trebuchet MS"/>
              </a:rPr>
              <a:t>igi</a:t>
            </a:r>
            <a:r>
              <a:rPr sz="1100" spc="5" dirty="0">
                <a:latin typeface="Trebuchet MS"/>
                <a:cs typeface="Trebuchet MS"/>
              </a:rPr>
              <a:t>n</a:t>
            </a:r>
            <a:endParaRPr sz="1100">
              <a:latin typeface="Trebuchet MS"/>
              <a:cs typeface="Trebuchet MS"/>
            </a:endParaRPr>
          </a:p>
          <a:p>
            <a:pPr marL="241300" marR="5080" indent="-228600">
              <a:lnSpc>
                <a:spcPts val="1190"/>
              </a:lnSpc>
              <a:spcBef>
                <a:spcPts val="1025"/>
              </a:spcBef>
              <a:buFont typeface="Arial MT"/>
              <a:buChar char="•"/>
              <a:tabLst>
                <a:tab pos="240665" algn="l"/>
                <a:tab pos="241300" algn="l"/>
              </a:tabLst>
            </a:pPr>
            <a:r>
              <a:rPr sz="1100" spc="-25" dirty="0">
                <a:latin typeface="Trebuchet MS"/>
                <a:cs typeface="Trebuchet MS"/>
              </a:rPr>
              <a:t>market_segment:</a:t>
            </a:r>
            <a:r>
              <a:rPr sz="1100" spc="-120" dirty="0">
                <a:latin typeface="Trebuchet MS"/>
                <a:cs typeface="Trebuchet MS"/>
              </a:rPr>
              <a:t> </a:t>
            </a:r>
            <a:r>
              <a:rPr sz="1100" spc="-15" dirty="0">
                <a:latin typeface="Trebuchet MS"/>
                <a:cs typeface="Trebuchet MS"/>
              </a:rPr>
              <a:t>Market</a:t>
            </a:r>
            <a:r>
              <a:rPr sz="1100" spc="-95" dirty="0">
                <a:latin typeface="Trebuchet MS"/>
                <a:cs typeface="Trebuchet MS"/>
              </a:rPr>
              <a:t> </a:t>
            </a:r>
            <a:r>
              <a:rPr sz="1100" spc="-15" dirty="0">
                <a:latin typeface="Trebuchet MS"/>
                <a:cs typeface="Trebuchet MS"/>
              </a:rPr>
              <a:t>segment</a:t>
            </a:r>
            <a:r>
              <a:rPr sz="1100" spc="-110" dirty="0">
                <a:latin typeface="Trebuchet MS"/>
                <a:cs typeface="Trebuchet MS"/>
              </a:rPr>
              <a:t> </a:t>
            </a:r>
            <a:r>
              <a:rPr sz="1100" spc="-30" dirty="0">
                <a:latin typeface="Trebuchet MS"/>
                <a:cs typeface="Trebuchet MS"/>
              </a:rPr>
              <a:t>designation.</a:t>
            </a:r>
            <a:r>
              <a:rPr sz="1100" spc="-135" dirty="0">
                <a:latin typeface="Trebuchet MS"/>
                <a:cs typeface="Trebuchet MS"/>
              </a:rPr>
              <a:t> </a:t>
            </a:r>
            <a:r>
              <a:rPr sz="1100" spc="-5" dirty="0">
                <a:latin typeface="Trebuchet MS"/>
                <a:cs typeface="Trebuchet MS"/>
              </a:rPr>
              <a:t>In</a:t>
            </a:r>
            <a:r>
              <a:rPr sz="1100" spc="-80" dirty="0">
                <a:latin typeface="Trebuchet MS"/>
                <a:cs typeface="Trebuchet MS"/>
              </a:rPr>
              <a:t> </a:t>
            </a:r>
            <a:r>
              <a:rPr sz="1100" spc="-35" dirty="0">
                <a:latin typeface="Trebuchet MS"/>
                <a:cs typeface="Trebuchet MS"/>
              </a:rPr>
              <a:t>categories, </a:t>
            </a:r>
            <a:r>
              <a:rPr sz="1100" spc="-315" dirty="0">
                <a:latin typeface="Trebuchet MS"/>
                <a:cs typeface="Trebuchet MS"/>
              </a:rPr>
              <a:t> </a:t>
            </a:r>
            <a:r>
              <a:rPr sz="1100" spc="-40" dirty="0">
                <a:latin typeface="Trebuchet MS"/>
                <a:cs typeface="Trebuchet MS"/>
              </a:rPr>
              <a:t>the</a:t>
            </a:r>
            <a:r>
              <a:rPr sz="1100" spc="-100" dirty="0">
                <a:latin typeface="Trebuchet MS"/>
                <a:cs typeface="Trebuchet MS"/>
              </a:rPr>
              <a:t> </a:t>
            </a:r>
            <a:r>
              <a:rPr sz="1100" spc="-45" dirty="0">
                <a:latin typeface="Trebuchet MS"/>
                <a:cs typeface="Trebuchet MS"/>
              </a:rPr>
              <a:t>term</a:t>
            </a:r>
            <a:r>
              <a:rPr sz="1100" spc="-110" dirty="0">
                <a:latin typeface="Trebuchet MS"/>
                <a:cs typeface="Trebuchet MS"/>
              </a:rPr>
              <a:t> </a:t>
            </a:r>
            <a:r>
              <a:rPr sz="1100" spc="-40" dirty="0">
                <a:latin typeface="Trebuchet MS"/>
                <a:cs typeface="Trebuchet MS"/>
              </a:rPr>
              <a:t>“TA”</a:t>
            </a:r>
            <a:r>
              <a:rPr sz="1100" spc="-125" dirty="0">
                <a:latin typeface="Trebuchet MS"/>
                <a:cs typeface="Trebuchet MS"/>
              </a:rPr>
              <a:t> </a:t>
            </a:r>
            <a:r>
              <a:rPr sz="1100" dirty="0">
                <a:latin typeface="Trebuchet MS"/>
                <a:cs typeface="Trebuchet MS"/>
              </a:rPr>
              <a:t>means</a:t>
            </a:r>
            <a:r>
              <a:rPr sz="1100" spc="-114" dirty="0">
                <a:latin typeface="Trebuchet MS"/>
                <a:cs typeface="Trebuchet MS"/>
              </a:rPr>
              <a:t> </a:t>
            </a:r>
            <a:r>
              <a:rPr sz="1100" spc="-50" dirty="0">
                <a:latin typeface="Trebuchet MS"/>
                <a:cs typeface="Trebuchet MS"/>
              </a:rPr>
              <a:t>“Travel</a:t>
            </a:r>
            <a:r>
              <a:rPr sz="1100" spc="-114" dirty="0">
                <a:latin typeface="Trebuchet MS"/>
                <a:cs typeface="Trebuchet MS"/>
              </a:rPr>
              <a:t> </a:t>
            </a:r>
            <a:r>
              <a:rPr sz="1100" spc="-20" dirty="0">
                <a:latin typeface="Trebuchet MS"/>
                <a:cs typeface="Trebuchet MS"/>
              </a:rPr>
              <a:t>Agents”</a:t>
            </a:r>
            <a:r>
              <a:rPr sz="1100" spc="-125" dirty="0">
                <a:latin typeface="Trebuchet MS"/>
                <a:cs typeface="Trebuchet MS"/>
              </a:rPr>
              <a:t> </a:t>
            </a:r>
            <a:r>
              <a:rPr sz="1100" spc="-5" dirty="0">
                <a:latin typeface="Trebuchet MS"/>
                <a:cs typeface="Trebuchet MS"/>
              </a:rPr>
              <a:t>and</a:t>
            </a:r>
            <a:r>
              <a:rPr sz="1100" spc="-110" dirty="0">
                <a:latin typeface="Trebuchet MS"/>
                <a:cs typeface="Trebuchet MS"/>
              </a:rPr>
              <a:t> </a:t>
            </a:r>
            <a:r>
              <a:rPr sz="1100" spc="-50" dirty="0">
                <a:latin typeface="Trebuchet MS"/>
                <a:cs typeface="Trebuchet MS"/>
              </a:rPr>
              <a:t>“TO”</a:t>
            </a:r>
            <a:r>
              <a:rPr sz="1100" spc="-125" dirty="0">
                <a:latin typeface="Trebuchet MS"/>
                <a:cs typeface="Trebuchet MS"/>
              </a:rPr>
              <a:t> </a:t>
            </a:r>
            <a:r>
              <a:rPr sz="1100" dirty="0">
                <a:latin typeface="Trebuchet MS"/>
                <a:cs typeface="Trebuchet MS"/>
              </a:rPr>
              <a:t>means</a:t>
            </a:r>
            <a:r>
              <a:rPr sz="1100" spc="-125" dirty="0">
                <a:latin typeface="Trebuchet MS"/>
                <a:cs typeface="Trebuchet MS"/>
              </a:rPr>
              <a:t> </a:t>
            </a:r>
            <a:r>
              <a:rPr sz="1100" spc="-40" dirty="0">
                <a:latin typeface="Trebuchet MS"/>
                <a:cs typeface="Trebuchet MS"/>
              </a:rPr>
              <a:t>“Tour </a:t>
            </a:r>
            <a:r>
              <a:rPr sz="1100" spc="-35" dirty="0">
                <a:latin typeface="Trebuchet MS"/>
                <a:cs typeface="Trebuchet MS"/>
              </a:rPr>
              <a:t> </a:t>
            </a:r>
            <a:r>
              <a:rPr sz="1100" spc="-40" dirty="0">
                <a:latin typeface="Trebuchet MS"/>
                <a:cs typeface="Trebuchet MS"/>
              </a:rPr>
              <a:t>Operators”.</a:t>
            </a:r>
            <a:endParaRPr sz="1100">
              <a:latin typeface="Trebuchet MS"/>
              <a:cs typeface="Trebuchet MS"/>
            </a:endParaRPr>
          </a:p>
          <a:p>
            <a:pPr marL="241300" marR="46990" indent="-228600">
              <a:lnSpc>
                <a:spcPct val="100000"/>
              </a:lnSpc>
              <a:spcBef>
                <a:spcPts val="969"/>
              </a:spcBef>
              <a:buFont typeface="Arial MT"/>
              <a:buChar char="•"/>
              <a:tabLst>
                <a:tab pos="240665" algn="l"/>
                <a:tab pos="241300" algn="l"/>
              </a:tabLst>
            </a:pPr>
            <a:r>
              <a:rPr sz="1100" spc="-30" dirty="0">
                <a:latin typeface="Trebuchet MS"/>
                <a:cs typeface="Trebuchet MS"/>
              </a:rPr>
              <a:t>distribution_channel:</a:t>
            </a:r>
            <a:r>
              <a:rPr sz="1100" spc="-135" dirty="0">
                <a:latin typeface="Trebuchet MS"/>
                <a:cs typeface="Trebuchet MS"/>
              </a:rPr>
              <a:t> </a:t>
            </a:r>
            <a:r>
              <a:rPr sz="1100" dirty="0">
                <a:latin typeface="Trebuchet MS"/>
                <a:cs typeface="Trebuchet MS"/>
              </a:rPr>
              <a:t>Booking</a:t>
            </a:r>
            <a:r>
              <a:rPr sz="1100" spc="-114" dirty="0">
                <a:latin typeface="Trebuchet MS"/>
                <a:cs typeface="Trebuchet MS"/>
              </a:rPr>
              <a:t> </a:t>
            </a:r>
            <a:r>
              <a:rPr sz="1100" spc="-35" dirty="0">
                <a:latin typeface="Trebuchet MS"/>
                <a:cs typeface="Trebuchet MS"/>
              </a:rPr>
              <a:t>distribution</a:t>
            </a:r>
            <a:r>
              <a:rPr sz="1100" spc="-130" dirty="0">
                <a:latin typeface="Trebuchet MS"/>
                <a:cs typeface="Trebuchet MS"/>
              </a:rPr>
              <a:t> </a:t>
            </a:r>
            <a:r>
              <a:rPr sz="1100" spc="-25" dirty="0">
                <a:latin typeface="Trebuchet MS"/>
                <a:cs typeface="Trebuchet MS"/>
              </a:rPr>
              <a:t>channel.</a:t>
            </a:r>
            <a:r>
              <a:rPr sz="1100" spc="-140" dirty="0">
                <a:latin typeface="Trebuchet MS"/>
                <a:cs typeface="Trebuchet MS"/>
              </a:rPr>
              <a:t> </a:t>
            </a:r>
            <a:r>
              <a:rPr sz="1100" spc="-20" dirty="0">
                <a:latin typeface="Trebuchet MS"/>
                <a:cs typeface="Trebuchet MS"/>
              </a:rPr>
              <a:t>The</a:t>
            </a:r>
            <a:r>
              <a:rPr sz="1100" spc="-95" dirty="0">
                <a:latin typeface="Trebuchet MS"/>
                <a:cs typeface="Trebuchet MS"/>
              </a:rPr>
              <a:t> </a:t>
            </a:r>
            <a:r>
              <a:rPr sz="1100" spc="-45" dirty="0">
                <a:latin typeface="Trebuchet MS"/>
                <a:cs typeface="Trebuchet MS"/>
              </a:rPr>
              <a:t>term </a:t>
            </a:r>
            <a:r>
              <a:rPr sz="1100" spc="-315" dirty="0">
                <a:latin typeface="Trebuchet MS"/>
                <a:cs typeface="Trebuchet MS"/>
              </a:rPr>
              <a:t> </a:t>
            </a:r>
            <a:r>
              <a:rPr sz="1100" spc="-40" dirty="0">
                <a:latin typeface="Trebuchet MS"/>
                <a:cs typeface="Trebuchet MS"/>
              </a:rPr>
              <a:t>“TA” </a:t>
            </a:r>
            <a:r>
              <a:rPr sz="1100" dirty="0">
                <a:latin typeface="Trebuchet MS"/>
                <a:cs typeface="Trebuchet MS"/>
              </a:rPr>
              <a:t>means </a:t>
            </a:r>
            <a:r>
              <a:rPr sz="1100" spc="-50" dirty="0">
                <a:latin typeface="Trebuchet MS"/>
                <a:cs typeface="Trebuchet MS"/>
              </a:rPr>
              <a:t>“Travel </a:t>
            </a:r>
            <a:r>
              <a:rPr sz="1100" spc="-20" dirty="0">
                <a:latin typeface="Trebuchet MS"/>
                <a:cs typeface="Trebuchet MS"/>
              </a:rPr>
              <a:t>Agents” </a:t>
            </a:r>
            <a:r>
              <a:rPr sz="1100" spc="-5" dirty="0">
                <a:latin typeface="Trebuchet MS"/>
                <a:cs typeface="Trebuchet MS"/>
              </a:rPr>
              <a:t>and </a:t>
            </a:r>
            <a:r>
              <a:rPr sz="1100" spc="-50" dirty="0">
                <a:latin typeface="Trebuchet MS"/>
                <a:cs typeface="Trebuchet MS"/>
              </a:rPr>
              <a:t>“TO” </a:t>
            </a:r>
            <a:r>
              <a:rPr sz="1100" dirty="0">
                <a:latin typeface="Trebuchet MS"/>
                <a:cs typeface="Trebuchet MS"/>
              </a:rPr>
              <a:t>means </a:t>
            </a:r>
            <a:r>
              <a:rPr sz="1100" spc="-40" dirty="0">
                <a:latin typeface="Trebuchet MS"/>
                <a:cs typeface="Trebuchet MS"/>
              </a:rPr>
              <a:t>“Tour </a:t>
            </a:r>
            <a:r>
              <a:rPr sz="1100" spc="-35" dirty="0">
                <a:latin typeface="Trebuchet MS"/>
                <a:cs typeface="Trebuchet MS"/>
              </a:rPr>
              <a:t> </a:t>
            </a:r>
            <a:r>
              <a:rPr sz="1100" spc="-40" dirty="0">
                <a:latin typeface="Trebuchet MS"/>
                <a:cs typeface="Trebuchet MS"/>
              </a:rPr>
              <a:t>Operators”.</a:t>
            </a:r>
            <a:endParaRPr sz="1100">
              <a:latin typeface="Trebuchet MS"/>
              <a:cs typeface="Trebuchet MS"/>
            </a:endParaRPr>
          </a:p>
          <a:p>
            <a:pPr marL="241300" marR="66040" indent="-228600">
              <a:lnSpc>
                <a:spcPct val="100000"/>
              </a:lnSpc>
              <a:spcBef>
                <a:spcPts val="1000"/>
              </a:spcBef>
              <a:buFont typeface="Arial MT"/>
              <a:buChar char="•"/>
              <a:tabLst>
                <a:tab pos="240665" algn="l"/>
                <a:tab pos="241300" algn="l"/>
              </a:tabLst>
            </a:pPr>
            <a:r>
              <a:rPr sz="1100" spc="-55" dirty="0">
                <a:latin typeface="Trebuchet MS"/>
                <a:cs typeface="Trebuchet MS"/>
              </a:rPr>
              <a:t>i</a:t>
            </a:r>
            <a:r>
              <a:rPr sz="1100" spc="55" dirty="0">
                <a:latin typeface="Trebuchet MS"/>
                <a:cs typeface="Trebuchet MS"/>
              </a:rPr>
              <a:t>s</a:t>
            </a:r>
            <a:r>
              <a:rPr sz="1100" spc="-15" dirty="0">
                <a:latin typeface="Trebuchet MS"/>
                <a:cs typeface="Trebuchet MS"/>
              </a:rPr>
              <a:t>_</a:t>
            </a:r>
            <a:r>
              <a:rPr sz="1100" spc="-5" dirty="0">
                <a:latin typeface="Trebuchet MS"/>
                <a:cs typeface="Trebuchet MS"/>
              </a:rPr>
              <a:t>r</a:t>
            </a:r>
            <a:r>
              <a:rPr sz="1100" spc="-30" dirty="0">
                <a:latin typeface="Trebuchet MS"/>
                <a:cs typeface="Trebuchet MS"/>
              </a:rPr>
              <a:t>e</a:t>
            </a:r>
            <a:r>
              <a:rPr sz="1100" spc="-10" dirty="0">
                <a:latin typeface="Trebuchet MS"/>
                <a:cs typeface="Trebuchet MS"/>
              </a:rPr>
              <a:t>p</a:t>
            </a:r>
            <a:r>
              <a:rPr sz="1100" spc="-30" dirty="0">
                <a:latin typeface="Trebuchet MS"/>
                <a:cs typeface="Trebuchet MS"/>
              </a:rPr>
              <a:t>ea</a:t>
            </a:r>
            <a:r>
              <a:rPr sz="1100" spc="-85" dirty="0">
                <a:latin typeface="Trebuchet MS"/>
                <a:cs typeface="Trebuchet MS"/>
              </a:rPr>
              <a:t>t</a:t>
            </a:r>
            <a:r>
              <a:rPr sz="1100" spc="-30" dirty="0">
                <a:latin typeface="Trebuchet MS"/>
                <a:cs typeface="Trebuchet MS"/>
              </a:rPr>
              <a:t>e</a:t>
            </a:r>
            <a:r>
              <a:rPr sz="1100" spc="-10" dirty="0">
                <a:latin typeface="Trebuchet MS"/>
                <a:cs typeface="Trebuchet MS"/>
              </a:rPr>
              <a:t>d</a:t>
            </a:r>
            <a:r>
              <a:rPr sz="1100" spc="10" dirty="0">
                <a:latin typeface="Trebuchet MS"/>
                <a:cs typeface="Trebuchet MS"/>
              </a:rPr>
              <a:t>_g</a:t>
            </a:r>
            <a:r>
              <a:rPr sz="1100" spc="5" dirty="0">
                <a:latin typeface="Trebuchet MS"/>
                <a:cs typeface="Trebuchet MS"/>
              </a:rPr>
              <a:t>u</a:t>
            </a:r>
            <a:r>
              <a:rPr sz="1100" spc="-40" dirty="0">
                <a:latin typeface="Trebuchet MS"/>
                <a:cs typeface="Trebuchet MS"/>
              </a:rPr>
              <a:t>e</a:t>
            </a:r>
            <a:r>
              <a:rPr sz="1100" spc="-25" dirty="0">
                <a:latin typeface="Trebuchet MS"/>
                <a:cs typeface="Trebuchet MS"/>
              </a:rPr>
              <a:t>s</a:t>
            </a:r>
            <a:r>
              <a:rPr sz="1100" spc="-15" dirty="0">
                <a:latin typeface="Trebuchet MS"/>
                <a:cs typeface="Trebuchet MS"/>
              </a:rPr>
              <a:t>t</a:t>
            </a:r>
            <a:r>
              <a:rPr sz="1100" spc="-100" dirty="0">
                <a:latin typeface="Trebuchet MS"/>
                <a:cs typeface="Trebuchet MS"/>
              </a:rPr>
              <a:t>:</a:t>
            </a:r>
            <a:r>
              <a:rPr sz="1100" spc="-135" dirty="0">
                <a:latin typeface="Trebuchet MS"/>
                <a:cs typeface="Trebuchet MS"/>
              </a:rPr>
              <a:t> </a:t>
            </a:r>
            <a:r>
              <a:rPr sz="1100" spc="-30" dirty="0">
                <a:latin typeface="Trebuchet MS"/>
                <a:cs typeface="Trebuchet MS"/>
              </a:rPr>
              <a:t>Va</a:t>
            </a:r>
            <a:r>
              <a:rPr sz="1100" spc="-35" dirty="0">
                <a:latin typeface="Trebuchet MS"/>
                <a:cs typeface="Trebuchet MS"/>
              </a:rPr>
              <a:t>lue</a:t>
            </a:r>
            <a:r>
              <a:rPr sz="1100" spc="-114" dirty="0">
                <a:latin typeface="Trebuchet MS"/>
                <a:cs typeface="Trebuchet MS"/>
              </a:rPr>
              <a:t> </a:t>
            </a:r>
            <a:r>
              <a:rPr sz="1100" spc="-15" dirty="0">
                <a:latin typeface="Trebuchet MS"/>
                <a:cs typeface="Trebuchet MS"/>
              </a:rPr>
              <a:t>in</a:t>
            </a:r>
            <a:r>
              <a:rPr sz="1100" spc="-25" dirty="0">
                <a:latin typeface="Trebuchet MS"/>
                <a:cs typeface="Trebuchet MS"/>
              </a:rPr>
              <a:t>d</a:t>
            </a:r>
            <a:r>
              <a:rPr sz="1100" spc="-15" dirty="0">
                <a:latin typeface="Trebuchet MS"/>
                <a:cs typeface="Trebuchet MS"/>
              </a:rPr>
              <a:t>ic</a:t>
            </a:r>
            <a:r>
              <a:rPr sz="1100" spc="-30" dirty="0">
                <a:latin typeface="Trebuchet MS"/>
                <a:cs typeface="Trebuchet MS"/>
              </a:rPr>
              <a:t>a</a:t>
            </a:r>
            <a:r>
              <a:rPr sz="1100" spc="-95" dirty="0">
                <a:latin typeface="Trebuchet MS"/>
                <a:cs typeface="Trebuchet MS"/>
              </a:rPr>
              <a:t>t</a:t>
            </a:r>
            <a:r>
              <a:rPr sz="1100" spc="-15" dirty="0">
                <a:latin typeface="Trebuchet MS"/>
                <a:cs typeface="Trebuchet MS"/>
              </a:rPr>
              <a:t>ing</a:t>
            </a:r>
            <a:r>
              <a:rPr sz="1100" spc="-130" dirty="0">
                <a:latin typeface="Trebuchet MS"/>
                <a:cs typeface="Trebuchet MS"/>
              </a:rPr>
              <a:t> </a:t>
            </a:r>
            <a:r>
              <a:rPr sz="1100" spc="-75" dirty="0">
                <a:latin typeface="Trebuchet MS"/>
                <a:cs typeface="Trebuchet MS"/>
              </a:rPr>
              <a:t>if</a:t>
            </a:r>
            <a:r>
              <a:rPr sz="1100" spc="-114" dirty="0">
                <a:latin typeface="Trebuchet MS"/>
                <a:cs typeface="Trebuchet MS"/>
              </a:rPr>
              <a:t> </a:t>
            </a:r>
            <a:r>
              <a:rPr sz="1100" spc="-95" dirty="0">
                <a:latin typeface="Trebuchet MS"/>
                <a:cs typeface="Trebuchet MS"/>
              </a:rPr>
              <a:t>t</a:t>
            </a:r>
            <a:r>
              <a:rPr sz="1100" spc="-15" dirty="0">
                <a:latin typeface="Trebuchet MS"/>
                <a:cs typeface="Trebuchet MS"/>
              </a:rPr>
              <a:t>h</a:t>
            </a:r>
            <a:r>
              <a:rPr sz="1100" spc="-10" dirty="0">
                <a:latin typeface="Trebuchet MS"/>
                <a:cs typeface="Trebuchet MS"/>
              </a:rPr>
              <a:t>e</a:t>
            </a:r>
            <a:r>
              <a:rPr sz="1100" spc="-100" dirty="0">
                <a:latin typeface="Trebuchet MS"/>
                <a:cs typeface="Trebuchet MS"/>
              </a:rPr>
              <a:t> </a:t>
            </a:r>
            <a:r>
              <a:rPr sz="1100" spc="-10" dirty="0">
                <a:latin typeface="Trebuchet MS"/>
                <a:cs typeface="Trebuchet MS"/>
              </a:rPr>
              <a:t>b</a:t>
            </a:r>
            <a:r>
              <a:rPr sz="1100" spc="-35" dirty="0">
                <a:latin typeface="Trebuchet MS"/>
                <a:cs typeface="Trebuchet MS"/>
              </a:rPr>
              <a:t>oo</a:t>
            </a:r>
            <a:r>
              <a:rPr sz="1100" spc="-15" dirty="0">
                <a:latin typeface="Trebuchet MS"/>
                <a:cs typeface="Trebuchet MS"/>
              </a:rPr>
              <a:t>king</a:t>
            </a:r>
            <a:r>
              <a:rPr sz="1100" spc="-114" dirty="0">
                <a:latin typeface="Trebuchet MS"/>
                <a:cs typeface="Trebuchet MS"/>
              </a:rPr>
              <a:t> </a:t>
            </a:r>
            <a:r>
              <a:rPr sz="1100" spc="5" dirty="0">
                <a:latin typeface="Trebuchet MS"/>
                <a:cs typeface="Trebuchet MS"/>
              </a:rPr>
              <a:t>n</a:t>
            </a:r>
            <a:r>
              <a:rPr sz="1100" spc="-20" dirty="0">
                <a:latin typeface="Trebuchet MS"/>
                <a:cs typeface="Trebuchet MS"/>
              </a:rPr>
              <a:t>a</a:t>
            </a:r>
            <a:r>
              <a:rPr sz="1100" spc="-10" dirty="0">
                <a:latin typeface="Trebuchet MS"/>
                <a:cs typeface="Trebuchet MS"/>
              </a:rPr>
              <a:t>me</a:t>
            </a:r>
            <a:r>
              <a:rPr sz="1100" spc="-110" dirty="0">
                <a:latin typeface="Trebuchet MS"/>
                <a:cs typeface="Trebuchet MS"/>
              </a:rPr>
              <a:t> </a:t>
            </a:r>
            <a:r>
              <a:rPr sz="1100" spc="-80" dirty="0">
                <a:latin typeface="Trebuchet MS"/>
                <a:cs typeface="Trebuchet MS"/>
              </a:rPr>
              <a:t>w</a:t>
            </a:r>
            <a:r>
              <a:rPr sz="1100" spc="-20" dirty="0">
                <a:latin typeface="Trebuchet MS"/>
                <a:cs typeface="Trebuchet MS"/>
              </a:rPr>
              <a:t>a</a:t>
            </a:r>
            <a:r>
              <a:rPr sz="1100" spc="35" dirty="0">
                <a:latin typeface="Trebuchet MS"/>
                <a:cs typeface="Trebuchet MS"/>
              </a:rPr>
              <a:t>s  </a:t>
            </a:r>
            <a:r>
              <a:rPr sz="1100" spc="-90" dirty="0">
                <a:latin typeface="Trebuchet MS"/>
                <a:cs typeface="Trebuchet MS"/>
              </a:rPr>
              <a:t>f</a:t>
            </a:r>
            <a:r>
              <a:rPr sz="1100" spc="-60" dirty="0">
                <a:latin typeface="Trebuchet MS"/>
                <a:cs typeface="Trebuchet MS"/>
              </a:rPr>
              <a:t>r</a:t>
            </a:r>
            <a:r>
              <a:rPr sz="1100" spc="-35" dirty="0">
                <a:latin typeface="Trebuchet MS"/>
                <a:cs typeface="Trebuchet MS"/>
              </a:rPr>
              <a:t>o</a:t>
            </a:r>
            <a:r>
              <a:rPr sz="1100" spc="5" dirty="0">
                <a:latin typeface="Trebuchet MS"/>
                <a:cs typeface="Trebuchet MS"/>
              </a:rPr>
              <a:t>m</a:t>
            </a:r>
            <a:r>
              <a:rPr sz="1100" spc="-114" dirty="0">
                <a:latin typeface="Trebuchet MS"/>
                <a:cs typeface="Trebuchet MS"/>
              </a:rPr>
              <a:t> </a:t>
            </a:r>
            <a:r>
              <a:rPr sz="1100" spc="-10" dirty="0">
                <a:latin typeface="Trebuchet MS"/>
                <a:cs typeface="Trebuchet MS"/>
              </a:rPr>
              <a:t>a</a:t>
            </a:r>
            <a:r>
              <a:rPr sz="1100" spc="-95" dirty="0">
                <a:latin typeface="Trebuchet MS"/>
                <a:cs typeface="Trebuchet MS"/>
              </a:rPr>
              <a:t> </a:t>
            </a:r>
            <a:r>
              <a:rPr sz="1100" spc="-65" dirty="0">
                <a:latin typeface="Trebuchet MS"/>
                <a:cs typeface="Trebuchet MS"/>
              </a:rPr>
              <a:t>r</a:t>
            </a:r>
            <a:r>
              <a:rPr sz="1100" spc="-30" dirty="0">
                <a:latin typeface="Trebuchet MS"/>
                <a:cs typeface="Trebuchet MS"/>
              </a:rPr>
              <a:t>e</a:t>
            </a:r>
            <a:r>
              <a:rPr sz="1100" spc="-10" dirty="0">
                <a:latin typeface="Trebuchet MS"/>
                <a:cs typeface="Trebuchet MS"/>
              </a:rPr>
              <a:t>p</a:t>
            </a:r>
            <a:r>
              <a:rPr sz="1100" spc="-30" dirty="0">
                <a:latin typeface="Trebuchet MS"/>
                <a:cs typeface="Trebuchet MS"/>
              </a:rPr>
              <a:t>e</a:t>
            </a:r>
            <a:r>
              <a:rPr sz="1100" spc="-20" dirty="0">
                <a:latin typeface="Trebuchet MS"/>
                <a:cs typeface="Trebuchet MS"/>
              </a:rPr>
              <a:t>a</a:t>
            </a:r>
            <a:r>
              <a:rPr sz="1100" spc="-95" dirty="0">
                <a:latin typeface="Trebuchet MS"/>
                <a:cs typeface="Trebuchet MS"/>
              </a:rPr>
              <a:t>t</a:t>
            </a:r>
            <a:r>
              <a:rPr sz="1100" spc="-30" dirty="0">
                <a:latin typeface="Trebuchet MS"/>
                <a:cs typeface="Trebuchet MS"/>
              </a:rPr>
              <a:t>e</a:t>
            </a:r>
            <a:r>
              <a:rPr sz="1100" dirty="0">
                <a:latin typeface="Trebuchet MS"/>
                <a:cs typeface="Trebuchet MS"/>
              </a:rPr>
              <a:t>d</a:t>
            </a:r>
            <a:r>
              <a:rPr sz="1100" spc="-110" dirty="0">
                <a:latin typeface="Trebuchet MS"/>
                <a:cs typeface="Trebuchet MS"/>
              </a:rPr>
              <a:t> </a:t>
            </a:r>
            <a:r>
              <a:rPr sz="1100" dirty="0">
                <a:latin typeface="Trebuchet MS"/>
                <a:cs typeface="Trebuchet MS"/>
              </a:rPr>
              <a:t>g</a:t>
            </a:r>
            <a:r>
              <a:rPr sz="1100" spc="5" dirty="0">
                <a:latin typeface="Trebuchet MS"/>
                <a:cs typeface="Trebuchet MS"/>
              </a:rPr>
              <a:t>u</a:t>
            </a:r>
            <a:r>
              <a:rPr sz="1100" spc="-30" dirty="0">
                <a:latin typeface="Trebuchet MS"/>
                <a:cs typeface="Trebuchet MS"/>
              </a:rPr>
              <a:t>e</a:t>
            </a:r>
            <a:r>
              <a:rPr sz="1100" spc="-25" dirty="0">
                <a:latin typeface="Trebuchet MS"/>
                <a:cs typeface="Trebuchet MS"/>
              </a:rPr>
              <a:t>st</a:t>
            </a:r>
            <a:r>
              <a:rPr sz="1100" spc="-125" dirty="0">
                <a:latin typeface="Trebuchet MS"/>
                <a:cs typeface="Trebuchet MS"/>
              </a:rPr>
              <a:t> </a:t>
            </a:r>
            <a:r>
              <a:rPr sz="1100" spc="-5" dirty="0">
                <a:latin typeface="Trebuchet MS"/>
                <a:cs typeface="Trebuchet MS"/>
              </a:rPr>
              <a:t>(</a:t>
            </a:r>
            <a:r>
              <a:rPr sz="1100" spc="-10" dirty="0">
                <a:latin typeface="Trebuchet MS"/>
                <a:cs typeface="Trebuchet MS"/>
              </a:rPr>
              <a:t>1</a:t>
            </a:r>
            <a:r>
              <a:rPr sz="1100" spc="-45" dirty="0">
                <a:latin typeface="Trebuchet MS"/>
                <a:cs typeface="Trebuchet MS"/>
              </a:rPr>
              <a:t>)</a:t>
            </a:r>
            <a:r>
              <a:rPr sz="1100" spc="-95" dirty="0">
                <a:latin typeface="Trebuchet MS"/>
                <a:cs typeface="Trebuchet MS"/>
              </a:rPr>
              <a:t> </a:t>
            </a:r>
            <a:r>
              <a:rPr sz="1100" spc="-35" dirty="0">
                <a:latin typeface="Trebuchet MS"/>
                <a:cs typeface="Trebuchet MS"/>
              </a:rPr>
              <a:t>o</a:t>
            </a:r>
            <a:r>
              <a:rPr sz="1100" spc="-55" dirty="0">
                <a:latin typeface="Trebuchet MS"/>
                <a:cs typeface="Trebuchet MS"/>
              </a:rPr>
              <a:t>r</a:t>
            </a:r>
            <a:r>
              <a:rPr sz="1100" spc="-95" dirty="0">
                <a:latin typeface="Trebuchet MS"/>
                <a:cs typeface="Trebuchet MS"/>
              </a:rPr>
              <a:t> </a:t>
            </a:r>
            <a:r>
              <a:rPr sz="1100" spc="-10" dirty="0">
                <a:latin typeface="Trebuchet MS"/>
                <a:cs typeface="Trebuchet MS"/>
              </a:rPr>
              <a:t>n</a:t>
            </a:r>
            <a:r>
              <a:rPr sz="1100" spc="-15" dirty="0">
                <a:latin typeface="Trebuchet MS"/>
                <a:cs typeface="Trebuchet MS"/>
              </a:rPr>
              <a:t>o</a:t>
            </a:r>
            <a:r>
              <a:rPr sz="1100" spc="-95" dirty="0">
                <a:latin typeface="Trebuchet MS"/>
                <a:cs typeface="Trebuchet MS"/>
              </a:rPr>
              <a:t>t</a:t>
            </a:r>
            <a:r>
              <a:rPr sz="1100" spc="-114" dirty="0">
                <a:latin typeface="Trebuchet MS"/>
                <a:cs typeface="Trebuchet MS"/>
              </a:rPr>
              <a:t> </a:t>
            </a:r>
            <a:r>
              <a:rPr sz="1100" spc="-5" dirty="0">
                <a:latin typeface="Trebuchet MS"/>
                <a:cs typeface="Trebuchet MS"/>
              </a:rPr>
              <a:t>(</a:t>
            </a:r>
            <a:r>
              <a:rPr sz="1100" spc="-10" dirty="0">
                <a:latin typeface="Trebuchet MS"/>
                <a:cs typeface="Trebuchet MS"/>
              </a:rPr>
              <a:t>0</a:t>
            </a:r>
            <a:r>
              <a:rPr sz="1100" spc="-45" dirty="0">
                <a:latin typeface="Trebuchet MS"/>
                <a:cs typeface="Trebuchet MS"/>
              </a:rPr>
              <a:t>)</a:t>
            </a:r>
            <a:endParaRPr sz="1100">
              <a:latin typeface="Trebuchet MS"/>
              <a:cs typeface="Trebuchet MS"/>
            </a:endParaRPr>
          </a:p>
          <a:p>
            <a:pPr marL="241300" marR="80010" indent="-228600">
              <a:lnSpc>
                <a:spcPct val="100000"/>
              </a:lnSpc>
              <a:spcBef>
                <a:spcPts val="1005"/>
              </a:spcBef>
              <a:buFont typeface="Arial MT"/>
              <a:buChar char="•"/>
              <a:tabLst>
                <a:tab pos="240665" algn="l"/>
                <a:tab pos="241300" algn="l"/>
              </a:tabLst>
            </a:pPr>
            <a:r>
              <a:rPr sz="1100" spc="5" dirty="0">
                <a:latin typeface="Trebuchet MS"/>
                <a:cs typeface="Trebuchet MS"/>
              </a:rPr>
              <a:t>p</a:t>
            </a:r>
            <a:r>
              <a:rPr sz="1100" spc="-50" dirty="0">
                <a:latin typeface="Trebuchet MS"/>
                <a:cs typeface="Trebuchet MS"/>
              </a:rPr>
              <a:t>r</a:t>
            </a:r>
            <a:r>
              <a:rPr sz="1100" spc="-15" dirty="0">
                <a:latin typeface="Trebuchet MS"/>
                <a:cs typeface="Trebuchet MS"/>
              </a:rPr>
              <a:t>e</a:t>
            </a:r>
            <a:r>
              <a:rPr sz="1100" spc="-40" dirty="0">
                <a:latin typeface="Trebuchet MS"/>
                <a:cs typeface="Trebuchet MS"/>
              </a:rPr>
              <a:t>vi</a:t>
            </a:r>
            <a:r>
              <a:rPr sz="1100" spc="-65" dirty="0">
                <a:latin typeface="Trebuchet MS"/>
                <a:cs typeface="Trebuchet MS"/>
              </a:rPr>
              <a:t>o</a:t>
            </a:r>
            <a:r>
              <a:rPr sz="1100" spc="-5" dirty="0">
                <a:latin typeface="Trebuchet MS"/>
                <a:cs typeface="Trebuchet MS"/>
              </a:rPr>
              <a:t>u</a:t>
            </a:r>
            <a:r>
              <a:rPr sz="1100" spc="30" dirty="0">
                <a:latin typeface="Trebuchet MS"/>
                <a:cs typeface="Trebuchet MS"/>
              </a:rPr>
              <a:t>s</a:t>
            </a:r>
            <a:r>
              <a:rPr sz="1100" spc="10" dirty="0">
                <a:latin typeface="Trebuchet MS"/>
                <a:cs typeface="Trebuchet MS"/>
              </a:rPr>
              <a:t>_c</a:t>
            </a:r>
            <a:r>
              <a:rPr sz="1100" spc="5" dirty="0">
                <a:latin typeface="Trebuchet MS"/>
                <a:cs typeface="Trebuchet MS"/>
              </a:rPr>
              <a:t>a</a:t>
            </a:r>
            <a:r>
              <a:rPr sz="1100" spc="-5" dirty="0">
                <a:latin typeface="Trebuchet MS"/>
                <a:cs typeface="Trebuchet MS"/>
              </a:rPr>
              <a:t>n</a:t>
            </a:r>
            <a:r>
              <a:rPr sz="1100" spc="-10" dirty="0">
                <a:latin typeface="Trebuchet MS"/>
                <a:cs typeface="Trebuchet MS"/>
              </a:rPr>
              <a:t>c</a:t>
            </a:r>
            <a:r>
              <a:rPr sz="1100" spc="-5" dirty="0">
                <a:latin typeface="Trebuchet MS"/>
                <a:cs typeface="Trebuchet MS"/>
              </a:rPr>
              <a:t>e</a:t>
            </a:r>
            <a:r>
              <a:rPr sz="1100" spc="-70" dirty="0">
                <a:latin typeface="Trebuchet MS"/>
                <a:cs typeface="Trebuchet MS"/>
              </a:rPr>
              <a:t>l</a:t>
            </a:r>
            <a:r>
              <a:rPr sz="1100" spc="-90" dirty="0">
                <a:latin typeface="Trebuchet MS"/>
                <a:cs typeface="Trebuchet MS"/>
              </a:rPr>
              <a:t>l</a:t>
            </a:r>
            <a:r>
              <a:rPr sz="1100" spc="-20" dirty="0">
                <a:latin typeface="Trebuchet MS"/>
                <a:cs typeface="Trebuchet MS"/>
              </a:rPr>
              <a:t>a</a:t>
            </a:r>
            <a:r>
              <a:rPr sz="1100" spc="-95" dirty="0">
                <a:latin typeface="Trebuchet MS"/>
                <a:cs typeface="Trebuchet MS"/>
              </a:rPr>
              <a:t>t</a:t>
            </a:r>
            <a:r>
              <a:rPr sz="1100" spc="-30" dirty="0">
                <a:latin typeface="Trebuchet MS"/>
                <a:cs typeface="Trebuchet MS"/>
              </a:rPr>
              <a:t>i</a:t>
            </a:r>
            <a:r>
              <a:rPr sz="1100" spc="-65" dirty="0">
                <a:latin typeface="Trebuchet MS"/>
                <a:cs typeface="Trebuchet MS"/>
              </a:rPr>
              <a:t>o</a:t>
            </a:r>
            <a:r>
              <a:rPr sz="1100" spc="-5" dirty="0">
                <a:latin typeface="Trebuchet MS"/>
                <a:cs typeface="Trebuchet MS"/>
              </a:rPr>
              <a:t>n</a:t>
            </a:r>
            <a:r>
              <a:rPr sz="1100" spc="50" dirty="0">
                <a:latin typeface="Trebuchet MS"/>
                <a:cs typeface="Trebuchet MS"/>
              </a:rPr>
              <a:t>s</a:t>
            </a:r>
            <a:r>
              <a:rPr sz="1100" spc="-100" dirty="0">
                <a:latin typeface="Trebuchet MS"/>
                <a:cs typeface="Trebuchet MS"/>
              </a:rPr>
              <a:t>:</a:t>
            </a:r>
            <a:r>
              <a:rPr sz="1100" spc="-135" dirty="0">
                <a:latin typeface="Trebuchet MS"/>
                <a:cs typeface="Trebuchet MS"/>
              </a:rPr>
              <a:t> </a:t>
            </a:r>
            <a:r>
              <a:rPr sz="1100" spc="25" dirty="0">
                <a:latin typeface="Trebuchet MS"/>
                <a:cs typeface="Trebuchet MS"/>
              </a:rPr>
              <a:t>Nu</a:t>
            </a:r>
            <a:r>
              <a:rPr sz="1100" spc="40" dirty="0">
                <a:latin typeface="Trebuchet MS"/>
                <a:cs typeface="Trebuchet MS"/>
              </a:rPr>
              <a:t>m</a:t>
            </a:r>
            <a:r>
              <a:rPr sz="1100" spc="-10" dirty="0">
                <a:latin typeface="Trebuchet MS"/>
                <a:cs typeface="Trebuchet MS"/>
              </a:rPr>
              <a:t>b</a:t>
            </a:r>
            <a:r>
              <a:rPr sz="1100" spc="-30" dirty="0">
                <a:latin typeface="Trebuchet MS"/>
                <a:cs typeface="Trebuchet MS"/>
              </a:rPr>
              <a:t>e</a:t>
            </a:r>
            <a:r>
              <a:rPr sz="1100" spc="-55" dirty="0">
                <a:latin typeface="Trebuchet MS"/>
                <a:cs typeface="Trebuchet MS"/>
              </a:rPr>
              <a:t>r</a:t>
            </a:r>
            <a:r>
              <a:rPr sz="1100" spc="-135" dirty="0">
                <a:latin typeface="Trebuchet MS"/>
                <a:cs typeface="Trebuchet MS"/>
              </a:rPr>
              <a:t> </a:t>
            </a:r>
            <a:r>
              <a:rPr sz="1100" spc="-35" dirty="0">
                <a:latin typeface="Trebuchet MS"/>
                <a:cs typeface="Trebuchet MS"/>
              </a:rPr>
              <a:t>o</a:t>
            </a:r>
            <a:r>
              <a:rPr sz="1100" spc="-90" dirty="0">
                <a:latin typeface="Trebuchet MS"/>
                <a:cs typeface="Trebuchet MS"/>
              </a:rPr>
              <a:t>f</a:t>
            </a:r>
            <a:r>
              <a:rPr sz="1100" spc="-100" dirty="0">
                <a:latin typeface="Trebuchet MS"/>
                <a:cs typeface="Trebuchet MS"/>
              </a:rPr>
              <a:t> </a:t>
            </a:r>
            <a:r>
              <a:rPr sz="1100" spc="-10" dirty="0">
                <a:latin typeface="Trebuchet MS"/>
                <a:cs typeface="Trebuchet MS"/>
              </a:rPr>
              <a:t>p</a:t>
            </a:r>
            <a:r>
              <a:rPr sz="1100" spc="-60" dirty="0">
                <a:latin typeface="Trebuchet MS"/>
                <a:cs typeface="Trebuchet MS"/>
              </a:rPr>
              <a:t>r</a:t>
            </a:r>
            <a:r>
              <a:rPr sz="1100" spc="-30" dirty="0">
                <a:latin typeface="Trebuchet MS"/>
                <a:cs typeface="Trebuchet MS"/>
              </a:rPr>
              <a:t>e</a:t>
            </a:r>
            <a:r>
              <a:rPr sz="1100" spc="-40" dirty="0">
                <a:latin typeface="Trebuchet MS"/>
                <a:cs typeface="Trebuchet MS"/>
              </a:rPr>
              <a:t>vi</a:t>
            </a:r>
            <a:r>
              <a:rPr sz="1100" spc="-65" dirty="0">
                <a:latin typeface="Trebuchet MS"/>
                <a:cs typeface="Trebuchet MS"/>
              </a:rPr>
              <a:t>o</a:t>
            </a:r>
            <a:r>
              <a:rPr sz="1100" spc="5" dirty="0">
                <a:latin typeface="Trebuchet MS"/>
                <a:cs typeface="Trebuchet MS"/>
              </a:rPr>
              <a:t>u</a:t>
            </a:r>
            <a:r>
              <a:rPr sz="1100" spc="45" dirty="0">
                <a:latin typeface="Trebuchet MS"/>
                <a:cs typeface="Trebuchet MS"/>
              </a:rPr>
              <a:t>s</a:t>
            </a:r>
            <a:r>
              <a:rPr sz="1100" spc="-114" dirty="0">
                <a:latin typeface="Trebuchet MS"/>
                <a:cs typeface="Trebuchet MS"/>
              </a:rPr>
              <a:t> </a:t>
            </a:r>
            <a:r>
              <a:rPr sz="1100" spc="-10" dirty="0">
                <a:latin typeface="Trebuchet MS"/>
                <a:cs typeface="Trebuchet MS"/>
              </a:rPr>
              <a:t>b</a:t>
            </a:r>
            <a:r>
              <a:rPr sz="1100" spc="-35" dirty="0">
                <a:latin typeface="Trebuchet MS"/>
                <a:cs typeface="Trebuchet MS"/>
              </a:rPr>
              <a:t>oo</a:t>
            </a:r>
            <a:r>
              <a:rPr sz="1100" dirty="0">
                <a:latin typeface="Trebuchet MS"/>
                <a:cs typeface="Trebuchet MS"/>
              </a:rPr>
              <a:t>kings</a:t>
            </a:r>
            <a:r>
              <a:rPr sz="1100" spc="-114" dirty="0">
                <a:latin typeface="Trebuchet MS"/>
                <a:cs typeface="Trebuchet MS"/>
              </a:rPr>
              <a:t> </a:t>
            </a:r>
            <a:r>
              <a:rPr sz="1100" spc="-95" dirty="0">
                <a:latin typeface="Trebuchet MS"/>
                <a:cs typeface="Trebuchet MS"/>
              </a:rPr>
              <a:t>t</a:t>
            </a:r>
            <a:r>
              <a:rPr sz="1100" spc="-5" dirty="0">
                <a:latin typeface="Trebuchet MS"/>
                <a:cs typeface="Trebuchet MS"/>
              </a:rPr>
              <a:t>ha</a:t>
            </a:r>
            <a:r>
              <a:rPr sz="1100" spc="-80" dirty="0">
                <a:latin typeface="Trebuchet MS"/>
                <a:cs typeface="Trebuchet MS"/>
              </a:rPr>
              <a:t>t  </a:t>
            </a:r>
            <a:r>
              <a:rPr sz="1100" spc="-50" dirty="0">
                <a:latin typeface="Trebuchet MS"/>
                <a:cs typeface="Trebuchet MS"/>
              </a:rPr>
              <a:t>were</a:t>
            </a:r>
            <a:r>
              <a:rPr sz="1100" spc="-85" dirty="0">
                <a:latin typeface="Trebuchet MS"/>
                <a:cs typeface="Trebuchet MS"/>
              </a:rPr>
              <a:t> </a:t>
            </a:r>
            <a:r>
              <a:rPr sz="1100" spc="-25" dirty="0">
                <a:latin typeface="Trebuchet MS"/>
                <a:cs typeface="Trebuchet MS"/>
              </a:rPr>
              <a:t>cancelled</a:t>
            </a:r>
            <a:r>
              <a:rPr sz="1100" spc="-120" dirty="0">
                <a:latin typeface="Trebuchet MS"/>
                <a:cs typeface="Trebuchet MS"/>
              </a:rPr>
              <a:t> </a:t>
            </a:r>
            <a:r>
              <a:rPr sz="1100" spc="-25" dirty="0">
                <a:latin typeface="Trebuchet MS"/>
                <a:cs typeface="Trebuchet MS"/>
              </a:rPr>
              <a:t>by</a:t>
            </a:r>
            <a:r>
              <a:rPr sz="1100" spc="-80" dirty="0">
                <a:latin typeface="Trebuchet MS"/>
                <a:cs typeface="Trebuchet MS"/>
              </a:rPr>
              <a:t> </a:t>
            </a:r>
            <a:r>
              <a:rPr sz="1100" spc="-40" dirty="0">
                <a:latin typeface="Trebuchet MS"/>
                <a:cs typeface="Trebuchet MS"/>
              </a:rPr>
              <a:t>the</a:t>
            </a:r>
            <a:r>
              <a:rPr sz="1100" spc="-90" dirty="0">
                <a:latin typeface="Trebuchet MS"/>
                <a:cs typeface="Trebuchet MS"/>
              </a:rPr>
              <a:t> </a:t>
            </a:r>
            <a:r>
              <a:rPr sz="1100" spc="-20" dirty="0">
                <a:latin typeface="Trebuchet MS"/>
                <a:cs typeface="Trebuchet MS"/>
              </a:rPr>
              <a:t>customer</a:t>
            </a:r>
            <a:r>
              <a:rPr sz="1100" spc="-130" dirty="0">
                <a:latin typeface="Trebuchet MS"/>
                <a:cs typeface="Trebuchet MS"/>
              </a:rPr>
              <a:t> </a:t>
            </a:r>
            <a:r>
              <a:rPr sz="1100" spc="-45" dirty="0">
                <a:latin typeface="Trebuchet MS"/>
                <a:cs typeface="Trebuchet MS"/>
              </a:rPr>
              <a:t>prior</a:t>
            </a:r>
            <a:r>
              <a:rPr sz="1100" spc="-90" dirty="0">
                <a:latin typeface="Trebuchet MS"/>
                <a:cs typeface="Trebuchet MS"/>
              </a:rPr>
              <a:t> </a:t>
            </a:r>
            <a:r>
              <a:rPr sz="1100" spc="-60" dirty="0">
                <a:latin typeface="Trebuchet MS"/>
                <a:cs typeface="Trebuchet MS"/>
              </a:rPr>
              <a:t>to</a:t>
            </a:r>
            <a:r>
              <a:rPr sz="1100" spc="-105" dirty="0">
                <a:latin typeface="Trebuchet MS"/>
                <a:cs typeface="Trebuchet MS"/>
              </a:rPr>
              <a:t> </a:t>
            </a:r>
            <a:r>
              <a:rPr sz="1100" spc="-40" dirty="0">
                <a:latin typeface="Trebuchet MS"/>
                <a:cs typeface="Trebuchet MS"/>
              </a:rPr>
              <a:t>the</a:t>
            </a:r>
            <a:r>
              <a:rPr sz="1100" spc="-95" dirty="0">
                <a:latin typeface="Trebuchet MS"/>
                <a:cs typeface="Trebuchet MS"/>
              </a:rPr>
              <a:t> </a:t>
            </a:r>
            <a:r>
              <a:rPr sz="1100" spc="-30" dirty="0">
                <a:latin typeface="Trebuchet MS"/>
                <a:cs typeface="Trebuchet MS"/>
              </a:rPr>
              <a:t>current</a:t>
            </a:r>
            <a:r>
              <a:rPr sz="1100" spc="-114" dirty="0">
                <a:latin typeface="Trebuchet MS"/>
                <a:cs typeface="Trebuchet MS"/>
              </a:rPr>
              <a:t> </a:t>
            </a:r>
            <a:r>
              <a:rPr sz="1100" spc="-30" dirty="0">
                <a:latin typeface="Trebuchet MS"/>
                <a:cs typeface="Trebuchet MS"/>
              </a:rPr>
              <a:t>booking.</a:t>
            </a:r>
            <a:endParaRPr sz="1100">
              <a:latin typeface="Trebuchet MS"/>
              <a:cs typeface="Trebuchet MS"/>
            </a:endParaRPr>
          </a:p>
          <a:p>
            <a:pPr marL="241300" marR="154305" indent="-228600">
              <a:lnSpc>
                <a:spcPct val="100000"/>
              </a:lnSpc>
              <a:spcBef>
                <a:spcPts val="1000"/>
              </a:spcBef>
              <a:buFont typeface="Arial MT"/>
              <a:buChar char="•"/>
              <a:tabLst>
                <a:tab pos="240665" algn="l"/>
                <a:tab pos="241300" algn="l"/>
              </a:tabLst>
            </a:pPr>
            <a:r>
              <a:rPr sz="1100" spc="-20" dirty="0">
                <a:latin typeface="Trebuchet MS"/>
                <a:cs typeface="Trebuchet MS"/>
              </a:rPr>
              <a:t>previous_bookings_not_canceled: </a:t>
            </a:r>
            <a:r>
              <a:rPr sz="1100" dirty="0">
                <a:latin typeface="Trebuchet MS"/>
                <a:cs typeface="Trebuchet MS"/>
              </a:rPr>
              <a:t>Number </a:t>
            </a:r>
            <a:r>
              <a:rPr sz="1100" spc="-60" dirty="0">
                <a:latin typeface="Trebuchet MS"/>
                <a:cs typeface="Trebuchet MS"/>
              </a:rPr>
              <a:t>of </a:t>
            </a:r>
            <a:r>
              <a:rPr sz="1100" spc="-25" dirty="0">
                <a:latin typeface="Trebuchet MS"/>
                <a:cs typeface="Trebuchet MS"/>
              </a:rPr>
              <a:t>previous </a:t>
            </a:r>
            <a:r>
              <a:rPr sz="1100" spc="-20" dirty="0">
                <a:latin typeface="Trebuchet MS"/>
                <a:cs typeface="Trebuchet MS"/>
              </a:rPr>
              <a:t> </a:t>
            </a:r>
            <a:r>
              <a:rPr sz="1100" spc="-10" dirty="0">
                <a:latin typeface="Trebuchet MS"/>
                <a:cs typeface="Trebuchet MS"/>
              </a:rPr>
              <a:t>bookings</a:t>
            </a:r>
            <a:r>
              <a:rPr sz="1100" spc="-114" dirty="0">
                <a:latin typeface="Trebuchet MS"/>
                <a:cs typeface="Trebuchet MS"/>
              </a:rPr>
              <a:t> </a:t>
            </a:r>
            <a:r>
              <a:rPr sz="1100" spc="-40" dirty="0">
                <a:latin typeface="Trebuchet MS"/>
                <a:cs typeface="Trebuchet MS"/>
              </a:rPr>
              <a:t>not</a:t>
            </a:r>
            <a:r>
              <a:rPr sz="1100" spc="-110" dirty="0">
                <a:latin typeface="Trebuchet MS"/>
                <a:cs typeface="Trebuchet MS"/>
              </a:rPr>
              <a:t> </a:t>
            </a:r>
            <a:r>
              <a:rPr sz="1100" spc="-25" dirty="0">
                <a:latin typeface="Trebuchet MS"/>
                <a:cs typeface="Trebuchet MS"/>
              </a:rPr>
              <a:t>cancelled</a:t>
            </a:r>
            <a:r>
              <a:rPr sz="1100" spc="-135" dirty="0">
                <a:latin typeface="Trebuchet MS"/>
                <a:cs typeface="Trebuchet MS"/>
              </a:rPr>
              <a:t> </a:t>
            </a:r>
            <a:r>
              <a:rPr sz="1100" spc="-25" dirty="0">
                <a:latin typeface="Trebuchet MS"/>
                <a:cs typeface="Trebuchet MS"/>
              </a:rPr>
              <a:t>by</a:t>
            </a:r>
            <a:r>
              <a:rPr sz="1100" spc="-80" dirty="0">
                <a:latin typeface="Trebuchet MS"/>
                <a:cs typeface="Trebuchet MS"/>
              </a:rPr>
              <a:t> </a:t>
            </a:r>
            <a:r>
              <a:rPr sz="1100" spc="-40" dirty="0">
                <a:latin typeface="Trebuchet MS"/>
                <a:cs typeface="Trebuchet MS"/>
              </a:rPr>
              <a:t>the</a:t>
            </a:r>
            <a:r>
              <a:rPr sz="1100" spc="-95" dirty="0">
                <a:latin typeface="Trebuchet MS"/>
                <a:cs typeface="Trebuchet MS"/>
              </a:rPr>
              <a:t> </a:t>
            </a:r>
            <a:r>
              <a:rPr sz="1100" spc="-20" dirty="0">
                <a:latin typeface="Trebuchet MS"/>
                <a:cs typeface="Trebuchet MS"/>
              </a:rPr>
              <a:t>customer</a:t>
            </a:r>
            <a:r>
              <a:rPr sz="1100" spc="-135" dirty="0">
                <a:latin typeface="Trebuchet MS"/>
                <a:cs typeface="Trebuchet MS"/>
              </a:rPr>
              <a:t> </a:t>
            </a:r>
            <a:r>
              <a:rPr sz="1100" spc="-45" dirty="0">
                <a:latin typeface="Trebuchet MS"/>
                <a:cs typeface="Trebuchet MS"/>
              </a:rPr>
              <a:t>prior</a:t>
            </a:r>
            <a:r>
              <a:rPr sz="1100" spc="-90" dirty="0">
                <a:latin typeface="Trebuchet MS"/>
                <a:cs typeface="Trebuchet MS"/>
              </a:rPr>
              <a:t> </a:t>
            </a:r>
            <a:r>
              <a:rPr sz="1100" spc="-60" dirty="0">
                <a:latin typeface="Trebuchet MS"/>
                <a:cs typeface="Trebuchet MS"/>
              </a:rPr>
              <a:t>to</a:t>
            </a:r>
            <a:r>
              <a:rPr sz="1100" spc="-105" dirty="0">
                <a:latin typeface="Trebuchet MS"/>
                <a:cs typeface="Trebuchet MS"/>
              </a:rPr>
              <a:t> </a:t>
            </a:r>
            <a:r>
              <a:rPr sz="1100" spc="-40" dirty="0">
                <a:latin typeface="Trebuchet MS"/>
                <a:cs typeface="Trebuchet MS"/>
              </a:rPr>
              <a:t>the</a:t>
            </a:r>
            <a:r>
              <a:rPr sz="1100" spc="-100" dirty="0">
                <a:latin typeface="Trebuchet MS"/>
                <a:cs typeface="Trebuchet MS"/>
              </a:rPr>
              <a:t> </a:t>
            </a:r>
            <a:r>
              <a:rPr sz="1100" spc="-30" dirty="0">
                <a:latin typeface="Trebuchet MS"/>
                <a:cs typeface="Trebuchet MS"/>
              </a:rPr>
              <a:t>current </a:t>
            </a:r>
            <a:r>
              <a:rPr sz="1100" spc="-315" dirty="0">
                <a:latin typeface="Trebuchet MS"/>
                <a:cs typeface="Trebuchet MS"/>
              </a:rPr>
              <a:t> </a:t>
            </a:r>
            <a:r>
              <a:rPr sz="1100" spc="-30" dirty="0">
                <a:latin typeface="Trebuchet MS"/>
                <a:cs typeface="Trebuchet MS"/>
              </a:rPr>
              <a:t>booking.</a:t>
            </a:r>
            <a:endParaRPr sz="1100">
              <a:latin typeface="Trebuchet MS"/>
              <a:cs typeface="Trebuchet MS"/>
            </a:endParaRPr>
          </a:p>
          <a:p>
            <a:pPr marL="241300" marR="216535" indent="-228600">
              <a:lnSpc>
                <a:spcPct val="100000"/>
              </a:lnSpc>
              <a:spcBef>
                <a:spcPts val="994"/>
              </a:spcBef>
              <a:buFont typeface="Arial MT"/>
              <a:buChar char="•"/>
              <a:tabLst>
                <a:tab pos="240665" algn="l"/>
                <a:tab pos="241300" algn="l"/>
              </a:tabLst>
            </a:pPr>
            <a:r>
              <a:rPr sz="1100" spc="-30" dirty="0">
                <a:latin typeface="Trebuchet MS"/>
                <a:cs typeface="Trebuchet MS"/>
              </a:rPr>
              <a:t>reserved_room_type:</a:t>
            </a:r>
            <a:r>
              <a:rPr sz="1100" spc="-130" dirty="0">
                <a:latin typeface="Trebuchet MS"/>
                <a:cs typeface="Trebuchet MS"/>
              </a:rPr>
              <a:t> </a:t>
            </a:r>
            <a:r>
              <a:rPr sz="1100" spc="-15" dirty="0">
                <a:latin typeface="Trebuchet MS"/>
                <a:cs typeface="Trebuchet MS"/>
              </a:rPr>
              <a:t>Code</a:t>
            </a:r>
            <a:r>
              <a:rPr sz="1100" spc="-90" dirty="0">
                <a:latin typeface="Trebuchet MS"/>
                <a:cs typeface="Trebuchet MS"/>
              </a:rPr>
              <a:t> </a:t>
            </a:r>
            <a:r>
              <a:rPr sz="1100" spc="-60" dirty="0">
                <a:latin typeface="Trebuchet MS"/>
                <a:cs typeface="Trebuchet MS"/>
              </a:rPr>
              <a:t>of</a:t>
            </a:r>
            <a:r>
              <a:rPr sz="1100" spc="-90" dirty="0">
                <a:latin typeface="Trebuchet MS"/>
                <a:cs typeface="Trebuchet MS"/>
              </a:rPr>
              <a:t> </a:t>
            </a:r>
            <a:r>
              <a:rPr sz="1100" spc="-30" dirty="0">
                <a:latin typeface="Trebuchet MS"/>
                <a:cs typeface="Trebuchet MS"/>
              </a:rPr>
              <a:t>room</a:t>
            </a:r>
            <a:r>
              <a:rPr sz="1100" spc="-100" dirty="0">
                <a:latin typeface="Trebuchet MS"/>
                <a:cs typeface="Trebuchet MS"/>
              </a:rPr>
              <a:t> </a:t>
            </a:r>
            <a:r>
              <a:rPr sz="1100" spc="-45" dirty="0">
                <a:latin typeface="Trebuchet MS"/>
                <a:cs typeface="Trebuchet MS"/>
              </a:rPr>
              <a:t>type</a:t>
            </a:r>
            <a:r>
              <a:rPr sz="1100" spc="-105" dirty="0">
                <a:latin typeface="Trebuchet MS"/>
                <a:cs typeface="Trebuchet MS"/>
              </a:rPr>
              <a:t> </a:t>
            </a:r>
            <a:r>
              <a:rPr sz="1100" spc="-35" dirty="0">
                <a:latin typeface="Trebuchet MS"/>
                <a:cs typeface="Trebuchet MS"/>
              </a:rPr>
              <a:t>reserved.</a:t>
            </a:r>
            <a:r>
              <a:rPr sz="1100" spc="-90" dirty="0">
                <a:latin typeface="Trebuchet MS"/>
                <a:cs typeface="Trebuchet MS"/>
              </a:rPr>
              <a:t> </a:t>
            </a:r>
            <a:r>
              <a:rPr sz="1100" spc="-15" dirty="0">
                <a:latin typeface="Trebuchet MS"/>
                <a:cs typeface="Trebuchet MS"/>
              </a:rPr>
              <a:t>Code</a:t>
            </a:r>
            <a:r>
              <a:rPr sz="1100" spc="-110" dirty="0">
                <a:latin typeface="Trebuchet MS"/>
                <a:cs typeface="Trebuchet MS"/>
              </a:rPr>
              <a:t> </a:t>
            </a:r>
            <a:r>
              <a:rPr sz="1100" spc="-10" dirty="0">
                <a:latin typeface="Trebuchet MS"/>
                <a:cs typeface="Trebuchet MS"/>
              </a:rPr>
              <a:t>is </a:t>
            </a:r>
            <a:r>
              <a:rPr sz="1100" spc="-315" dirty="0">
                <a:latin typeface="Trebuchet MS"/>
                <a:cs typeface="Trebuchet MS"/>
              </a:rPr>
              <a:t> </a:t>
            </a:r>
            <a:r>
              <a:rPr sz="1100" spc="-25" dirty="0">
                <a:latin typeface="Trebuchet MS"/>
                <a:cs typeface="Trebuchet MS"/>
              </a:rPr>
              <a:t>presented</a:t>
            </a:r>
            <a:r>
              <a:rPr sz="1100" spc="-120" dirty="0">
                <a:latin typeface="Trebuchet MS"/>
                <a:cs typeface="Trebuchet MS"/>
              </a:rPr>
              <a:t> </a:t>
            </a:r>
            <a:r>
              <a:rPr sz="1100" spc="-25" dirty="0">
                <a:latin typeface="Trebuchet MS"/>
                <a:cs typeface="Trebuchet MS"/>
              </a:rPr>
              <a:t>instead</a:t>
            </a:r>
            <a:r>
              <a:rPr sz="1100" spc="-130" dirty="0">
                <a:latin typeface="Trebuchet MS"/>
                <a:cs typeface="Trebuchet MS"/>
              </a:rPr>
              <a:t> </a:t>
            </a:r>
            <a:r>
              <a:rPr sz="1100" spc="-60" dirty="0">
                <a:latin typeface="Trebuchet MS"/>
                <a:cs typeface="Trebuchet MS"/>
              </a:rPr>
              <a:t>of</a:t>
            </a:r>
            <a:r>
              <a:rPr sz="1100" spc="-95" dirty="0">
                <a:latin typeface="Trebuchet MS"/>
                <a:cs typeface="Trebuchet MS"/>
              </a:rPr>
              <a:t> </a:t>
            </a:r>
            <a:r>
              <a:rPr sz="1100" spc="-20" dirty="0">
                <a:latin typeface="Trebuchet MS"/>
                <a:cs typeface="Trebuchet MS"/>
              </a:rPr>
              <a:t>designation</a:t>
            </a:r>
            <a:r>
              <a:rPr sz="1100" spc="-145" dirty="0">
                <a:latin typeface="Trebuchet MS"/>
                <a:cs typeface="Trebuchet MS"/>
              </a:rPr>
              <a:t> </a:t>
            </a:r>
            <a:r>
              <a:rPr sz="1100" spc="-60" dirty="0">
                <a:latin typeface="Trebuchet MS"/>
                <a:cs typeface="Trebuchet MS"/>
              </a:rPr>
              <a:t>for</a:t>
            </a:r>
            <a:r>
              <a:rPr sz="1100" spc="-105" dirty="0">
                <a:latin typeface="Trebuchet MS"/>
                <a:cs typeface="Trebuchet MS"/>
              </a:rPr>
              <a:t> </a:t>
            </a:r>
            <a:r>
              <a:rPr sz="1100" spc="-35" dirty="0">
                <a:latin typeface="Trebuchet MS"/>
                <a:cs typeface="Trebuchet MS"/>
              </a:rPr>
              <a:t>anonymity</a:t>
            </a:r>
            <a:r>
              <a:rPr sz="1100" spc="-130" dirty="0">
                <a:latin typeface="Trebuchet MS"/>
                <a:cs typeface="Trebuchet MS"/>
              </a:rPr>
              <a:t> </a:t>
            </a:r>
            <a:r>
              <a:rPr sz="1100" spc="-20" dirty="0">
                <a:latin typeface="Trebuchet MS"/>
                <a:cs typeface="Trebuchet MS"/>
              </a:rPr>
              <a:t>reasons.</a:t>
            </a:r>
            <a:endParaRPr sz="1100">
              <a:latin typeface="Trebuchet MS"/>
              <a:cs typeface="Trebuchet MS"/>
            </a:endParaRPr>
          </a:p>
          <a:p>
            <a:pPr marL="241300" marR="104775" indent="-228600" algn="just">
              <a:lnSpc>
                <a:spcPct val="100000"/>
              </a:lnSpc>
              <a:spcBef>
                <a:spcPts val="1010"/>
              </a:spcBef>
              <a:buFont typeface="Arial MT"/>
              <a:buChar char="•"/>
              <a:tabLst>
                <a:tab pos="241300" algn="l"/>
              </a:tabLst>
            </a:pPr>
            <a:r>
              <a:rPr sz="1100" spc="-20" dirty="0">
                <a:latin typeface="Trebuchet MS"/>
                <a:cs typeface="Trebuchet MS"/>
              </a:rPr>
              <a:t>assigned_room_type:</a:t>
            </a:r>
            <a:r>
              <a:rPr sz="1100" spc="-130" dirty="0">
                <a:latin typeface="Trebuchet MS"/>
                <a:cs typeface="Trebuchet MS"/>
              </a:rPr>
              <a:t> </a:t>
            </a:r>
            <a:r>
              <a:rPr sz="1100" spc="-15" dirty="0">
                <a:latin typeface="Trebuchet MS"/>
                <a:cs typeface="Trebuchet MS"/>
              </a:rPr>
              <a:t>Code</a:t>
            </a:r>
            <a:r>
              <a:rPr sz="1100" spc="-110" dirty="0">
                <a:latin typeface="Trebuchet MS"/>
                <a:cs typeface="Trebuchet MS"/>
              </a:rPr>
              <a:t> </a:t>
            </a:r>
            <a:r>
              <a:rPr sz="1100" spc="-60" dirty="0">
                <a:latin typeface="Trebuchet MS"/>
                <a:cs typeface="Trebuchet MS"/>
              </a:rPr>
              <a:t>for</a:t>
            </a:r>
            <a:r>
              <a:rPr sz="1100" spc="-105" dirty="0">
                <a:latin typeface="Trebuchet MS"/>
                <a:cs typeface="Trebuchet MS"/>
              </a:rPr>
              <a:t> </a:t>
            </a:r>
            <a:r>
              <a:rPr sz="1100" spc="-40" dirty="0">
                <a:latin typeface="Trebuchet MS"/>
                <a:cs typeface="Trebuchet MS"/>
              </a:rPr>
              <a:t>the</a:t>
            </a:r>
            <a:r>
              <a:rPr sz="1100" spc="-90" dirty="0">
                <a:latin typeface="Trebuchet MS"/>
                <a:cs typeface="Trebuchet MS"/>
              </a:rPr>
              <a:t> </a:t>
            </a:r>
            <a:r>
              <a:rPr sz="1100" spc="-45" dirty="0">
                <a:latin typeface="Trebuchet MS"/>
                <a:cs typeface="Trebuchet MS"/>
              </a:rPr>
              <a:t>type</a:t>
            </a:r>
            <a:r>
              <a:rPr sz="1100" spc="-95" dirty="0">
                <a:latin typeface="Trebuchet MS"/>
                <a:cs typeface="Trebuchet MS"/>
              </a:rPr>
              <a:t> </a:t>
            </a:r>
            <a:r>
              <a:rPr sz="1100" spc="-60" dirty="0">
                <a:latin typeface="Trebuchet MS"/>
                <a:cs typeface="Trebuchet MS"/>
              </a:rPr>
              <a:t>of</a:t>
            </a:r>
            <a:r>
              <a:rPr sz="1100" spc="-90" dirty="0">
                <a:latin typeface="Trebuchet MS"/>
                <a:cs typeface="Trebuchet MS"/>
              </a:rPr>
              <a:t> </a:t>
            </a:r>
            <a:r>
              <a:rPr sz="1100" spc="-30" dirty="0">
                <a:latin typeface="Trebuchet MS"/>
                <a:cs typeface="Trebuchet MS"/>
              </a:rPr>
              <a:t>room</a:t>
            </a:r>
            <a:r>
              <a:rPr sz="1100" spc="-110" dirty="0">
                <a:latin typeface="Trebuchet MS"/>
                <a:cs typeface="Trebuchet MS"/>
              </a:rPr>
              <a:t> </a:t>
            </a:r>
            <a:r>
              <a:rPr sz="1100" dirty="0">
                <a:latin typeface="Trebuchet MS"/>
                <a:cs typeface="Trebuchet MS"/>
              </a:rPr>
              <a:t>assigned</a:t>
            </a:r>
            <a:r>
              <a:rPr sz="1100" spc="-120" dirty="0">
                <a:latin typeface="Trebuchet MS"/>
                <a:cs typeface="Trebuchet MS"/>
              </a:rPr>
              <a:t> </a:t>
            </a:r>
            <a:r>
              <a:rPr sz="1100" spc="-60" dirty="0">
                <a:latin typeface="Trebuchet MS"/>
                <a:cs typeface="Trebuchet MS"/>
              </a:rPr>
              <a:t>to </a:t>
            </a:r>
            <a:r>
              <a:rPr sz="1100" spc="-55" dirty="0">
                <a:latin typeface="Trebuchet MS"/>
                <a:cs typeface="Trebuchet MS"/>
              </a:rPr>
              <a:t> </a:t>
            </a:r>
            <a:r>
              <a:rPr sz="1100" spc="-40" dirty="0">
                <a:latin typeface="Trebuchet MS"/>
                <a:cs typeface="Trebuchet MS"/>
              </a:rPr>
              <a:t>the</a:t>
            </a:r>
            <a:r>
              <a:rPr sz="1100" spc="-100" dirty="0">
                <a:latin typeface="Trebuchet MS"/>
                <a:cs typeface="Trebuchet MS"/>
              </a:rPr>
              <a:t> </a:t>
            </a:r>
            <a:r>
              <a:rPr sz="1100" spc="-30" dirty="0">
                <a:latin typeface="Trebuchet MS"/>
                <a:cs typeface="Trebuchet MS"/>
              </a:rPr>
              <a:t>booking.</a:t>
            </a:r>
            <a:r>
              <a:rPr sz="1100" spc="-125" dirty="0">
                <a:latin typeface="Trebuchet MS"/>
                <a:cs typeface="Trebuchet MS"/>
              </a:rPr>
              <a:t> </a:t>
            </a:r>
            <a:r>
              <a:rPr sz="1100" spc="-10" dirty="0">
                <a:latin typeface="Trebuchet MS"/>
                <a:cs typeface="Trebuchet MS"/>
              </a:rPr>
              <a:t>Sometimes</a:t>
            </a:r>
            <a:r>
              <a:rPr sz="1100" spc="-135" dirty="0">
                <a:latin typeface="Trebuchet MS"/>
                <a:cs typeface="Trebuchet MS"/>
              </a:rPr>
              <a:t> </a:t>
            </a:r>
            <a:r>
              <a:rPr sz="1100" spc="-40" dirty="0">
                <a:latin typeface="Trebuchet MS"/>
                <a:cs typeface="Trebuchet MS"/>
              </a:rPr>
              <a:t>the</a:t>
            </a:r>
            <a:r>
              <a:rPr sz="1100" spc="-100" dirty="0">
                <a:latin typeface="Trebuchet MS"/>
                <a:cs typeface="Trebuchet MS"/>
              </a:rPr>
              <a:t> </a:t>
            </a:r>
            <a:r>
              <a:rPr sz="1100" dirty="0">
                <a:latin typeface="Trebuchet MS"/>
                <a:cs typeface="Trebuchet MS"/>
              </a:rPr>
              <a:t>assigned</a:t>
            </a:r>
            <a:r>
              <a:rPr sz="1100" spc="-125" dirty="0">
                <a:latin typeface="Trebuchet MS"/>
                <a:cs typeface="Trebuchet MS"/>
              </a:rPr>
              <a:t> </a:t>
            </a:r>
            <a:r>
              <a:rPr sz="1100" spc="-30" dirty="0">
                <a:latin typeface="Trebuchet MS"/>
                <a:cs typeface="Trebuchet MS"/>
              </a:rPr>
              <a:t>room</a:t>
            </a:r>
            <a:r>
              <a:rPr sz="1100" spc="-105" dirty="0">
                <a:latin typeface="Trebuchet MS"/>
                <a:cs typeface="Trebuchet MS"/>
              </a:rPr>
              <a:t> </a:t>
            </a:r>
            <a:r>
              <a:rPr sz="1100" spc="-45" dirty="0">
                <a:latin typeface="Trebuchet MS"/>
                <a:cs typeface="Trebuchet MS"/>
              </a:rPr>
              <a:t>type</a:t>
            </a:r>
            <a:r>
              <a:rPr sz="1100" spc="-114" dirty="0">
                <a:latin typeface="Trebuchet MS"/>
                <a:cs typeface="Trebuchet MS"/>
              </a:rPr>
              <a:t> </a:t>
            </a:r>
            <a:r>
              <a:rPr sz="1100" spc="-40" dirty="0">
                <a:latin typeface="Trebuchet MS"/>
                <a:cs typeface="Trebuchet MS"/>
              </a:rPr>
              <a:t>differs</a:t>
            </a:r>
            <a:r>
              <a:rPr sz="1100" spc="-114" dirty="0">
                <a:latin typeface="Trebuchet MS"/>
                <a:cs typeface="Trebuchet MS"/>
              </a:rPr>
              <a:t> </a:t>
            </a:r>
            <a:r>
              <a:rPr sz="1100" spc="-45" dirty="0">
                <a:latin typeface="Trebuchet MS"/>
                <a:cs typeface="Trebuchet MS"/>
              </a:rPr>
              <a:t>from </a:t>
            </a:r>
            <a:r>
              <a:rPr sz="1100" spc="-320" dirty="0">
                <a:latin typeface="Trebuchet MS"/>
                <a:cs typeface="Trebuchet MS"/>
              </a:rPr>
              <a:t> </a:t>
            </a:r>
            <a:r>
              <a:rPr sz="1100" spc="-95" dirty="0">
                <a:latin typeface="Trebuchet MS"/>
                <a:cs typeface="Trebuchet MS"/>
              </a:rPr>
              <a:t>t</a:t>
            </a:r>
            <a:r>
              <a:rPr sz="1100" spc="-15" dirty="0">
                <a:latin typeface="Trebuchet MS"/>
                <a:cs typeface="Trebuchet MS"/>
              </a:rPr>
              <a:t>h</a:t>
            </a:r>
            <a:r>
              <a:rPr sz="1100" spc="-10" dirty="0">
                <a:latin typeface="Trebuchet MS"/>
                <a:cs typeface="Trebuchet MS"/>
              </a:rPr>
              <a:t>e</a:t>
            </a:r>
            <a:r>
              <a:rPr sz="1100" spc="-100" dirty="0">
                <a:latin typeface="Trebuchet MS"/>
                <a:cs typeface="Trebuchet MS"/>
              </a:rPr>
              <a:t> </a:t>
            </a:r>
            <a:r>
              <a:rPr sz="1100" spc="-60" dirty="0">
                <a:latin typeface="Trebuchet MS"/>
                <a:cs typeface="Trebuchet MS"/>
              </a:rPr>
              <a:t>r</a:t>
            </a:r>
            <a:r>
              <a:rPr sz="1100" spc="-30" dirty="0">
                <a:latin typeface="Trebuchet MS"/>
                <a:cs typeface="Trebuchet MS"/>
              </a:rPr>
              <a:t>e</a:t>
            </a:r>
            <a:r>
              <a:rPr sz="1100" spc="5" dirty="0">
                <a:latin typeface="Trebuchet MS"/>
                <a:cs typeface="Trebuchet MS"/>
              </a:rPr>
              <a:t>se</a:t>
            </a:r>
            <a:r>
              <a:rPr sz="1100" spc="-60" dirty="0">
                <a:latin typeface="Trebuchet MS"/>
                <a:cs typeface="Trebuchet MS"/>
              </a:rPr>
              <a:t>r</a:t>
            </a:r>
            <a:r>
              <a:rPr sz="1100" spc="-40" dirty="0">
                <a:latin typeface="Trebuchet MS"/>
                <a:cs typeface="Trebuchet MS"/>
              </a:rPr>
              <a:t>ve</a:t>
            </a:r>
            <a:r>
              <a:rPr sz="1100" dirty="0">
                <a:latin typeface="Trebuchet MS"/>
                <a:cs typeface="Trebuchet MS"/>
              </a:rPr>
              <a:t>d</a:t>
            </a:r>
            <a:r>
              <a:rPr sz="1100" spc="-110" dirty="0">
                <a:latin typeface="Trebuchet MS"/>
                <a:cs typeface="Trebuchet MS"/>
              </a:rPr>
              <a:t> </a:t>
            </a:r>
            <a:r>
              <a:rPr sz="1100" spc="-60" dirty="0">
                <a:latin typeface="Trebuchet MS"/>
                <a:cs typeface="Trebuchet MS"/>
              </a:rPr>
              <a:t>r</a:t>
            </a:r>
            <a:r>
              <a:rPr sz="1100" spc="-35" dirty="0">
                <a:latin typeface="Trebuchet MS"/>
                <a:cs typeface="Trebuchet MS"/>
              </a:rPr>
              <a:t>oo</a:t>
            </a:r>
            <a:r>
              <a:rPr sz="1100" spc="5" dirty="0">
                <a:latin typeface="Trebuchet MS"/>
                <a:cs typeface="Trebuchet MS"/>
              </a:rPr>
              <a:t>m</a:t>
            </a:r>
            <a:r>
              <a:rPr sz="1100" spc="-105" dirty="0">
                <a:latin typeface="Trebuchet MS"/>
                <a:cs typeface="Trebuchet MS"/>
              </a:rPr>
              <a:t> </a:t>
            </a:r>
            <a:r>
              <a:rPr sz="1100" spc="-95" dirty="0">
                <a:latin typeface="Trebuchet MS"/>
                <a:cs typeface="Trebuchet MS"/>
              </a:rPr>
              <a:t>t</a:t>
            </a:r>
            <a:r>
              <a:rPr sz="1100" spc="-45" dirty="0">
                <a:latin typeface="Trebuchet MS"/>
                <a:cs typeface="Trebuchet MS"/>
              </a:rPr>
              <a:t>y</a:t>
            </a:r>
            <a:r>
              <a:rPr sz="1100" spc="-10" dirty="0">
                <a:latin typeface="Trebuchet MS"/>
                <a:cs typeface="Trebuchet MS"/>
              </a:rPr>
              <a:t>p</a:t>
            </a:r>
            <a:r>
              <a:rPr sz="1100" spc="-30" dirty="0">
                <a:latin typeface="Trebuchet MS"/>
                <a:cs typeface="Trebuchet MS"/>
              </a:rPr>
              <a:t>e</a:t>
            </a:r>
            <a:r>
              <a:rPr sz="1100" spc="-100" dirty="0">
                <a:latin typeface="Trebuchet MS"/>
                <a:cs typeface="Trebuchet MS"/>
              </a:rPr>
              <a:t> </a:t>
            </a:r>
            <a:r>
              <a:rPr sz="1100" spc="-10" dirty="0">
                <a:latin typeface="Trebuchet MS"/>
                <a:cs typeface="Trebuchet MS"/>
              </a:rPr>
              <a:t>d</a:t>
            </a:r>
            <a:r>
              <a:rPr sz="1100" spc="5" dirty="0">
                <a:latin typeface="Trebuchet MS"/>
                <a:cs typeface="Trebuchet MS"/>
              </a:rPr>
              <a:t>u</a:t>
            </a:r>
            <a:r>
              <a:rPr sz="1100" spc="-30" dirty="0">
                <a:latin typeface="Trebuchet MS"/>
                <a:cs typeface="Trebuchet MS"/>
              </a:rPr>
              <a:t>e</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96000" cy="6857999"/>
          </a:xfrm>
          <a:prstGeom prst="rect">
            <a:avLst/>
          </a:prstGeom>
        </p:spPr>
      </p:pic>
      <p:sp>
        <p:nvSpPr>
          <p:cNvPr id="3" name="object 3"/>
          <p:cNvSpPr txBox="1"/>
          <p:nvPr/>
        </p:nvSpPr>
        <p:spPr>
          <a:xfrm>
            <a:off x="1557274" y="2868637"/>
            <a:ext cx="2998470" cy="1050925"/>
          </a:xfrm>
          <a:prstGeom prst="rect">
            <a:avLst/>
          </a:prstGeom>
        </p:spPr>
        <p:txBody>
          <a:bodyPr vert="horz" wrap="square" lIns="0" tIns="12700" rIns="0" bIns="0" rtlCol="0">
            <a:spAutoFit/>
          </a:bodyPr>
          <a:lstStyle/>
          <a:p>
            <a:pPr marL="547370" marR="5080" indent="-535305">
              <a:lnSpc>
                <a:spcPct val="120100"/>
              </a:lnSpc>
              <a:spcBef>
                <a:spcPts val="100"/>
              </a:spcBef>
              <a:tabLst>
                <a:tab pos="1139825" algn="l"/>
              </a:tabLst>
            </a:pPr>
            <a:r>
              <a:rPr sz="2800" b="1" spc="-260" dirty="0">
                <a:latin typeface="Trebuchet MS"/>
                <a:cs typeface="Trebuchet MS"/>
              </a:rPr>
              <a:t>D</a:t>
            </a:r>
            <a:r>
              <a:rPr sz="2800" b="1" spc="-254" dirty="0">
                <a:latin typeface="Trebuchet MS"/>
                <a:cs typeface="Trebuchet MS"/>
              </a:rPr>
              <a:t> </a:t>
            </a:r>
            <a:r>
              <a:rPr sz="2800" b="1" spc="-335" dirty="0">
                <a:latin typeface="Trebuchet MS"/>
                <a:cs typeface="Trebuchet MS"/>
              </a:rPr>
              <a:t>A</a:t>
            </a:r>
            <a:r>
              <a:rPr sz="2800" b="1" spc="-395" dirty="0">
                <a:latin typeface="Trebuchet MS"/>
                <a:cs typeface="Trebuchet MS"/>
              </a:rPr>
              <a:t> </a:t>
            </a:r>
            <a:r>
              <a:rPr sz="2800" b="1" spc="-475" dirty="0">
                <a:latin typeface="Trebuchet MS"/>
                <a:cs typeface="Trebuchet MS"/>
              </a:rPr>
              <a:t>T</a:t>
            </a:r>
            <a:r>
              <a:rPr sz="2800" b="1" spc="-400" dirty="0">
                <a:latin typeface="Trebuchet MS"/>
                <a:cs typeface="Trebuchet MS"/>
              </a:rPr>
              <a:t> </a:t>
            </a:r>
            <a:r>
              <a:rPr sz="2800" b="1" spc="-335" dirty="0">
                <a:latin typeface="Trebuchet MS"/>
                <a:cs typeface="Trebuchet MS"/>
              </a:rPr>
              <a:t>A</a:t>
            </a:r>
            <a:r>
              <a:rPr sz="2800" b="1" dirty="0">
                <a:latin typeface="Trebuchet MS"/>
                <a:cs typeface="Trebuchet MS"/>
              </a:rPr>
              <a:t>	</a:t>
            </a:r>
            <a:r>
              <a:rPr sz="2800" b="1" spc="-110" dirty="0">
                <a:latin typeface="Trebuchet MS"/>
                <a:cs typeface="Trebuchet MS"/>
              </a:rPr>
              <a:t>S</a:t>
            </a:r>
            <a:r>
              <a:rPr sz="2800" b="1" spc="-254" dirty="0">
                <a:latin typeface="Trebuchet MS"/>
                <a:cs typeface="Trebuchet MS"/>
              </a:rPr>
              <a:t> </a:t>
            </a:r>
            <a:r>
              <a:rPr sz="2800" b="1" spc="-340" dirty="0">
                <a:latin typeface="Trebuchet MS"/>
                <a:cs typeface="Trebuchet MS"/>
              </a:rPr>
              <a:t>U</a:t>
            </a:r>
            <a:r>
              <a:rPr sz="2800" b="1" spc="-250" dirty="0">
                <a:latin typeface="Trebuchet MS"/>
                <a:cs typeface="Trebuchet MS"/>
              </a:rPr>
              <a:t> </a:t>
            </a:r>
            <a:r>
              <a:rPr sz="2800" b="1" spc="-170" dirty="0">
                <a:latin typeface="Trebuchet MS"/>
                <a:cs typeface="Trebuchet MS"/>
              </a:rPr>
              <a:t>M</a:t>
            </a:r>
            <a:r>
              <a:rPr sz="2800" b="1" spc="-245" dirty="0">
                <a:latin typeface="Trebuchet MS"/>
                <a:cs typeface="Trebuchet MS"/>
              </a:rPr>
              <a:t> </a:t>
            </a:r>
            <a:r>
              <a:rPr sz="2800" b="1" spc="-170" dirty="0">
                <a:latin typeface="Trebuchet MS"/>
                <a:cs typeface="Trebuchet MS"/>
              </a:rPr>
              <a:t>M</a:t>
            </a:r>
            <a:r>
              <a:rPr sz="2800" b="1" spc="-245" dirty="0">
                <a:latin typeface="Trebuchet MS"/>
                <a:cs typeface="Trebuchet MS"/>
              </a:rPr>
              <a:t> </a:t>
            </a:r>
            <a:r>
              <a:rPr sz="2800" b="1" spc="-335" dirty="0">
                <a:latin typeface="Trebuchet MS"/>
                <a:cs typeface="Trebuchet MS"/>
              </a:rPr>
              <a:t>A</a:t>
            </a:r>
            <a:r>
              <a:rPr sz="2800" b="1" spc="-250" dirty="0">
                <a:latin typeface="Trebuchet MS"/>
                <a:cs typeface="Trebuchet MS"/>
              </a:rPr>
              <a:t> </a:t>
            </a:r>
            <a:r>
              <a:rPr sz="2800" b="1" spc="-240" dirty="0">
                <a:latin typeface="Trebuchet MS"/>
                <a:cs typeface="Trebuchet MS"/>
              </a:rPr>
              <a:t>R</a:t>
            </a:r>
            <a:r>
              <a:rPr sz="2800" b="1" spc="-245" dirty="0">
                <a:latin typeface="Trebuchet MS"/>
                <a:cs typeface="Trebuchet MS"/>
              </a:rPr>
              <a:t> </a:t>
            </a:r>
            <a:r>
              <a:rPr sz="2800" b="1" spc="-275" dirty="0">
                <a:latin typeface="Trebuchet MS"/>
                <a:cs typeface="Trebuchet MS"/>
              </a:rPr>
              <a:t>Y  </a:t>
            </a:r>
            <a:r>
              <a:rPr sz="2800" b="1" spc="-225" dirty="0">
                <a:latin typeface="Trebuchet MS"/>
                <a:cs typeface="Trebuchet MS"/>
              </a:rPr>
              <a:t>(</a:t>
            </a:r>
            <a:r>
              <a:rPr sz="2800" b="1" spc="-250" dirty="0">
                <a:latin typeface="Trebuchet MS"/>
                <a:cs typeface="Trebuchet MS"/>
              </a:rPr>
              <a:t> </a:t>
            </a:r>
            <a:r>
              <a:rPr sz="2800" b="1" spc="-285" dirty="0">
                <a:latin typeface="Trebuchet MS"/>
                <a:cs typeface="Trebuchet MS"/>
              </a:rPr>
              <a:t>C</a:t>
            </a:r>
            <a:r>
              <a:rPr sz="2800" b="1" spc="-250" dirty="0">
                <a:latin typeface="Trebuchet MS"/>
                <a:cs typeface="Trebuchet MS"/>
              </a:rPr>
              <a:t> </a:t>
            </a:r>
            <a:r>
              <a:rPr sz="2800" b="1" spc="-450" dirty="0">
                <a:latin typeface="Trebuchet MS"/>
                <a:cs typeface="Trebuchet MS"/>
              </a:rPr>
              <a:t>O</a:t>
            </a:r>
            <a:r>
              <a:rPr sz="2800" b="1" spc="-245" dirty="0">
                <a:latin typeface="Trebuchet MS"/>
                <a:cs typeface="Trebuchet MS"/>
              </a:rPr>
              <a:t> </a:t>
            </a:r>
            <a:r>
              <a:rPr sz="2800" b="1" spc="-280" dirty="0">
                <a:latin typeface="Trebuchet MS"/>
                <a:cs typeface="Trebuchet MS"/>
              </a:rPr>
              <a:t>N</a:t>
            </a:r>
            <a:r>
              <a:rPr sz="2800" b="1" spc="-245" dirty="0">
                <a:latin typeface="Trebuchet MS"/>
                <a:cs typeface="Trebuchet MS"/>
              </a:rPr>
              <a:t> </a:t>
            </a:r>
            <a:r>
              <a:rPr sz="2800" b="1" spc="-475" dirty="0">
                <a:latin typeface="Trebuchet MS"/>
                <a:cs typeface="Trebuchet MS"/>
              </a:rPr>
              <a:t>T</a:t>
            </a:r>
            <a:r>
              <a:rPr sz="2800" b="1" spc="-254" dirty="0">
                <a:latin typeface="Trebuchet MS"/>
                <a:cs typeface="Trebuchet MS"/>
              </a:rPr>
              <a:t> </a:t>
            </a:r>
            <a:r>
              <a:rPr sz="2800" b="1" spc="-260" dirty="0">
                <a:latin typeface="Trebuchet MS"/>
                <a:cs typeface="Trebuchet MS"/>
              </a:rPr>
              <a:t>D</a:t>
            </a:r>
            <a:r>
              <a:rPr sz="2800" b="1" spc="-254" dirty="0">
                <a:latin typeface="Trebuchet MS"/>
                <a:cs typeface="Trebuchet MS"/>
              </a:rPr>
              <a:t> </a:t>
            </a:r>
            <a:r>
              <a:rPr sz="2800" b="1" spc="-380" dirty="0">
                <a:latin typeface="Trebuchet MS"/>
                <a:cs typeface="Trebuchet MS"/>
              </a:rPr>
              <a:t>.</a:t>
            </a:r>
            <a:r>
              <a:rPr sz="2800" b="1" spc="-250" dirty="0">
                <a:latin typeface="Trebuchet MS"/>
                <a:cs typeface="Trebuchet MS"/>
              </a:rPr>
              <a:t> </a:t>
            </a:r>
            <a:r>
              <a:rPr sz="2800" b="1" spc="-380" dirty="0">
                <a:latin typeface="Trebuchet MS"/>
                <a:cs typeface="Trebuchet MS"/>
              </a:rPr>
              <a:t>.</a:t>
            </a:r>
            <a:r>
              <a:rPr sz="2800" b="1" spc="-250" dirty="0">
                <a:latin typeface="Trebuchet MS"/>
                <a:cs typeface="Trebuchet MS"/>
              </a:rPr>
              <a:t> </a:t>
            </a:r>
            <a:r>
              <a:rPr sz="2800" b="1" spc="-225" dirty="0">
                <a:latin typeface="Trebuchet MS"/>
                <a:cs typeface="Trebuchet MS"/>
              </a:rPr>
              <a:t>)</a:t>
            </a:r>
            <a:endParaRPr sz="2800">
              <a:latin typeface="Trebuchet MS"/>
              <a:cs typeface="Trebuchet MS"/>
            </a:endParaRPr>
          </a:p>
        </p:txBody>
      </p:sp>
      <p:sp>
        <p:nvSpPr>
          <p:cNvPr id="4" name="object 4"/>
          <p:cNvSpPr txBox="1"/>
          <p:nvPr/>
        </p:nvSpPr>
        <p:spPr>
          <a:xfrm>
            <a:off x="7109206" y="906017"/>
            <a:ext cx="3732529" cy="1930400"/>
          </a:xfrm>
          <a:prstGeom prst="rect">
            <a:avLst/>
          </a:prstGeom>
        </p:spPr>
        <p:txBody>
          <a:bodyPr vert="horz" wrap="square" lIns="0" tIns="12065" rIns="0" bIns="0" rtlCol="0">
            <a:spAutoFit/>
          </a:bodyPr>
          <a:lstStyle/>
          <a:p>
            <a:pPr marL="241300" marR="5080" indent="-228600" algn="just">
              <a:lnSpc>
                <a:spcPct val="100000"/>
              </a:lnSpc>
              <a:spcBef>
                <a:spcPts val="95"/>
              </a:spcBef>
              <a:buFont typeface="Arial MT"/>
              <a:buChar char="•"/>
              <a:tabLst>
                <a:tab pos="241300" algn="l"/>
              </a:tabLst>
            </a:pPr>
            <a:r>
              <a:rPr sz="1000" b="1" spc="-5" dirty="0">
                <a:latin typeface="Roboto"/>
                <a:cs typeface="Roboto"/>
              </a:rPr>
              <a:t>booking_changes</a:t>
            </a:r>
            <a:r>
              <a:rPr sz="1000" spc="-5" dirty="0">
                <a:latin typeface="Roboto"/>
                <a:cs typeface="Roboto"/>
              </a:rPr>
              <a:t>: </a:t>
            </a:r>
            <a:r>
              <a:rPr sz="1000" spc="5" dirty="0">
                <a:latin typeface="Roboto"/>
                <a:cs typeface="Roboto"/>
              </a:rPr>
              <a:t>Numbeí of </a:t>
            </a:r>
            <a:r>
              <a:rPr sz="1000" spc="-10" dirty="0">
                <a:latin typeface="Roboto"/>
                <a:cs typeface="Roboto"/>
              </a:rPr>
              <a:t>changes/amendments </a:t>
            </a:r>
            <a:r>
              <a:rPr sz="1000" spc="-5" dirty="0">
                <a:latin typeface="Roboto"/>
                <a:cs typeface="Roboto"/>
              </a:rPr>
              <a:t>made </a:t>
            </a:r>
            <a:r>
              <a:rPr sz="1000" spc="-15" dirty="0">
                <a:latin typeface="Roboto"/>
                <a:cs typeface="Roboto"/>
              </a:rPr>
              <a:t>to </a:t>
            </a:r>
            <a:r>
              <a:rPr sz="1000" spc="-10" dirty="0">
                <a:latin typeface="Roboto"/>
                <a:cs typeface="Roboto"/>
              </a:rPr>
              <a:t> </a:t>
            </a:r>
            <a:r>
              <a:rPr sz="1000" spc="-15" dirty="0">
                <a:latin typeface="Roboto"/>
                <a:cs typeface="Roboto"/>
              </a:rPr>
              <a:t>the booking </a:t>
            </a:r>
            <a:r>
              <a:rPr sz="1000" spc="20" dirty="0">
                <a:latin typeface="Roboto"/>
                <a:cs typeface="Roboto"/>
              </a:rPr>
              <a:t>fíom </a:t>
            </a:r>
            <a:r>
              <a:rPr sz="1000" spc="-15" dirty="0">
                <a:latin typeface="Roboto"/>
                <a:cs typeface="Roboto"/>
              </a:rPr>
              <a:t>the </a:t>
            </a:r>
            <a:r>
              <a:rPr sz="1000" spc="-5" dirty="0">
                <a:latin typeface="Roboto"/>
                <a:cs typeface="Roboto"/>
              </a:rPr>
              <a:t>moment </a:t>
            </a:r>
            <a:r>
              <a:rPr sz="1000" spc="-15" dirty="0">
                <a:latin typeface="Roboto"/>
                <a:cs typeface="Roboto"/>
              </a:rPr>
              <a:t>the booking was </a:t>
            </a:r>
            <a:r>
              <a:rPr sz="1000" dirty="0">
                <a:latin typeface="Roboto"/>
                <a:cs typeface="Roboto"/>
              </a:rPr>
              <a:t>enteíed </a:t>
            </a:r>
            <a:r>
              <a:rPr sz="1000" spc="-15" dirty="0">
                <a:latin typeface="Roboto"/>
                <a:cs typeface="Roboto"/>
              </a:rPr>
              <a:t>on the </a:t>
            </a:r>
            <a:r>
              <a:rPr sz="1000" spc="-10" dirty="0">
                <a:latin typeface="Roboto"/>
                <a:cs typeface="Roboto"/>
              </a:rPr>
              <a:t> </a:t>
            </a:r>
            <a:r>
              <a:rPr sz="1000" spc="-15" dirty="0">
                <a:latin typeface="Roboto"/>
                <a:cs typeface="Roboto"/>
              </a:rPr>
              <a:t>PMS.</a:t>
            </a:r>
            <a:endParaRPr sz="1000" dirty="0">
              <a:latin typeface="Roboto"/>
              <a:cs typeface="Roboto"/>
            </a:endParaRPr>
          </a:p>
          <a:p>
            <a:pPr>
              <a:lnSpc>
                <a:spcPct val="100000"/>
              </a:lnSpc>
              <a:spcBef>
                <a:spcPts val="50"/>
              </a:spcBef>
              <a:buFont typeface="Arial MT"/>
              <a:buChar char="•"/>
            </a:pPr>
            <a:endParaRPr sz="800" dirty="0">
              <a:latin typeface="Roboto"/>
              <a:cs typeface="Roboto"/>
            </a:endParaRPr>
          </a:p>
          <a:p>
            <a:pPr marL="241300" marR="31115" indent="-228600">
              <a:lnSpc>
                <a:spcPct val="100000"/>
              </a:lnSpc>
              <a:buFont typeface="Arial MT"/>
              <a:buChar char="•"/>
              <a:tabLst>
                <a:tab pos="240665" algn="l"/>
                <a:tab pos="241300" algn="l"/>
              </a:tabLst>
            </a:pPr>
            <a:r>
              <a:rPr sz="1000" b="1" spc="-5" dirty="0">
                <a:latin typeface="Roboto"/>
                <a:cs typeface="Roboto"/>
              </a:rPr>
              <a:t>deposit_type</a:t>
            </a:r>
            <a:r>
              <a:rPr sz="1000" spc="-5" dirty="0">
                <a:latin typeface="Roboto"/>
                <a:cs typeface="Roboto"/>
              </a:rPr>
              <a:t>:</a:t>
            </a:r>
            <a:r>
              <a:rPr sz="1000" spc="-10" dirty="0">
                <a:latin typeface="Roboto"/>
                <a:cs typeface="Roboto"/>
              </a:rPr>
              <a:t> </a:t>
            </a:r>
            <a:r>
              <a:rPr sz="1000" spc="-15" dirty="0">
                <a:latin typeface="Roboto"/>
                <a:cs typeface="Roboto"/>
              </a:rPr>
              <a:t>Indication</a:t>
            </a:r>
            <a:r>
              <a:rPr sz="1000" spc="20" dirty="0">
                <a:latin typeface="Roboto"/>
                <a:cs typeface="Roboto"/>
              </a:rPr>
              <a:t> </a:t>
            </a:r>
            <a:r>
              <a:rPr sz="1000" spc="-15" dirty="0">
                <a:latin typeface="Roboto"/>
                <a:cs typeface="Roboto"/>
              </a:rPr>
              <a:t>on</a:t>
            </a:r>
            <a:r>
              <a:rPr sz="1000" spc="15" dirty="0">
                <a:latin typeface="Roboto"/>
                <a:cs typeface="Roboto"/>
              </a:rPr>
              <a:t> </a:t>
            </a:r>
            <a:r>
              <a:rPr sz="1000" dirty="0">
                <a:latin typeface="Roboto"/>
                <a:cs typeface="Roboto"/>
              </a:rPr>
              <a:t>if</a:t>
            </a:r>
            <a:r>
              <a:rPr sz="1000" spc="5" dirty="0">
                <a:latin typeface="Roboto"/>
                <a:cs typeface="Roboto"/>
              </a:rPr>
              <a:t> </a:t>
            </a:r>
            <a:r>
              <a:rPr sz="1000" spc="-15" dirty="0">
                <a:latin typeface="Roboto"/>
                <a:cs typeface="Roboto"/>
              </a:rPr>
              <a:t>the</a:t>
            </a:r>
            <a:r>
              <a:rPr sz="1000" spc="-10" dirty="0">
                <a:latin typeface="Roboto"/>
                <a:cs typeface="Roboto"/>
              </a:rPr>
              <a:t> </a:t>
            </a:r>
            <a:r>
              <a:rPr sz="1000" dirty="0">
                <a:latin typeface="Roboto"/>
                <a:cs typeface="Roboto"/>
              </a:rPr>
              <a:t>customeí</a:t>
            </a:r>
            <a:r>
              <a:rPr sz="1000" spc="20" dirty="0">
                <a:latin typeface="Roboto"/>
                <a:cs typeface="Roboto"/>
              </a:rPr>
              <a:t> </a:t>
            </a:r>
            <a:r>
              <a:rPr sz="1000" spc="-5" dirty="0">
                <a:latin typeface="Roboto"/>
                <a:cs typeface="Roboto"/>
              </a:rPr>
              <a:t>made</a:t>
            </a:r>
            <a:r>
              <a:rPr sz="1000" dirty="0">
                <a:latin typeface="Roboto"/>
                <a:cs typeface="Roboto"/>
              </a:rPr>
              <a:t> </a:t>
            </a:r>
            <a:r>
              <a:rPr sz="1000" spc="-10" dirty="0">
                <a:latin typeface="Roboto"/>
                <a:cs typeface="Roboto"/>
              </a:rPr>
              <a:t>a</a:t>
            </a:r>
            <a:r>
              <a:rPr sz="1000" spc="15" dirty="0">
                <a:latin typeface="Roboto"/>
                <a:cs typeface="Roboto"/>
              </a:rPr>
              <a:t> </a:t>
            </a:r>
            <a:r>
              <a:rPr sz="1000" spc="-10" dirty="0">
                <a:latin typeface="Roboto"/>
                <a:cs typeface="Roboto"/>
              </a:rPr>
              <a:t>deposit</a:t>
            </a:r>
            <a:r>
              <a:rPr sz="1000" dirty="0">
                <a:latin typeface="Roboto"/>
                <a:cs typeface="Roboto"/>
              </a:rPr>
              <a:t> </a:t>
            </a:r>
            <a:r>
              <a:rPr sz="1000" spc="-15" dirty="0">
                <a:latin typeface="Roboto"/>
                <a:cs typeface="Roboto"/>
              </a:rPr>
              <a:t>to </a:t>
            </a:r>
            <a:r>
              <a:rPr sz="1000" spc="-229" dirty="0">
                <a:latin typeface="Roboto"/>
                <a:cs typeface="Roboto"/>
              </a:rPr>
              <a:t> </a:t>
            </a:r>
            <a:r>
              <a:rPr sz="1000" dirty="0">
                <a:latin typeface="Roboto"/>
                <a:cs typeface="Roboto"/>
              </a:rPr>
              <a:t>guaíantee</a:t>
            </a:r>
            <a:r>
              <a:rPr sz="1000" spc="10" dirty="0">
                <a:latin typeface="Roboto"/>
                <a:cs typeface="Roboto"/>
              </a:rPr>
              <a:t> </a:t>
            </a:r>
            <a:r>
              <a:rPr sz="1000" spc="-15" dirty="0">
                <a:latin typeface="Roboto"/>
                <a:cs typeface="Roboto"/>
              </a:rPr>
              <a:t>the</a:t>
            </a:r>
            <a:r>
              <a:rPr sz="1000" spc="-10" dirty="0">
                <a:latin typeface="Roboto"/>
                <a:cs typeface="Roboto"/>
              </a:rPr>
              <a:t> booking.</a:t>
            </a:r>
            <a:r>
              <a:rPr sz="1000" spc="25" dirty="0">
                <a:latin typeface="Roboto"/>
                <a:cs typeface="Roboto"/>
              </a:rPr>
              <a:t> </a:t>
            </a:r>
            <a:r>
              <a:rPr sz="1000" spc="70" dirty="0">
                <a:latin typeface="Roboto"/>
                <a:cs typeface="Roboto"/>
              </a:rPr>
              <a:t>ľhis</a:t>
            </a:r>
            <a:r>
              <a:rPr sz="1000" spc="-10" dirty="0">
                <a:latin typeface="Roboto"/>
                <a:cs typeface="Roboto"/>
              </a:rPr>
              <a:t> </a:t>
            </a:r>
            <a:r>
              <a:rPr sz="1000" dirty="0">
                <a:latin typeface="Roboto"/>
                <a:cs typeface="Roboto"/>
              </a:rPr>
              <a:t>vaíiable</a:t>
            </a:r>
            <a:r>
              <a:rPr sz="1000" spc="25" dirty="0">
                <a:latin typeface="Roboto"/>
                <a:cs typeface="Roboto"/>
              </a:rPr>
              <a:t> </a:t>
            </a:r>
            <a:r>
              <a:rPr sz="1000" spc="-15" dirty="0">
                <a:latin typeface="Roboto"/>
                <a:cs typeface="Roboto"/>
              </a:rPr>
              <a:t>can</a:t>
            </a:r>
            <a:r>
              <a:rPr sz="1000" spc="10" dirty="0">
                <a:latin typeface="Roboto"/>
                <a:cs typeface="Roboto"/>
              </a:rPr>
              <a:t> </a:t>
            </a:r>
            <a:r>
              <a:rPr sz="1000" spc="-10" dirty="0">
                <a:latin typeface="Roboto"/>
                <a:cs typeface="Roboto"/>
              </a:rPr>
              <a:t>assume </a:t>
            </a:r>
            <a:r>
              <a:rPr sz="1000" spc="5" dirty="0">
                <a:latin typeface="Roboto"/>
                <a:cs typeface="Roboto"/>
              </a:rPr>
              <a:t>thíee </a:t>
            </a:r>
            <a:r>
              <a:rPr sz="1000" spc="10" dirty="0">
                <a:latin typeface="Roboto"/>
                <a:cs typeface="Roboto"/>
              </a:rPr>
              <a:t> </a:t>
            </a:r>
            <a:r>
              <a:rPr sz="1000" spc="-5" dirty="0">
                <a:latin typeface="Roboto"/>
                <a:cs typeface="Roboto"/>
              </a:rPr>
              <a:t>categoíies:</a:t>
            </a:r>
            <a:r>
              <a:rPr sz="1000" spc="5" dirty="0">
                <a:latin typeface="Roboto"/>
                <a:cs typeface="Roboto"/>
              </a:rPr>
              <a:t> </a:t>
            </a:r>
            <a:r>
              <a:rPr sz="1000" spc="-5" dirty="0">
                <a:latin typeface="Roboto"/>
                <a:cs typeface="Roboto"/>
              </a:rPr>
              <a:t>No</a:t>
            </a:r>
            <a:endParaRPr sz="1000" dirty="0">
              <a:latin typeface="Roboto"/>
              <a:cs typeface="Roboto"/>
            </a:endParaRPr>
          </a:p>
          <a:p>
            <a:pPr>
              <a:lnSpc>
                <a:spcPct val="100000"/>
              </a:lnSpc>
              <a:spcBef>
                <a:spcPts val="35"/>
              </a:spcBef>
              <a:buFont typeface="Arial MT"/>
              <a:buChar char="•"/>
            </a:pPr>
            <a:endParaRPr sz="800" dirty="0">
              <a:latin typeface="Roboto"/>
              <a:cs typeface="Roboto"/>
            </a:endParaRPr>
          </a:p>
          <a:p>
            <a:pPr marL="241300" indent="-228600">
              <a:lnSpc>
                <a:spcPct val="100000"/>
              </a:lnSpc>
              <a:buFont typeface="Arial MT"/>
              <a:buChar char="•"/>
              <a:tabLst>
                <a:tab pos="240665" algn="l"/>
                <a:tab pos="241300" algn="l"/>
              </a:tabLst>
            </a:pPr>
            <a:r>
              <a:rPr sz="1000" b="1" spc="-5" dirty="0">
                <a:latin typeface="Roboto"/>
                <a:cs typeface="Roboto"/>
              </a:rPr>
              <a:t>agent</a:t>
            </a:r>
            <a:r>
              <a:rPr sz="1000" spc="-5" dirty="0">
                <a:latin typeface="Roboto"/>
                <a:cs typeface="Roboto"/>
              </a:rPr>
              <a:t>:</a:t>
            </a:r>
            <a:r>
              <a:rPr sz="1000" spc="5" dirty="0">
                <a:latin typeface="Roboto"/>
                <a:cs typeface="Roboto"/>
              </a:rPr>
              <a:t> </a:t>
            </a:r>
            <a:r>
              <a:rPr sz="1000" spc="-20" dirty="0">
                <a:latin typeface="Roboto"/>
                <a:cs typeface="Roboto"/>
              </a:rPr>
              <a:t>ID</a:t>
            </a:r>
            <a:r>
              <a:rPr sz="1000" spc="5" dirty="0">
                <a:latin typeface="Roboto"/>
                <a:cs typeface="Roboto"/>
              </a:rPr>
              <a:t> of</a:t>
            </a:r>
            <a:r>
              <a:rPr sz="1000" spc="15" dirty="0">
                <a:latin typeface="Roboto"/>
                <a:cs typeface="Roboto"/>
              </a:rPr>
              <a:t> </a:t>
            </a:r>
            <a:r>
              <a:rPr sz="1000" spc="-15" dirty="0">
                <a:latin typeface="Roboto"/>
                <a:cs typeface="Roboto"/>
              </a:rPr>
              <a:t>the</a:t>
            </a:r>
            <a:r>
              <a:rPr sz="1000" spc="-10" dirty="0">
                <a:latin typeface="Roboto"/>
                <a:cs typeface="Roboto"/>
              </a:rPr>
              <a:t> </a:t>
            </a:r>
            <a:r>
              <a:rPr sz="1000" dirty="0">
                <a:latin typeface="Roboto"/>
                <a:cs typeface="Roboto"/>
              </a:rPr>
              <a:t>tíavel</a:t>
            </a:r>
            <a:r>
              <a:rPr sz="1000" spc="15" dirty="0">
                <a:latin typeface="Roboto"/>
                <a:cs typeface="Roboto"/>
              </a:rPr>
              <a:t> </a:t>
            </a:r>
            <a:r>
              <a:rPr sz="1000" spc="-15" dirty="0">
                <a:latin typeface="Roboto"/>
                <a:cs typeface="Roboto"/>
              </a:rPr>
              <a:t>agency</a:t>
            </a:r>
            <a:r>
              <a:rPr sz="1000" spc="10" dirty="0">
                <a:latin typeface="Roboto"/>
                <a:cs typeface="Roboto"/>
              </a:rPr>
              <a:t> </a:t>
            </a:r>
            <a:r>
              <a:rPr sz="1000" spc="-20" dirty="0">
                <a:latin typeface="Roboto"/>
                <a:cs typeface="Roboto"/>
              </a:rPr>
              <a:t>that</a:t>
            </a:r>
            <a:r>
              <a:rPr sz="1000" spc="10" dirty="0">
                <a:latin typeface="Roboto"/>
                <a:cs typeface="Roboto"/>
              </a:rPr>
              <a:t> </a:t>
            </a:r>
            <a:r>
              <a:rPr sz="1000" spc="-5" dirty="0">
                <a:latin typeface="Roboto"/>
                <a:cs typeface="Roboto"/>
              </a:rPr>
              <a:t>made</a:t>
            </a:r>
            <a:r>
              <a:rPr sz="1000" dirty="0">
                <a:latin typeface="Roboto"/>
                <a:cs typeface="Roboto"/>
              </a:rPr>
              <a:t> </a:t>
            </a:r>
            <a:r>
              <a:rPr sz="1000" spc="-15" dirty="0">
                <a:latin typeface="Roboto"/>
                <a:cs typeface="Roboto"/>
              </a:rPr>
              <a:t>the </a:t>
            </a:r>
            <a:r>
              <a:rPr sz="1000" spc="-10" dirty="0">
                <a:latin typeface="Roboto"/>
                <a:cs typeface="Roboto"/>
              </a:rPr>
              <a:t>booking.</a:t>
            </a:r>
            <a:endParaRPr sz="1000" dirty="0">
              <a:latin typeface="Roboto"/>
              <a:cs typeface="Roboto"/>
            </a:endParaRPr>
          </a:p>
          <a:p>
            <a:pPr>
              <a:lnSpc>
                <a:spcPct val="100000"/>
              </a:lnSpc>
              <a:spcBef>
                <a:spcPts val="35"/>
              </a:spcBef>
              <a:buFont typeface="Arial MT"/>
              <a:buChar char="•"/>
            </a:pPr>
            <a:endParaRPr sz="800" dirty="0">
              <a:latin typeface="Roboto"/>
              <a:cs typeface="Roboto"/>
            </a:endParaRPr>
          </a:p>
          <a:p>
            <a:pPr marL="241300" marR="42545" indent="-228600" algn="just">
              <a:lnSpc>
                <a:spcPct val="100000"/>
              </a:lnSpc>
              <a:buFont typeface="Arial MT"/>
              <a:buChar char="•"/>
              <a:tabLst>
                <a:tab pos="241300" algn="l"/>
              </a:tabLst>
            </a:pPr>
            <a:r>
              <a:rPr sz="1000" b="1" spc="-10" dirty="0">
                <a:latin typeface="Roboto"/>
                <a:cs typeface="Roboto"/>
              </a:rPr>
              <a:t>company</a:t>
            </a:r>
            <a:r>
              <a:rPr sz="1000" spc="-10" dirty="0">
                <a:latin typeface="Roboto"/>
                <a:cs typeface="Roboto"/>
              </a:rPr>
              <a:t>: </a:t>
            </a:r>
            <a:r>
              <a:rPr sz="1000" spc="-20" dirty="0">
                <a:latin typeface="Roboto"/>
                <a:cs typeface="Roboto"/>
              </a:rPr>
              <a:t>ID </a:t>
            </a:r>
            <a:r>
              <a:rPr sz="1000" spc="5" dirty="0">
                <a:latin typeface="Roboto"/>
                <a:cs typeface="Roboto"/>
              </a:rPr>
              <a:t>of </a:t>
            </a:r>
            <a:r>
              <a:rPr sz="1000" spc="-15" dirty="0">
                <a:latin typeface="Roboto"/>
                <a:cs typeface="Roboto"/>
              </a:rPr>
              <a:t>the company/entity </a:t>
            </a:r>
            <a:r>
              <a:rPr sz="1000" spc="-20" dirty="0">
                <a:latin typeface="Roboto"/>
                <a:cs typeface="Roboto"/>
              </a:rPr>
              <a:t>that </a:t>
            </a:r>
            <a:r>
              <a:rPr sz="1000" spc="-5" dirty="0">
                <a:latin typeface="Roboto"/>
                <a:cs typeface="Roboto"/>
              </a:rPr>
              <a:t>made </a:t>
            </a:r>
            <a:r>
              <a:rPr sz="1000" spc="-15" dirty="0">
                <a:latin typeface="Roboto"/>
                <a:cs typeface="Roboto"/>
              </a:rPr>
              <a:t>the booking </a:t>
            </a:r>
            <a:r>
              <a:rPr sz="1000" spc="40" dirty="0">
                <a:latin typeface="Roboto"/>
                <a:cs typeface="Roboto"/>
              </a:rPr>
              <a:t>oí </a:t>
            </a:r>
            <a:r>
              <a:rPr sz="1000" spc="45" dirty="0">
                <a:latin typeface="Roboto"/>
                <a:cs typeface="Roboto"/>
              </a:rPr>
              <a:t> </a:t>
            </a:r>
            <a:r>
              <a:rPr sz="1000" spc="-5" dirty="0">
                <a:latin typeface="Roboto"/>
                <a:cs typeface="Roboto"/>
              </a:rPr>
              <a:t>íesponsible </a:t>
            </a:r>
            <a:r>
              <a:rPr sz="1000" spc="30" dirty="0">
                <a:latin typeface="Roboto"/>
                <a:cs typeface="Roboto"/>
              </a:rPr>
              <a:t>foí </a:t>
            </a:r>
            <a:r>
              <a:rPr sz="1000" spc="-20" dirty="0">
                <a:latin typeface="Roboto"/>
                <a:cs typeface="Roboto"/>
              </a:rPr>
              <a:t>paying </a:t>
            </a:r>
            <a:r>
              <a:rPr sz="1000" spc="-15" dirty="0">
                <a:latin typeface="Roboto"/>
                <a:cs typeface="Roboto"/>
              </a:rPr>
              <a:t>the </a:t>
            </a:r>
            <a:r>
              <a:rPr sz="1000" spc="-10" dirty="0">
                <a:latin typeface="Roboto"/>
                <a:cs typeface="Roboto"/>
              </a:rPr>
              <a:t>booking. </a:t>
            </a:r>
            <a:r>
              <a:rPr sz="1000" spc="-20" dirty="0">
                <a:latin typeface="Roboto"/>
                <a:cs typeface="Roboto"/>
              </a:rPr>
              <a:t>ID </a:t>
            </a:r>
            <a:r>
              <a:rPr sz="1000" spc="-15" dirty="0">
                <a:latin typeface="Roboto"/>
                <a:cs typeface="Roboto"/>
              </a:rPr>
              <a:t>is </a:t>
            </a:r>
            <a:r>
              <a:rPr sz="1000" spc="5" dirty="0">
                <a:latin typeface="Roboto"/>
                <a:cs typeface="Roboto"/>
              </a:rPr>
              <a:t>píesented </a:t>
            </a:r>
            <a:r>
              <a:rPr sz="1000" spc="-15" dirty="0">
                <a:latin typeface="Roboto"/>
                <a:cs typeface="Roboto"/>
              </a:rPr>
              <a:t>instead </a:t>
            </a:r>
            <a:r>
              <a:rPr sz="1000" spc="5" dirty="0">
                <a:latin typeface="Roboto"/>
                <a:cs typeface="Roboto"/>
              </a:rPr>
              <a:t>of </a:t>
            </a:r>
            <a:r>
              <a:rPr sz="1000" spc="-235" dirty="0">
                <a:latin typeface="Roboto"/>
                <a:cs typeface="Roboto"/>
              </a:rPr>
              <a:t> </a:t>
            </a:r>
            <a:r>
              <a:rPr sz="1000" spc="-10" dirty="0">
                <a:latin typeface="Roboto"/>
                <a:cs typeface="Roboto"/>
              </a:rPr>
              <a:t>designation</a:t>
            </a:r>
            <a:r>
              <a:rPr sz="1000" spc="-5" dirty="0">
                <a:latin typeface="Roboto"/>
                <a:cs typeface="Roboto"/>
              </a:rPr>
              <a:t> </a:t>
            </a:r>
            <a:r>
              <a:rPr sz="1000" spc="30" dirty="0">
                <a:latin typeface="Roboto"/>
                <a:cs typeface="Roboto"/>
              </a:rPr>
              <a:t>foí</a:t>
            </a:r>
            <a:endParaRPr sz="1000" dirty="0">
              <a:latin typeface="Roboto"/>
              <a:cs typeface="Roboto"/>
            </a:endParaRPr>
          </a:p>
        </p:txBody>
      </p:sp>
      <p:sp>
        <p:nvSpPr>
          <p:cNvPr id="5" name="object 5"/>
          <p:cNvSpPr txBox="1"/>
          <p:nvPr/>
        </p:nvSpPr>
        <p:spPr>
          <a:xfrm>
            <a:off x="7109206" y="2939542"/>
            <a:ext cx="3647440" cy="330200"/>
          </a:xfrm>
          <a:prstGeom prst="rect">
            <a:avLst/>
          </a:prstGeom>
        </p:spPr>
        <p:txBody>
          <a:bodyPr vert="horz" wrap="square" lIns="0" tIns="12065" rIns="0" bIns="0" rtlCol="0">
            <a:spAutoFit/>
          </a:bodyPr>
          <a:lstStyle/>
          <a:p>
            <a:pPr marL="241300" marR="5080" indent="-228600">
              <a:lnSpc>
                <a:spcPct val="100000"/>
              </a:lnSpc>
              <a:spcBef>
                <a:spcPts val="95"/>
              </a:spcBef>
              <a:buFont typeface="Arial MT"/>
              <a:buChar char="•"/>
              <a:tabLst>
                <a:tab pos="240665" algn="l"/>
                <a:tab pos="241300" algn="l"/>
              </a:tabLst>
            </a:pPr>
            <a:r>
              <a:rPr sz="1000" b="1" spc="-10" dirty="0">
                <a:latin typeface="Roboto"/>
                <a:cs typeface="Roboto"/>
              </a:rPr>
              <a:t>days_in_waiting_list</a:t>
            </a:r>
            <a:r>
              <a:rPr sz="1000" spc="-10" dirty="0">
                <a:latin typeface="Roboto"/>
                <a:cs typeface="Roboto"/>
              </a:rPr>
              <a:t>:</a:t>
            </a:r>
            <a:r>
              <a:rPr sz="1000" spc="35" dirty="0">
                <a:latin typeface="Roboto"/>
                <a:cs typeface="Roboto"/>
              </a:rPr>
              <a:t> </a:t>
            </a:r>
            <a:r>
              <a:rPr sz="1000" spc="5" dirty="0">
                <a:latin typeface="Roboto"/>
                <a:cs typeface="Roboto"/>
              </a:rPr>
              <a:t>Numbeí</a:t>
            </a:r>
            <a:r>
              <a:rPr sz="1000" dirty="0">
                <a:latin typeface="Roboto"/>
                <a:cs typeface="Roboto"/>
              </a:rPr>
              <a:t> </a:t>
            </a:r>
            <a:r>
              <a:rPr sz="1000" spc="5" dirty="0">
                <a:latin typeface="Roboto"/>
                <a:cs typeface="Roboto"/>
              </a:rPr>
              <a:t>of</a:t>
            </a:r>
            <a:r>
              <a:rPr sz="1000" spc="25" dirty="0">
                <a:latin typeface="Roboto"/>
                <a:cs typeface="Roboto"/>
              </a:rPr>
              <a:t> </a:t>
            </a:r>
            <a:r>
              <a:rPr sz="1000" spc="-15" dirty="0">
                <a:latin typeface="Roboto"/>
                <a:cs typeface="Roboto"/>
              </a:rPr>
              <a:t>days</a:t>
            </a:r>
            <a:r>
              <a:rPr sz="1000" spc="20" dirty="0">
                <a:latin typeface="Roboto"/>
                <a:cs typeface="Roboto"/>
              </a:rPr>
              <a:t> </a:t>
            </a:r>
            <a:r>
              <a:rPr sz="1000" spc="-15" dirty="0">
                <a:latin typeface="Roboto"/>
                <a:cs typeface="Roboto"/>
              </a:rPr>
              <a:t>the</a:t>
            </a:r>
            <a:r>
              <a:rPr sz="1000" dirty="0">
                <a:latin typeface="Roboto"/>
                <a:cs typeface="Roboto"/>
              </a:rPr>
              <a:t> </a:t>
            </a:r>
            <a:r>
              <a:rPr sz="1000" spc="-15" dirty="0">
                <a:latin typeface="Roboto"/>
                <a:cs typeface="Roboto"/>
              </a:rPr>
              <a:t>booking</a:t>
            </a:r>
            <a:r>
              <a:rPr sz="1000" spc="40" dirty="0">
                <a:latin typeface="Roboto"/>
                <a:cs typeface="Roboto"/>
              </a:rPr>
              <a:t> </a:t>
            </a:r>
            <a:r>
              <a:rPr sz="1000" spc="-15" dirty="0">
                <a:latin typeface="Roboto"/>
                <a:cs typeface="Roboto"/>
              </a:rPr>
              <a:t>was</a:t>
            </a:r>
            <a:r>
              <a:rPr sz="1000" spc="20" dirty="0">
                <a:latin typeface="Roboto"/>
                <a:cs typeface="Roboto"/>
              </a:rPr>
              <a:t> </a:t>
            </a:r>
            <a:r>
              <a:rPr sz="1000" spc="-20" dirty="0">
                <a:latin typeface="Roboto"/>
                <a:cs typeface="Roboto"/>
              </a:rPr>
              <a:t>in</a:t>
            </a:r>
            <a:r>
              <a:rPr sz="1000" dirty="0">
                <a:latin typeface="Roboto"/>
                <a:cs typeface="Roboto"/>
              </a:rPr>
              <a:t> </a:t>
            </a:r>
            <a:r>
              <a:rPr sz="1000" spc="-15" dirty="0">
                <a:latin typeface="Roboto"/>
                <a:cs typeface="Roboto"/>
              </a:rPr>
              <a:t>the </a:t>
            </a:r>
            <a:r>
              <a:rPr sz="1000" spc="-235" dirty="0">
                <a:latin typeface="Roboto"/>
                <a:cs typeface="Roboto"/>
              </a:rPr>
              <a:t> </a:t>
            </a:r>
            <a:r>
              <a:rPr sz="1000" spc="-15" dirty="0">
                <a:latin typeface="Roboto"/>
                <a:cs typeface="Roboto"/>
              </a:rPr>
              <a:t>waiting</a:t>
            </a:r>
            <a:r>
              <a:rPr sz="1000" spc="15" dirty="0">
                <a:latin typeface="Roboto"/>
                <a:cs typeface="Roboto"/>
              </a:rPr>
              <a:t> </a:t>
            </a:r>
            <a:r>
              <a:rPr sz="1000" spc="-15" dirty="0">
                <a:latin typeface="Roboto"/>
                <a:cs typeface="Roboto"/>
              </a:rPr>
              <a:t>list</a:t>
            </a:r>
            <a:r>
              <a:rPr sz="1000" spc="-10" dirty="0">
                <a:latin typeface="Roboto"/>
                <a:cs typeface="Roboto"/>
              </a:rPr>
              <a:t> </a:t>
            </a:r>
            <a:r>
              <a:rPr sz="1000" spc="10" dirty="0">
                <a:latin typeface="Roboto"/>
                <a:cs typeface="Roboto"/>
              </a:rPr>
              <a:t>befoíe</a:t>
            </a:r>
            <a:r>
              <a:rPr sz="1000" dirty="0">
                <a:latin typeface="Roboto"/>
                <a:cs typeface="Roboto"/>
              </a:rPr>
              <a:t> </a:t>
            </a:r>
            <a:r>
              <a:rPr sz="1000" spc="-15" dirty="0">
                <a:latin typeface="Roboto"/>
                <a:cs typeface="Roboto"/>
              </a:rPr>
              <a:t>it</a:t>
            </a:r>
            <a:r>
              <a:rPr sz="1000" spc="-5" dirty="0">
                <a:latin typeface="Roboto"/>
                <a:cs typeface="Roboto"/>
              </a:rPr>
              <a:t> </a:t>
            </a:r>
            <a:r>
              <a:rPr sz="1000" spc="-15" dirty="0">
                <a:latin typeface="Roboto"/>
                <a:cs typeface="Roboto"/>
              </a:rPr>
              <a:t>was</a:t>
            </a:r>
            <a:r>
              <a:rPr sz="1000" spc="15" dirty="0">
                <a:latin typeface="Roboto"/>
                <a:cs typeface="Roboto"/>
              </a:rPr>
              <a:t> </a:t>
            </a:r>
            <a:r>
              <a:rPr sz="1000" dirty="0">
                <a:latin typeface="Roboto"/>
                <a:cs typeface="Roboto"/>
              </a:rPr>
              <a:t>confiímed</a:t>
            </a:r>
            <a:r>
              <a:rPr sz="1000" spc="15" dirty="0">
                <a:latin typeface="Roboto"/>
                <a:cs typeface="Roboto"/>
              </a:rPr>
              <a:t> </a:t>
            </a:r>
            <a:r>
              <a:rPr sz="1000" spc="-10" dirty="0">
                <a:latin typeface="Roboto"/>
                <a:cs typeface="Roboto"/>
              </a:rPr>
              <a:t>to</a:t>
            </a:r>
            <a:r>
              <a:rPr sz="1000" spc="5" dirty="0">
                <a:latin typeface="Roboto"/>
                <a:cs typeface="Roboto"/>
              </a:rPr>
              <a:t> </a:t>
            </a:r>
            <a:r>
              <a:rPr sz="1000" spc="-15" dirty="0">
                <a:latin typeface="Roboto"/>
                <a:cs typeface="Roboto"/>
              </a:rPr>
              <a:t>the</a:t>
            </a:r>
            <a:r>
              <a:rPr sz="1000" spc="-10" dirty="0">
                <a:latin typeface="Roboto"/>
                <a:cs typeface="Roboto"/>
              </a:rPr>
              <a:t> </a:t>
            </a:r>
            <a:r>
              <a:rPr sz="1000" dirty="0">
                <a:latin typeface="Roboto"/>
                <a:cs typeface="Roboto"/>
              </a:rPr>
              <a:t>customeí.</a:t>
            </a:r>
            <a:endParaRPr sz="1000">
              <a:latin typeface="Roboto"/>
              <a:cs typeface="Roboto"/>
            </a:endParaRPr>
          </a:p>
        </p:txBody>
      </p:sp>
      <p:sp>
        <p:nvSpPr>
          <p:cNvPr id="6" name="object 6"/>
          <p:cNvSpPr txBox="1"/>
          <p:nvPr/>
        </p:nvSpPr>
        <p:spPr>
          <a:xfrm>
            <a:off x="7109206" y="3370834"/>
            <a:ext cx="3609975" cy="482600"/>
          </a:xfrm>
          <a:prstGeom prst="rect">
            <a:avLst/>
          </a:prstGeom>
        </p:spPr>
        <p:txBody>
          <a:bodyPr vert="horz" wrap="square" lIns="0" tIns="12065" rIns="0" bIns="0" rtlCol="0">
            <a:spAutoFit/>
          </a:bodyPr>
          <a:lstStyle/>
          <a:p>
            <a:pPr marL="241300" marR="5080" indent="-228600">
              <a:lnSpc>
                <a:spcPct val="100000"/>
              </a:lnSpc>
              <a:spcBef>
                <a:spcPts val="95"/>
              </a:spcBef>
              <a:buFont typeface="Arial MT"/>
              <a:buChar char="•"/>
              <a:tabLst>
                <a:tab pos="240665" algn="l"/>
                <a:tab pos="241300" algn="l"/>
              </a:tabLst>
            </a:pPr>
            <a:r>
              <a:rPr sz="1000" b="1" dirty="0">
                <a:latin typeface="Roboto"/>
                <a:cs typeface="Roboto"/>
              </a:rPr>
              <a:t>customeí_type</a:t>
            </a:r>
            <a:r>
              <a:rPr sz="1000" dirty="0">
                <a:latin typeface="Roboto"/>
                <a:cs typeface="Roboto"/>
              </a:rPr>
              <a:t>: </a:t>
            </a:r>
            <a:r>
              <a:rPr sz="1000" spc="75" dirty="0">
                <a:latin typeface="Roboto"/>
                <a:cs typeface="Roboto"/>
              </a:rPr>
              <a:t>ľype </a:t>
            </a:r>
            <a:r>
              <a:rPr sz="1000" spc="5" dirty="0">
                <a:latin typeface="Roboto"/>
                <a:cs typeface="Roboto"/>
              </a:rPr>
              <a:t>of </a:t>
            </a:r>
            <a:r>
              <a:rPr sz="1000" spc="-10" dirty="0">
                <a:latin typeface="Roboto"/>
                <a:cs typeface="Roboto"/>
              </a:rPr>
              <a:t>booking, assuming one </a:t>
            </a:r>
            <a:r>
              <a:rPr sz="1000" spc="5" dirty="0">
                <a:latin typeface="Roboto"/>
                <a:cs typeface="Roboto"/>
              </a:rPr>
              <a:t>of </a:t>
            </a:r>
            <a:r>
              <a:rPr sz="1000" spc="20" dirty="0">
                <a:latin typeface="Roboto"/>
                <a:cs typeface="Roboto"/>
              </a:rPr>
              <a:t>fouí </a:t>
            </a:r>
            <a:r>
              <a:rPr sz="1000" spc="25" dirty="0">
                <a:latin typeface="Roboto"/>
                <a:cs typeface="Roboto"/>
              </a:rPr>
              <a:t> </a:t>
            </a:r>
            <a:r>
              <a:rPr sz="1000" spc="-5" dirty="0">
                <a:latin typeface="Roboto"/>
                <a:cs typeface="Roboto"/>
              </a:rPr>
              <a:t>categoíies:</a:t>
            </a:r>
            <a:r>
              <a:rPr sz="1000" spc="15" dirty="0">
                <a:latin typeface="Roboto"/>
                <a:cs typeface="Roboto"/>
              </a:rPr>
              <a:t> </a:t>
            </a:r>
            <a:r>
              <a:rPr sz="1000" dirty="0">
                <a:latin typeface="Roboto"/>
                <a:cs typeface="Roboto"/>
              </a:rPr>
              <a:t>Contíact</a:t>
            </a:r>
            <a:r>
              <a:rPr sz="1000" spc="45" dirty="0">
                <a:latin typeface="Roboto"/>
                <a:cs typeface="Roboto"/>
              </a:rPr>
              <a:t> </a:t>
            </a:r>
            <a:r>
              <a:rPr sz="1000" spc="-180" dirty="0">
                <a:latin typeface="Roboto"/>
                <a:cs typeface="Roboto"/>
              </a:rPr>
              <a:t>-</a:t>
            </a:r>
            <a:r>
              <a:rPr sz="1000" spc="-130" dirty="0">
                <a:latin typeface="Roboto"/>
                <a:cs typeface="Roboto"/>
              </a:rPr>
              <a:t> </a:t>
            </a:r>
            <a:r>
              <a:rPr sz="1000" spc="-15" dirty="0">
                <a:latin typeface="Roboto"/>
                <a:cs typeface="Roboto"/>
              </a:rPr>
              <a:t>when</a:t>
            </a:r>
            <a:r>
              <a:rPr sz="1000" dirty="0">
                <a:latin typeface="Roboto"/>
                <a:cs typeface="Roboto"/>
              </a:rPr>
              <a:t> </a:t>
            </a:r>
            <a:r>
              <a:rPr sz="1000" spc="-15" dirty="0">
                <a:latin typeface="Roboto"/>
                <a:cs typeface="Roboto"/>
              </a:rPr>
              <a:t>the</a:t>
            </a:r>
            <a:r>
              <a:rPr sz="1000" spc="5" dirty="0">
                <a:latin typeface="Roboto"/>
                <a:cs typeface="Roboto"/>
              </a:rPr>
              <a:t> </a:t>
            </a:r>
            <a:r>
              <a:rPr sz="1000" spc="-15" dirty="0">
                <a:latin typeface="Roboto"/>
                <a:cs typeface="Roboto"/>
              </a:rPr>
              <a:t>booking</a:t>
            </a:r>
            <a:r>
              <a:rPr sz="1000" spc="35" dirty="0">
                <a:latin typeface="Roboto"/>
                <a:cs typeface="Roboto"/>
              </a:rPr>
              <a:t> </a:t>
            </a:r>
            <a:r>
              <a:rPr sz="1000" spc="-15" dirty="0">
                <a:latin typeface="Roboto"/>
                <a:cs typeface="Roboto"/>
              </a:rPr>
              <a:t>has</a:t>
            </a:r>
            <a:r>
              <a:rPr sz="1000" spc="10" dirty="0">
                <a:latin typeface="Roboto"/>
                <a:cs typeface="Roboto"/>
              </a:rPr>
              <a:t> </a:t>
            </a:r>
            <a:r>
              <a:rPr sz="1000" spc="-15" dirty="0">
                <a:latin typeface="Roboto"/>
                <a:cs typeface="Roboto"/>
              </a:rPr>
              <a:t>an</a:t>
            </a:r>
            <a:r>
              <a:rPr sz="1000" spc="5" dirty="0">
                <a:latin typeface="Roboto"/>
                <a:cs typeface="Roboto"/>
              </a:rPr>
              <a:t> </a:t>
            </a:r>
            <a:r>
              <a:rPr sz="1000" spc="-15" dirty="0">
                <a:latin typeface="Roboto"/>
                <a:cs typeface="Roboto"/>
              </a:rPr>
              <a:t>allotment</a:t>
            </a:r>
            <a:r>
              <a:rPr sz="1000" spc="20" dirty="0">
                <a:latin typeface="Roboto"/>
                <a:cs typeface="Roboto"/>
              </a:rPr>
              <a:t> </a:t>
            </a:r>
            <a:r>
              <a:rPr sz="1000" spc="40" dirty="0">
                <a:latin typeface="Roboto"/>
                <a:cs typeface="Roboto"/>
              </a:rPr>
              <a:t>oí </a:t>
            </a:r>
            <a:r>
              <a:rPr sz="1000" spc="-235" dirty="0">
                <a:latin typeface="Roboto"/>
                <a:cs typeface="Roboto"/>
              </a:rPr>
              <a:t> </a:t>
            </a:r>
            <a:r>
              <a:rPr sz="1000" spc="5" dirty="0">
                <a:latin typeface="Roboto"/>
                <a:cs typeface="Roboto"/>
              </a:rPr>
              <a:t>otheí </a:t>
            </a:r>
            <a:r>
              <a:rPr sz="1000" spc="-20" dirty="0">
                <a:latin typeface="Roboto"/>
                <a:cs typeface="Roboto"/>
              </a:rPr>
              <a:t>type</a:t>
            </a:r>
            <a:r>
              <a:rPr sz="1000" dirty="0">
                <a:latin typeface="Roboto"/>
                <a:cs typeface="Roboto"/>
              </a:rPr>
              <a:t> </a:t>
            </a:r>
            <a:r>
              <a:rPr sz="1000" spc="5" dirty="0">
                <a:latin typeface="Roboto"/>
                <a:cs typeface="Roboto"/>
              </a:rPr>
              <a:t>of</a:t>
            </a:r>
            <a:endParaRPr sz="1000" dirty="0">
              <a:latin typeface="Roboto"/>
              <a:cs typeface="Roboto"/>
            </a:endParaRPr>
          </a:p>
        </p:txBody>
      </p:sp>
      <p:sp>
        <p:nvSpPr>
          <p:cNvPr id="7" name="object 7"/>
          <p:cNvSpPr txBox="1"/>
          <p:nvPr/>
        </p:nvSpPr>
        <p:spPr>
          <a:xfrm>
            <a:off x="7109206" y="3954221"/>
            <a:ext cx="3836035" cy="2364105"/>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000" b="1" spc="15" dirty="0">
                <a:latin typeface="Roboto"/>
                <a:cs typeface="Roboto"/>
              </a:rPr>
              <a:t>adí</a:t>
            </a:r>
            <a:r>
              <a:rPr sz="1000" spc="15" dirty="0">
                <a:latin typeface="Roboto"/>
                <a:cs typeface="Roboto"/>
              </a:rPr>
              <a:t>:</a:t>
            </a:r>
            <a:r>
              <a:rPr sz="1000" spc="-5" dirty="0">
                <a:latin typeface="Roboto"/>
                <a:cs typeface="Roboto"/>
              </a:rPr>
              <a:t> </a:t>
            </a:r>
            <a:r>
              <a:rPr sz="1000" spc="5" dirty="0">
                <a:latin typeface="Roboto"/>
                <a:cs typeface="Roboto"/>
              </a:rPr>
              <a:t>Aveíage</a:t>
            </a:r>
            <a:r>
              <a:rPr sz="1000" spc="20" dirty="0">
                <a:latin typeface="Roboto"/>
                <a:cs typeface="Roboto"/>
              </a:rPr>
              <a:t> </a:t>
            </a:r>
            <a:r>
              <a:rPr sz="1000" spc="-25" dirty="0">
                <a:latin typeface="Roboto"/>
                <a:cs typeface="Roboto"/>
              </a:rPr>
              <a:t>Daily</a:t>
            </a:r>
            <a:r>
              <a:rPr sz="1000" spc="20" dirty="0">
                <a:latin typeface="Roboto"/>
                <a:cs typeface="Roboto"/>
              </a:rPr>
              <a:t> </a:t>
            </a:r>
            <a:r>
              <a:rPr sz="1000" spc="-15" dirty="0">
                <a:latin typeface="Roboto"/>
                <a:cs typeface="Roboto"/>
              </a:rPr>
              <a:t>Rate</a:t>
            </a:r>
            <a:r>
              <a:rPr sz="1000" spc="10" dirty="0">
                <a:latin typeface="Roboto"/>
                <a:cs typeface="Roboto"/>
              </a:rPr>
              <a:t> </a:t>
            </a:r>
            <a:r>
              <a:rPr sz="1000" spc="-10" dirty="0">
                <a:latin typeface="Roboto"/>
                <a:cs typeface="Roboto"/>
              </a:rPr>
              <a:t>as</a:t>
            </a:r>
            <a:r>
              <a:rPr sz="1000" dirty="0">
                <a:latin typeface="Roboto"/>
                <a:cs typeface="Roboto"/>
              </a:rPr>
              <a:t> </a:t>
            </a:r>
            <a:r>
              <a:rPr sz="1000" spc="-5" dirty="0">
                <a:latin typeface="Roboto"/>
                <a:cs typeface="Roboto"/>
              </a:rPr>
              <a:t>defined </a:t>
            </a:r>
            <a:r>
              <a:rPr sz="1000" spc="-20" dirty="0">
                <a:latin typeface="Roboto"/>
                <a:cs typeface="Roboto"/>
              </a:rPr>
              <a:t>by</a:t>
            </a:r>
            <a:r>
              <a:rPr sz="1000" spc="15" dirty="0">
                <a:latin typeface="Roboto"/>
                <a:cs typeface="Roboto"/>
              </a:rPr>
              <a:t> </a:t>
            </a:r>
            <a:r>
              <a:rPr sz="1000" spc="-15" dirty="0">
                <a:latin typeface="Roboto"/>
                <a:cs typeface="Roboto"/>
              </a:rPr>
              <a:t>dividing</a:t>
            </a:r>
            <a:r>
              <a:rPr sz="1000" spc="-10" dirty="0">
                <a:latin typeface="Roboto"/>
                <a:cs typeface="Roboto"/>
              </a:rPr>
              <a:t> </a:t>
            </a:r>
            <a:r>
              <a:rPr sz="1000" spc="-15" dirty="0">
                <a:latin typeface="Roboto"/>
                <a:cs typeface="Roboto"/>
              </a:rPr>
              <a:t>the</a:t>
            </a:r>
            <a:r>
              <a:rPr sz="1000" spc="-10" dirty="0">
                <a:latin typeface="Roboto"/>
                <a:cs typeface="Roboto"/>
              </a:rPr>
              <a:t> </a:t>
            </a:r>
            <a:r>
              <a:rPr sz="1000" spc="-15" dirty="0">
                <a:latin typeface="Roboto"/>
                <a:cs typeface="Roboto"/>
              </a:rPr>
              <a:t>sum</a:t>
            </a:r>
            <a:r>
              <a:rPr sz="1000" dirty="0">
                <a:latin typeface="Roboto"/>
                <a:cs typeface="Roboto"/>
              </a:rPr>
              <a:t> of</a:t>
            </a:r>
            <a:r>
              <a:rPr sz="1000" spc="20" dirty="0">
                <a:latin typeface="Roboto"/>
                <a:cs typeface="Roboto"/>
              </a:rPr>
              <a:t> </a:t>
            </a:r>
            <a:r>
              <a:rPr sz="1000" spc="-15" dirty="0">
                <a:latin typeface="Roboto"/>
                <a:cs typeface="Roboto"/>
              </a:rPr>
              <a:t>all</a:t>
            </a:r>
            <a:endParaRPr sz="1000">
              <a:latin typeface="Roboto"/>
              <a:cs typeface="Roboto"/>
            </a:endParaRPr>
          </a:p>
          <a:p>
            <a:pPr marL="241300">
              <a:lnSpc>
                <a:spcPct val="100000"/>
              </a:lnSpc>
              <a:spcBef>
                <a:spcPts val="5"/>
              </a:spcBef>
            </a:pPr>
            <a:r>
              <a:rPr sz="1000" spc="-15" dirty="0">
                <a:latin typeface="Roboto"/>
                <a:cs typeface="Roboto"/>
              </a:rPr>
              <a:t>lodging</a:t>
            </a:r>
            <a:r>
              <a:rPr sz="1000" dirty="0">
                <a:latin typeface="Roboto"/>
                <a:cs typeface="Roboto"/>
              </a:rPr>
              <a:t> </a:t>
            </a:r>
            <a:r>
              <a:rPr sz="1000" spc="-5" dirty="0">
                <a:latin typeface="Roboto"/>
                <a:cs typeface="Roboto"/>
              </a:rPr>
              <a:t>tíansactions</a:t>
            </a:r>
            <a:r>
              <a:rPr sz="1000" spc="25" dirty="0">
                <a:latin typeface="Roboto"/>
                <a:cs typeface="Roboto"/>
              </a:rPr>
              <a:t> </a:t>
            </a:r>
            <a:r>
              <a:rPr sz="1000" spc="-25" dirty="0">
                <a:latin typeface="Roboto"/>
                <a:cs typeface="Roboto"/>
              </a:rPr>
              <a:t>by</a:t>
            </a:r>
            <a:r>
              <a:rPr sz="1000" spc="-5" dirty="0">
                <a:latin typeface="Roboto"/>
                <a:cs typeface="Roboto"/>
              </a:rPr>
              <a:t> </a:t>
            </a:r>
            <a:r>
              <a:rPr sz="1000" spc="-15" dirty="0">
                <a:latin typeface="Roboto"/>
                <a:cs typeface="Roboto"/>
              </a:rPr>
              <a:t>the</a:t>
            </a:r>
            <a:r>
              <a:rPr sz="1000" dirty="0">
                <a:latin typeface="Roboto"/>
                <a:cs typeface="Roboto"/>
              </a:rPr>
              <a:t> </a:t>
            </a:r>
            <a:r>
              <a:rPr sz="1000" spc="-15" dirty="0">
                <a:latin typeface="Roboto"/>
                <a:cs typeface="Roboto"/>
              </a:rPr>
              <a:t>total</a:t>
            </a:r>
            <a:r>
              <a:rPr sz="1000" spc="10" dirty="0">
                <a:latin typeface="Roboto"/>
                <a:cs typeface="Roboto"/>
              </a:rPr>
              <a:t> </a:t>
            </a:r>
            <a:r>
              <a:rPr sz="1000" spc="5" dirty="0">
                <a:latin typeface="Roboto"/>
                <a:cs typeface="Roboto"/>
              </a:rPr>
              <a:t>numbeí</a:t>
            </a:r>
            <a:r>
              <a:rPr sz="1000" spc="-5" dirty="0">
                <a:latin typeface="Roboto"/>
                <a:cs typeface="Roboto"/>
              </a:rPr>
              <a:t> </a:t>
            </a:r>
            <a:r>
              <a:rPr sz="1000" spc="5" dirty="0">
                <a:latin typeface="Roboto"/>
                <a:cs typeface="Roboto"/>
              </a:rPr>
              <a:t>of</a:t>
            </a:r>
            <a:r>
              <a:rPr sz="1000" spc="15" dirty="0">
                <a:latin typeface="Roboto"/>
                <a:cs typeface="Roboto"/>
              </a:rPr>
              <a:t> </a:t>
            </a:r>
            <a:r>
              <a:rPr sz="1000" spc="-20" dirty="0">
                <a:latin typeface="Roboto"/>
                <a:cs typeface="Roboto"/>
              </a:rPr>
              <a:t>staying</a:t>
            </a:r>
            <a:r>
              <a:rPr sz="1000" spc="5" dirty="0">
                <a:latin typeface="Roboto"/>
                <a:cs typeface="Roboto"/>
              </a:rPr>
              <a:t> </a:t>
            </a:r>
            <a:r>
              <a:rPr sz="1000" spc="-20" dirty="0">
                <a:latin typeface="Roboto"/>
                <a:cs typeface="Roboto"/>
              </a:rPr>
              <a:t>nights</a:t>
            </a:r>
            <a:endParaRPr sz="1000">
              <a:latin typeface="Roboto"/>
              <a:cs typeface="Roboto"/>
            </a:endParaRPr>
          </a:p>
          <a:p>
            <a:pPr>
              <a:lnSpc>
                <a:spcPct val="100000"/>
              </a:lnSpc>
              <a:spcBef>
                <a:spcPts val="45"/>
              </a:spcBef>
            </a:pPr>
            <a:endParaRPr sz="800">
              <a:latin typeface="Roboto"/>
              <a:cs typeface="Roboto"/>
            </a:endParaRPr>
          </a:p>
          <a:p>
            <a:pPr marL="241300" marR="160655" indent="-228600">
              <a:lnSpc>
                <a:spcPct val="100000"/>
              </a:lnSpc>
              <a:spcBef>
                <a:spcPts val="5"/>
              </a:spcBef>
              <a:buFont typeface="Arial MT"/>
              <a:buChar char="•"/>
              <a:tabLst>
                <a:tab pos="240665" algn="l"/>
                <a:tab pos="241300" algn="l"/>
              </a:tabLst>
            </a:pPr>
            <a:r>
              <a:rPr sz="1000" b="1" spc="10" dirty="0">
                <a:latin typeface="Roboto"/>
                <a:cs typeface="Roboto"/>
              </a:rPr>
              <a:t>íequiíed_caí_paíking_spaces</a:t>
            </a:r>
            <a:r>
              <a:rPr sz="1000" spc="10" dirty="0">
                <a:latin typeface="Roboto"/>
                <a:cs typeface="Roboto"/>
              </a:rPr>
              <a:t>: </a:t>
            </a:r>
            <a:r>
              <a:rPr sz="1000" spc="5" dirty="0">
                <a:latin typeface="Roboto"/>
                <a:cs typeface="Roboto"/>
              </a:rPr>
              <a:t>Numbeí of </a:t>
            </a:r>
            <a:r>
              <a:rPr sz="1000" spc="20" dirty="0">
                <a:latin typeface="Roboto"/>
                <a:cs typeface="Roboto"/>
              </a:rPr>
              <a:t>caí </a:t>
            </a:r>
            <a:r>
              <a:rPr sz="1000" dirty="0">
                <a:latin typeface="Roboto"/>
                <a:cs typeface="Roboto"/>
              </a:rPr>
              <a:t>paíking </a:t>
            </a:r>
            <a:r>
              <a:rPr sz="1000" spc="-10" dirty="0">
                <a:latin typeface="Roboto"/>
                <a:cs typeface="Roboto"/>
              </a:rPr>
              <a:t>spaces </a:t>
            </a:r>
            <a:r>
              <a:rPr sz="1000" spc="-235" dirty="0">
                <a:latin typeface="Roboto"/>
                <a:cs typeface="Roboto"/>
              </a:rPr>
              <a:t> </a:t>
            </a:r>
            <a:r>
              <a:rPr sz="1000" spc="15" dirty="0">
                <a:latin typeface="Roboto"/>
                <a:cs typeface="Roboto"/>
              </a:rPr>
              <a:t>íequiíed</a:t>
            </a:r>
            <a:r>
              <a:rPr sz="1000" spc="-15" dirty="0">
                <a:latin typeface="Roboto"/>
                <a:cs typeface="Roboto"/>
              </a:rPr>
              <a:t> </a:t>
            </a:r>
            <a:r>
              <a:rPr sz="1000" spc="-25" dirty="0">
                <a:latin typeface="Roboto"/>
                <a:cs typeface="Roboto"/>
              </a:rPr>
              <a:t>by</a:t>
            </a:r>
            <a:r>
              <a:rPr sz="1000" spc="-5" dirty="0">
                <a:latin typeface="Roboto"/>
                <a:cs typeface="Roboto"/>
              </a:rPr>
              <a:t> </a:t>
            </a:r>
            <a:r>
              <a:rPr sz="1000" spc="-15" dirty="0">
                <a:latin typeface="Roboto"/>
                <a:cs typeface="Roboto"/>
              </a:rPr>
              <a:t>the</a:t>
            </a:r>
            <a:r>
              <a:rPr sz="1000" dirty="0">
                <a:latin typeface="Roboto"/>
                <a:cs typeface="Roboto"/>
              </a:rPr>
              <a:t> customeí</a:t>
            </a:r>
            <a:endParaRPr sz="1000">
              <a:latin typeface="Roboto"/>
              <a:cs typeface="Roboto"/>
            </a:endParaRPr>
          </a:p>
          <a:p>
            <a:pPr>
              <a:lnSpc>
                <a:spcPct val="100000"/>
              </a:lnSpc>
              <a:spcBef>
                <a:spcPts val="35"/>
              </a:spcBef>
              <a:buFont typeface="Arial MT"/>
              <a:buChar char="•"/>
            </a:pPr>
            <a:endParaRPr sz="800">
              <a:latin typeface="Roboto"/>
              <a:cs typeface="Roboto"/>
            </a:endParaRPr>
          </a:p>
          <a:p>
            <a:pPr marL="241300" marR="5080" indent="-228600">
              <a:lnSpc>
                <a:spcPct val="100000"/>
              </a:lnSpc>
              <a:buFont typeface="Arial MT"/>
              <a:buChar char="•"/>
              <a:tabLst>
                <a:tab pos="240665" algn="l"/>
                <a:tab pos="241300" algn="l"/>
              </a:tabLst>
            </a:pPr>
            <a:r>
              <a:rPr sz="1000" b="1" dirty="0">
                <a:latin typeface="Roboto"/>
                <a:cs typeface="Roboto"/>
              </a:rPr>
              <a:t>total_of_special_íequests</a:t>
            </a:r>
            <a:r>
              <a:rPr sz="1000" dirty="0">
                <a:latin typeface="Roboto"/>
                <a:cs typeface="Roboto"/>
              </a:rPr>
              <a:t>:</a:t>
            </a:r>
            <a:r>
              <a:rPr sz="1000" spc="35" dirty="0">
                <a:latin typeface="Roboto"/>
                <a:cs typeface="Roboto"/>
              </a:rPr>
              <a:t> </a:t>
            </a:r>
            <a:r>
              <a:rPr sz="1000" spc="5" dirty="0">
                <a:latin typeface="Roboto"/>
                <a:cs typeface="Roboto"/>
              </a:rPr>
              <a:t>Numbeí</a:t>
            </a:r>
            <a:r>
              <a:rPr sz="1000" spc="-15" dirty="0">
                <a:latin typeface="Roboto"/>
                <a:cs typeface="Roboto"/>
              </a:rPr>
              <a:t> </a:t>
            </a:r>
            <a:r>
              <a:rPr sz="1000" spc="5" dirty="0">
                <a:latin typeface="Roboto"/>
                <a:cs typeface="Roboto"/>
              </a:rPr>
              <a:t>of</a:t>
            </a:r>
            <a:r>
              <a:rPr sz="1000" spc="15" dirty="0">
                <a:latin typeface="Roboto"/>
                <a:cs typeface="Roboto"/>
              </a:rPr>
              <a:t> </a:t>
            </a:r>
            <a:r>
              <a:rPr sz="1000" spc="-15" dirty="0">
                <a:latin typeface="Roboto"/>
                <a:cs typeface="Roboto"/>
              </a:rPr>
              <a:t>special</a:t>
            </a:r>
            <a:r>
              <a:rPr sz="1000" spc="10" dirty="0">
                <a:latin typeface="Roboto"/>
                <a:cs typeface="Roboto"/>
              </a:rPr>
              <a:t> </a:t>
            </a:r>
            <a:r>
              <a:rPr sz="1000" dirty="0">
                <a:latin typeface="Roboto"/>
                <a:cs typeface="Roboto"/>
              </a:rPr>
              <a:t>íequests</a:t>
            </a:r>
            <a:r>
              <a:rPr sz="1000" spc="-20" dirty="0">
                <a:latin typeface="Roboto"/>
                <a:cs typeface="Roboto"/>
              </a:rPr>
              <a:t> </a:t>
            </a:r>
            <a:r>
              <a:rPr sz="1000" spc="-5" dirty="0">
                <a:latin typeface="Roboto"/>
                <a:cs typeface="Roboto"/>
              </a:rPr>
              <a:t>made</a:t>
            </a:r>
            <a:r>
              <a:rPr sz="1000" spc="15" dirty="0">
                <a:latin typeface="Roboto"/>
                <a:cs typeface="Roboto"/>
              </a:rPr>
              <a:t> </a:t>
            </a:r>
            <a:r>
              <a:rPr sz="1000" spc="-25" dirty="0">
                <a:latin typeface="Roboto"/>
                <a:cs typeface="Roboto"/>
              </a:rPr>
              <a:t>by </a:t>
            </a:r>
            <a:r>
              <a:rPr sz="1000" spc="-229" dirty="0">
                <a:latin typeface="Roboto"/>
                <a:cs typeface="Roboto"/>
              </a:rPr>
              <a:t> </a:t>
            </a:r>
            <a:r>
              <a:rPr sz="1000" spc="-15" dirty="0">
                <a:latin typeface="Roboto"/>
                <a:cs typeface="Roboto"/>
              </a:rPr>
              <a:t>the </a:t>
            </a:r>
            <a:r>
              <a:rPr sz="1000" dirty="0">
                <a:latin typeface="Roboto"/>
                <a:cs typeface="Roboto"/>
              </a:rPr>
              <a:t>customeí</a:t>
            </a:r>
            <a:r>
              <a:rPr sz="1000" spc="15" dirty="0">
                <a:latin typeface="Roboto"/>
                <a:cs typeface="Roboto"/>
              </a:rPr>
              <a:t> </a:t>
            </a:r>
            <a:r>
              <a:rPr sz="1000" spc="-5" dirty="0">
                <a:latin typeface="Roboto"/>
                <a:cs typeface="Roboto"/>
              </a:rPr>
              <a:t>(e.g.</a:t>
            </a:r>
            <a:r>
              <a:rPr sz="1000" dirty="0">
                <a:latin typeface="Roboto"/>
                <a:cs typeface="Roboto"/>
              </a:rPr>
              <a:t> </a:t>
            </a:r>
            <a:r>
              <a:rPr sz="1000" spc="-20" dirty="0">
                <a:latin typeface="Roboto"/>
                <a:cs typeface="Roboto"/>
              </a:rPr>
              <a:t>twin</a:t>
            </a:r>
            <a:r>
              <a:rPr sz="1000" dirty="0">
                <a:latin typeface="Roboto"/>
                <a:cs typeface="Roboto"/>
              </a:rPr>
              <a:t> </a:t>
            </a:r>
            <a:r>
              <a:rPr sz="1000" spc="-10" dirty="0">
                <a:latin typeface="Roboto"/>
                <a:cs typeface="Roboto"/>
              </a:rPr>
              <a:t>bed </a:t>
            </a:r>
            <a:r>
              <a:rPr sz="1000" spc="40" dirty="0">
                <a:latin typeface="Roboto"/>
                <a:cs typeface="Roboto"/>
              </a:rPr>
              <a:t>oí</a:t>
            </a:r>
            <a:r>
              <a:rPr sz="1000" spc="10" dirty="0">
                <a:latin typeface="Roboto"/>
                <a:cs typeface="Roboto"/>
              </a:rPr>
              <a:t> </a:t>
            </a:r>
            <a:r>
              <a:rPr sz="1000" spc="-20" dirty="0">
                <a:latin typeface="Roboto"/>
                <a:cs typeface="Roboto"/>
              </a:rPr>
              <a:t>high</a:t>
            </a:r>
            <a:r>
              <a:rPr sz="1000" spc="-5" dirty="0">
                <a:latin typeface="Roboto"/>
                <a:cs typeface="Roboto"/>
              </a:rPr>
              <a:t> </a:t>
            </a:r>
            <a:r>
              <a:rPr sz="1000" spc="15" dirty="0">
                <a:latin typeface="Roboto"/>
                <a:cs typeface="Roboto"/>
              </a:rPr>
              <a:t>flooí)</a:t>
            </a:r>
            <a:endParaRPr sz="1000">
              <a:latin typeface="Roboto"/>
              <a:cs typeface="Roboto"/>
            </a:endParaRPr>
          </a:p>
          <a:p>
            <a:pPr>
              <a:lnSpc>
                <a:spcPct val="100000"/>
              </a:lnSpc>
              <a:spcBef>
                <a:spcPts val="35"/>
              </a:spcBef>
              <a:buFont typeface="Arial MT"/>
              <a:buChar char="•"/>
            </a:pPr>
            <a:endParaRPr sz="800">
              <a:latin typeface="Roboto"/>
              <a:cs typeface="Roboto"/>
            </a:endParaRPr>
          </a:p>
          <a:p>
            <a:pPr marL="241300" marR="181610" indent="-228600">
              <a:lnSpc>
                <a:spcPct val="100000"/>
              </a:lnSpc>
              <a:buFont typeface="Arial MT"/>
              <a:buChar char="•"/>
              <a:tabLst>
                <a:tab pos="240665" algn="l"/>
                <a:tab pos="241300" algn="l"/>
              </a:tabLst>
            </a:pPr>
            <a:r>
              <a:rPr sz="1000" b="1" dirty="0">
                <a:latin typeface="Roboto"/>
                <a:cs typeface="Roboto"/>
              </a:rPr>
              <a:t>íeseívation_status</a:t>
            </a:r>
            <a:r>
              <a:rPr sz="1000" dirty="0">
                <a:latin typeface="Roboto"/>
                <a:cs typeface="Roboto"/>
              </a:rPr>
              <a:t>:</a:t>
            </a:r>
            <a:r>
              <a:rPr sz="1000" spc="30" dirty="0">
                <a:latin typeface="Roboto"/>
                <a:cs typeface="Roboto"/>
              </a:rPr>
              <a:t> </a:t>
            </a:r>
            <a:r>
              <a:rPr sz="1000" spc="-10" dirty="0">
                <a:latin typeface="Roboto"/>
                <a:cs typeface="Roboto"/>
              </a:rPr>
              <a:t>Reseívation</a:t>
            </a:r>
            <a:r>
              <a:rPr sz="1000" spc="30" dirty="0">
                <a:latin typeface="Roboto"/>
                <a:cs typeface="Roboto"/>
              </a:rPr>
              <a:t> </a:t>
            </a:r>
            <a:r>
              <a:rPr sz="1000" spc="-15" dirty="0">
                <a:latin typeface="Roboto"/>
                <a:cs typeface="Roboto"/>
              </a:rPr>
              <a:t>last</a:t>
            </a:r>
            <a:r>
              <a:rPr sz="1000" spc="5" dirty="0">
                <a:latin typeface="Roboto"/>
                <a:cs typeface="Roboto"/>
              </a:rPr>
              <a:t> </a:t>
            </a:r>
            <a:r>
              <a:rPr sz="1000" spc="-15" dirty="0">
                <a:latin typeface="Roboto"/>
                <a:cs typeface="Roboto"/>
              </a:rPr>
              <a:t>status,</a:t>
            </a:r>
            <a:r>
              <a:rPr sz="1000" spc="20" dirty="0">
                <a:latin typeface="Roboto"/>
                <a:cs typeface="Roboto"/>
              </a:rPr>
              <a:t> </a:t>
            </a:r>
            <a:r>
              <a:rPr sz="1000" spc="-10" dirty="0">
                <a:latin typeface="Roboto"/>
                <a:cs typeface="Roboto"/>
              </a:rPr>
              <a:t>assuming</a:t>
            </a:r>
            <a:r>
              <a:rPr sz="1000" dirty="0">
                <a:latin typeface="Roboto"/>
                <a:cs typeface="Roboto"/>
              </a:rPr>
              <a:t> </a:t>
            </a:r>
            <a:r>
              <a:rPr sz="1000" spc="-10" dirty="0">
                <a:latin typeface="Roboto"/>
                <a:cs typeface="Roboto"/>
              </a:rPr>
              <a:t>one</a:t>
            </a:r>
            <a:r>
              <a:rPr sz="1000" spc="5" dirty="0">
                <a:latin typeface="Roboto"/>
                <a:cs typeface="Roboto"/>
              </a:rPr>
              <a:t> of </a:t>
            </a:r>
            <a:r>
              <a:rPr sz="1000" spc="-235" dirty="0">
                <a:latin typeface="Roboto"/>
                <a:cs typeface="Roboto"/>
              </a:rPr>
              <a:t> </a:t>
            </a:r>
            <a:r>
              <a:rPr sz="1000" spc="5" dirty="0">
                <a:latin typeface="Roboto"/>
                <a:cs typeface="Roboto"/>
              </a:rPr>
              <a:t>thíee</a:t>
            </a:r>
            <a:r>
              <a:rPr sz="1000" spc="-5" dirty="0">
                <a:latin typeface="Roboto"/>
                <a:cs typeface="Roboto"/>
              </a:rPr>
              <a:t> categoíies:</a:t>
            </a:r>
            <a:r>
              <a:rPr sz="1000" spc="30" dirty="0">
                <a:latin typeface="Roboto"/>
                <a:cs typeface="Roboto"/>
              </a:rPr>
              <a:t> </a:t>
            </a:r>
            <a:r>
              <a:rPr sz="1000" spc="-10" dirty="0">
                <a:latin typeface="Roboto"/>
                <a:cs typeface="Roboto"/>
              </a:rPr>
              <a:t>Canceled</a:t>
            </a:r>
            <a:r>
              <a:rPr sz="1000" spc="15" dirty="0">
                <a:latin typeface="Roboto"/>
                <a:cs typeface="Roboto"/>
              </a:rPr>
              <a:t> </a:t>
            </a:r>
            <a:r>
              <a:rPr sz="1000" spc="-40" dirty="0">
                <a:latin typeface="Roboto"/>
                <a:cs typeface="Roboto"/>
              </a:rPr>
              <a:t>–</a:t>
            </a:r>
            <a:r>
              <a:rPr sz="1000" spc="15" dirty="0">
                <a:latin typeface="Roboto"/>
                <a:cs typeface="Roboto"/>
              </a:rPr>
              <a:t> </a:t>
            </a:r>
            <a:r>
              <a:rPr sz="1000" spc="-15" dirty="0">
                <a:latin typeface="Roboto"/>
                <a:cs typeface="Roboto"/>
              </a:rPr>
              <a:t>booking</a:t>
            </a:r>
            <a:r>
              <a:rPr sz="1000" spc="35" dirty="0">
                <a:latin typeface="Roboto"/>
                <a:cs typeface="Roboto"/>
              </a:rPr>
              <a:t> </a:t>
            </a:r>
            <a:r>
              <a:rPr sz="1000" spc="-15" dirty="0">
                <a:latin typeface="Roboto"/>
                <a:cs typeface="Roboto"/>
              </a:rPr>
              <a:t>was</a:t>
            </a:r>
            <a:r>
              <a:rPr sz="1000" spc="15" dirty="0">
                <a:latin typeface="Roboto"/>
                <a:cs typeface="Roboto"/>
              </a:rPr>
              <a:t> </a:t>
            </a:r>
            <a:r>
              <a:rPr sz="1000" spc="-10" dirty="0">
                <a:latin typeface="Roboto"/>
                <a:cs typeface="Roboto"/>
              </a:rPr>
              <a:t>canceled</a:t>
            </a:r>
            <a:r>
              <a:rPr sz="1000" spc="20" dirty="0">
                <a:latin typeface="Roboto"/>
                <a:cs typeface="Roboto"/>
              </a:rPr>
              <a:t> </a:t>
            </a:r>
            <a:r>
              <a:rPr sz="1000" spc="-25" dirty="0">
                <a:latin typeface="Roboto"/>
                <a:cs typeface="Roboto"/>
              </a:rPr>
              <a:t>by</a:t>
            </a:r>
            <a:r>
              <a:rPr sz="1000" dirty="0">
                <a:latin typeface="Roboto"/>
                <a:cs typeface="Roboto"/>
              </a:rPr>
              <a:t> </a:t>
            </a:r>
            <a:r>
              <a:rPr sz="1000" spc="-15" dirty="0">
                <a:latin typeface="Roboto"/>
                <a:cs typeface="Roboto"/>
              </a:rPr>
              <a:t>the </a:t>
            </a:r>
            <a:r>
              <a:rPr sz="1000" spc="-10" dirty="0">
                <a:latin typeface="Roboto"/>
                <a:cs typeface="Roboto"/>
              </a:rPr>
              <a:t> </a:t>
            </a:r>
            <a:r>
              <a:rPr sz="1000" spc="-5" dirty="0">
                <a:latin typeface="Roboto"/>
                <a:cs typeface="Roboto"/>
              </a:rPr>
              <a:t>customeí;</a:t>
            </a:r>
            <a:r>
              <a:rPr sz="1000" spc="15" dirty="0">
                <a:latin typeface="Roboto"/>
                <a:cs typeface="Roboto"/>
              </a:rPr>
              <a:t> </a:t>
            </a:r>
            <a:r>
              <a:rPr sz="1000" spc="-25" dirty="0">
                <a:latin typeface="Roboto"/>
                <a:cs typeface="Roboto"/>
              </a:rPr>
              <a:t>Check-Out</a:t>
            </a:r>
            <a:endParaRPr sz="1000">
              <a:latin typeface="Roboto"/>
              <a:cs typeface="Roboto"/>
            </a:endParaRPr>
          </a:p>
          <a:p>
            <a:pPr>
              <a:lnSpc>
                <a:spcPct val="100000"/>
              </a:lnSpc>
              <a:spcBef>
                <a:spcPts val="50"/>
              </a:spcBef>
              <a:buFont typeface="Arial MT"/>
              <a:buChar char="•"/>
            </a:pPr>
            <a:endParaRPr sz="800">
              <a:latin typeface="Roboto"/>
              <a:cs typeface="Roboto"/>
            </a:endParaRPr>
          </a:p>
          <a:p>
            <a:pPr marL="241300" marR="58419" indent="-228600">
              <a:lnSpc>
                <a:spcPct val="100000"/>
              </a:lnSpc>
              <a:buFont typeface="Arial MT"/>
              <a:buChar char="•"/>
              <a:tabLst>
                <a:tab pos="240665" algn="l"/>
                <a:tab pos="241300" algn="l"/>
              </a:tabLst>
            </a:pPr>
            <a:r>
              <a:rPr sz="1000" b="1" dirty="0">
                <a:latin typeface="Roboto"/>
                <a:cs typeface="Roboto"/>
              </a:rPr>
              <a:t>íeseívation_status_date</a:t>
            </a:r>
            <a:r>
              <a:rPr sz="1000" dirty="0">
                <a:latin typeface="Roboto"/>
                <a:cs typeface="Roboto"/>
              </a:rPr>
              <a:t>:</a:t>
            </a:r>
            <a:r>
              <a:rPr sz="1000" spc="35" dirty="0">
                <a:latin typeface="Roboto"/>
                <a:cs typeface="Roboto"/>
              </a:rPr>
              <a:t> </a:t>
            </a:r>
            <a:r>
              <a:rPr sz="1000" spc="-15" dirty="0">
                <a:latin typeface="Roboto"/>
                <a:cs typeface="Roboto"/>
              </a:rPr>
              <a:t>Date</a:t>
            </a:r>
            <a:r>
              <a:rPr sz="1000" spc="30" dirty="0">
                <a:latin typeface="Roboto"/>
                <a:cs typeface="Roboto"/>
              </a:rPr>
              <a:t> </a:t>
            </a:r>
            <a:r>
              <a:rPr sz="1000" spc="-10" dirty="0">
                <a:latin typeface="Roboto"/>
                <a:cs typeface="Roboto"/>
              </a:rPr>
              <a:t>at</a:t>
            </a:r>
            <a:r>
              <a:rPr sz="1000" spc="10" dirty="0">
                <a:latin typeface="Roboto"/>
                <a:cs typeface="Roboto"/>
              </a:rPr>
              <a:t> </a:t>
            </a:r>
            <a:r>
              <a:rPr sz="1000" spc="-20" dirty="0">
                <a:latin typeface="Roboto"/>
                <a:cs typeface="Roboto"/>
              </a:rPr>
              <a:t>which</a:t>
            </a:r>
            <a:r>
              <a:rPr sz="1000" spc="20" dirty="0">
                <a:latin typeface="Roboto"/>
                <a:cs typeface="Roboto"/>
              </a:rPr>
              <a:t> </a:t>
            </a:r>
            <a:r>
              <a:rPr sz="1000" spc="-15" dirty="0">
                <a:latin typeface="Roboto"/>
                <a:cs typeface="Roboto"/>
              </a:rPr>
              <a:t>the</a:t>
            </a:r>
            <a:r>
              <a:rPr sz="1000" spc="-10" dirty="0">
                <a:latin typeface="Roboto"/>
                <a:cs typeface="Roboto"/>
              </a:rPr>
              <a:t> </a:t>
            </a:r>
            <a:r>
              <a:rPr sz="1000" spc="-15" dirty="0">
                <a:latin typeface="Roboto"/>
                <a:cs typeface="Roboto"/>
              </a:rPr>
              <a:t>last</a:t>
            </a:r>
            <a:r>
              <a:rPr sz="1000" spc="5" dirty="0">
                <a:latin typeface="Roboto"/>
                <a:cs typeface="Roboto"/>
              </a:rPr>
              <a:t> </a:t>
            </a:r>
            <a:r>
              <a:rPr sz="1000" spc="-15" dirty="0">
                <a:latin typeface="Roboto"/>
                <a:cs typeface="Roboto"/>
              </a:rPr>
              <a:t>status</a:t>
            </a:r>
            <a:r>
              <a:rPr sz="1000" dirty="0">
                <a:latin typeface="Roboto"/>
                <a:cs typeface="Roboto"/>
              </a:rPr>
              <a:t> </a:t>
            </a:r>
            <a:r>
              <a:rPr sz="1000" spc="-15" dirty="0">
                <a:latin typeface="Roboto"/>
                <a:cs typeface="Roboto"/>
              </a:rPr>
              <a:t>was</a:t>
            </a:r>
            <a:r>
              <a:rPr sz="1000" spc="10" dirty="0">
                <a:latin typeface="Roboto"/>
                <a:cs typeface="Roboto"/>
              </a:rPr>
              <a:t> </a:t>
            </a:r>
            <a:r>
              <a:rPr sz="1000" spc="-15" dirty="0">
                <a:latin typeface="Roboto"/>
                <a:cs typeface="Roboto"/>
              </a:rPr>
              <a:t>set. </a:t>
            </a:r>
            <a:r>
              <a:rPr sz="1000" spc="-229" dirty="0">
                <a:latin typeface="Roboto"/>
                <a:cs typeface="Roboto"/>
              </a:rPr>
              <a:t> </a:t>
            </a:r>
            <a:r>
              <a:rPr sz="1000" spc="70" dirty="0">
                <a:latin typeface="Roboto"/>
                <a:cs typeface="Roboto"/>
              </a:rPr>
              <a:t>ľhis</a:t>
            </a:r>
            <a:r>
              <a:rPr sz="1000" spc="-10" dirty="0">
                <a:latin typeface="Roboto"/>
                <a:cs typeface="Roboto"/>
              </a:rPr>
              <a:t> </a:t>
            </a:r>
            <a:r>
              <a:rPr sz="1000" dirty="0">
                <a:latin typeface="Roboto"/>
                <a:cs typeface="Roboto"/>
              </a:rPr>
              <a:t>vaíiable</a:t>
            </a:r>
            <a:r>
              <a:rPr sz="1000" spc="25" dirty="0">
                <a:latin typeface="Roboto"/>
                <a:cs typeface="Roboto"/>
              </a:rPr>
              <a:t> </a:t>
            </a:r>
            <a:r>
              <a:rPr sz="1000" spc="-15" dirty="0">
                <a:latin typeface="Roboto"/>
                <a:cs typeface="Roboto"/>
              </a:rPr>
              <a:t>can</a:t>
            </a:r>
            <a:r>
              <a:rPr sz="1000" spc="10" dirty="0">
                <a:latin typeface="Roboto"/>
                <a:cs typeface="Roboto"/>
              </a:rPr>
              <a:t> </a:t>
            </a:r>
            <a:r>
              <a:rPr sz="1000" spc="-5" dirty="0">
                <a:latin typeface="Roboto"/>
                <a:cs typeface="Roboto"/>
              </a:rPr>
              <a:t>be</a:t>
            </a:r>
            <a:r>
              <a:rPr sz="1000" spc="-10" dirty="0">
                <a:latin typeface="Roboto"/>
                <a:cs typeface="Roboto"/>
              </a:rPr>
              <a:t> used </a:t>
            </a:r>
            <a:r>
              <a:rPr sz="1000" spc="-20" dirty="0">
                <a:latin typeface="Roboto"/>
                <a:cs typeface="Roboto"/>
              </a:rPr>
              <a:t>in</a:t>
            </a:r>
            <a:r>
              <a:rPr sz="1000" dirty="0">
                <a:latin typeface="Roboto"/>
                <a:cs typeface="Roboto"/>
              </a:rPr>
              <a:t> </a:t>
            </a:r>
            <a:r>
              <a:rPr sz="1000" spc="-20" dirty="0">
                <a:latin typeface="Roboto"/>
                <a:cs typeface="Roboto"/>
              </a:rPr>
              <a:t>conjunction</a:t>
            </a:r>
            <a:r>
              <a:rPr sz="1000" spc="25" dirty="0">
                <a:latin typeface="Roboto"/>
                <a:cs typeface="Roboto"/>
              </a:rPr>
              <a:t> </a:t>
            </a:r>
            <a:r>
              <a:rPr sz="1000" spc="-20" dirty="0">
                <a:latin typeface="Roboto"/>
                <a:cs typeface="Roboto"/>
              </a:rPr>
              <a:t>with</a:t>
            </a:r>
            <a:r>
              <a:rPr sz="1000" dirty="0">
                <a:latin typeface="Roboto"/>
                <a:cs typeface="Roboto"/>
              </a:rPr>
              <a:t> </a:t>
            </a:r>
            <a:r>
              <a:rPr sz="1000" spc="-15" dirty="0">
                <a:latin typeface="Roboto"/>
                <a:cs typeface="Roboto"/>
              </a:rPr>
              <a:t>the </a:t>
            </a:r>
            <a:r>
              <a:rPr sz="1000" spc="-10" dirty="0">
                <a:latin typeface="Roboto"/>
                <a:cs typeface="Roboto"/>
              </a:rPr>
              <a:t> ReseívationStatus</a:t>
            </a:r>
            <a:r>
              <a:rPr sz="1000" spc="35" dirty="0">
                <a:latin typeface="Roboto"/>
                <a:cs typeface="Roboto"/>
              </a:rPr>
              <a:t> </a:t>
            </a:r>
            <a:r>
              <a:rPr sz="1000" spc="-15" dirty="0">
                <a:latin typeface="Roboto"/>
                <a:cs typeface="Roboto"/>
              </a:rPr>
              <a:t>to</a:t>
            </a:r>
            <a:endParaRPr sz="1000">
              <a:latin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58" y="381000"/>
            <a:ext cx="6382539" cy="443711"/>
          </a:xfrm>
          <a:prstGeom prst="rect">
            <a:avLst/>
          </a:prstGeom>
        </p:spPr>
        <p:txBody>
          <a:bodyPr vert="horz" wrap="square" lIns="0" tIns="12700" rIns="0" bIns="0" rtlCol="0">
            <a:spAutoFit/>
          </a:bodyPr>
          <a:lstStyle/>
          <a:p>
            <a:r>
              <a:rPr lang="en-IN" sz="2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Check for variability in the dataset</a:t>
            </a:r>
            <a:endParaRPr lang="en-IN" sz="2800" dirty="0"/>
          </a:p>
        </p:txBody>
      </p:sp>
      <p:sp>
        <p:nvSpPr>
          <p:cNvPr id="11" name="TextBox 10">
            <a:extLst>
              <a:ext uri="{FF2B5EF4-FFF2-40B4-BE49-F238E27FC236}">
                <a16:creationId xmlns:a16="http://schemas.microsoft.com/office/drawing/2014/main" id="{D0ADF672-E954-18C1-0D0D-4E43622F6F95}"/>
              </a:ext>
            </a:extLst>
          </p:cNvPr>
          <p:cNvSpPr txBox="1"/>
          <p:nvPr/>
        </p:nvSpPr>
        <p:spPr>
          <a:xfrm>
            <a:off x="462699" y="990600"/>
            <a:ext cx="9448800" cy="5415842"/>
          </a:xfrm>
          <a:prstGeom prst="rect">
            <a:avLst/>
          </a:prstGeom>
          <a:noFill/>
        </p:spPr>
        <p:txBody>
          <a:bodyPr wrap="square">
            <a:spAutoFit/>
          </a:bodyPr>
          <a:lstStyle/>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In[48]:</a:t>
            </a:r>
            <a:br>
              <a:rPr lang="en-IN" sz="12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cat_cols</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b="1"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b="1"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col </a:t>
            </a:r>
            <a:r>
              <a:rPr lang="en-IN" sz="1200" b="1"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df</a:t>
            </a:r>
            <a:r>
              <a:rPr lang="en-IN" sz="1200" b="1"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columns</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b="1"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df</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a:t>
            </a:r>
            <a:r>
              <a:rPr lang="en-IN" sz="1200" b="1"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dtype</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b="1"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'object':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cat_cols</a:t>
            </a:r>
            <a:r>
              <a:rPr lang="en-IN" sz="1200" b="1"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append</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220"/>
              </a:lnSpc>
              <a:spcAft>
                <a:spcPts val="4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cat_cols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t">
              <a:lnSpc>
                <a:spcPct val="107000"/>
              </a:lnSpc>
              <a:spcAft>
                <a:spcPts val="800"/>
              </a:spcAft>
            </a:pPr>
            <a:r>
              <a:rPr lang="en-IN"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Out[48]:</a:t>
            </a:r>
            <a:br>
              <a:rPr lang="en-IN" sz="1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['hotel',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arrival_date_month</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'meal',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'country',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market_segment</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distribution_channel</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reserved_room_type</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assigned_room_type</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deposit_type</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ts val="122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customer_type</a:t>
            </a:r>
            <a:r>
              <a:rPr lang="en-IN" sz="12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kern="0" dirty="0">
                <a:solidFill>
                  <a:srgbClr val="000000"/>
                </a:solidFill>
                <a:effectLst/>
                <a:latin typeface="Courier New" panose="02070309020205020404" pitchFamily="49" charset="0"/>
                <a:ea typeface="Times New Roman" panose="02020603050405020304" pitchFamily="18" charset="0"/>
              </a:rPr>
              <a:t> '</a:t>
            </a:r>
            <a:r>
              <a:rPr lang="en-IN" sz="1200" kern="0" dirty="0" err="1">
                <a:solidFill>
                  <a:srgbClr val="000000"/>
                </a:solidFill>
                <a:effectLst/>
                <a:latin typeface="Courier New" panose="02070309020205020404" pitchFamily="49" charset="0"/>
                <a:ea typeface="Times New Roman" panose="02020603050405020304" pitchFamily="18" charset="0"/>
              </a:rPr>
              <a:t>reservation_status</a:t>
            </a:r>
            <a:r>
              <a:rPr lang="en-IN" sz="1200" kern="0" dirty="0">
                <a:solidFill>
                  <a:srgbClr val="000000"/>
                </a:solidFill>
                <a:effectLst/>
                <a:latin typeface="Courier New" panose="02070309020205020404" pitchFamily="49" charset="0"/>
                <a:ea typeface="Times New Roman" panose="02020603050405020304" pitchFamily="18" charset="0"/>
              </a:rPr>
              <a:t>’</a:t>
            </a:r>
            <a:br>
              <a:rPr lang="en-IN" sz="1050" kern="0" dirty="0">
                <a:solidFill>
                  <a:srgbClr val="000000"/>
                </a:solidFill>
                <a:effectLst/>
                <a:latin typeface="Courier New" panose="02070309020205020404" pitchFamily="49" charset="0"/>
                <a:ea typeface="Times New Roman" panose="02020603050405020304" pitchFamily="18" charset="0"/>
              </a:rPr>
            </a:br>
            <a:br>
              <a:rPr lang="en-IN" sz="1050" kern="0" dirty="0">
                <a:solidFill>
                  <a:srgbClr val="000000"/>
                </a:solidFill>
                <a:effectLst/>
                <a:latin typeface="Courier New" panose="02070309020205020404" pitchFamily="49" charset="0"/>
                <a:ea typeface="Times New Roman" panose="02020603050405020304" pitchFamily="18" charset="0"/>
              </a:rPr>
            </a:br>
            <a:r>
              <a:rPr lang="en-IN" sz="1050" b="1" kern="0" dirty="0">
                <a:solidFill>
                  <a:srgbClr val="000000"/>
                </a:solidFill>
                <a:effectLst/>
                <a:latin typeface="var(--jp-content-font-family)"/>
                <a:ea typeface="Times New Roman" panose="02020603050405020304" pitchFamily="18" charset="0"/>
                <a:cs typeface="Times New Roman" panose="02020603050405020304" pitchFamily="18" charset="0"/>
              </a:rPr>
              <a:t>We can identify variability in all categorical columns. However, country column has to be explored in detail</a:t>
            </a:r>
            <a:r>
              <a:rPr lang="en-IN" sz="1050" kern="0" dirty="0">
                <a:effectLst/>
                <a:latin typeface="var(--jp-content-font-family)"/>
                <a:ea typeface="Times New Roman" panose="02020603050405020304" pitchFamily="18" charset="0"/>
                <a:cs typeface="Times New Roman" panose="02020603050405020304" pitchFamily="18" charset="0"/>
              </a:rPr>
              <a:t>.</a:t>
            </a:r>
            <a:endParaRPr lang="en-IN"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p:nvPr/>
        </p:nvSpPr>
        <p:spPr>
          <a:xfrm>
            <a:off x="250037" y="146049"/>
            <a:ext cx="6836563" cy="449867"/>
          </a:xfrm>
          <a:prstGeom prst="rect">
            <a:avLst/>
          </a:prstGeom>
        </p:spPr>
        <p:txBody>
          <a:bodyPr vert="horz" wrap="square" lIns="0" tIns="12065" rIns="0" bIns="0" rtlCol="0">
            <a:spAutoFit/>
          </a:bodyPr>
          <a:lstStyle/>
          <a:p>
            <a:pPr>
              <a:lnSpc>
                <a:spcPct val="107000"/>
              </a:lnSpc>
              <a:spcAft>
                <a:spcPts val="800"/>
              </a:spcAft>
            </a:pPr>
            <a:r>
              <a:rPr lang="en-IN" sz="280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Check for value count in the dataset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FFD49EC-9A4F-6C5E-5C13-52EEC0C74EBA}"/>
              </a:ext>
            </a:extLst>
          </p:cNvPr>
          <p:cNvGraphicFramePr>
            <a:graphicFrameLocks noGrp="1"/>
          </p:cNvGraphicFramePr>
          <p:nvPr>
            <p:extLst>
              <p:ext uri="{D42A27DB-BD31-4B8C-83A1-F6EECF244321}">
                <p14:modId xmlns:p14="http://schemas.microsoft.com/office/powerpoint/2010/main" val="429735677"/>
              </p:ext>
            </p:extLst>
          </p:nvPr>
        </p:nvGraphicFramePr>
        <p:xfrm>
          <a:off x="838200" y="1057492"/>
          <a:ext cx="4673360" cy="4746852"/>
        </p:xfrm>
        <a:graphic>
          <a:graphicData uri="http://schemas.openxmlformats.org/drawingml/2006/table">
            <a:tbl>
              <a:tblPr firstRow="1" firstCol="1" bandRow="1">
                <a:tableStyleId>{5C22544A-7EE6-4342-B048-85BDC9FD1C3A}</a:tableStyleId>
              </a:tblPr>
              <a:tblGrid>
                <a:gridCol w="1066800">
                  <a:extLst>
                    <a:ext uri="{9D8B030D-6E8A-4147-A177-3AD203B41FA5}">
                      <a16:colId xmlns:a16="http://schemas.microsoft.com/office/drawing/2014/main" val="843091200"/>
                    </a:ext>
                  </a:extLst>
                </a:gridCol>
                <a:gridCol w="1048317">
                  <a:extLst>
                    <a:ext uri="{9D8B030D-6E8A-4147-A177-3AD203B41FA5}">
                      <a16:colId xmlns:a16="http://schemas.microsoft.com/office/drawing/2014/main" val="1392251390"/>
                    </a:ext>
                  </a:extLst>
                </a:gridCol>
                <a:gridCol w="2558243">
                  <a:extLst>
                    <a:ext uri="{9D8B030D-6E8A-4147-A177-3AD203B41FA5}">
                      <a16:colId xmlns:a16="http://schemas.microsoft.com/office/drawing/2014/main" val="4273879857"/>
                    </a:ext>
                  </a:extLst>
                </a:gridCol>
              </a:tblGrid>
              <a:tr h="395571">
                <a:tc>
                  <a:txBody>
                    <a:bodyPr/>
                    <a:lstStyle/>
                    <a:p>
                      <a:pPr algn="ctr">
                        <a:lnSpc>
                          <a:spcPct val="107000"/>
                        </a:lnSpc>
                        <a:spcAft>
                          <a:spcPts val="1200"/>
                        </a:spcAft>
                      </a:pP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lvl="0" indent="0" algn="l" defTabSz="914400" rtl="0" eaLnBrk="1" fontAlgn="auto" latinLnBrk="0" hangingPunct="1">
                        <a:lnSpc>
                          <a:spcPct val="107000"/>
                        </a:lnSpc>
                        <a:spcBef>
                          <a:spcPts val="0"/>
                        </a:spcBef>
                        <a:spcAft>
                          <a:spcPts val="1200"/>
                        </a:spcAft>
                        <a:buClrTx/>
                        <a:buSzTx/>
                        <a:buFontTx/>
                        <a:buNone/>
                        <a:tabLst/>
                        <a:defRPr/>
                      </a:pPr>
                      <a:r>
                        <a:rPr lang="en-IN" sz="1500" kern="0" dirty="0">
                          <a:effectLst/>
                          <a:latin typeface="Times New Roman" panose="02020603050405020304" pitchFamily="18" charset="0"/>
                          <a:cs typeface="Times New Roman" panose="02020603050405020304" pitchFamily="18" charset="0"/>
                        </a:rPr>
                        <a:t>Country</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kern="0">
                          <a:effectLst/>
                          <a:latin typeface="Times New Roman" panose="02020603050405020304" pitchFamily="18" charset="0"/>
                          <a:cs typeface="Times New Roman" panose="02020603050405020304" pitchFamily="18" charset="0"/>
                        </a:rPr>
                        <a:t>Bookings</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87244590"/>
                  </a:ext>
                </a:extLst>
              </a:tr>
              <a:tr h="395571">
                <a:tc>
                  <a:txBody>
                    <a:bodyPr/>
                    <a:lstStyle/>
                    <a:p>
                      <a:pPr algn="ctr">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0</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PRT</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48590</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14977424"/>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1</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GBR</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12129</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88624625"/>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2</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USA</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2097</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877206296"/>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3</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ESP</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8568</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44473023"/>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4</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IRL</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3375</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214726234"/>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76659264"/>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173</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KIR</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1</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73655751"/>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174</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SDN</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1</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441336872"/>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175</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ATF</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1</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1641140"/>
                  </a:ext>
                </a:extLst>
              </a:tr>
              <a:tr h="395571">
                <a:tc>
                  <a:txBody>
                    <a:bodyPr/>
                    <a:lstStyle/>
                    <a:p>
                      <a:pPr algn="ctr">
                        <a:lnSpc>
                          <a:spcPct val="107000"/>
                        </a:lnSpc>
                        <a:spcAft>
                          <a:spcPts val="1200"/>
                        </a:spcAft>
                      </a:pPr>
                      <a:r>
                        <a:rPr lang="en-IN" sz="1500" kern="0">
                          <a:effectLst/>
                          <a:latin typeface="Times New Roman" panose="02020603050405020304" pitchFamily="18" charset="0"/>
                          <a:cs typeface="Times New Roman" panose="02020603050405020304" pitchFamily="18" charset="0"/>
                        </a:rPr>
                        <a:t>176</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SLE</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1</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83786073"/>
                  </a:ext>
                </a:extLst>
              </a:tr>
              <a:tr h="395571">
                <a:tc>
                  <a:txBody>
                    <a:bodyPr/>
                    <a:lstStyle/>
                    <a:p>
                      <a:pPr algn="ctr">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177</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a:effectLst/>
                          <a:latin typeface="Times New Roman" panose="02020603050405020304" pitchFamily="18" charset="0"/>
                          <a:cs typeface="Times New Roman" panose="02020603050405020304" pitchFamily="18" charset="0"/>
                        </a:rPr>
                        <a:t>LAO</a:t>
                      </a:r>
                      <a:endParaRPr lang="en-IN" sz="1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Aft>
                          <a:spcPts val="1200"/>
                        </a:spcAft>
                      </a:pPr>
                      <a:r>
                        <a:rPr lang="en-IN" sz="1500" kern="0" dirty="0">
                          <a:effectLst/>
                          <a:latin typeface="Times New Roman" panose="02020603050405020304" pitchFamily="18" charset="0"/>
                          <a:cs typeface="Times New Roman" panose="02020603050405020304" pitchFamily="18" charset="0"/>
                        </a:rPr>
                        <a:t>2</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442870091"/>
                  </a:ext>
                </a:extLst>
              </a:tr>
            </a:tbl>
          </a:graphicData>
        </a:graphic>
      </p:graphicFrame>
      <p:sp>
        <p:nvSpPr>
          <p:cNvPr id="4" name="TextBox 3">
            <a:extLst>
              <a:ext uri="{FF2B5EF4-FFF2-40B4-BE49-F238E27FC236}">
                <a16:creationId xmlns:a16="http://schemas.microsoft.com/office/drawing/2014/main" id="{B65962F0-E3D0-3608-1B73-CE81DEEFAA19}"/>
              </a:ext>
            </a:extLst>
          </p:cNvPr>
          <p:cNvSpPr txBox="1"/>
          <p:nvPr/>
        </p:nvSpPr>
        <p:spPr>
          <a:xfrm>
            <a:off x="6934200" y="2971800"/>
            <a:ext cx="4572000" cy="530017"/>
          </a:xfrm>
          <a:prstGeom prst="rect">
            <a:avLst/>
          </a:prstGeom>
          <a:noFill/>
        </p:spPr>
        <p:txBody>
          <a:bodyPr wrap="square">
            <a:spAutoFit/>
          </a:bodyPr>
          <a:lstStyle/>
          <a:p>
            <a:pPr>
              <a:lnSpc>
                <a:spcPct val="107000"/>
              </a:lnSpc>
              <a:spcAft>
                <a:spcPts val="1200"/>
              </a:spcAft>
            </a:pPr>
            <a:r>
              <a:rPr lang="en-IN" sz="2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178 rows × 2 columns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28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39000" y="3886200"/>
            <a:ext cx="4267200" cy="1120820"/>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Consolas"/>
                <a:cs typeface="Consolas"/>
              </a:rPr>
              <a:t>Most</a:t>
            </a:r>
            <a:r>
              <a:rPr sz="2400" spc="-15" dirty="0">
                <a:latin typeface="Consolas"/>
                <a:cs typeface="Consolas"/>
              </a:rPr>
              <a:t> </a:t>
            </a:r>
            <a:r>
              <a:rPr lang="en-IN" sz="2400" spc="-5" dirty="0">
                <a:latin typeface="Consolas"/>
                <a:cs typeface="Consolas"/>
              </a:rPr>
              <a:t>cancellation rate</a:t>
            </a:r>
            <a:r>
              <a:rPr sz="2400" spc="-20" dirty="0">
                <a:latin typeface="Consolas"/>
                <a:cs typeface="Consolas"/>
              </a:rPr>
              <a:t> </a:t>
            </a:r>
            <a:r>
              <a:rPr sz="2400" spc="-5" dirty="0">
                <a:latin typeface="Consolas"/>
                <a:cs typeface="Consolas"/>
              </a:rPr>
              <a:t>are</a:t>
            </a:r>
            <a:r>
              <a:rPr sz="2400" spc="-20" dirty="0">
                <a:latin typeface="Consolas"/>
                <a:cs typeface="Consolas"/>
              </a:rPr>
              <a:t> </a:t>
            </a:r>
            <a:r>
              <a:rPr sz="2400" spc="-5" dirty="0">
                <a:latin typeface="Consolas"/>
                <a:cs typeface="Consolas"/>
              </a:rPr>
              <a:t>from</a:t>
            </a:r>
            <a:r>
              <a:rPr sz="2400" spc="-15" dirty="0">
                <a:latin typeface="Consolas"/>
                <a:cs typeface="Consolas"/>
              </a:rPr>
              <a:t> </a:t>
            </a:r>
            <a:r>
              <a:rPr lang="en-IN" sz="2400" spc="-5" dirty="0">
                <a:latin typeface="Consolas"/>
                <a:cs typeface="Consolas"/>
              </a:rPr>
              <a:t>City Hotel compared to Resort Hotel </a:t>
            </a:r>
            <a:endParaRPr sz="2400" dirty="0">
              <a:latin typeface="Consolas"/>
              <a:cs typeface="Consolas"/>
            </a:endParaRPr>
          </a:p>
        </p:txBody>
      </p:sp>
      <p:sp>
        <p:nvSpPr>
          <p:cNvPr id="6" name="object 3">
            <a:extLst>
              <a:ext uri="{FF2B5EF4-FFF2-40B4-BE49-F238E27FC236}">
                <a16:creationId xmlns:a16="http://schemas.microsoft.com/office/drawing/2014/main" id="{8F305C17-C5C2-5D47-80A1-187817618037}"/>
              </a:ext>
            </a:extLst>
          </p:cNvPr>
          <p:cNvSpPr txBox="1"/>
          <p:nvPr/>
        </p:nvSpPr>
        <p:spPr>
          <a:xfrm>
            <a:off x="250037" y="146049"/>
            <a:ext cx="6836563" cy="449867"/>
          </a:xfrm>
          <a:prstGeom prst="rect">
            <a:avLst/>
          </a:prstGeom>
        </p:spPr>
        <p:txBody>
          <a:bodyPr vert="horz" wrap="square" lIns="0" tIns="12065" rIns="0" bIns="0" rtlCol="0">
            <a:spAutoFit/>
          </a:bodyPr>
          <a:lstStyle/>
          <a:p>
            <a:pPr>
              <a:lnSpc>
                <a:spcPct val="107000"/>
              </a:lnSpc>
              <a:spcAft>
                <a:spcPts val="800"/>
              </a:spcAft>
            </a:pPr>
            <a:r>
              <a:rPr lang="en-IN" sz="2800" b="1" kern="0" dirty="0">
                <a:solidFill>
                  <a:srgbClr val="000000"/>
                </a:solidFill>
                <a:latin typeface="Segoe UI" panose="020B0502040204020203" pitchFamily="34" charset="0"/>
                <a:ea typeface="Calibri" panose="020F0502020204030204" pitchFamily="34" charset="0"/>
                <a:cs typeface="Times New Roman" panose="02020603050405020304" pitchFamily="18" charset="0"/>
              </a:rPr>
              <a:t>TASK -1: </a:t>
            </a:r>
            <a:r>
              <a:rPr lang="en-IN" sz="2800" b="1" dirty="0" err="1">
                <a:solidFill>
                  <a:srgbClr val="000000"/>
                </a:solidFill>
              </a:rPr>
              <a:t>categorical_Bar_Plot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6" name="Picture 4">
            <a:extLst>
              <a:ext uri="{FF2B5EF4-FFF2-40B4-BE49-F238E27FC236}">
                <a16:creationId xmlns:a16="http://schemas.microsoft.com/office/drawing/2014/main" id="{B206AF5E-051C-3525-EB63-46E398A8E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05" y="1216781"/>
            <a:ext cx="5715000" cy="468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70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4855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2524</Words>
  <Application>Microsoft Office PowerPoint</Application>
  <PresentationFormat>Widescreen</PresentationFormat>
  <Paragraphs>506</Paragraphs>
  <Slides>29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-apple-system</vt:lpstr>
      <vt:lpstr>Arial</vt:lpstr>
      <vt:lpstr>Arial MT</vt:lpstr>
      <vt:lpstr>Arial Unicode MS</vt:lpstr>
      <vt:lpstr>Calibri</vt:lpstr>
      <vt:lpstr>Consolas</vt:lpstr>
      <vt:lpstr>Courier New</vt:lpstr>
      <vt:lpstr>Roboto</vt:lpstr>
      <vt:lpstr>Segoe UI</vt:lpstr>
      <vt:lpstr>Times New Roman</vt:lpstr>
      <vt:lpstr>Trebuchet MS</vt:lpstr>
      <vt:lpstr>var(--jp-content-font-family)</vt:lpstr>
      <vt:lpstr>Verdana</vt:lpstr>
      <vt:lpstr>Wingdings</vt:lpstr>
      <vt:lpstr>Office Theme</vt:lpstr>
      <vt:lpstr>P R E D I C T I N G H O T E L B O O K I N G C A N C E L A T I O N</vt:lpstr>
      <vt:lpstr>P O I N T S T O  D I S C U S S :</vt:lpstr>
      <vt:lpstr>A G E N D A</vt:lpstr>
      <vt:lpstr>ľhe dataset consists of 119390 íows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NUMERICAL_BAR_PLOT</vt:lpstr>
      <vt:lpstr>PowerPoint Presentation</vt:lpstr>
      <vt:lpstr>More cancellation rate in 0 based  required car parking spaces</vt:lpstr>
      <vt:lpstr>PowerPoint Presentation</vt:lpstr>
      <vt:lpstr>PowerPoint Presentation</vt:lpstr>
      <vt:lpstr>PowerPoint Presentation</vt:lpstr>
      <vt:lpstr>PowerPoint Presentation</vt:lpstr>
      <vt:lpstr>C O R R E L A T I O N</vt:lpstr>
      <vt:lpstr>E D A C O N C L U S I O N</vt:lpstr>
      <vt:lpstr>M O D E L B U I L D I N G</vt:lpstr>
      <vt:lpstr>M O D E L B U I L D I N G . . C O N T D</vt:lpstr>
      <vt:lpstr>M O D E L</vt:lpstr>
      <vt:lpstr>P R O C E S S T 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Canacelation</dc:title>
  <dc:creator>Pushpinder Raghu</dc:creator>
  <cp:lastModifiedBy>Shubham Gaur</cp:lastModifiedBy>
  <cp:revision>32</cp:revision>
  <dcterms:created xsi:type="dcterms:W3CDTF">2024-03-17T09:01:52Z</dcterms:created>
  <dcterms:modified xsi:type="dcterms:W3CDTF">2024-03-17T15:44:22Z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2024-03-10T00:00:00Z</vt:filetime>
  </property>
  <property fmtid="{D5CDD505-2E9C-101B-9397-08002B2CF9AE}" pid="3" name="Creator">
    <vt:lpwstr>Microsoft® PowerPoint® for Microsoft 365</vt:lpwstr>
  </property>
  <property fmtid="{D5CDD505-2E9C-101B-9397-08002B2CF9AE}" pid="4" name="LastSaved">
    <vt:filetime>2024-03-17T00:00:00Z</vt:filetime>
  </property>
</Properties>
</file>