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D929-E661-61E8-E716-0BD360E30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Tic-Tac-Toe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20436-1D75-118C-7832-50E96EAA6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Developed by Shubham Ghadigaonkar</a:t>
            </a:r>
          </a:p>
        </p:txBody>
      </p:sp>
    </p:spTree>
    <p:extLst>
      <p:ext uri="{BB962C8B-B14F-4D97-AF65-F5344CB8AC3E}">
        <p14:creationId xmlns:p14="http://schemas.microsoft.com/office/powerpoint/2010/main" val="390451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F10D-1049-49EE-CFA9-70AE3865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22EF-CBA5-8D3A-F1EE-565118DC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Tic-Tac-Toe, a timeless classic, is reimagined using HTML, CSS, and JavaScript! This project delivers an engaging, interactive gaming experience with a user-friendly design, seamless mechanics, and features like reset and winner notifications. A fun way to showcase web development skills!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43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4789-3264-11D3-58D5-72D126A3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3: Features of the Game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443FF-203C-2673-A941-AB698A4B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game board with 9 </a:t>
            </a:r>
            <a:r>
              <a:rPr lang="en-US" dirty="0" err="1"/>
              <a:t>clicakable</a:t>
            </a:r>
            <a:r>
              <a:rPr lang="en-US" dirty="0"/>
              <a:t> buttons</a:t>
            </a:r>
          </a:p>
          <a:p>
            <a:r>
              <a:rPr lang="en-US" dirty="0" err="1"/>
              <a:t>Reponsive</a:t>
            </a:r>
            <a:r>
              <a:rPr lang="en-US" dirty="0"/>
              <a:t> design for seamless user experience.</a:t>
            </a:r>
          </a:p>
          <a:p>
            <a:r>
              <a:rPr lang="en-US" dirty="0"/>
              <a:t>Winner notification and game reset functionalities.</a:t>
            </a:r>
          </a:p>
          <a:p>
            <a:r>
              <a:rPr lang="en-US" dirty="0"/>
              <a:t>Easy-to-understand interface suitable for all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85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F1BF-350E-8E93-40A8-3EC111AF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AD42-7396-BD3C-F86D-D1DACA3E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HTML: Builds the structure of the game and layout.</a:t>
            </a:r>
          </a:p>
          <a:p>
            <a:pPr marL="0" indent="0">
              <a:buNone/>
            </a:pPr>
            <a:r>
              <a:rPr lang="en-US" dirty="0"/>
              <a:t>CSS: Styles the game board and creates a visually appealing design.</a:t>
            </a:r>
          </a:p>
          <a:p>
            <a:pPr marL="0" indent="0">
              <a:buNone/>
            </a:pPr>
            <a:r>
              <a:rPr lang="en-US" dirty="0"/>
              <a:t>JavaScript: Implements the game logic, handles user interactions, and tracks game progress.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64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2B4E-76DA-E9FC-334B-E941B928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1C5D3-9EC5-39FE-426D-E19E48CF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Challenges:</a:t>
            </a:r>
          </a:p>
          <a:p>
            <a:pPr lvl="1"/>
            <a:r>
              <a:rPr lang="en-US" dirty="0"/>
              <a:t>Developing an efficient winner detection system</a:t>
            </a:r>
          </a:p>
          <a:p>
            <a:pPr lvl="1"/>
            <a:r>
              <a:rPr lang="en-US" dirty="0"/>
              <a:t>Ensuring the design is responsive and user-friendly</a:t>
            </a:r>
            <a:endParaRPr lang="en-IN" dirty="0"/>
          </a:p>
          <a:p>
            <a:r>
              <a:rPr lang="en-IN" dirty="0"/>
              <a:t>Solutions:</a:t>
            </a:r>
          </a:p>
          <a:p>
            <a:pPr lvl="1"/>
            <a:r>
              <a:rPr lang="en-US" dirty="0"/>
              <a:t>Utilized conditional logic in JavaScript for winner detection.</a:t>
            </a:r>
          </a:p>
          <a:p>
            <a:pPr lvl="1"/>
            <a:r>
              <a:rPr lang="en-IN" dirty="0"/>
              <a:t>Applied CSS techniques for adaptive styling.</a:t>
            </a:r>
          </a:p>
        </p:txBody>
      </p:sp>
    </p:spTree>
    <p:extLst>
      <p:ext uri="{BB962C8B-B14F-4D97-AF65-F5344CB8AC3E}">
        <p14:creationId xmlns:p14="http://schemas.microsoft.com/office/powerpoint/2010/main" val="1857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056F-CA78-832A-01B2-761F22DF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0686-41C2-4310-BAFE-3F36BA99B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Gameplay Walkthrough:</a:t>
            </a:r>
          </a:p>
          <a:p>
            <a:pPr lvl="1"/>
            <a:r>
              <a:rPr lang="en-US" dirty="0"/>
              <a:t>Players take turns clicking on the boxes to mark X or O.</a:t>
            </a:r>
            <a:endParaRPr lang="en-IN" dirty="0"/>
          </a:p>
          <a:p>
            <a:pPr lvl="1"/>
            <a:r>
              <a:rPr lang="en-US" dirty="0"/>
              <a:t>The game detects the winner or declares a draw.</a:t>
            </a:r>
          </a:p>
          <a:p>
            <a:pPr lvl="1"/>
            <a:r>
              <a:rPr lang="en-US" dirty="0"/>
              <a:t>Reset or start a new game with a single click.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04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C62B-7200-0997-AC69-67E12A6F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DA2AF-404D-D552-8C43-333237FB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digital Tic-Tac-Toe game showcases how web development can bring traditional games to life.</a:t>
            </a:r>
          </a:p>
          <a:p>
            <a:r>
              <a:rPr lang="en-US" dirty="0"/>
              <a:t>Future Scope: Enhancing the game by adding AI opponents or animations.</a:t>
            </a:r>
          </a:p>
          <a:p>
            <a:r>
              <a:rPr lang="en-US" dirty="0"/>
              <a:t>Thank you for your attention!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707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</TotalTime>
  <Words>244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Tic-Tac-Toe Game</vt:lpstr>
      <vt:lpstr> Introduction</vt:lpstr>
      <vt:lpstr>Slide 3: Features of the Game</vt:lpstr>
      <vt:lpstr>Code Structure</vt:lpstr>
      <vt:lpstr>Challenges and Solutions</vt:lpstr>
      <vt:lpstr>Demonstration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Ghadigaonkar</dc:creator>
  <cp:lastModifiedBy>Shubham Ghadigaonkar</cp:lastModifiedBy>
  <cp:revision>1</cp:revision>
  <dcterms:created xsi:type="dcterms:W3CDTF">2025-03-25T17:39:34Z</dcterms:created>
  <dcterms:modified xsi:type="dcterms:W3CDTF">2025-03-25T18:06:29Z</dcterms:modified>
</cp:coreProperties>
</file>