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6F01F-7140-40A9-B83D-15E1210C8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30" y="833650"/>
            <a:ext cx="3905795" cy="21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21BA26-B003-4C11-85D2-26E69A2BF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08" y="3000650"/>
            <a:ext cx="3848637" cy="21191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2378B-668D-41D6-85E0-B3EB64240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35" y="899298"/>
            <a:ext cx="4169089" cy="2181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36F8D5-BCA8-443F-A243-5924A4061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3" y="3124200"/>
            <a:ext cx="4096322" cy="20192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8957B-36A6-4259-99B5-62525F945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56" y="820525"/>
            <a:ext cx="2775019" cy="1654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9A963-536F-47AB-AE1C-AF6CCAE4C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90" y="820526"/>
            <a:ext cx="2775019" cy="1600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1B21C-0F84-4BFA-A033-4525D24ED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2619643"/>
            <a:ext cx="2511749" cy="2236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C45F1B-A6FD-4D63-84DA-ED25E59D5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360" y="2629979"/>
            <a:ext cx="2561039" cy="22080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1192C-C57B-447E-B720-CEB141BE0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820525"/>
            <a:ext cx="2165501" cy="175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ADACF-9894-4896-88DF-FE5FC1A1F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43" y="820525"/>
            <a:ext cx="1975880" cy="1751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31793-B20E-4C9E-A6C8-FF3B4CAC9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800350"/>
            <a:ext cx="3124200" cy="21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596</Words>
  <Application>Microsoft Office PowerPoint</Application>
  <PresentationFormat>On-screen Show (16:9)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shubham goel</cp:lastModifiedBy>
  <cp:revision>9</cp:revision>
  <dcterms:modified xsi:type="dcterms:W3CDTF">2020-07-13T23:27:00Z</dcterms:modified>
</cp:coreProperties>
</file>