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2A5"/>
    <a:srgbClr val="FEE08B"/>
    <a:srgbClr val="E6F598"/>
    <a:srgbClr val="F46D4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=""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=""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=""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=""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Predictive model and its </a:t>
            </a:r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050" dirty="0" smtClean="0"/>
              <a:t>4</a:t>
            </a:r>
            <a:r>
              <a:rPr lang="en-GB" sz="1050" baseline="30000" dirty="0" smtClean="0"/>
              <a:t>th</a:t>
            </a:r>
            <a:r>
              <a:rPr lang="en-GB" sz="1050" dirty="0" smtClean="0"/>
              <a:t> </a:t>
            </a:r>
            <a:r>
              <a:rPr lang="en-GB" sz="1050" dirty="0" smtClean="0"/>
              <a:t>January 2023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Predictive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656146459"/>
              </p:ext>
            </p:extLst>
          </p:nvPr>
        </p:nvGraphicFramePr>
        <p:xfrm>
          <a:off x="122829" y="1132765"/>
          <a:ext cx="11941792" cy="551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896"/>
                <a:gridCol w="5970896"/>
              </a:tblGrid>
              <a:tr h="50008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IMBALANCED DATA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BALANCED</a:t>
                      </a:r>
                      <a:r>
                        <a:rPr lang="en-IN" baseline="0" dirty="0" smtClean="0"/>
                        <a:t> DATA</a:t>
                      </a:r>
                      <a:endParaRPr lang="en-IN" dirty="0"/>
                    </a:p>
                  </a:txBody>
                  <a:tcPr anchor="ctr"/>
                </a:tc>
              </a:tr>
              <a:tr h="50136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4" y="1655740"/>
            <a:ext cx="2918346" cy="20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8" y="1655740"/>
            <a:ext cx="2962902" cy="2064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4289758"/>
            <a:ext cx="5678176" cy="2192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54" y="4266250"/>
            <a:ext cx="5711590" cy="2216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68259" y="1565726"/>
            <a:ext cx="169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Precision = 61%</a:t>
            </a:r>
          </a:p>
          <a:p>
            <a:r>
              <a:rPr lang="en-IN" dirty="0" smtClean="0"/>
              <a:t>Recall = 59%</a:t>
            </a:r>
          </a:p>
          <a:p>
            <a:r>
              <a:rPr lang="en-IN" dirty="0" smtClean="0"/>
              <a:t>Accuracy = 62%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14896" y="1565726"/>
            <a:ext cx="1827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Precision = 41.1%</a:t>
            </a:r>
          </a:p>
          <a:p>
            <a:r>
              <a:rPr lang="en-IN" dirty="0" smtClean="0"/>
              <a:t>Recall = </a:t>
            </a:r>
            <a:r>
              <a:rPr lang="en-IN" dirty="0"/>
              <a:t> 34.5 </a:t>
            </a:r>
            <a:r>
              <a:rPr lang="en-IN" dirty="0" smtClean="0"/>
              <a:t>%</a:t>
            </a:r>
          </a:p>
          <a:p>
            <a:r>
              <a:rPr lang="en-IN" dirty="0" smtClean="0"/>
              <a:t>Accuracy= 85%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765540" y="6461372"/>
            <a:ext cx="853894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Top Features that drive successful flight bookings are more or less same for both the data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1106" y="2624457"/>
            <a:ext cx="2648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Here the need to create the balanced data is exposed as there are more tuples consisting unsuccessful bookings which affected the Precision and recall score.</a:t>
            </a:r>
            <a:endParaRPr lang="en-IN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171407" y="2779035"/>
            <a:ext cx="2779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Here by creating the balanced fields, the importance of  features got enhanced resulting in the better precision and recall rate.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940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81b85e46-be1c-4d4d-af3f-3ff4749bae08"/>
    <ds:schemaRef ds:uri="86177072-acf3-469b-be5f-1201de6410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104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Analysis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Windows User</cp:lastModifiedBy>
  <cp:revision>30</cp:revision>
  <cp:lastPrinted>2022-06-09T07:44:13Z</cp:lastPrinted>
  <dcterms:created xsi:type="dcterms:W3CDTF">2022-02-22T07:39:05Z</dcterms:created>
  <dcterms:modified xsi:type="dcterms:W3CDTF">2023-01-04T16:00:17Z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