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Book Antiqua"/>
        <a:ea typeface="Book Antiqua"/>
        <a:cs typeface="Book Antiqua"/>
        <a:sym typeface="Book Antiqua"/>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Book Antiqua"/>
        <a:ea typeface="Book Antiqua"/>
        <a:cs typeface="Book Antiqua"/>
        <a:sym typeface="Book Antiqua"/>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Book Antiqua"/>
        <a:ea typeface="Book Antiqua"/>
        <a:cs typeface="Book Antiqua"/>
        <a:sym typeface="Book Antiqua"/>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Book Antiqua"/>
        <a:ea typeface="Book Antiqua"/>
        <a:cs typeface="Book Antiqua"/>
        <a:sym typeface="Book Antiqua"/>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Book Antiqua"/>
        <a:ea typeface="Book Antiqua"/>
        <a:cs typeface="Book Antiqua"/>
        <a:sym typeface="Book Antiqua"/>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Book Antiqua"/>
        <a:ea typeface="Book Antiqua"/>
        <a:cs typeface="Book Antiqua"/>
        <a:sym typeface="Book Antiqua"/>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Book Antiqua"/>
        <a:ea typeface="Book Antiqua"/>
        <a:cs typeface="Book Antiqua"/>
        <a:sym typeface="Book Antiqua"/>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Book Antiqua"/>
        <a:ea typeface="Book Antiqua"/>
        <a:cs typeface="Book Antiqua"/>
        <a:sym typeface="Book Antiqua"/>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Book Antiqua"/>
        <a:ea typeface="Book Antiqua"/>
        <a:cs typeface="Book Antiqua"/>
        <a:sym typeface="Book Antiqu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Book Antiqua"/>
          <a:ea typeface="Book Antiqua"/>
          <a:cs typeface="Book Antiqua"/>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DE6D2"/>
          </a:solidFill>
        </a:fill>
      </a:tcStyle>
    </a:wholeTbl>
    <a:band2H>
      <a:tcTxStyle/>
      <a:tcStyle>
        <a:tcBdr/>
        <a:fill>
          <a:solidFill>
            <a:srgbClr val="F6F3EA"/>
          </a:solidFill>
        </a:fill>
      </a:tcStyle>
    </a:band2H>
    <a:firstCol>
      <a:tcTxStyle b="on" i="off">
        <a:font>
          <a:latin typeface="Book Antiqua"/>
          <a:ea typeface="Book Antiqua"/>
          <a:cs typeface="Book Antiqu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Book Antiqua"/>
          <a:ea typeface="Book Antiqua"/>
          <a:cs typeface="Book Antiqu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Book Antiqua"/>
          <a:ea typeface="Book Antiqua"/>
          <a:cs typeface="Book Antiqu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Book Antiqua"/>
          <a:ea typeface="Book Antiqua"/>
          <a:cs typeface="Book Antiqua"/>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3E4EB"/>
          </a:solidFill>
        </a:fill>
      </a:tcStyle>
    </a:wholeTbl>
    <a:band2H>
      <a:tcTxStyle/>
      <a:tcStyle>
        <a:tcBdr/>
        <a:fill>
          <a:solidFill>
            <a:srgbClr val="EAF2F5"/>
          </a:solidFill>
        </a:fill>
      </a:tcStyle>
    </a:band2H>
    <a:firstCol>
      <a:tcTxStyle b="on" i="off">
        <a:font>
          <a:latin typeface="Book Antiqua"/>
          <a:ea typeface="Book Antiqua"/>
          <a:cs typeface="Book Antiqu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Book Antiqua"/>
          <a:ea typeface="Book Antiqua"/>
          <a:cs typeface="Book Antiqu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Book Antiqua"/>
          <a:ea typeface="Book Antiqua"/>
          <a:cs typeface="Book Antiqu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Book Antiqua"/>
          <a:ea typeface="Book Antiqua"/>
          <a:cs typeface="Book Antiqua"/>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D6E7"/>
          </a:solidFill>
        </a:fill>
      </a:tcStyle>
    </a:wholeTbl>
    <a:band2H>
      <a:tcTxStyle/>
      <a:tcStyle>
        <a:tcBdr/>
        <a:fill>
          <a:solidFill>
            <a:srgbClr val="F0EBF3"/>
          </a:solidFill>
        </a:fill>
      </a:tcStyle>
    </a:band2H>
    <a:firstCol>
      <a:tcTxStyle b="on" i="off">
        <a:font>
          <a:latin typeface="Book Antiqua"/>
          <a:ea typeface="Book Antiqua"/>
          <a:cs typeface="Book Antiqu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Book Antiqua"/>
          <a:ea typeface="Book Antiqua"/>
          <a:cs typeface="Book Antiqu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Book Antiqua"/>
          <a:ea typeface="Book Antiqua"/>
          <a:cs typeface="Book Antiqu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Book Antiqua"/>
          <a:ea typeface="Book Antiqua"/>
          <a:cs typeface="Book Antiqua"/>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Book Antiqua"/>
          <a:ea typeface="Book Antiqua"/>
          <a:cs typeface="Book Antiqu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Book Antiqua"/>
          <a:ea typeface="Book Antiqua"/>
          <a:cs typeface="Book Antiqua"/>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Book Antiqua"/>
          <a:ea typeface="Book Antiqua"/>
          <a:cs typeface="Book Antiqua"/>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Book Antiqua"/>
          <a:ea typeface="Book Antiqua"/>
          <a:cs typeface="Book Antiqua"/>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Book Antiqua"/>
          <a:ea typeface="Book Antiqua"/>
          <a:cs typeface="Book Antiqu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Book Antiqua"/>
          <a:ea typeface="Book Antiqua"/>
          <a:cs typeface="Book Antiqu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Book Antiqua"/>
          <a:ea typeface="Book Antiqua"/>
          <a:cs typeface="Book Antiqu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Book Antiqua"/>
          <a:ea typeface="Book Antiqua"/>
          <a:cs typeface="Book Antiqu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a:tcStyle>
        <a:tcBdr/>
        <a:fill>
          <a:solidFill>
            <a:srgbClr val="FFFFFF"/>
          </a:solidFill>
        </a:fill>
      </a:tcStyle>
    </a:band2H>
    <a:firstCol>
      <a:tcTxStyle b="on" i="off">
        <a:font>
          <a:latin typeface="Book Antiqua"/>
          <a:ea typeface="Book Antiqua"/>
          <a:cs typeface="Book Antiqu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
          <a:latin typeface="Book Antiqua"/>
          <a:ea typeface="Book Antiqua"/>
          <a:cs typeface="Book Antiqua"/>
        </a:font>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
          <a:latin typeface="Book Antiqua"/>
          <a:ea typeface="Book Antiqua"/>
          <a:cs typeface="Book Antiqu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03" autoAdjust="0"/>
    <p:restoredTop sz="94660"/>
  </p:normalViewPr>
  <p:slideViewPr>
    <p:cSldViewPr snapToGrid="0">
      <p:cViewPr varScale="1">
        <p:scale>
          <a:sx n="65" d="100"/>
          <a:sy n="65" d="100"/>
        </p:scale>
        <p:origin x="15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8" name="Shape 108"/>
          <p:cNvSpPr>
            <a:spLocks noGrp="1" noRot="1" noChangeAspect="1"/>
          </p:cNvSpPr>
          <p:nvPr>
            <p:ph type="sldImg"/>
          </p:nvPr>
        </p:nvSpPr>
        <p:spPr>
          <a:xfrm>
            <a:off x="1143000" y="685800"/>
            <a:ext cx="4572000" cy="3429000"/>
          </a:xfrm>
          <a:prstGeom prst="rect">
            <a:avLst/>
          </a:prstGeom>
        </p:spPr>
        <p:txBody>
          <a:bodyPr/>
          <a:lstStyle/>
          <a:p>
            <a:endParaRPr/>
          </a:p>
        </p:txBody>
      </p:sp>
      <p:sp>
        <p:nvSpPr>
          <p:cNvPr id="109" name="Shape 10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422030" y="1371600"/>
            <a:ext cx="8229601" cy="1828800"/>
          </a:xfrm>
          <a:prstGeom prst="rect">
            <a:avLst/>
          </a:prstGeom>
        </p:spPr>
        <p:txBody>
          <a:bodyPr lIns="0" tIns="0" rIns="0" bIns="0" anchor="b"/>
          <a:lstStyle>
            <a:lvl1pPr>
              <a:defRPr sz="4800" cap="all">
                <a:effectLst>
                  <a:outerShdw blurRad="127000" dist="200000" dir="2700000" rotWithShape="0">
                    <a:srgbClr val="000000">
                      <a:alpha val="30000"/>
                    </a:srgbClr>
                  </a:outerShdw>
                </a:effectLst>
              </a:defRPr>
            </a:lvl1pPr>
          </a:lstStyle>
          <a:p>
            <a:r>
              <a:t>Title Text</a:t>
            </a:r>
          </a:p>
        </p:txBody>
      </p:sp>
      <p:sp>
        <p:nvSpPr>
          <p:cNvPr id="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3" name="Body Level One…"/>
          <p:cNvSpPr txBox="1">
            <a:spLocks noGrp="1"/>
          </p:cNvSpPr>
          <p:nvPr>
            <p:ph type="body" sz="quarter" idx="1"/>
          </p:nvPr>
        </p:nvSpPr>
        <p:spPr>
          <a:xfrm>
            <a:off x="1371600" y="3331698"/>
            <a:ext cx="6400800" cy="1752601"/>
          </a:xfrm>
          <a:prstGeom prst="rect">
            <a:avLst/>
          </a:prstGeom>
        </p:spPr>
        <p:txBody>
          <a:bodyPr/>
          <a:lstStyle>
            <a:lvl1pPr marL="0" indent="0" algn="ctr">
              <a:buClrTx/>
              <a:buSzTx/>
              <a:buNone/>
            </a:lvl1pPr>
            <a:lvl2pPr marL="0" indent="457200" algn="ctr">
              <a:buClrTx/>
              <a:buSzTx/>
              <a:buNone/>
            </a:lvl2pPr>
            <a:lvl3pPr marL="0" indent="914400" algn="ctr">
              <a:buClrTx/>
              <a:buSzTx/>
              <a:buNone/>
            </a:lvl3pPr>
            <a:lvl4pPr marL="0" indent="1371600" algn="ctr">
              <a:buClrTx/>
              <a:buSzTx/>
              <a:buNone/>
            </a:lvl4pPr>
            <a:lvl5pPr marL="0" indent="1828800" algn="ctr">
              <a:buClrTx/>
              <a:buSzTx/>
              <a:buNone/>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1" name="Title Text"/>
          <p:cNvSpPr txBox="1">
            <a:spLocks noGrp="1"/>
          </p:cNvSpPr>
          <p:nvPr>
            <p:ph type="title"/>
          </p:nvPr>
        </p:nvSpPr>
        <p:spPr>
          <a:prstGeom prst="rect">
            <a:avLst/>
          </a:prstGeom>
        </p:spPr>
        <p:txBody>
          <a:bodyPr/>
          <a:lstStyle/>
          <a:p>
            <a:r>
              <a:t>Title Text</a:t>
            </a:r>
          </a:p>
        </p:txBody>
      </p:sp>
      <p:sp>
        <p:nvSpPr>
          <p:cNvPr id="9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0" name="Title Text"/>
          <p:cNvSpPr txBox="1">
            <a:spLocks noGrp="1"/>
          </p:cNvSpPr>
          <p:nvPr>
            <p:ph type="title"/>
          </p:nvPr>
        </p:nvSpPr>
        <p:spPr>
          <a:xfrm>
            <a:off x="6629400" y="274638"/>
            <a:ext cx="2057400" cy="5851526"/>
          </a:xfrm>
          <a:prstGeom prst="rect">
            <a:avLst/>
          </a:prstGeom>
        </p:spPr>
        <p:txBody>
          <a:bodyPr/>
          <a:lstStyle/>
          <a:p>
            <a:r>
              <a:t>Title Text</a:t>
            </a:r>
          </a:p>
        </p:txBody>
      </p:sp>
      <p:sp>
        <p:nvSpPr>
          <p:cNvPr id="101" name="Body Level One…"/>
          <p:cNvSpPr txBox="1">
            <a:spLocks noGrp="1"/>
          </p:cNvSpPr>
          <p:nvPr>
            <p:ph type="body" idx="1"/>
          </p:nvPr>
        </p:nvSpPr>
        <p:spPr>
          <a:xfrm>
            <a:off x="457200" y="274638"/>
            <a:ext cx="6019800" cy="585152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1600200" y="609600"/>
            <a:ext cx="7086600" cy="1828800"/>
          </a:xfrm>
          <a:prstGeom prst="rect">
            <a:avLst/>
          </a:prstGeom>
        </p:spPr>
        <p:txBody>
          <a:bodyPr lIns="0" tIns="0" rIns="0" bIns="0" anchor="b"/>
          <a:lstStyle>
            <a:lvl1pPr algn="l">
              <a:defRPr sz="4800">
                <a:solidFill>
                  <a:srgbClr val="DCC678"/>
                </a:solidFill>
              </a:defRPr>
            </a:lvl1pPr>
          </a:lstStyle>
          <a:p>
            <a:r>
              <a:t>Title Text</a:t>
            </a:r>
          </a:p>
        </p:txBody>
      </p:sp>
      <p:sp>
        <p:nvSpPr>
          <p:cNvPr id="30" name="Body Level One…"/>
          <p:cNvSpPr txBox="1">
            <a:spLocks noGrp="1"/>
          </p:cNvSpPr>
          <p:nvPr>
            <p:ph type="body" sz="quarter" idx="1"/>
          </p:nvPr>
        </p:nvSpPr>
        <p:spPr>
          <a:xfrm>
            <a:off x="1600200" y="2507786"/>
            <a:ext cx="7086600" cy="1509713"/>
          </a:xfrm>
          <a:prstGeom prst="rect">
            <a:avLst/>
          </a:prstGeom>
        </p:spPr>
        <p:txBody>
          <a:bodyPr/>
          <a:lstStyle>
            <a:lvl1pPr marL="0" indent="73152">
              <a:spcBef>
                <a:spcPts val="400"/>
              </a:spcBef>
              <a:buClrTx/>
              <a:buSzTx/>
              <a:buNone/>
              <a:defRPr sz="2000"/>
            </a:lvl1pPr>
            <a:lvl2pPr marL="0" indent="585216">
              <a:spcBef>
                <a:spcPts val="400"/>
              </a:spcBef>
              <a:buClrTx/>
              <a:buSzTx/>
              <a:buNone/>
              <a:defRPr sz="2000"/>
            </a:lvl2pPr>
            <a:lvl3pPr marL="0" indent="905255">
              <a:spcBef>
                <a:spcPts val="400"/>
              </a:spcBef>
              <a:buClrTx/>
              <a:buSzTx/>
              <a:buNone/>
              <a:defRPr sz="2000"/>
            </a:lvl3pPr>
            <a:lvl4pPr marL="0" indent="1170431">
              <a:spcBef>
                <a:spcPts val="400"/>
              </a:spcBef>
              <a:buClrTx/>
              <a:buSzTx/>
              <a:buNone/>
              <a:defRPr sz="2000"/>
            </a:lvl4pPr>
            <a:lvl5pPr marL="0" indent="1362455">
              <a:spcBef>
                <a:spcPts val="400"/>
              </a:spcBef>
              <a:buClrTx/>
              <a:buSzTx/>
              <a:buNone/>
              <a:defRPr sz="2000"/>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457200" y="1600200"/>
            <a:ext cx="4038600" cy="4525963"/>
          </a:xfrm>
          <a:prstGeom prst="rect">
            <a:avLst/>
          </a:prstGeom>
        </p:spPr>
        <p:txBody>
          <a:bodyPr/>
          <a:lstStyle>
            <a:lvl1pPr>
              <a:defRPr sz="2600"/>
            </a:lvl1pPr>
            <a:lvl2pPr marL="892302" indent="-307086">
              <a:defRPr sz="2600"/>
            </a:lvl2pPr>
            <a:lvl3pPr marL="1202436" indent="-297180">
              <a:defRPr sz="2600"/>
            </a:lvl3pPr>
            <a:lvl4pPr marL="1434591" indent="-264160">
              <a:defRPr sz="2600"/>
            </a:lvl4pPr>
            <a:lvl5pPr marL="1626616" indent="-264160">
              <a:defRPr sz="2600"/>
            </a:lvl5p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457200" y="273050"/>
            <a:ext cx="8229600" cy="1143000"/>
          </a:xfrm>
          <a:prstGeom prst="rect">
            <a:avLst/>
          </a:prstGeom>
        </p:spPr>
        <p:txBody>
          <a:bodyPr/>
          <a:lstStyle/>
          <a:p>
            <a:r>
              <a:t>Title Text</a:t>
            </a:r>
          </a:p>
        </p:txBody>
      </p:sp>
      <p:sp>
        <p:nvSpPr>
          <p:cNvPr id="48" name="Body Level One…"/>
          <p:cNvSpPr txBox="1">
            <a:spLocks noGrp="1"/>
          </p:cNvSpPr>
          <p:nvPr>
            <p:ph type="body" sz="quarter" idx="1"/>
          </p:nvPr>
        </p:nvSpPr>
        <p:spPr>
          <a:xfrm>
            <a:off x="457200" y="1535112"/>
            <a:ext cx="4040188" cy="750888"/>
          </a:xfrm>
          <a:prstGeom prst="rect">
            <a:avLst/>
          </a:prstGeom>
        </p:spPr>
        <p:txBody>
          <a:bodyPr anchor="ctr"/>
          <a:lstStyle>
            <a:lvl1pPr marL="0" indent="0">
              <a:spcBef>
                <a:spcPts val="500"/>
              </a:spcBef>
              <a:buClrTx/>
              <a:buSzTx/>
              <a:buNone/>
              <a:defRPr sz="2400" cap="all"/>
            </a:lvl1pPr>
            <a:lvl2pPr marL="0" indent="585216">
              <a:spcBef>
                <a:spcPts val="500"/>
              </a:spcBef>
              <a:buClrTx/>
              <a:buSzTx/>
              <a:buNone/>
              <a:defRPr sz="2400" cap="all"/>
            </a:lvl2pPr>
            <a:lvl3pPr marL="0" indent="905255">
              <a:spcBef>
                <a:spcPts val="500"/>
              </a:spcBef>
              <a:buClrTx/>
              <a:buSzTx/>
              <a:buNone/>
              <a:defRPr sz="2400" cap="all"/>
            </a:lvl3pPr>
            <a:lvl4pPr marL="0" indent="1170431">
              <a:spcBef>
                <a:spcPts val="500"/>
              </a:spcBef>
              <a:buClrTx/>
              <a:buSzTx/>
              <a:buNone/>
              <a:defRPr sz="2400" cap="all"/>
            </a:lvl4pPr>
            <a:lvl5pPr marL="0" indent="1362455">
              <a:spcBef>
                <a:spcPts val="500"/>
              </a:spcBef>
              <a:buClrTx/>
              <a:buSzTx/>
              <a:buNone/>
              <a:defRPr sz="2400" cap="all"/>
            </a:lvl5pPr>
          </a:lstStyle>
          <a:p>
            <a:r>
              <a:t>Body Level One</a:t>
            </a:r>
          </a:p>
          <a:p>
            <a:pPr lvl="1"/>
            <a:r>
              <a:t>Body Level Two</a:t>
            </a:r>
          </a:p>
          <a:p>
            <a:pPr lvl="2"/>
            <a:r>
              <a:t>Body Level Three</a:t>
            </a:r>
          </a:p>
          <a:p>
            <a:pPr lvl="3"/>
            <a:r>
              <a:t>Body Level Four</a:t>
            </a:r>
          </a:p>
          <a:p>
            <a:pPr lvl="4"/>
            <a:r>
              <a:t>Body Level Five</a:t>
            </a:r>
          </a:p>
        </p:txBody>
      </p:sp>
      <p:sp>
        <p:nvSpPr>
          <p:cNvPr id="49" name="Text Placeholder 3"/>
          <p:cNvSpPr>
            <a:spLocks noGrp="1"/>
          </p:cNvSpPr>
          <p:nvPr>
            <p:ph type="body" sz="quarter" idx="13"/>
          </p:nvPr>
        </p:nvSpPr>
        <p:spPr>
          <a:xfrm>
            <a:off x="4645025" y="1535112"/>
            <a:ext cx="4041775" cy="750888"/>
          </a:xfrm>
          <a:prstGeom prst="rect">
            <a:avLst/>
          </a:prstGeom>
        </p:spPr>
        <p:txBody>
          <a:bodyPr anchor="ctr"/>
          <a:lstStyle/>
          <a:p>
            <a:pPr marL="0" indent="0">
              <a:spcBef>
                <a:spcPts val="500"/>
              </a:spcBef>
              <a:buClrTx/>
              <a:buSzTx/>
              <a:buNone/>
              <a:defRPr sz="2400" cap="all"/>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457200" y="273050"/>
            <a:ext cx="3008314" cy="1162050"/>
          </a:xfrm>
          <a:prstGeom prst="rect">
            <a:avLst/>
          </a:prstGeom>
        </p:spPr>
        <p:txBody>
          <a:bodyPr anchor="b"/>
          <a:lstStyle>
            <a:lvl1pPr algn="l">
              <a:defRPr sz="2200" b="0">
                <a:solidFill>
                  <a:srgbClr val="F4DB8A"/>
                </a:solidFill>
              </a:defRPr>
            </a:lvl1pPr>
          </a:lstStyle>
          <a:p>
            <a:r>
              <a:t>Title Text</a:t>
            </a:r>
          </a:p>
        </p:txBody>
      </p:sp>
      <p:sp>
        <p:nvSpPr>
          <p:cNvPr id="73" name="Body Level One…"/>
          <p:cNvSpPr txBox="1">
            <a:spLocks noGrp="1"/>
          </p:cNvSpPr>
          <p:nvPr>
            <p:ph type="body" sz="half" idx="1"/>
          </p:nvPr>
        </p:nvSpPr>
        <p:spPr>
          <a:xfrm>
            <a:off x="457200" y="1524000"/>
            <a:ext cx="3008314" cy="4602163"/>
          </a:xfrm>
          <a:prstGeom prst="rect">
            <a:avLst/>
          </a:prstGeom>
        </p:spPr>
        <p:txBody>
          <a:bodyPr/>
          <a:lstStyle>
            <a:lvl1pPr marL="0" indent="0">
              <a:spcBef>
                <a:spcPts val="300"/>
              </a:spcBef>
              <a:buClrTx/>
              <a:buSzTx/>
              <a:buNone/>
              <a:defRPr sz="1400"/>
            </a:lvl1pPr>
            <a:lvl2pPr marL="0" indent="585216">
              <a:spcBef>
                <a:spcPts val="300"/>
              </a:spcBef>
              <a:buClrTx/>
              <a:buSzTx/>
              <a:buNone/>
              <a:defRPr sz="1400"/>
            </a:lvl2pPr>
            <a:lvl3pPr marL="0" indent="905255">
              <a:spcBef>
                <a:spcPts val="300"/>
              </a:spcBef>
              <a:buClrTx/>
              <a:buSzTx/>
              <a:buNone/>
              <a:defRPr sz="1400"/>
            </a:lvl3pPr>
            <a:lvl4pPr marL="0" indent="1170431">
              <a:spcBef>
                <a:spcPts val="300"/>
              </a:spcBef>
              <a:buClrTx/>
              <a:buSzTx/>
              <a:buNone/>
              <a:defRPr sz="1400"/>
            </a:lvl4pPr>
            <a:lvl5pPr marL="0" indent="1362455">
              <a:spcBef>
                <a:spcPts val="300"/>
              </a:spcBef>
              <a:buClrTx/>
              <a:buSzTx/>
              <a:buNone/>
              <a:defRPr sz="1400"/>
            </a:lvl5pPr>
          </a:lstStyle>
          <a:p>
            <a:r>
              <a:t>Body Level One</a:t>
            </a:r>
          </a:p>
          <a:p>
            <a:pPr lvl="1"/>
            <a:r>
              <a:t>Body Level Two</a:t>
            </a:r>
          </a:p>
          <a:p>
            <a:pPr lvl="2"/>
            <a:r>
              <a:t>Body Level Three</a:t>
            </a:r>
          </a:p>
          <a:p>
            <a:pPr lvl="3"/>
            <a:r>
              <a:t>Body Level Four</a:t>
            </a:r>
          </a:p>
          <a:p>
            <a:pPr lvl="4"/>
            <a:r>
              <a:t>Body Level Five</a:t>
            </a:r>
          </a:p>
        </p:txBody>
      </p:sp>
      <p:sp>
        <p:nvSpPr>
          <p:cNvPr id="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1" name="Title Text"/>
          <p:cNvSpPr txBox="1">
            <a:spLocks noGrp="1"/>
          </p:cNvSpPr>
          <p:nvPr>
            <p:ph type="title"/>
          </p:nvPr>
        </p:nvSpPr>
        <p:spPr>
          <a:xfrm>
            <a:off x="1828800" y="609600"/>
            <a:ext cx="5486400" cy="522288"/>
          </a:xfrm>
          <a:prstGeom prst="rect">
            <a:avLst/>
          </a:prstGeom>
        </p:spPr>
        <p:txBody>
          <a:bodyPr lIns="0" tIns="0" rIns="0" bIns="0" anchor="b"/>
          <a:lstStyle>
            <a:lvl1pPr>
              <a:defRPr sz="2000"/>
            </a:lvl1pPr>
          </a:lstStyle>
          <a:p>
            <a:r>
              <a:t>Title Text</a:t>
            </a:r>
          </a:p>
        </p:txBody>
      </p:sp>
      <p:sp>
        <p:nvSpPr>
          <p:cNvPr id="82" name="Picture Placeholder 2"/>
          <p:cNvSpPr>
            <a:spLocks noGrp="1"/>
          </p:cNvSpPr>
          <p:nvPr>
            <p:ph type="pic" sz="half" idx="13"/>
          </p:nvPr>
        </p:nvSpPr>
        <p:spPr>
          <a:xfrm>
            <a:off x="1828800" y="1831975"/>
            <a:ext cx="5486400" cy="3962400"/>
          </a:xfrm>
          <a:prstGeom prst="rect">
            <a:avLst/>
          </a:prstGeom>
          <a:ln w="44450" cap="sq">
            <a:solidFill>
              <a:srgbClr val="FFFFFF"/>
            </a:solidFill>
            <a:miter lim="800000"/>
          </a:ln>
          <a:effectLst>
            <a:outerShdw blurRad="190500" dist="228600" dir="2700000" rotWithShape="0">
              <a:srgbClr val="000000">
                <a:alpha val="25000"/>
              </a:srgbClr>
            </a:outerShdw>
          </a:effectLst>
        </p:spPr>
        <p:txBody>
          <a:bodyPr lIns="91439" rIns="91439">
            <a:noAutofit/>
          </a:bodyPr>
          <a:lstStyle/>
          <a:p>
            <a:endParaRPr/>
          </a:p>
        </p:txBody>
      </p:sp>
      <p:sp>
        <p:nvSpPr>
          <p:cNvPr id="83" name="Body Level One…"/>
          <p:cNvSpPr txBox="1">
            <a:spLocks noGrp="1"/>
          </p:cNvSpPr>
          <p:nvPr>
            <p:ph type="body" sz="quarter" idx="1"/>
          </p:nvPr>
        </p:nvSpPr>
        <p:spPr>
          <a:xfrm>
            <a:off x="1828800" y="1166787"/>
            <a:ext cx="5486400" cy="530352"/>
          </a:xfrm>
          <a:prstGeom prst="rect">
            <a:avLst/>
          </a:prstGeom>
        </p:spPr>
        <p:txBody>
          <a:bodyPr/>
          <a:lstStyle>
            <a:lvl1pPr marL="0" indent="0" algn="ctr">
              <a:spcBef>
                <a:spcPts val="300"/>
              </a:spcBef>
              <a:buClrTx/>
              <a:buSzTx/>
              <a:buNone/>
              <a:defRPr sz="1400"/>
            </a:lvl1pPr>
            <a:lvl2pPr algn="ctr">
              <a:spcBef>
                <a:spcPts val="300"/>
              </a:spcBef>
              <a:buClrTx/>
              <a:defRPr sz="1400"/>
            </a:lvl2pPr>
            <a:lvl3pPr marL="1225295" indent="-320039" algn="ctr">
              <a:spcBef>
                <a:spcPts val="300"/>
              </a:spcBef>
              <a:buClrTx/>
              <a:defRPr sz="1400"/>
            </a:lvl3pPr>
            <a:lvl4pPr marL="1454911" indent="-284480" algn="ctr">
              <a:spcBef>
                <a:spcPts val="300"/>
              </a:spcBef>
              <a:buClrTx/>
              <a:defRPr sz="1400"/>
            </a:lvl4pPr>
            <a:lvl5pPr marL="1646935" indent="-284479" algn="ctr">
              <a:spcBef>
                <a:spcPts val="300"/>
              </a:spcBef>
              <a:buClrTx/>
              <a:defRPr sz="1400"/>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274638"/>
            <a:ext cx="8229600" cy="114300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457200" y="1600200"/>
            <a:ext cx="8229600" cy="4709160"/>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521700" y="6603999"/>
            <a:ext cx="165101" cy="177801"/>
          </a:xfrm>
          <a:prstGeom prst="rect">
            <a:avLst/>
          </a:prstGeom>
          <a:ln w="12700">
            <a:miter lim="400000"/>
          </a:ln>
        </p:spPr>
        <p:txBody>
          <a:bodyPr wrap="none" lIns="0" tIns="0" rIns="0" bIns="0" anchor="b">
            <a:spAutoFit/>
          </a:bodyPr>
          <a:lstStyle>
            <a:lvl1pPr algn="r">
              <a:defRPr sz="1200">
                <a:solidFill>
                  <a:srgbClr val="BABABA"/>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ctr" defTabSz="914400" rtl="0" latinLnBrk="0">
        <a:lnSpc>
          <a:spcPct val="100000"/>
        </a:lnSpc>
        <a:spcBef>
          <a:spcPts val="0"/>
        </a:spcBef>
        <a:spcAft>
          <a:spcPts val="0"/>
        </a:spcAft>
        <a:buClrTx/>
        <a:buSzTx/>
        <a:buFontTx/>
        <a:buNone/>
        <a:tabLst/>
        <a:defRPr sz="4100" b="1" i="0" u="none" strike="noStrike" cap="none" spc="0" baseline="0">
          <a:ln>
            <a:noFill/>
          </a:ln>
          <a:solidFill>
            <a:srgbClr val="E8D38A"/>
          </a:solidFill>
          <a:effectLst>
            <a:outerShdw blurRad="114300" dist="101600" dir="2700000" rotWithShape="0">
              <a:srgbClr val="000000">
                <a:alpha val="40000"/>
              </a:srgbClr>
            </a:outerShdw>
          </a:effectLst>
          <a:uFillTx/>
          <a:latin typeface="Lucida Sans"/>
          <a:ea typeface="Lucida Sans"/>
          <a:cs typeface="Lucida Sans"/>
          <a:sym typeface="Lucida Sans"/>
        </a:defRPr>
      </a:lvl1pPr>
      <a:lvl2pPr marL="0" marR="0" indent="0" algn="ctr" defTabSz="914400" rtl="0" latinLnBrk="0">
        <a:lnSpc>
          <a:spcPct val="100000"/>
        </a:lnSpc>
        <a:spcBef>
          <a:spcPts val="0"/>
        </a:spcBef>
        <a:spcAft>
          <a:spcPts val="0"/>
        </a:spcAft>
        <a:buClrTx/>
        <a:buSzTx/>
        <a:buFontTx/>
        <a:buNone/>
        <a:tabLst/>
        <a:defRPr sz="4100" b="1" i="0" u="none" strike="noStrike" cap="none" spc="0" baseline="0">
          <a:ln>
            <a:noFill/>
          </a:ln>
          <a:solidFill>
            <a:srgbClr val="E8D38A"/>
          </a:solidFill>
          <a:effectLst>
            <a:outerShdw blurRad="114300" dist="101600" dir="2700000" rotWithShape="0">
              <a:srgbClr val="000000">
                <a:alpha val="40000"/>
              </a:srgbClr>
            </a:outerShdw>
          </a:effectLst>
          <a:uFillTx/>
          <a:latin typeface="Lucida Sans"/>
          <a:ea typeface="Lucida Sans"/>
          <a:cs typeface="Lucida Sans"/>
          <a:sym typeface="Lucida Sans"/>
        </a:defRPr>
      </a:lvl2pPr>
      <a:lvl3pPr marL="0" marR="0" indent="0" algn="ctr" defTabSz="914400" rtl="0" latinLnBrk="0">
        <a:lnSpc>
          <a:spcPct val="100000"/>
        </a:lnSpc>
        <a:spcBef>
          <a:spcPts val="0"/>
        </a:spcBef>
        <a:spcAft>
          <a:spcPts val="0"/>
        </a:spcAft>
        <a:buClrTx/>
        <a:buSzTx/>
        <a:buFontTx/>
        <a:buNone/>
        <a:tabLst/>
        <a:defRPr sz="4100" b="1" i="0" u="none" strike="noStrike" cap="none" spc="0" baseline="0">
          <a:ln>
            <a:noFill/>
          </a:ln>
          <a:solidFill>
            <a:srgbClr val="E8D38A"/>
          </a:solidFill>
          <a:effectLst>
            <a:outerShdw blurRad="114300" dist="101600" dir="2700000" rotWithShape="0">
              <a:srgbClr val="000000">
                <a:alpha val="40000"/>
              </a:srgbClr>
            </a:outerShdw>
          </a:effectLst>
          <a:uFillTx/>
          <a:latin typeface="Lucida Sans"/>
          <a:ea typeface="Lucida Sans"/>
          <a:cs typeface="Lucida Sans"/>
          <a:sym typeface="Lucida Sans"/>
        </a:defRPr>
      </a:lvl3pPr>
      <a:lvl4pPr marL="0" marR="0" indent="0" algn="ctr" defTabSz="914400" rtl="0" latinLnBrk="0">
        <a:lnSpc>
          <a:spcPct val="100000"/>
        </a:lnSpc>
        <a:spcBef>
          <a:spcPts val="0"/>
        </a:spcBef>
        <a:spcAft>
          <a:spcPts val="0"/>
        </a:spcAft>
        <a:buClrTx/>
        <a:buSzTx/>
        <a:buFontTx/>
        <a:buNone/>
        <a:tabLst/>
        <a:defRPr sz="4100" b="1" i="0" u="none" strike="noStrike" cap="none" spc="0" baseline="0">
          <a:ln>
            <a:noFill/>
          </a:ln>
          <a:solidFill>
            <a:srgbClr val="E8D38A"/>
          </a:solidFill>
          <a:effectLst>
            <a:outerShdw blurRad="114300" dist="101600" dir="2700000" rotWithShape="0">
              <a:srgbClr val="000000">
                <a:alpha val="40000"/>
              </a:srgbClr>
            </a:outerShdw>
          </a:effectLst>
          <a:uFillTx/>
          <a:latin typeface="Lucida Sans"/>
          <a:ea typeface="Lucida Sans"/>
          <a:cs typeface="Lucida Sans"/>
          <a:sym typeface="Lucida Sans"/>
        </a:defRPr>
      </a:lvl4pPr>
      <a:lvl5pPr marL="0" marR="0" indent="0" algn="ctr" defTabSz="914400" rtl="0" latinLnBrk="0">
        <a:lnSpc>
          <a:spcPct val="100000"/>
        </a:lnSpc>
        <a:spcBef>
          <a:spcPts val="0"/>
        </a:spcBef>
        <a:spcAft>
          <a:spcPts val="0"/>
        </a:spcAft>
        <a:buClrTx/>
        <a:buSzTx/>
        <a:buFontTx/>
        <a:buNone/>
        <a:tabLst/>
        <a:defRPr sz="4100" b="1" i="0" u="none" strike="noStrike" cap="none" spc="0" baseline="0">
          <a:ln>
            <a:noFill/>
          </a:ln>
          <a:solidFill>
            <a:srgbClr val="E8D38A"/>
          </a:solidFill>
          <a:effectLst>
            <a:outerShdw blurRad="114300" dist="101600" dir="2700000" rotWithShape="0">
              <a:srgbClr val="000000">
                <a:alpha val="40000"/>
              </a:srgbClr>
            </a:outerShdw>
          </a:effectLst>
          <a:uFillTx/>
          <a:latin typeface="Lucida Sans"/>
          <a:ea typeface="Lucida Sans"/>
          <a:cs typeface="Lucida Sans"/>
          <a:sym typeface="Lucida Sans"/>
        </a:defRPr>
      </a:lvl5pPr>
      <a:lvl6pPr marL="0" marR="0" indent="0" algn="ctr" defTabSz="914400" rtl="0" latinLnBrk="0">
        <a:lnSpc>
          <a:spcPct val="100000"/>
        </a:lnSpc>
        <a:spcBef>
          <a:spcPts val="0"/>
        </a:spcBef>
        <a:spcAft>
          <a:spcPts val="0"/>
        </a:spcAft>
        <a:buClrTx/>
        <a:buSzTx/>
        <a:buFontTx/>
        <a:buNone/>
        <a:tabLst/>
        <a:defRPr sz="4100" b="1" i="0" u="none" strike="noStrike" cap="none" spc="0" baseline="0">
          <a:ln>
            <a:noFill/>
          </a:ln>
          <a:solidFill>
            <a:srgbClr val="E8D38A"/>
          </a:solidFill>
          <a:effectLst>
            <a:outerShdw blurRad="114300" dist="101600" dir="2700000" rotWithShape="0">
              <a:srgbClr val="000000">
                <a:alpha val="40000"/>
              </a:srgbClr>
            </a:outerShdw>
          </a:effectLst>
          <a:uFillTx/>
          <a:latin typeface="Lucida Sans"/>
          <a:ea typeface="Lucida Sans"/>
          <a:cs typeface="Lucida Sans"/>
          <a:sym typeface="Lucida Sans"/>
        </a:defRPr>
      </a:lvl6pPr>
      <a:lvl7pPr marL="0" marR="0" indent="0" algn="ctr" defTabSz="914400" rtl="0" latinLnBrk="0">
        <a:lnSpc>
          <a:spcPct val="100000"/>
        </a:lnSpc>
        <a:spcBef>
          <a:spcPts val="0"/>
        </a:spcBef>
        <a:spcAft>
          <a:spcPts val="0"/>
        </a:spcAft>
        <a:buClrTx/>
        <a:buSzTx/>
        <a:buFontTx/>
        <a:buNone/>
        <a:tabLst/>
        <a:defRPr sz="4100" b="1" i="0" u="none" strike="noStrike" cap="none" spc="0" baseline="0">
          <a:ln>
            <a:noFill/>
          </a:ln>
          <a:solidFill>
            <a:srgbClr val="E8D38A"/>
          </a:solidFill>
          <a:effectLst>
            <a:outerShdw blurRad="114300" dist="101600" dir="2700000" rotWithShape="0">
              <a:srgbClr val="000000">
                <a:alpha val="40000"/>
              </a:srgbClr>
            </a:outerShdw>
          </a:effectLst>
          <a:uFillTx/>
          <a:latin typeface="Lucida Sans"/>
          <a:ea typeface="Lucida Sans"/>
          <a:cs typeface="Lucida Sans"/>
          <a:sym typeface="Lucida Sans"/>
        </a:defRPr>
      </a:lvl7pPr>
      <a:lvl8pPr marL="0" marR="0" indent="0" algn="ctr" defTabSz="914400" rtl="0" latinLnBrk="0">
        <a:lnSpc>
          <a:spcPct val="100000"/>
        </a:lnSpc>
        <a:spcBef>
          <a:spcPts val="0"/>
        </a:spcBef>
        <a:spcAft>
          <a:spcPts val="0"/>
        </a:spcAft>
        <a:buClrTx/>
        <a:buSzTx/>
        <a:buFontTx/>
        <a:buNone/>
        <a:tabLst/>
        <a:defRPr sz="4100" b="1" i="0" u="none" strike="noStrike" cap="none" spc="0" baseline="0">
          <a:ln>
            <a:noFill/>
          </a:ln>
          <a:solidFill>
            <a:srgbClr val="E8D38A"/>
          </a:solidFill>
          <a:effectLst>
            <a:outerShdw blurRad="114300" dist="101600" dir="2700000" rotWithShape="0">
              <a:srgbClr val="000000">
                <a:alpha val="40000"/>
              </a:srgbClr>
            </a:outerShdw>
          </a:effectLst>
          <a:uFillTx/>
          <a:latin typeface="Lucida Sans"/>
          <a:ea typeface="Lucida Sans"/>
          <a:cs typeface="Lucida Sans"/>
          <a:sym typeface="Lucida Sans"/>
        </a:defRPr>
      </a:lvl8pPr>
      <a:lvl9pPr marL="0" marR="0" indent="0" algn="ctr" defTabSz="914400" rtl="0" latinLnBrk="0">
        <a:lnSpc>
          <a:spcPct val="100000"/>
        </a:lnSpc>
        <a:spcBef>
          <a:spcPts val="0"/>
        </a:spcBef>
        <a:spcAft>
          <a:spcPts val="0"/>
        </a:spcAft>
        <a:buClrTx/>
        <a:buSzTx/>
        <a:buFontTx/>
        <a:buNone/>
        <a:tabLst/>
        <a:defRPr sz="4100" b="1" i="0" u="none" strike="noStrike" cap="none" spc="0" baseline="0">
          <a:ln>
            <a:noFill/>
          </a:ln>
          <a:solidFill>
            <a:srgbClr val="E8D38A"/>
          </a:solidFill>
          <a:effectLst>
            <a:outerShdw blurRad="114300" dist="101600" dir="2700000" rotWithShape="0">
              <a:srgbClr val="000000">
                <a:alpha val="40000"/>
              </a:srgbClr>
            </a:outerShdw>
          </a:effectLst>
          <a:uFillTx/>
          <a:latin typeface="Lucida Sans"/>
          <a:ea typeface="Lucida Sans"/>
          <a:cs typeface="Lucida Sans"/>
          <a:sym typeface="Lucida Sans"/>
        </a:defRPr>
      </a:lvl9pPr>
    </p:titleStyle>
    <p:bodyStyle>
      <a:lvl1pPr marL="548640" marR="0" indent="-411480" algn="l" defTabSz="914400" rtl="0" latinLnBrk="0">
        <a:lnSpc>
          <a:spcPct val="100000"/>
        </a:lnSpc>
        <a:spcBef>
          <a:spcPts val="600"/>
        </a:spcBef>
        <a:spcAft>
          <a:spcPts val="0"/>
        </a:spcAft>
        <a:buClr>
          <a:srgbClr val="F9F9F9"/>
        </a:buClr>
        <a:buSzPct val="65000"/>
        <a:buFontTx/>
        <a:buChar char=""/>
        <a:tabLst/>
        <a:defRPr sz="2800" b="0" i="0" u="none" strike="noStrike" cap="none" spc="0" baseline="0">
          <a:ln>
            <a:noFill/>
          </a:ln>
          <a:solidFill>
            <a:srgbClr val="FFFFFF"/>
          </a:solidFill>
          <a:uFillTx/>
          <a:latin typeface="Book Antiqua"/>
          <a:ea typeface="Book Antiqua"/>
          <a:cs typeface="Book Antiqua"/>
          <a:sym typeface="Book Antiqua"/>
        </a:defRPr>
      </a:lvl1pPr>
      <a:lvl2pPr marL="915924" marR="0" indent="-330708" algn="l" defTabSz="914400" rtl="0" latinLnBrk="0">
        <a:lnSpc>
          <a:spcPct val="100000"/>
        </a:lnSpc>
        <a:spcBef>
          <a:spcPts val="600"/>
        </a:spcBef>
        <a:spcAft>
          <a:spcPts val="0"/>
        </a:spcAft>
        <a:buClr>
          <a:srgbClr val="F9F9F9"/>
        </a:buClr>
        <a:buSzPct val="80000"/>
        <a:buFontTx/>
        <a:buChar char="◼"/>
        <a:tabLst/>
        <a:defRPr sz="2800" b="0" i="0" u="none" strike="noStrike" cap="none" spc="0" baseline="0">
          <a:ln>
            <a:noFill/>
          </a:ln>
          <a:solidFill>
            <a:srgbClr val="FFFFFF"/>
          </a:solidFill>
          <a:uFillTx/>
          <a:latin typeface="Book Antiqua"/>
          <a:ea typeface="Book Antiqua"/>
          <a:cs typeface="Book Antiqua"/>
          <a:sym typeface="Book Antiqua"/>
        </a:defRPr>
      </a:lvl2pPr>
      <a:lvl3pPr marL="1196201" marR="0" indent="-290945" algn="l" defTabSz="914400" rtl="0" latinLnBrk="0">
        <a:lnSpc>
          <a:spcPct val="100000"/>
        </a:lnSpc>
        <a:spcBef>
          <a:spcPts val="600"/>
        </a:spcBef>
        <a:spcAft>
          <a:spcPts val="0"/>
        </a:spcAft>
        <a:buClr>
          <a:srgbClr val="F9F9F9"/>
        </a:buClr>
        <a:buSzPct val="95000"/>
        <a:buFontTx/>
        <a:buChar char="▫"/>
        <a:tabLst/>
        <a:defRPr sz="2800" b="0" i="0" u="none" strike="noStrike" cap="none" spc="0" baseline="0">
          <a:ln>
            <a:noFill/>
          </a:ln>
          <a:solidFill>
            <a:srgbClr val="FFFFFF"/>
          </a:solidFill>
          <a:uFillTx/>
          <a:latin typeface="Book Antiqua"/>
          <a:ea typeface="Book Antiqua"/>
          <a:cs typeface="Book Antiqua"/>
          <a:sym typeface="Book Antiqua"/>
        </a:defRPr>
      </a:lvl3pPr>
      <a:lvl4pPr marL="1426463" marR="0" indent="-256032" algn="l" defTabSz="914400" rtl="0" latinLnBrk="0">
        <a:lnSpc>
          <a:spcPct val="100000"/>
        </a:lnSpc>
        <a:spcBef>
          <a:spcPts val="600"/>
        </a:spcBef>
        <a:spcAft>
          <a:spcPts val="0"/>
        </a:spcAft>
        <a:buClr>
          <a:srgbClr val="F9F9F9"/>
        </a:buClr>
        <a:buSzPct val="100000"/>
        <a:buFontTx/>
        <a:buChar char=""/>
        <a:tabLst/>
        <a:defRPr sz="2800" b="0" i="0" u="none" strike="noStrike" cap="none" spc="0" baseline="0">
          <a:ln>
            <a:noFill/>
          </a:ln>
          <a:solidFill>
            <a:srgbClr val="FFFFFF"/>
          </a:solidFill>
          <a:uFillTx/>
          <a:latin typeface="Book Antiqua"/>
          <a:ea typeface="Book Antiqua"/>
          <a:cs typeface="Book Antiqua"/>
          <a:sym typeface="Book Antiqua"/>
        </a:defRPr>
      </a:lvl4pPr>
      <a:lvl5pPr marL="1618488" marR="0" indent="-256032" algn="l" defTabSz="914400" rtl="0" latinLnBrk="0">
        <a:lnSpc>
          <a:spcPct val="100000"/>
        </a:lnSpc>
        <a:spcBef>
          <a:spcPts val="600"/>
        </a:spcBef>
        <a:spcAft>
          <a:spcPts val="0"/>
        </a:spcAft>
        <a:buClr>
          <a:srgbClr val="F9F9F9"/>
        </a:buClr>
        <a:buSzPct val="100000"/>
        <a:buFontTx/>
        <a:buChar char="◾"/>
        <a:tabLst/>
        <a:defRPr sz="2800" b="0" i="0" u="none" strike="noStrike" cap="none" spc="0" baseline="0">
          <a:ln>
            <a:noFill/>
          </a:ln>
          <a:solidFill>
            <a:srgbClr val="FFFFFF"/>
          </a:solidFill>
          <a:uFillTx/>
          <a:latin typeface="Book Antiqua"/>
          <a:ea typeface="Book Antiqua"/>
          <a:cs typeface="Book Antiqua"/>
          <a:sym typeface="Book Antiqua"/>
        </a:defRPr>
      </a:lvl5pPr>
      <a:lvl6pPr marL="1866392" marR="0" indent="-284480" algn="l" defTabSz="914400" rtl="0" latinLnBrk="0">
        <a:lnSpc>
          <a:spcPct val="100000"/>
        </a:lnSpc>
        <a:spcBef>
          <a:spcPts val="600"/>
        </a:spcBef>
        <a:spcAft>
          <a:spcPts val="0"/>
        </a:spcAft>
        <a:buClr>
          <a:srgbClr val="F9F9F9"/>
        </a:buClr>
        <a:buSzPct val="100000"/>
        <a:buFontTx/>
        <a:buChar char=""/>
        <a:tabLst/>
        <a:defRPr sz="2800" b="0" i="0" u="none" strike="noStrike" cap="none" spc="0" baseline="0">
          <a:ln>
            <a:noFill/>
          </a:ln>
          <a:solidFill>
            <a:srgbClr val="FFFFFF"/>
          </a:solidFill>
          <a:uFillTx/>
          <a:latin typeface="Book Antiqua"/>
          <a:ea typeface="Book Antiqua"/>
          <a:cs typeface="Book Antiqua"/>
          <a:sym typeface="Book Antiqua"/>
        </a:defRPr>
      </a:lvl6pPr>
      <a:lvl7pPr marL="2103120" marR="0" indent="-320039" algn="l" defTabSz="914400" rtl="0" latinLnBrk="0">
        <a:lnSpc>
          <a:spcPct val="100000"/>
        </a:lnSpc>
        <a:spcBef>
          <a:spcPts val="600"/>
        </a:spcBef>
        <a:spcAft>
          <a:spcPts val="0"/>
        </a:spcAft>
        <a:buClr>
          <a:srgbClr val="F9F9F9"/>
        </a:buClr>
        <a:buSzPct val="100000"/>
        <a:buFontTx/>
        <a:buChar char="●"/>
        <a:tabLst/>
        <a:defRPr sz="2800" b="0" i="0" u="none" strike="noStrike" cap="none" spc="0" baseline="0">
          <a:ln>
            <a:noFill/>
          </a:ln>
          <a:solidFill>
            <a:srgbClr val="FFFFFF"/>
          </a:solidFill>
          <a:uFillTx/>
          <a:latin typeface="Book Antiqua"/>
          <a:ea typeface="Book Antiqua"/>
          <a:cs typeface="Book Antiqua"/>
          <a:sym typeface="Book Antiqua"/>
        </a:defRPr>
      </a:lvl7pPr>
      <a:lvl8pPr marL="2350007" marR="0" indent="-365759" algn="l" defTabSz="914400" rtl="0" latinLnBrk="0">
        <a:lnSpc>
          <a:spcPct val="100000"/>
        </a:lnSpc>
        <a:spcBef>
          <a:spcPts val="600"/>
        </a:spcBef>
        <a:spcAft>
          <a:spcPts val="0"/>
        </a:spcAft>
        <a:buClr>
          <a:srgbClr val="F9F9F9"/>
        </a:buClr>
        <a:buSzPct val="100000"/>
        <a:buFontTx/>
        <a:buChar char="●"/>
        <a:tabLst/>
        <a:defRPr sz="2800" b="0" i="0" u="none" strike="noStrike" cap="none" spc="0" baseline="0">
          <a:ln>
            <a:noFill/>
          </a:ln>
          <a:solidFill>
            <a:srgbClr val="FFFFFF"/>
          </a:solidFill>
          <a:uFillTx/>
          <a:latin typeface="Book Antiqua"/>
          <a:ea typeface="Book Antiqua"/>
          <a:cs typeface="Book Antiqua"/>
          <a:sym typeface="Book Antiqua"/>
        </a:defRPr>
      </a:lvl8pPr>
      <a:lvl9pPr marL="2551175" marR="0" indent="-365759" algn="l" defTabSz="914400" rtl="0" latinLnBrk="0">
        <a:lnSpc>
          <a:spcPct val="100000"/>
        </a:lnSpc>
        <a:spcBef>
          <a:spcPts val="600"/>
        </a:spcBef>
        <a:spcAft>
          <a:spcPts val="0"/>
        </a:spcAft>
        <a:buClr>
          <a:srgbClr val="F9F9F9"/>
        </a:buClr>
        <a:buSzPct val="100000"/>
        <a:buFontTx/>
        <a:buChar char="●"/>
        <a:tabLst/>
        <a:defRPr sz="2800" b="0" i="0" u="none" strike="noStrike" cap="none" spc="0" baseline="0">
          <a:ln>
            <a:noFill/>
          </a:ln>
          <a:solidFill>
            <a:srgbClr val="FFFFFF"/>
          </a:solidFill>
          <a:uFillTx/>
          <a:latin typeface="Book Antiqua"/>
          <a:ea typeface="Book Antiqua"/>
          <a:cs typeface="Book Antiqua"/>
          <a:sym typeface="Book Antiqua"/>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Book Antiqua"/>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Book Antiqua"/>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Book Antiqua"/>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Book Antiqua"/>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Book Antiqua"/>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Book Antiqua"/>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Book Antiqua"/>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Book Antiqua"/>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Book Antiqua"/>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itle 1"/>
          <p:cNvSpPr txBox="1">
            <a:spLocks noGrp="1"/>
          </p:cNvSpPr>
          <p:nvPr>
            <p:ph type="ctrTitle"/>
          </p:nvPr>
        </p:nvSpPr>
        <p:spPr>
          <a:prstGeom prst="rect">
            <a:avLst/>
          </a:prstGeom>
        </p:spPr>
        <p:txBody>
          <a:bodyPr/>
          <a:lstStyle/>
          <a:p>
            <a:pPr>
              <a:defRPr>
                <a:ln w="9000">
                  <a:solidFill>
                    <a:srgbClr val="425E9F"/>
                  </a:solidFill>
                </a:ln>
                <a:solidFill>
                  <a:srgbClr val="0C3189"/>
                </a:solidFill>
                <a:effectLst/>
              </a:defRPr>
            </a:pPr>
            <a:r>
              <a:t>Project on</a:t>
            </a:r>
            <a:br/>
            <a:r>
              <a:t>SURVEY ENGINE</a:t>
            </a:r>
          </a:p>
        </p:txBody>
      </p:sp>
      <p:sp>
        <p:nvSpPr>
          <p:cNvPr id="112" name="Subtitle 6"/>
          <p:cNvSpPr txBox="1">
            <a:spLocks noGrp="1"/>
          </p:cNvSpPr>
          <p:nvPr>
            <p:ph type="subTitle" sz="quarter" idx="1"/>
          </p:nvPr>
        </p:nvSpPr>
        <p:spPr>
          <a:xfrm>
            <a:off x="4572000" y="3929065"/>
            <a:ext cx="4400537" cy="2252667"/>
          </a:xfrm>
          <a:prstGeom prst="rect">
            <a:avLst/>
          </a:prstGeom>
        </p:spPr>
        <p:txBody>
          <a:bodyPr/>
          <a:lstStyle/>
          <a:p>
            <a:pPr defTabSz="749808">
              <a:lnSpc>
                <a:spcPct val="80000"/>
              </a:lnSpc>
              <a:spcBef>
                <a:spcPts val="300"/>
              </a:spcBef>
              <a:defRPr sz="1394">
                <a:solidFill>
                  <a:srgbClr val="000000"/>
                </a:solidFill>
              </a:defRPr>
            </a:pPr>
            <a:endParaRPr dirty="0"/>
          </a:p>
          <a:p>
            <a:pPr algn="l" defTabSz="749808">
              <a:lnSpc>
                <a:spcPct val="80000"/>
              </a:lnSpc>
              <a:spcBef>
                <a:spcPts val="400"/>
              </a:spcBef>
              <a:defRPr sz="1721" b="1">
                <a:solidFill>
                  <a:srgbClr val="000000"/>
                </a:solidFill>
                <a:latin typeface="Times New Roman"/>
                <a:ea typeface="Times New Roman"/>
                <a:cs typeface="Times New Roman"/>
                <a:sym typeface="Times New Roman"/>
              </a:defRPr>
            </a:pPr>
            <a:r>
              <a:rPr dirty="0"/>
              <a:t>Trainer Name-Mrs. </a:t>
            </a:r>
            <a:r>
              <a:rPr dirty="0" err="1"/>
              <a:t>Lata</a:t>
            </a:r>
            <a:r>
              <a:rPr dirty="0"/>
              <a:t> </a:t>
            </a:r>
            <a:r>
              <a:rPr dirty="0" err="1"/>
              <a:t>Verma</a:t>
            </a:r>
            <a:r>
              <a:rPr dirty="0"/>
              <a:t>	</a:t>
            </a:r>
            <a:endParaRPr sz="1394" dirty="0"/>
          </a:p>
          <a:p>
            <a:pPr algn="l" defTabSz="749808">
              <a:lnSpc>
                <a:spcPct val="80000"/>
              </a:lnSpc>
              <a:spcBef>
                <a:spcPts val="300"/>
              </a:spcBef>
              <a:defRPr sz="2788" b="1">
                <a:solidFill>
                  <a:srgbClr val="000000"/>
                </a:solidFill>
                <a:latin typeface="Times New Roman"/>
                <a:ea typeface="Times New Roman"/>
                <a:cs typeface="Times New Roman"/>
                <a:sym typeface="Times New Roman"/>
              </a:defRPr>
            </a:pPr>
            <a:endParaRPr sz="1394" dirty="0"/>
          </a:p>
          <a:p>
            <a:pPr algn="l" defTabSz="749808">
              <a:lnSpc>
                <a:spcPct val="80000"/>
              </a:lnSpc>
              <a:spcBef>
                <a:spcPts val="400"/>
              </a:spcBef>
              <a:defRPr sz="1721" b="1">
                <a:solidFill>
                  <a:srgbClr val="000000"/>
                </a:solidFill>
                <a:latin typeface="Times New Roman"/>
                <a:ea typeface="Times New Roman"/>
                <a:cs typeface="Times New Roman"/>
                <a:sym typeface="Times New Roman"/>
              </a:defRPr>
            </a:pPr>
            <a:r>
              <a:rPr dirty="0"/>
              <a:t>Team 01-   Amandeep </a:t>
            </a:r>
            <a:r>
              <a:rPr dirty="0" err="1"/>
              <a:t>Rikhi</a:t>
            </a:r>
            <a:endParaRPr sz="1394" dirty="0"/>
          </a:p>
          <a:p>
            <a:pPr marL="973138" indent="-973138" algn="l" defTabSz="749808">
              <a:lnSpc>
                <a:spcPct val="80000"/>
              </a:lnSpc>
              <a:spcBef>
                <a:spcPts val="400"/>
              </a:spcBef>
              <a:defRPr sz="1721" b="1">
                <a:solidFill>
                  <a:srgbClr val="000000"/>
                </a:solidFill>
                <a:latin typeface="Times New Roman"/>
                <a:ea typeface="Times New Roman"/>
                <a:cs typeface="Times New Roman"/>
                <a:sym typeface="Times New Roman"/>
              </a:defRPr>
            </a:pPr>
            <a:r>
              <a:rPr dirty="0"/>
              <a:t>	  </a:t>
            </a:r>
            <a:r>
              <a:rPr dirty="0" smtClean="0"/>
              <a:t>Nancy </a:t>
            </a:r>
            <a:r>
              <a:rPr dirty="0"/>
              <a:t>Hada</a:t>
            </a:r>
            <a:endParaRPr sz="2788" dirty="0"/>
          </a:p>
          <a:p>
            <a:pPr algn="l" defTabSz="749808">
              <a:lnSpc>
                <a:spcPct val="80000"/>
              </a:lnSpc>
              <a:spcBef>
                <a:spcPts val="400"/>
              </a:spcBef>
              <a:defRPr sz="1721" b="1">
                <a:solidFill>
                  <a:srgbClr val="000000"/>
                </a:solidFill>
                <a:latin typeface="Times New Roman"/>
                <a:ea typeface="Times New Roman"/>
                <a:cs typeface="Times New Roman"/>
                <a:sym typeface="Times New Roman"/>
              </a:defRPr>
            </a:pPr>
            <a:r>
              <a:rPr dirty="0"/>
              <a:t>	 </a:t>
            </a:r>
            <a:r>
              <a:rPr lang="en-US" dirty="0" smtClean="0"/>
              <a:t>    </a:t>
            </a:r>
            <a:r>
              <a:rPr dirty="0" smtClean="0"/>
              <a:t> </a:t>
            </a:r>
            <a:r>
              <a:rPr dirty="0" err="1"/>
              <a:t>Ritu</a:t>
            </a:r>
            <a:r>
              <a:rPr dirty="0"/>
              <a:t> </a:t>
            </a:r>
            <a:r>
              <a:rPr dirty="0" err="1"/>
              <a:t>Gaba</a:t>
            </a:r>
            <a:endParaRPr sz="2788" dirty="0"/>
          </a:p>
          <a:p>
            <a:pPr algn="l" defTabSz="749808">
              <a:lnSpc>
                <a:spcPct val="80000"/>
              </a:lnSpc>
              <a:spcBef>
                <a:spcPts val="400"/>
              </a:spcBef>
              <a:defRPr sz="1721" b="1">
                <a:solidFill>
                  <a:srgbClr val="000000"/>
                </a:solidFill>
                <a:latin typeface="Times New Roman"/>
                <a:ea typeface="Times New Roman"/>
                <a:cs typeface="Times New Roman"/>
                <a:sym typeface="Times New Roman"/>
              </a:defRPr>
            </a:pPr>
            <a:r>
              <a:rPr dirty="0"/>
              <a:t>	  </a:t>
            </a:r>
            <a:r>
              <a:rPr lang="en-US" dirty="0" smtClean="0"/>
              <a:t>    </a:t>
            </a:r>
            <a:r>
              <a:rPr dirty="0" err="1" smtClean="0"/>
              <a:t>Shubham</a:t>
            </a:r>
            <a:r>
              <a:rPr dirty="0" smtClean="0"/>
              <a:t> </a:t>
            </a:r>
            <a:r>
              <a:rPr dirty="0" err="1"/>
              <a:t>Gosain</a:t>
            </a:r>
            <a:endParaRPr dirty="0"/>
          </a:p>
          <a:p>
            <a:pPr lvl="1" indent="374904" algn="l" defTabSz="749808">
              <a:lnSpc>
                <a:spcPct val="80000"/>
              </a:lnSpc>
              <a:spcBef>
                <a:spcPts val="400"/>
              </a:spcBef>
              <a:defRPr sz="1721" b="1">
                <a:solidFill>
                  <a:srgbClr val="000000"/>
                </a:solidFill>
                <a:latin typeface="Times New Roman"/>
                <a:ea typeface="Times New Roman"/>
                <a:cs typeface="Times New Roman"/>
                <a:sym typeface="Times New Roman"/>
              </a:defRPr>
            </a:pPr>
            <a:r>
              <a:rPr dirty="0"/>
              <a:t>          </a:t>
            </a:r>
            <a:r>
              <a:rPr lang="en-US" dirty="0" smtClean="0"/>
              <a:t>   </a:t>
            </a:r>
            <a:r>
              <a:rPr dirty="0" err="1" smtClean="0"/>
              <a:t>Umang</a:t>
            </a:r>
            <a:r>
              <a:rPr dirty="0" smtClean="0"/>
              <a:t> </a:t>
            </a:r>
            <a:r>
              <a:rPr dirty="0"/>
              <a:t>Gupta</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itle 1"/>
          <p:cNvSpPr txBox="1">
            <a:spLocks noGrp="1"/>
          </p:cNvSpPr>
          <p:nvPr>
            <p:ph type="title"/>
          </p:nvPr>
        </p:nvSpPr>
        <p:spPr>
          <a:prstGeom prst="rect">
            <a:avLst/>
          </a:prstGeom>
        </p:spPr>
        <p:txBody>
          <a:bodyPr/>
          <a:lstStyle>
            <a:lvl1pPr>
              <a:defRPr cap="all">
                <a:ln w="9000">
                  <a:solidFill>
                    <a:srgbClr val="425E9F"/>
                  </a:solidFill>
                </a:ln>
                <a:solidFill>
                  <a:srgbClr val="0C3189"/>
                </a:solidFill>
              </a:defRPr>
            </a:lvl1pPr>
          </a:lstStyle>
          <a:p>
            <a:pPr>
              <a:defRPr>
                <a:effectLst/>
              </a:defRPr>
            </a:pPr>
            <a:r>
              <a:t>Administrator View</a:t>
            </a:r>
          </a:p>
        </p:txBody>
      </p:sp>
      <p:sp>
        <p:nvSpPr>
          <p:cNvPr id="140" name="Content Placeholder 2"/>
          <p:cNvSpPr txBox="1">
            <a:spLocks noGrp="1"/>
          </p:cNvSpPr>
          <p:nvPr>
            <p:ph type="body" idx="1"/>
          </p:nvPr>
        </p:nvSpPr>
        <p:spPr>
          <a:xfrm>
            <a:off x="457200" y="1600200"/>
            <a:ext cx="8229600" cy="4709160"/>
          </a:xfrm>
          <a:prstGeom prst="rect">
            <a:avLst/>
          </a:prstGeom>
        </p:spPr>
        <p:txBody>
          <a:bodyPr/>
          <a:lstStyle/>
          <a:p>
            <a:pPr marL="411480" indent="-274320">
              <a:spcBef>
                <a:spcPts val="400"/>
              </a:spcBef>
              <a:buSzTx/>
              <a:buFont typeface="Wingdings 2"/>
              <a:buNone/>
              <a:defRPr sz="2000">
                <a:solidFill>
                  <a:srgbClr val="000000"/>
                </a:solidFill>
              </a:defRPr>
            </a:pPr>
            <a:r>
              <a:rPr dirty="0"/>
              <a:t>       When Admin logs-in, admin will redirect to the admin home page where Admin will have different functionalities such as follows:-</a:t>
            </a:r>
          </a:p>
          <a:p>
            <a:pPr>
              <a:buChar char="▪"/>
              <a:defRPr sz="1800">
                <a:solidFill>
                  <a:srgbClr val="C00000"/>
                </a:solidFill>
              </a:defRPr>
            </a:pPr>
            <a:endParaRPr dirty="0"/>
          </a:p>
          <a:p>
            <a:pPr>
              <a:buChar char="▪"/>
              <a:defRPr>
                <a:solidFill>
                  <a:srgbClr val="FF0000"/>
                </a:solidFill>
                <a:latin typeface="Times New Roman"/>
                <a:ea typeface="Times New Roman"/>
                <a:cs typeface="Times New Roman"/>
                <a:sym typeface="Times New Roman"/>
              </a:defRPr>
            </a:pPr>
            <a:r>
              <a:rPr dirty="0">
                <a:solidFill>
                  <a:schemeClr val="tx1"/>
                </a:solidFill>
              </a:rPr>
              <a:t>1</a:t>
            </a:r>
            <a:r>
              <a:rPr dirty="0" smtClean="0">
                <a:solidFill>
                  <a:schemeClr val="tx1"/>
                </a:solidFill>
              </a:rPr>
              <a:t>.</a:t>
            </a:r>
            <a:r>
              <a:rPr lang="en-US" dirty="0" smtClean="0">
                <a:solidFill>
                  <a:schemeClr val="tx1"/>
                </a:solidFill>
              </a:rPr>
              <a:t> </a:t>
            </a:r>
            <a:r>
              <a:rPr dirty="0" smtClean="0">
                <a:solidFill>
                  <a:schemeClr val="tx1"/>
                </a:solidFill>
              </a:rPr>
              <a:t>Pass</a:t>
            </a:r>
            <a:r>
              <a:rPr dirty="0">
                <a:solidFill>
                  <a:schemeClr val="tx1"/>
                </a:solidFill>
              </a:rPr>
              <a:t>, Discard Survey </a:t>
            </a:r>
            <a:r>
              <a:rPr dirty="0" smtClean="0">
                <a:solidFill>
                  <a:schemeClr val="tx1"/>
                </a:solidFill>
              </a:rPr>
              <a:t>Requests</a:t>
            </a:r>
            <a:endParaRPr dirty="0">
              <a:solidFill>
                <a:schemeClr val="tx1"/>
              </a:solidFill>
            </a:endParaRPr>
          </a:p>
          <a:p>
            <a:pPr>
              <a:buChar char="▪"/>
              <a:defRPr>
                <a:solidFill>
                  <a:srgbClr val="FF0000"/>
                </a:solidFill>
                <a:latin typeface="Times New Roman"/>
                <a:ea typeface="Times New Roman"/>
                <a:cs typeface="Times New Roman"/>
                <a:sym typeface="Times New Roman"/>
              </a:defRPr>
            </a:pPr>
            <a:r>
              <a:rPr dirty="0">
                <a:solidFill>
                  <a:schemeClr val="tx1"/>
                </a:solidFill>
              </a:rPr>
              <a:t>2</a:t>
            </a:r>
            <a:r>
              <a:rPr dirty="0" smtClean="0">
                <a:solidFill>
                  <a:schemeClr val="tx1"/>
                </a:solidFill>
              </a:rPr>
              <a:t>.</a:t>
            </a:r>
            <a:r>
              <a:rPr lang="en-US" dirty="0" smtClean="0">
                <a:solidFill>
                  <a:schemeClr val="tx1"/>
                </a:solidFill>
              </a:rPr>
              <a:t> </a:t>
            </a:r>
            <a:r>
              <a:rPr dirty="0" smtClean="0">
                <a:solidFill>
                  <a:schemeClr val="tx1"/>
                </a:solidFill>
              </a:rPr>
              <a:t>View </a:t>
            </a:r>
            <a:r>
              <a:rPr dirty="0">
                <a:solidFill>
                  <a:schemeClr val="tx1"/>
                </a:solidFill>
              </a:rPr>
              <a:t>a list of all the </a:t>
            </a:r>
            <a:r>
              <a:rPr dirty="0" smtClean="0">
                <a:solidFill>
                  <a:schemeClr val="tx1"/>
                </a:solidFill>
              </a:rPr>
              <a:t>Surveys</a:t>
            </a:r>
            <a:endParaRPr dirty="0">
              <a:solidFill>
                <a:schemeClr val="tx1"/>
              </a:solidFill>
            </a:endParaRPr>
          </a:p>
          <a:p>
            <a:pPr>
              <a:buChar char="▪"/>
              <a:defRPr>
                <a:solidFill>
                  <a:srgbClr val="FF0000"/>
                </a:solidFill>
                <a:latin typeface="Times New Roman"/>
                <a:ea typeface="Times New Roman"/>
                <a:cs typeface="Times New Roman"/>
                <a:sym typeface="Times New Roman"/>
              </a:defRPr>
            </a:pPr>
            <a:r>
              <a:rPr dirty="0">
                <a:solidFill>
                  <a:schemeClr val="tx1"/>
                </a:solidFill>
              </a:rPr>
              <a:t>3</a:t>
            </a:r>
            <a:r>
              <a:rPr dirty="0" smtClean="0">
                <a:solidFill>
                  <a:schemeClr val="tx1"/>
                </a:solidFill>
              </a:rPr>
              <a:t>.</a:t>
            </a:r>
            <a:r>
              <a:rPr lang="en-US" dirty="0" smtClean="0">
                <a:solidFill>
                  <a:schemeClr val="tx1"/>
                </a:solidFill>
              </a:rPr>
              <a:t> </a:t>
            </a:r>
            <a:r>
              <a:rPr dirty="0" smtClean="0">
                <a:solidFill>
                  <a:schemeClr val="tx1"/>
                </a:solidFill>
              </a:rPr>
              <a:t>View </a:t>
            </a:r>
            <a:r>
              <a:rPr dirty="0">
                <a:solidFill>
                  <a:schemeClr val="tx1"/>
                </a:solidFill>
              </a:rPr>
              <a:t>the results for completed </a:t>
            </a:r>
            <a:r>
              <a:rPr dirty="0" smtClean="0">
                <a:solidFill>
                  <a:schemeClr val="tx1"/>
                </a:solidFill>
              </a:rPr>
              <a:t>Surveys</a:t>
            </a:r>
            <a:endParaRPr dirty="0">
              <a:solidFill>
                <a:schemeClr val="tx1"/>
              </a:solidFill>
            </a:endParaRPr>
          </a:p>
          <a:p>
            <a:pPr>
              <a:buChar char="▪"/>
              <a:defRPr>
                <a:solidFill>
                  <a:srgbClr val="FF0000"/>
                </a:solidFill>
                <a:latin typeface="Times New Roman"/>
                <a:ea typeface="Times New Roman"/>
                <a:cs typeface="Times New Roman"/>
                <a:sym typeface="Times New Roman"/>
              </a:defRPr>
            </a:pPr>
            <a:r>
              <a:rPr dirty="0">
                <a:solidFill>
                  <a:schemeClr val="tx1"/>
                </a:solidFill>
              </a:rPr>
              <a:t>4</a:t>
            </a:r>
            <a:r>
              <a:rPr dirty="0" smtClean="0">
                <a:solidFill>
                  <a:schemeClr val="tx1"/>
                </a:solidFill>
              </a:rPr>
              <a:t>.</a:t>
            </a:r>
            <a:r>
              <a:rPr lang="en-US" dirty="0" smtClean="0">
                <a:solidFill>
                  <a:schemeClr val="tx1"/>
                </a:solidFill>
              </a:rPr>
              <a:t> </a:t>
            </a:r>
            <a:r>
              <a:rPr dirty="0" smtClean="0">
                <a:solidFill>
                  <a:schemeClr val="tx1"/>
                </a:solidFill>
              </a:rPr>
              <a:t>Delete </a:t>
            </a:r>
            <a:r>
              <a:rPr dirty="0">
                <a:solidFill>
                  <a:schemeClr val="tx1"/>
                </a:solidFill>
              </a:rPr>
              <a:t>the completed </a:t>
            </a:r>
            <a:r>
              <a:rPr dirty="0" smtClean="0">
                <a:solidFill>
                  <a:schemeClr val="tx1"/>
                </a:solidFill>
              </a:rPr>
              <a:t>Surveys</a:t>
            </a:r>
            <a:endParaRPr dirty="0">
              <a:solidFill>
                <a:schemeClr val="tx1"/>
              </a:solidFill>
            </a:endParaRP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itle 1"/>
          <p:cNvSpPr txBox="1">
            <a:spLocks noGrp="1"/>
          </p:cNvSpPr>
          <p:nvPr>
            <p:ph type="title"/>
          </p:nvPr>
        </p:nvSpPr>
        <p:spPr>
          <a:prstGeom prst="rect">
            <a:avLst/>
          </a:prstGeom>
        </p:spPr>
        <p:txBody>
          <a:bodyPr/>
          <a:lstStyle>
            <a:lvl1pPr>
              <a:defRPr cap="all">
                <a:ln w="9000">
                  <a:solidFill>
                    <a:srgbClr val="425E9F"/>
                  </a:solidFill>
                </a:ln>
                <a:solidFill>
                  <a:srgbClr val="0C3189"/>
                </a:solidFill>
              </a:defRPr>
            </a:lvl1pPr>
          </a:lstStyle>
          <a:p>
            <a:pPr>
              <a:defRPr>
                <a:effectLst/>
              </a:defRPr>
            </a:pPr>
            <a:r>
              <a:t>Admin DASHBOARD Frame</a:t>
            </a:r>
          </a:p>
        </p:txBody>
      </p:sp>
      <p:pic>
        <p:nvPicPr>
          <p:cNvPr id="143" name="adminDashBoard.JPG" descr="adminDashBoard.JPG"/>
          <p:cNvPicPr>
            <a:picLocks noChangeAspect="1"/>
          </p:cNvPicPr>
          <p:nvPr/>
        </p:nvPicPr>
        <p:blipFill>
          <a:blip r:embed="rId2">
            <a:extLst/>
          </a:blip>
          <a:stretch>
            <a:fillRect/>
          </a:stretch>
        </p:blipFill>
        <p:spPr>
          <a:xfrm>
            <a:off x="254000" y="1227536"/>
            <a:ext cx="8636000" cy="4876801"/>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itle 1"/>
          <p:cNvSpPr txBox="1">
            <a:spLocks noGrp="1"/>
          </p:cNvSpPr>
          <p:nvPr>
            <p:ph type="title"/>
          </p:nvPr>
        </p:nvSpPr>
        <p:spPr>
          <a:prstGeom prst="rect">
            <a:avLst/>
          </a:prstGeom>
        </p:spPr>
        <p:txBody>
          <a:bodyPr/>
          <a:lstStyle>
            <a:lvl1pPr>
              <a:defRPr cap="all">
                <a:ln w="9000">
                  <a:solidFill>
                    <a:srgbClr val="425E9F"/>
                  </a:solidFill>
                </a:ln>
                <a:solidFill>
                  <a:srgbClr val="0C3189"/>
                </a:solidFill>
              </a:defRPr>
            </a:lvl1pPr>
          </a:lstStyle>
          <a:p>
            <a:pPr>
              <a:defRPr>
                <a:effectLst/>
              </a:defRPr>
            </a:pPr>
            <a:r>
              <a:t>ALL SURVEYS FRAME</a:t>
            </a:r>
          </a:p>
        </p:txBody>
      </p:sp>
      <p:pic>
        <p:nvPicPr>
          <p:cNvPr id="146" name="AllSurveys.JPG" descr="AllSurveys.JPG"/>
          <p:cNvPicPr>
            <a:picLocks noChangeAspect="1"/>
          </p:cNvPicPr>
          <p:nvPr/>
        </p:nvPicPr>
        <p:blipFill>
          <a:blip r:embed="rId2">
            <a:extLst/>
          </a:blip>
          <a:stretch>
            <a:fillRect/>
          </a:stretch>
        </p:blipFill>
        <p:spPr>
          <a:xfrm>
            <a:off x="317500" y="1364591"/>
            <a:ext cx="8509000" cy="4813301"/>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itle 1"/>
          <p:cNvSpPr txBox="1">
            <a:spLocks noGrp="1"/>
          </p:cNvSpPr>
          <p:nvPr>
            <p:ph type="title"/>
          </p:nvPr>
        </p:nvSpPr>
        <p:spPr>
          <a:prstGeom prst="rect">
            <a:avLst/>
          </a:prstGeom>
        </p:spPr>
        <p:txBody>
          <a:bodyPr/>
          <a:lstStyle>
            <a:lvl1pPr>
              <a:defRPr cap="all">
                <a:ln w="9000">
                  <a:solidFill>
                    <a:srgbClr val="425E9F"/>
                  </a:solidFill>
                </a:ln>
                <a:solidFill>
                  <a:srgbClr val="0C3189"/>
                </a:solidFill>
              </a:defRPr>
            </a:lvl1pPr>
          </a:lstStyle>
          <a:p>
            <a:pPr>
              <a:defRPr>
                <a:effectLst/>
              </a:defRPr>
            </a:pPr>
            <a:r>
              <a:t>COMPLETED SURVEYS FRAME</a:t>
            </a:r>
          </a:p>
        </p:txBody>
      </p:sp>
      <p:pic>
        <p:nvPicPr>
          <p:cNvPr id="149" name="CompltedSurveys.JPG" descr="CompltedSurveys.JPG"/>
          <p:cNvPicPr>
            <a:picLocks noChangeAspect="1"/>
          </p:cNvPicPr>
          <p:nvPr/>
        </p:nvPicPr>
        <p:blipFill>
          <a:blip r:embed="rId2">
            <a:extLst/>
          </a:blip>
          <a:stretch>
            <a:fillRect/>
          </a:stretch>
        </p:blipFill>
        <p:spPr>
          <a:xfrm>
            <a:off x="317500" y="1478672"/>
            <a:ext cx="8509000" cy="4813301"/>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itle 1"/>
          <p:cNvSpPr txBox="1">
            <a:spLocks noGrp="1"/>
          </p:cNvSpPr>
          <p:nvPr>
            <p:ph type="title"/>
          </p:nvPr>
        </p:nvSpPr>
        <p:spPr>
          <a:prstGeom prst="rect">
            <a:avLst/>
          </a:prstGeom>
        </p:spPr>
        <p:txBody>
          <a:bodyPr/>
          <a:lstStyle>
            <a:lvl1pPr defTabSz="758951">
              <a:defRPr sz="3403" cap="all">
                <a:ln w="6200">
                  <a:solidFill>
                    <a:srgbClr val="425E9F"/>
                  </a:solidFill>
                </a:ln>
                <a:solidFill>
                  <a:srgbClr val="0C3189"/>
                </a:solidFill>
              </a:defRPr>
            </a:lvl1pPr>
          </a:lstStyle>
          <a:p>
            <a:pPr>
              <a:defRPr>
                <a:effectLst/>
              </a:defRPr>
            </a:pPr>
            <a:r>
              <a:t>COMPLETED SURVEYS OPTIONS frame 1</a:t>
            </a:r>
          </a:p>
        </p:txBody>
      </p:sp>
      <p:pic>
        <p:nvPicPr>
          <p:cNvPr id="152" name="CompltedSurveyMenu.JPG" descr="CompltedSurveyMenu.JPG"/>
          <p:cNvPicPr>
            <a:picLocks noChangeAspect="1"/>
          </p:cNvPicPr>
          <p:nvPr/>
        </p:nvPicPr>
        <p:blipFill>
          <a:blip r:embed="rId2">
            <a:extLst/>
          </a:blip>
          <a:stretch>
            <a:fillRect/>
          </a:stretch>
        </p:blipFill>
        <p:spPr>
          <a:xfrm>
            <a:off x="593831" y="1842954"/>
            <a:ext cx="7956338" cy="4483333"/>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itle 1"/>
          <p:cNvSpPr txBox="1">
            <a:spLocks noGrp="1"/>
          </p:cNvSpPr>
          <p:nvPr>
            <p:ph type="title"/>
          </p:nvPr>
        </p:nvSpPr>
        <p:spPr>
          <a:prstGeom prst="rect">
            <a:avLst/>
          </a:prstGeom>
        </p:spPr>
        <p:txBody>
          <a:bodyPr/>
          <a:lstStyle>
            <a:lvl1pPr defTabSz="758951">
              <a:defRPr sz="3403" cap="all">
                <a:ln w="6200">
                  <a:solidFill>
                    <a:srgbClr val="425E9F"/>
                  </a:solidFill>
                </a:ln>
                <a:solidFill>
                  <a:srgbClr val="0C3189"/>
                </a:solidFill>
              </a:defRPr>
            </a:lvl1pPr>
          </a:lstStyle>
          <a:p>
            <a:pPr>
              <a:defRPr>
                <a:effectLst/>
              </a:defRPr>
            </a:pPr>
            <a:r>
              <a:t>COMPLETED SURVEYS OPTIONS frame 2</a:t>
            </a:r>
          </a:p>
        </p:txBody>
      </p:sp>
      <p:pic>
        <p:nvPicPr>
          <p:cNvPr id="155" name="CompltedSurveyMenu1.JPG" descr="CompltedSurveyMenu1.JPG"/>
          <p:cNvPicPr>
            <a:picLocks noChangeAspect="1"/>
          </p:cNvPicPr>
          <p:nvPr/>
        </p:nvPicPr>
        <p:blipFill>
          <a:blip r:embed="rId2">
            <a:extLst/>
          </a:blip>
          <a:stretch>
            <a:fillRect/>
          </a:stretch>
        </p:blipFill>
        <p:spPr>
          <a:xfrm>
            <a:off x="571500" y="1789030"/>
            <a:ext cx="8001000" cy="4508501"/>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Rectangle 6"/>
          <p:cNvSpPr txBox="1"/>
          <p:nvPr/>
        </p:nvSpPr>
        <p:spPr>
          <a:xfrm>
            <a:off x="2497234" y="500042"/>
            <a:ext cx="4149532" cy="70788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4000" b="1" cap="all">
                <a:ln w="8999">
                  <a:solidFill>
                    <a:srgbClr val="425E9F"/>
                  </a:solidFill>
                </a:ln>
                <a:solidFill>
                  <a:srgbClr val="0C3189"/>
                </a:solidFill>
              </a:defRPr>
            </a:lvl1pPr>
          </a:lstStyle>
          <a:p>
            <a:r>
              <a:rPr dirty="0" smtClean="0"/>
              <a:t>RESULT </a:t>
            </a:r>
            <a:r>
              <a:rPr dirty="0"/>
              <a:t>FRAME</a:t>
            </a:r>
          </a:p>
        </p:txBody>
      </p:sp>
      <p:pic>
        <p:nvPicPr>
          <p:cNvPr id="158" name="SurveyResult.JPG" descr="SurveyResult.JPG"/>
          <p:cNvPicPr>
            <a:picLocks noChangeAspect="1"/>
          </p:cNvPicPr>
          <p:nvPr/>
        </p:nvPicPr>
        <p:blipFill>
          <a:blip r:embed="rId2">
            <a:extLst/>
          </a:blip>
          <a:stretch>
            <a:fillRect/>
          </a:stretch>
        </p:blipFill>
        <p:spPr>
          <a:xfrm>
            <a:off x="190500" y="1312841"/>
            <a:ext cx="8763000" cy="5016501"/>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itle 1"/>
          <p:cNvSpPr txBox="1">
            <a:spLocks noGrp="1"/>
          </p:cNvSpPr>
          <p:nvPr>
            <p:ph type="title"/>
          </p:nvPr>
        </p:nvSpPr>
        <p:spPr>
          <a:prstGeom prst="rect">
            <a:avLst/>
          </a:prstGeom>
        </p:spPr>
        <p:txBody>
          <a:bodyPr/>
          <a:lstStyle>
            <a:lvl1pPr>
              <a:defRPr cap="all">
                <a:ln w="9000">
                  <a:solidFill>
                    <a:srgbClr val="425E9F"/>
                  </a:solidFill>
                </a:ln>
                <a:solidFill>
                  <a:srgbClr val="0C3189"/>
                </a:solidFill>
              </a:defRPr>
            </a:lvl1pPr>
          </a:lstStyle>
          <a:p>
            <a:pPr>
              <a:defRPr>
                <a:effectLst/>
              </a:defRPr>
            </a:pPr>
            <a:r>
              <a:t>REQUESTS FRAME</a:t>
            </a:r>
          </a:p>
        </p:txBody>
      </p:sp>
      <p:pic>
        <p:nvPicPr>
          <p:cNvPr id="161" name="Request.JPG" descr="Request.JPG"/>
          <p:cNvPicPr>
            <a:picLocks noChangeAspect="1"/>
          </p:cNvPicPr>
          <p:nvPr/>
        </p:nvPicPr>
        <p:blipFill>
          <a:blip r:embed="rId2">
            <a:extLst/>
          </a:blip>
          <a:stretch>
            <a:fillRect/>
          </a:stretch>
        </p:blipFill>
        <p:spPr>
          <a:xfrm>
            <a:off x="317500" y="1452346"/>
            <a:ext cx="8509000" cy="4813301"/>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lstStyle>
            <a:lvl1pPr>
              <a:defRPr cap="all">
                <a:ln w="9000">
                  <a:solidFill>
                    <a:srgbClr val="425E9F"/>
                  </a:solidFill>
                </a:ln>
                <a:solidFill>
                  <a:srgbClr val="0C3189"/>
                </a:solidFill>
              </a:defRPr>
            </a:lvl1pPr>
          </a:lstStyle>
          <a:p>
            <a:pPr>
              <a:defRPr>
                <a:effectLst/>
              </a:defRPr>
            </a:pPr>
            <a:r>
              <a:t>REQUEST OPTIONS FRAME</a:t>
            </a:r>
          </a:p>
        </p:txBody>
      </p:sp>
      <p:pic>
        <p:nvPicPr>
          <p:cNvPr id="164" name="PassRequest1.JPG" descr="PassRequest1.JPG"/>
          <p:cNvPicPr>
            <a:picLocks noChangeAspect="1"/>
          </p:cNvPicPr>
          <p:nvPr/>
        </p:nvPicPr>
        <p:blipFill>
          <a:blip r:embed="rId2">
            <a:extLst/>
          </a:blip>
          <a:stretch>
            <a:fillRect/>
          </a:stretch>
        </p:blipFill>
        <p:spPr>
          <a:xfrm>
            <a:off x="571500" y="1701276"/>
            <a:ext cx="8001000" cy="4508501"/>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itle 1"/>
          <p:cNvSpPr txBox="1">
            <a:spLocks noGrp="1"/>
          </p:cNvSpPr>
          <p:nvPr>
            <p:ph type="title"/>
          </p:nvPr>
        </p:nvSpPr>
        <p:spPr>
          <a:prstGeom prst="rect">
            <a:avLst/>
          </a:prstGeom>
        </p:spPr>
        <p:txBody>
          <a:bodyPr>
            <a:normAutofit fontScale="90000"/>
          </a:bodyPr>
          <a:lstStyle>
            <a:lvl1pPr defTabSz="886968">
              <a:defRPr sz="3977" cap="all">
                <a:ln w="8468">
                  <a:solidFill>
                    <a:srgbClr val="425E9F"/>
                  </a:solidFill>
                </a:ln>
                <a:solidFill>
                  <a:srgbClr val="0C3189"/>
                </a:solidFill>
              </a:defRPr>
            </a:lvl1pPr>
          </a:lstStyle>
          <a:p>
            <a:pPr>
              <a:defRPr>
                <a:effectLst/>
              </a:defRPr>
            </a:pPr>
            <a:r>
              <a:t>SURVEY VERIFICATION FRAME 1</a:t>
            </a:r>
          </a:p>
        </p:txBody>
      </p:sp>
      <p:pic>
        <p:nvPicPr>
          <p:cNvPr id="167" name="FillSurvey2.JPG" descr="FillSurvey2.JPG"/>
          <p:cNvPicPr>
            <a:picLocks noChangeAspect="1"/>
          </p:cNvPicPr>
          <p:nvPr/>
        </p:nvPicPr>
        <p:blipFill>
          <a:blip r:embed="rId2">
            <a:extLst/>
          </a:blip>
          <a:stretch>
            <a:fillRect/>
          </a:stretch>
        </p:blipFill>
        <p:spPr>
          <a:xfrm>
            <a:off x="266700" y="1532251"/>
            <a:ext cx="8610600" cy="4864101"/>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itle 1"/>
          <p:cNvSpPr txBox="1">
            <a:spLocks noGrp="1"/>
          </p:cNvSpPr>
          <p:nvPr>
            <p:ph type="title"/>
          </p:nvPr>
        </p:nvSpPr>
        <p:spPr>
          <a:prstGeom prst="rect">
            <a:avLst/>
          </a:prstGeom>
        </p:spPr>
        <p:txBody>
          <a:bodyPr/>
          <a:lstStyle>
            <a:lvl1pPr>
              <a:defRPr cap="all">
                <a:ln w="9000">
                  <a:solidFill>
                    <a:srgbClr val="425E9F"/>
                  </a:solidFill>
                </a:ln>
                <a:solidFill>
                  <a:srgbClr val="0C3189"/>
                </a:solidFill>
              </a:defRPr>
            </a:lvl1pPr>
          </a:lstStyle>
          <a:p>
            <a:pPr>
              <a:defRPr>
                <a:effectLst/>
              </a:defRPr>
            </a:pPr>
            <a:r>
              <a:t>contents </a:t>
            </a:r>
          </a:p>
        </p:txBody>
      </p:sp>
      <p:sp>
        <p:nvSpPr>
          <p:cNvPr id="115" name="Content Placeholder 2"/>
          <p:cNvSpPr txBox="1">
            <a:spLocks noGrp="1"/>
          </p:cNvSpPr>
          <p:nvPr>
            <p:ph type="body" idx="1"/>
          </p:nvPr>
        </p:nvSpPr>
        <p:spPr>
          <a:xfrm>
            <a:off x="428595" y="1285860"/>
            <a:ext cx="8229601" cy="4709160"/>
          </a:xfrm>
          <a:prstGeom prst="rect">
            <a:avLst/>
          </a:prstGeom>
        </p:spPr>
        <p:txBody>
          <a:bodyPr>
            <a:normAutofit lnSpcReduction="10000"/>
          </a:bodyPr>
          <a:lstStyle/>
          <a:p>
            <a:pPr marL="514350" indent="-377190">
              <a:buSzTx/>
              <a:buFont typeface="Wingdings 2"/>
              <a:buNone/>
              <a:defRPr>
                <a:solidFill>
                  <a:srgbClr val="FF0000"/>
                </a:solidFill>
              </a:defRPr>
            </a:pPr>
            <a:endParaRPr dirty="0"/>
          </a:p>
          <a:p>
            <a:pPr marL="651509" indent="-514350">
              <a:buAutoNum type="arabicPeriod"/>
              <a:defRPr>
                <a:solidFill>
                  <a:srgbClr val="FF0000"/>
                </a:solidFill>
              </a:defRPr>
            </a:pPr>
            <a:r>
              <a:rPr sz="3200" dirty="0" smtClean="0">
                <a:solidFill>
                  <a:schemeClr val="tx1"/>
                </a:solidFill>
                <a:latin typeface="Times New Roman" panose="02020603050405020304" pitchFamily="18" charset="0"/>
                <a:cs typeface="Times New Roman" panose="02020603050405020304" pitchFamily="18" charset="0"/>
              </a:rPr>
              <a:t>Introduction</a:t>
            </a:r>
            <a:endParaRPr sz="3200" dirty="0">
              <a:solidFill>
                <a:schemeClr val="tx1"/>
              </a:solidFill>
              <a:latin typeface="Times New Roman" panose="02020603050405020304" pitchFamily="18" charset="0"/>
              <a:cs typeface="Times New Roman" panose="02020603050405020304" pitchFamily="18" charset="0"/>
            </a:endParaRPr>
          </a:p>
          <a:p>
            <a:pPr marL="651509" indent="-514350">
              <a:buAutoNum type="arabicPeriod"/>
              <a:defRPr>
                <a:solidFill>
                  <a:srgbClr val="FF0000"/>
                </a:solidFill>
              </a:defRPr>
            </a:pPr>
            <a:r>
              <a:rPr sz="3200" dirty="0">
                <a:solidFill>
                  <a:schemeClr val="tx1"/>
                </a:solidFill>
                <a:latin typeface="Times New Roman" panose="02020603050405020304" pitchFamily="18" charset="0"/>
                <a:cs typeface="Times New Roman" panose="02020603050405020304" pitchFamily="18" charset="0"/>
              </a:rPr>
              <a:t>Login Page</a:t>
            </a:r>
          </a:p>
          <a:p>
            <a:pPr marL="651509" indent="-514350">
              <a:buAutoNum type="arabicPeriod"/>
              <a:defRPr>
                <a:solidFill>
                  <a:srgbClr val="FF0000"/>
                </a:solidFill>
              </a:defRPr>
            </a:pPr>
            <a:r>
              <a:rPr sz="3200" dirty="0">
                <a:solidFill>
                  <a:schemeClr val="tx1"/>
                </a:solidFill>
                <a:latin typeface="Times New Roman" panose="02020603050405020304" pitchFamily="18" charset="0"/>
                <a:cs typeface="Times New Roman" panose="02020603050405020304" pitchFamily="18" charset="0"/>
              </a:rPr>
              <a:t>Admin Views</a:t>
            </a:r>
          </a:p>
          <a:p>
            <a:pPr marL="651509" indent="-514350">
              <a:buAutoNum type="arabicPeriod"/>
              <a:defRPr>
                <a:solidFill>
                  <a:srgbClr val="FF0000"/>
                </a:solidFill>
              </a:defRPr>
            </a:pPr>
            <a:r>
              <a:rPr sz="3200" dirty="0">
                <a:solidFill>
                  <a:schemeClr val="tx1"/>
                </a:solidFill>
                <a:latin typeface="Times New Roman" panose="02020603050405020304" pitchFamily="18" charset="0"/>
                <a:cs typeface="Times New Roman" panose="02020603050405020304" pitchFamily="18" charset="0"/>
              </a:rPr>
              <a:t>User Views</a:t>
            </a:r>
          </a:p>
          <a:p>
            <a:pPr marL="651509" indent="-514350">
              <a:buAutoNum type="arabicPeriod"/>
              <a:defRPr>
                <a:solidFill>
                  <a:srgbClr val="FF0000"/>
                </a:solidFill>
              </a:defRPr>
            </a:pPr>
            <a:r>
              <a:rPr sz="3200" dirty="0">
                <a:solidFill>
                  <a:schemeClr val="tx1"/>
                </a:solidFill>
                <a:latin typeface="Times New Roman" panose="02020603050405020304" pitchFamily="18" charset="0"/>
                <a:cs typeface="Times New Roman" panose="02020603050405020304" pitchFamily="18" charset="0"/>
              </a:rPr>
              <a:t>Limitations</a:t>
            </a:r>
          </a:p>
          <a:p>
            <a:pPr marL="651509" indent="-514350">
              <a:buAutoNum type="arabicPeriod"/>
              <a:defRPr>
                <a:solidFill>
                  <a:srgbClr val="FF0000"/>
                </a:solidFill>
              </a:defRPr>
            </a:pPr>
            <a:r>
              <a:rPr sz="3200" dirty="0">
                <a:solidFill>
                  <a:schemeClr val="tx1"/>
                </a:solidFill>
                <a:latin typeface="Times New Roman" panose="02020603050405020304" pitchFamily="18" charset="0"/>
                <a:cs typeface="Times New Roman" panose="02020603050405020304" pitchFamily="18" charset="0"/>
              </a:rPr>
              <a:t>Summary</a:t>
            </a:r>
          </a:p>
          <a:p>
            <a:pPr marL="651509" indent="-514350">
              <a:buAutoNum type="arabicPeriod"/>
              <a:defRPr>
                <a:solidFill>
                  <a:srgbClr val="FF0000"/>
                </a:solidFill>
              </a:defRPr>
            </a:pPr>
            <a:r>
              <a:rPr sz="3200" dirty="0">
                <a:solidFill>
                  <a:schemeClr val="tx1"/>
                </a:solidFill>
                <a:latin typeface="Times New Roman" panose="02020603050405020304" pitchFamily="18" charset="0"/>
                <a:cs typeface="Times New Roman" panose="02020603050405020304" pitchFamily="18" charset="0"/>
              </a:rPr>
              <a:t>Conclusion</a:t>
            </a:r>
          </a:p>
          <a:p>
            <a:pPr marL="651509" indent="-514350">
              <a:buAutoNum type="arabicPeriod"/>
              <a:defRPr>
                <a:solidFill>
                  <a:srgbClr val="FF0000"/>
                </a:solidFill>
              </a:defRPr>
            </a:pPr>
            <a:r>
              <a:rPr sz="3200" dirty="0">
                <a:solidFill>
                  <a:schemeClr val="tx1"/>
                </a:solidFill>
                <a:latin typeface="Times New Roman" panose="02020603050405020304" pitchFamily="18" charset="0"/>
                <a:cs typeface="Times New Roman" panose="02020603050405020304" pitchFamily="18" charset="0"/>
              </a:rPr>
              <a:t>Queries</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itle 1"/>
          <p:cNvSpPr txBox="1">
            <a:spLocks noGrp="1"/>
          </p:cNvSpPr>
          <p:nvPr>
            <p:ph type="title"/>
          </p:nvPr>
        </p:nvSpPr>
        <p:spPr>
          <a:prstGeom prst="rect">
            <a:avLst/>
          </a:prstGeom>
        </p:spPr>
        <p:txBody>
          <a:bodyPr/>
          <a:lstStyle>
            <a:lvl1pPr>
              <a:defRPr sz="3600" cap="all">
                <a:ln w="9000">
                  <a:solidFill>
                    <a:srgbClr val="425E9F"/>
                  </a:solidFill>
                </a:ln>
                <a:solidFill>
                  <a:srgbClr val="0C3189"/>
                </a:solidFill>
              </a:defRPr>
            </a:lvl1pPr>
          </a:lstStyle>
          <a:p>
            <a:pPr>
              <a:defRPr>
                <a:effectLst/>
              </a:defRPr>
            </a:pPr>
            <a:r>
              <a:t>SURVEY VERIFICATION FRAME 2</a:t>
            </a:r>
          </a:p>
        </p:txBody>
      </p:sp>
      <p:pic>
        <p:nvPicPr>
          <p:cNvPr id="170" name="FillSurvey3.JPG" descr="FillSurvey3.JPG"/>
          <p:cNvPicPr>
            <a:picLocks noChangeAspect="1"/>
          </p:cNvPicPr>
          <p:nvPr/>
        </p:nvPicPr>
        <p:blipFill>
          <a:blip r:embed="rId2">
            <a:extLst/>
          </a:blip>
          <a:stretch>
            <a:fillRect/>
          </a:stretch>
        </p:blipFill>
        <p:spPr>
          <a:xfrm>
            <a:off x="266700" y="1532251"/>
            <a:ext cx="8610600" cy="4864101"/>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1"/>
          <p:cNvSpPr txBox="1">
            <a:spLocks noGrp="1"/>
          </p:cNvSpPr>
          <p:nvPr>
            <p:ph type="title"/>
          </p:nvPr>
        </p:nvSpPr>
        <p:spPr>
          <a:prstGeom prst="rect">
            <a:avLst/>
          </a:prstGeom>
        </p:spPr>
        <p:txBody>
          <a:bodyPr/>
          <a:lstStyle>
            <a:lvl1pPr>
              <a:defRPr sz="3600" cap="all">
                <a:ln w="9000">
                  <a:solidFill>
                    <a:srgbClr val="425E9F"/>
                  </a:solidFill>
                </a:ln>
                <a:solidFill>
                  <a:srgbClr val="0C3189"/>
                </a:solidFill>
              </a:defRPr>
            </a:lvl1pPr>
          </a:lstStyle>
          <a:p>
            <a:pPr>
              <a:defRPr>
                <a:effectLst/>
              </a:defRPr>
            </a:pPr>
            <a:r>
              <a:t>SURVEY VERIFICATION FRAME 3</a:t>
            </a:r>
          </a:p>
        </p:txBody>
      </p:sp>
      <p:pic>
        <p:nvPicPr>
          <p:cNvPr id="173" name="FillSurvey4.JPG" descr="FillSurvey4.JPG"/>
          <p:cNvPicPr>
            <a:picLocks noChangeAspect="1"/>
          </p:cNvPicPr>
          <p:nvPr/>
        </p:nvPicPr>
        <p:blipFill>
          <a:blip r:embed="rId2">
            <a:extLst/>
          </a:blip>
          <a:stretch>
            <a:fillRect/>
          </a:stretch>
        </p:blipFill>
        <p:spPr>
          <a:xfrm>
            <a:off x="266700" y="1497149"/>
            <a:ext cx="8610600" cy="4864101"/>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itle 1"/>
          <p:cNvSpPr txBox="1">
            <a:spLocks noGrp="1"/>
          </p:cNvSpPr>
          <p:nvPr>
            <p:ph type="title"/>
          </p:nvPr>
        </p:nvSpPr>
        <p:spPr>
          <a:prstGeom prst="rect">
            <a:avLst/>
          </a:prstGeom>
        </p:spPr>
        <p:txBody>
          <a:bodyPr/>
          <a:lstStyle>
            <a:lvl1pPr>
              <a:defRPr cap="all">
                <a:ln w="9000">
                  <a:solidFill>
                    <a:srgbClr val="425E9F"/>
                  </a:solidFill>
                </a:ln>
                <a:solidFill>
                  <a:srgbClr val="0C3189"/>
                </a:solidFill>
              </a:defRPr>
            </a:lvl1pPr>
          </a:lstStyle>
          <a:p>
            <a:pPr>
              <a:defRPr>
                <a:effectLst/>
              </a:defRPr>
            </a:pPr>
            <a:r>
              <a:t>User Views</a:t>
            </a:r>
          </a:p>
        </p:txBody>
      </p:sp>
      <p:sp>
        <p:nvSpPr>
          <p:cNvPr id="176" name="Content Placeholder 2"/>
          <p:cNvSpPr txBox="1">
            <a:spLocks noGrp="1"/>
          </p:cNvSpPr>
          <p:nvPr>
            <p:ph type="body" idx="1"/>
          </p:nvPr>
        </p:nvSpPr>
        <p:spPr>
          <a:xfrm>
            <a:off x="457200" y="1600200"/>
            <a:ext cx="8229600" cy="4709160"/>
          </a:xfrm>
          <a:prstGeom prst="rect">
            <a:avLst/>
          </a:prstGeom>
        </p:spPr>
        <p:txBody>
          <a:bodyPr/>
          <a:lstStyle/>
          <a:p>
            <a:pPr marL="411480" indent="-274320">
              <a:spcBef>
                <a:spcPts val="500"/>
              </a:spcBef>
              <a:buSzTx/>
              <a:buFont typeface="Wingdings 2"/>
              <a:buNone/>
              <a:defRPr sz="2400">
                <a:solidFill>
                  <a:srgbClr val="000000"/>
                </a:solidFill>
                <a:latin typeface="Times New Roman"/>
                <a:ea typeface="Times New Roman"/>
                <a:cs typeface="Times New Roman"/>
                <a:sym typeface="Times New Roman"/>
              </a:defRPr>
            </a:pPr>
            <a:r>
              <a:rPr dirty="0"/>
              <a:t>	When User logs in user will redirect to user home page where user will have different functionalities such as follows:-</a:t>
            </a:r>
          </a:p>
          <a:p>
            <a:pPr>
              <a:buFont typeface="Arial"/>
              <a:buChar char="•"/>
              <a:defRPr sz="1800"/>
            </a:pPr>
            <a:endParaRPr dirty="0"/>
          </a:p>
          <a:p>
            <a:pPr>
              <a:spcBef>
                <a:spcPts val="400"/>
              </a:spcBef>
              <a:buChar char="▪"/>
              <a:defRPr sz="1800">
                <a:solidFill>
                  <a:srgbClr val="FF0000"/>
                </a:solidFill>
              </a:defRPr>
            </a:pPr>
            <a:r>
              <a:rPr sz="2400" dirty="0">
                <a:solidFill>
                  <a:schemeClr val="tx1"/>
                </a:solidFill>
                <a:latin typeface="Times New Roman" panose="02020603050405020304" pitchFamily="18" charset="0"/>
                <a:cs typeface="Times New Roman" panose="02020603050405020304" pitchFamily="18" charset="0"/>
              </a:rPr>
              <a:t>1</a:t>
            </a:r>
            <a:r>
              <a:rPr sz="2400" dirty="0" smtClean="0">
                <a:solidFill>
                  <a:schemeClr val="tx1"/>
                </a:solidFill>
                <a:latin typeface="Times New Roman" panose="02020603050405020304" pitchFamily="18" charset="0"/>
                <a:cs typeface="Times New Roman" panose="02020603050405020304" pitchFamily="18" charset="0"/>
              </a:rPr>
              <a:t>.</a:t>
            </a:r>
            <a:r>
              <a:rPr lang="en-US" sz="2400" dirty="0" smtClean="0">
                <a:solidFill>
                  <a:schemeClr val="tx1"/>
                </a:solidFill>
                <a:latin typeface="Times New Roman" panose="02020603050405020304" pitchFamily="18" charset="0"/>
                <a:cs typeface="Times New Roman" panose="02020603050405020304" pitchFamily="18" charset="0"/>
              </a:rPr>
              <a:t> </a:t>
            </a:r>
            <a:r>
              <a:rPr sz="2400" dirty="0" smtClean="0">
                <a:solidFill>
                  <a:schemeClr val="tx1"/>
                </a:solidFill>
                <a:latin typeface="Times New Roman" panose="02020603050405020304" pitchFamily="18" charset="0"/>
                <a:cs typeface="Times New Roman" panose="02020603050405020304" pitchFamily="18" charset="0"/>
              </a:rPr>
              <a:t>Get </a:t>
            </a:r>
            <a:r>
              <a:rPr sz="2400" dirty="0">
                <a:solidFill>
                  <a:schemeClr val="tx1"/>
                </a:solidFill>
                <a:latin typeface="Times New Roman" panose="02020603050405020304" pitchFamily="18" charset="0"/>
                <a:cs typeface="Times New Roman" panose="02020603050405020304" pitchFamily="18" charset="0"/>
              </a:rPr>
              <a:t>information </a:t>
            </a:r>
            <a:r>
              <a:rPr lang="en-US" sz="2400" dirty="0" smtClean="0">
                <a:solidFill>
                  <a:schemeClr val="tx1"/>
                </a:solidFill>
                <a:latin typeface="Times New Roman" panose="02020603050405020304" pitchFamily="18" charset="0"/>
                <a:cs typeface="Times New Roman" panose="02020603050405020304" pitchFamily="18" charset="0"/>
              </a:rPr>
              <a:t>of </a:t>
            </a:r>
            <a:r>
              <a:rPr sz="2400" dirty="0" smtClean="0">
                <a:solidFill>
                  <a:schemeClr val="tx1"/>
                </a:solidFill>
                <a:latin typeface="Times New Roman" panose="02020603050405020304" pitchFamily="18" charset="0"/>
                <a:cs typeface="Times New Roman" panose="02020603050405020304" pitchFamily="18" charset="0"/>
              </a:rPr>
              <a:t>the </a:t>
            </a:r>
            <a:r>
              <a:rPr sz="2400" dirty="0">
                <a:solidFill>
                  <a:schemeClr val="tx1"/>
                </a:solidFill>
                <a:latin typeface="Times New Roman" panose="02020603050405020304" pitchFamily="18" charset="0"/>
                <a:cs typeface="Times New Roman" panose="02020603050405020304" pitchFamily="18" charset="0"/>
              </a:rPr>
              <a:t>Surveys created by the </a:t>
            </a:r>
            <a:r>
              <a:rPr sz="2400" dirty="0" smtClean="0">
                <a:solidFill>
                  <a:schemeClr val="tx1"/>
                </a:solidFill>
                <a:latin typeface="Times New Roman" panose="02020603050405020304" pitchFamily="18" charset="0"/>
                <a:cs typeface="Times New Roman" panose="02020603050405020304" pitchFamily="18" charset="0"/>
              </a:rPr>
              <a:t>User</a:t>
            </a:r>
            <a:endParaRPr lang="en-US" sz="2400" dirty="0">
              <a:solidFill>
                <a:schemeClr val="tx1"/>
              </a:solidFill>
              <a:latin typeface="Times New Roman" panose="02020603050405020304" pitchFamily="18" charset="0"/>
              <a:cs typeface="Times New Roman" panose="02020603050405020304" pitchFamily="18" charset="0"/>
            </a:endParaRPr>
          </a:p>
          <a:p>
            <a:pPr>
              <a:spcBef>
                <a:spcPts val="400"/>
              </a:spcBef>
              <a:buChar char="▪"/>
              <a:defRPr sz="1800">
                <a:solidFill>
                  <a:srgbClr val="FF0000"/>
                </a:solidFill>
              </a:defRPr>
            </a:pPr>
            <a:r>
              <a:rPr sz="2400" dirty="0" smtClean="0">
                <a:solidFill>
                  <a:schemeClr val="tx1"/>
                </a:solidFill>
                <a:latin typeface="Times New Roman" panose="02020603050405020304" pitchFamily="18" charset="0"/>
                <a:cs typeface="Times New Roman" panose="02020603050405020304" pitchFamily="18" charset="0"/>
              </a:rPr>
              <a:t>2</a:t>
            </a:r>
            <a:r>
              <a:rPr sz="2400" dirty="0" smtClean="0">
                <a:solidFill>
                  <a:schemeClr val="tx1"/>
                </a:solidFill>
                <a:latin typeface="Times New Roman" panose="02020603050405020304" pitchFamily="18" charset="0"/>
                <a:cs typeface="Times New Roman" panose="02020603050405020304" pitchFamily="18" charset="0"/>
              </a:rPr>
              <a:t>.</a:t>
            </a:r>
            <a:r>
              <a:rPr lang="en-US" sz="2400" dirty="0" smtClean="0">
                <a:solidFill>
                  <a:schemeClr val="tx1"/>
                </a:solidFill>
                <a:latin typeface="Times New Roman" panose="02020603050405020304" pitchFamily="18" charset="0"/>
                <a:cs typeface="Times New Roman" panose="02020603050405020304" pitchFamily="18" charset="0"/>
              </a:rPr>
              <a:t> </a:t>
            </a:r>
            <a:r>
              <a:rPr sz="2400" dirty="0" smtClean="0">
                <a:solidFill>
                  <a:schemeClr val="tx1"/>
                </a:solidFill>
                <a:latin typeface="Times New Roman" panose="02020603050405020304" pitchFamily="18" charset="0"/>
                <a:cs typeface="Times New Roman" panose="02020603050405020304" pitchFamily="18" charset="0"/>
              </a:rPr>
              <a:t>Create </a:t>
            </a:r>
            <a:r>
              <a:rPr sz="2400" dirty="0">
                <a:solidFill>
                  <a:schemeClr val="tx1"/>
                </a:solidFill>
                <a:latin typeface="Times New Roman" panose="02020603050405020304" pitchFamily="18" charset="0"/>
                <a:cs typeface="Times New Roman" panose="02020603050405020304" pitchFamily="18" charset="0"/>
              </a:rPr>
              <a:t>a new </a:t>
            </a:r>
            <a:r>
              <a:rPr sz="2400" dirty="0" smtClean="0">
                <a:solidFill>
                  <a:schemeClr val="tx1"/>
                </a:solidFill>
                <a:latin typeface="Times New Roman" panose="02020603050405020304" pitchFamily="18" charset="0"/>
                <a:cs typeface="Times New Roman" panose="02020603050405020304" pitchFamily="18" charset="0"/>
              </a:rPr>
              <a:t>Survey</a:t>
            </a:r>
            <a:endParaRPr sz="2400" dirty="0">
              <a:solidFill>
                <a:schemeClr val="tx1"/>
              </a:solidFill>
              <a:latin typeface="Times New Roman" panose="02020603050405020304" pitchFamily="18" charset="0"/>
              <a:cs typeface="Times New Roman" panose="02020603050405020304" pitchFamily="18" charset="0"/>
            </a:endParaRPr>
          </a:p>
          <a:p>
            <a:pPr>
              <a:spcBef>
                <a:spcPts val="400"/>
              </a:spcBef>
              <a:buChar char="▪"/>
              <a:defRPr sz="1800">
                <a:solidFill>
                  <a:srgbClr val="FF0000"/>
                </a:solidFill>
              </a:defRPr>
            </a:pPr>
            <a:r>
              <a:rPr sz="2400" dirty="0">
                <a:solidFill>
                  <a:schemeClr val="tx1"/>
                </a:solidFill>
                <a:latin typeface="Times New Roman" panose="02020603050405020304" pitchFamily="18" charset="0"/>
                <a:cs typeface="Times New Roman" panose="02020603050405020304" pitchFamily="18" charset="0"/>
              </a:rPr>
              <a:t>3</a:t>
            </a:r>
            <a:r>
              <a:rPr sz="2400" dirty="0" smtClean="0">
                <a:solidFill>
                  <a:schemeClr val="tx1"/>
                </a:solidFill>
                <a:latin typeface="Times New Roman" panose="02020603050405020304" pitchFamily="18" charset="0"/>
                <a:cs typeface="Times New Roman" panose="02020603050405020304" pitchFamily="18" charset="0"/>
              </a:rPr>
              <a:t>.</a:t>
            </a:r>
            <a:r>
              <a:rPr lang="en-US" sz="2400" dirty="0" smtClean="0">
                <a:solidFill>
                  <a:schemeClr val="tx1"/>
                </a:solidFill>
                <a:latin typeface="Times New Roman" panose="02020603050405020304" pitchFamily="18" charset="0"/>
                <a:cs typeface="Times New Roman" panose="02020603050405020304" pitchFamily="18" charset="0"/>
              </a:rPr>
              <a:t> </a:t>
            </a:r>
            <a:r>
              <a:rPr sz="2400" dirty="0" smtClean="0">
                <a:solidFill>
                  <a:schemeClr val="tx1"/>
                </a:solidFill>
                <a:latin typeface="Times New Roman" panose="02020603050405020304" pitchFamily="18" charset="0"/>
                <a:cs typeface="Times New Roman" panose="02020603050405020304" pitchFamily="18" charset="0"/>
              </a:rPr>
              <a:t>Fill </a:t>
            </a:r>
            <a:r>
              <a:rPr sz="2400" dirty="0" smtClean="0">
                <a:solidFill>
                  <a:schemeClr val="tx1"/>
                </a:solidFill>
                <a:latin typeface="Times New Roman" panose="02020603050405020304" pitchFamily="18" charset="0"/>
                <a:cs typeface="Times New Roman" panose="02020603050405020304" pitchFamily="18" charset="0"/>
              </a:rPr>
              <a:t>Surveys</a:t>
            </a:r>
            <a:endParaRPr sz="2400" dirty="0">
              <a:solidFill>
                <a:schemeClr val="tx1"/>
              </a:solidFill>
              <a:latin typeface="Times New Roman" panose="02020603050405020304" pitchFamily="18" charset="0"/>
              <a:cs typeface="Times New Roman" panose="02020603050405020304" pitchFamily="18" charset="0"/>
            </a:endParaRPr>
          </a:p>
          <a:p>
            <a:pPr>
              <a:spcBef>
                <a:spcPts val="400"/>
              </a:spcBef>
              <a:buChar char="▪"/>
              <a:defRPr sz="1800">
                <a:solidFill>
                  <a:srgbClr val="FF0000"/>
                </a:solidFill>
              </a:defRPr>
            </a:pPr>
            <a:r>
              <a:rPr sz="2400" dirty="0">
                <a:solidFill>
                  <a:schemeClr val="tx1"/>
                </a:solidFill>
                <a:latin typeface="Times New Roman" panose="02020603050405020304" pitchFamily="18" charset="0"/>
                <a:cs typeface="Times New Roman" panose="02020603050405020304" pitchFamily="18" charset="0"/>
              </a:rPr>
              <a:t>4</a:t>
            </a:r>
            <a:r>
              <a:rPr sz="2400" dirty="0" smtClean="0">
                <a:solidFill>
                  <a:schemeClr val="tx1"/>
                </a:solidFill>
                <a:latin typeface="Times New Roman" panose="02020603050405020304" pitchFamily="18" charset="0"/>
                <a:cs typeface="Times New Roman" panose="02020603050405020304" pitchFamily="18" charset="0"/>
              </a:rPr>
              <a:t>.</a:t>
            </a:r>
            <a:r>
              <a:rPr lang="en-US" sz="2400" dirty="0" smtClean="0">
                <a:solidFill>
                  <a:schemeClr val="tx1"/>
                </a:solidFill>
                <a:latin typeface="Times New Roman" panose="02020603050405020304" pitchFamily="18" charset="0"/>
                <a:cs typeface="Times New Roman" panose="02020603050405020304" pitchFamily="18" charset="0"/>
              </a:rPr>
              <a:t> </a:t>
            </a:r>
            <a:r>
              <a:rPr sz="2400" dirty="0" smtClean="0">
                <a:solidFill>
                  <a:schemeClr val="tx1"/>
                </a:solidFill>
                <a:latin typeface="Times New Roman" panose="02020603050405020304" pitchFamily="18" charset="0"/>
                <a:cs typeface="Times New Roman" panose="02020603050405020304" pitchFamily="18" charset="0"/>
              </a:rPr>
              <a:t>Logout </a:t>
            </a:r>
            <a:r>
              <a:rPr sz="2400" dirty="0">
                <a:solidFill>
                  <a:schemeClr val="tx1"/>
                </a:solidFill>
                <a:latin typeface="Times New Roman" panose="02020603050405020304" pitchFamily="18" charset="0"/>
                <a:cs typeface="Times New Roman" panose="02020603050405020304" pitchFamily="18" charset="0"/>
              </a:rPr>
              <a:t>from the </a:t>
            </a:r>
            <a:r>
              <a:rPr sz="2400" dirty="0" smtClean="0">
                <a:solidFill>
                  <a:schemeClr val="tx1"/>
                </a:solidFill>
                <a:latin typeface="Times New Roman" panose="02020603050405020304" pitchFamily="18" charset="0"/>
                <a:cs typeface="Times New Roman" panose="02020603050405020304" pitchFamily="18" charset="0"/>
              </a:rPr>
              <a:t>system</a:t>
            </a:r>
            <a:endParaRPr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itle 1"/>
          <p:cNvSpPr txBox="1">
            <a:spLocks noGrp="1"/>
          </p:cNvSpPr>
          <p:nvPr>
            <p:ph type="title"/>
          </p:nvPr>
        </p:nvSpPr>
        <p:spPr>
          <a:prstGeom prst="rect">
            <a:avLst/>
          </a:prstGeom>
        </p:spPr>
        <p:txBody>
          <a:bodyPr/>
          <a:lstStyle>
            <a:lvl1pPr>
              <a:defRPr sz="3900" cap="all">
                <a:ln w="9000">
                  <a:solidFill>
                    <a:srgbClr val="425E9F"/>
                  </a:solidFill>
                </a:ln>
                <a:solidFill>
                  <a:srgbClr val="0C3189"/>
                </a:solidFill>
              </a:defRPr>
            </a:lvl1pPr>
          </a:lstStyle>
          <a:p>
            <a:pPr>
              <a:defRPr>
                <a:effectLst/>
              </a:defRPr>
            </a:pPr>
            <a:r>
              <a:t>USER DASHBOARD FRAME</a:t>
            </a:r>
          </a:p>
        </p:txBody>
      </p:sp>
      <p:pic>
        <p:nvPicPr>
          <p:cNvPr id="179" name="UserDashBoard.JPG" descr="UserDashBoard.JPG"/>
          <p:cNvPicPr>
            <a:picLocks noChangeAspect="1"/>
          </p:cNvPicPr>
          <p:nvPr/>
        </p:nvPicPr>
        <p:blipFill>
          <a:blip r:embed="rId2">
            <a:extLst/>
          </a:blip>
          <a:stretch>
            <a:fillRect/>
          </a:stretch>
        </p:blipFill>
        <p:spPr>
          <a:xfrm>
            <a:off x="234950" y="1315290"/>
            <a:ext cx="8674100" cy="4876801"/>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itle 1"/>
          <p:cNvSpPr txBox="1">
            <a:spLocks noGrp="1"/>
          </p:cNvSpPr>
          <p:nvPr>
            <p:ph type="title"/>
          </p:nvPr>
        </p:nvSpPr>
        <p:spPr>
          <a:prstGeom prst="rect">
            <a:avLst/>
          </a:prstGeom>
        </p:spPr>
        <p:txBody>
          <a:bodyPr/>
          <a:lstStyle>
            <a:lvl1pPr>
              <a:defRPr cap="all">
                <a:ln w="9000">
                  <a:solidFill>
                    <a:srgbClr val="425E9F"/>
                  </a:solidFill>
                </a:ln>
                <a:solidFill>
                  <a:srgbClr val="0C3189"/>
                </a:solidFill>
              </a:defRPr>
            </a:lvl1pPr>
          </a:lstStyle>
          <a:p>
            <a:pPr>
              <a:defRPr>
                <a:effectLst/>
              </a:defRPr>
            </a:pPr>
            <a:r>
              <a:t>SURVEY FRAME</a:t>
            </a:r>
          </a:p>
        </p:txBody>
      </p:sp>
      <p:pic>
        <p:nvPicPr>
          <p:cNvPr id="182" name="UserDashBoard11.JPG" descr="UserDashBoard11.JPG"/>
          <p:cNvPicPr>
            <a:picLocks noChangeAspect="1"/>
          </p:cNvPicPr>
          <p:nvPr/>
        </p:nvPicPr>
        <p:blipFill>
          <a:blip r:embed="rId2">
            <a:extLst/>
          </a:blip>
          <a:stretch>
            <a:fillRect/>
          </a:stretch>
        </p:blipFill>
        <p:spPr>
          <a:xfrm>
            <a:off x="234950" y="1464473"/>
            <a:ext cx="8674100" cy="4876801"/>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itle 1"/>
          <p:cNvSpPr txBox="1">
            <a:spLocks noGrp="1"/>
          </p:cNvSpPr>
          <p:nvPr>
            <p:ph type="title"/>
          </p:nvPr>
        </p:nvSpPr>
        <p:spPr>
          <a:prstGeom prst="rect">
            <a:avLst/>
          </a:prstGeom>
        </p:spPr>
        <p:txBody>
          <a:bodyPr/>
          <a:lstStyle>
            <a:lvl1pPr>
              <a:defRPr sz="3900" cap="all">
                <a:ln w="9000">
                  <a:solidFill>
                    <a:srgbClr val="425E9F"/>
                  </a:solidFill>
                </a:ln>
                <a:solidFill>
                  <a:srgbClr val="0C3189"/>
                </a:solidFill>
              </a:defRPr>
            </a:lvl1pPr>
          </a:lstStyle>
          <a:p>
            <a:pPr>
              <a:defRPr>
                <a:effectLst/>
              </a:defRPr>
            </a:pPr>
            <a:r>
              <a:t>CREATE SURVEY FRAME 1</a:t>
            </a:r>
          </a:p>
        </p:txBody>
      </p:sp>
      <p:pic>
        <p:nvPicPr>
          <p:cNvPr id="185" name="AddNewSurvey1.JPG" descr="AddNewSurvey1.JPG"/>
          <p:cNvPicPr>
            <a:picLocks noChangeAspect="1"/>
          </p:cNvPicPr>
          <p:nvPr/>
        </p:nvPicPr>
        <p:blipFill>
          <a:blip r:embed="rId2">
            <a:extLst/>
          </a:blip>
          <a:stretch>
            <a:fillRect/>
          </a:stretch>
        </p:blipFill>
        <p:spPr>
          <a:xfrm>
            <a:off x="2032000" y="1524000"/>
            <a:ext cx="5080000" cy="3810000"/>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Title 1"/>
          <p:cNvSpPr txBox="1">
            <a:spLocks noGrp="1"/>
          </p:cNvSpPr>
          <p:nvPr>
            <p:ph type="title"/>
          </p:nvPr>
        </p:nvSpPr>
        <p:spPr>
          <a:xfrm>
            <a:off x="457200" y="285752"/>
            <a:ext cx="8229600" cy="642918"/>
          </a:xfrm>
          <a:prstGeom prst="rect">
            <a:avLst/>
          </a:prstGeom>
        </p:spPr>
        <p:txBody>
          <a:bodyPr/>
          <a:lstStyle>
            <a:lvl1pPr>
              <a:defRPr sz="3200" cap="all">
                <a:ln w="9000">
                  <a:solidFill>
                    <a:srgbClr val="425E9F"/>
                  </a:solidFill>
                </a:ln>
                <a:solidFill>
                  <a:srgbClr val="0C3189"/>
                </a:solidFill>
              </a:defRPr>
            </a:lvl1pPr>
          </a:lstStyle>
          <a:p>
            <a:pPr>
              <a:defRPr>
                <a:effectLst/>
              </a:defRPr>
            </a:pPr>
            <a:r>
              <a:t>CREATE SURVEY FRAME 2</a:t>
            </a:r>
          </a:p>
        </p:txBody>
      </p:sp>
      <p:pic>
        <p:nvPicPr>
          <p:cNvPr id="188" name="AddNewSurvey2.JPG" descr="AddNewSurvey2.JPG"/>
          <p:cNvPicPr>
            <a:picLocks noChangeAspect="1"/>
          </p:cNvPicPr>
          <p:nvPr/>
        </p:nvPicPr>
        <p:blipFill>
          <a:blip r:embed="rId2">
            <a:extLst/>
          </a:blip>
          <a:stretch>
            <a:fillRect/>
          </a:stretch>
        </p:blipFill>
        <p:spPr>
          <a:xfrm>
            <a:off x="254000" y="1192434"/>
            <a:ext cx="8636000" cy="4876801"/>
          </a:xfrm>
          <a:prstGeom prst="rect">
            <a:avLst/>
          </a:prstGeom>
          <a:ln w="12700">
            <a:miter lim="400000"/>
          </a:ln>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itle 1"/>
          <p:cNvSpPr txBox="1">
            <a:spLocks noGrp="1"/>
          </p:cNvSpPr>
          <p:nvPr>
            <p:ph type="title"/>
          </p:nvPr>
        </p:nvSpPr>
        <p:spPr>
          <a:xfrm>
            <a:off x="457200" y="285752"/>
            <a:ext cx="8229600" cy="642918"/>
          </a:xfrm>
          <a:prstGeom prst="rect">
            <a:avLst/>
          </a:prstGeom>
        </p:spPr>
        <p:txBody>
          <a:bodyPr/>
          <a:lstStyle>
            <a:lvl1pPr>
              <a:defRPr sz="3200" cap="all">
                <a:ln w="9000">
                  <a:solidFill>
                    <a:srgbClr val="425E9F"/>
                  </a:solidFill>
                </a:ln>
                <a:solidFill>
                  <a:srgbClr val="0C3189"/>
                </a:solidFill>
              </a:defRPr>
            </a:lvl1pPr>
          </a:lstStyle>
          <a:p>
            <a:pPr>
              <a:defRPr>
                <a:effectLst/>
              </a:defRPr>
            </a:pPr>
            <a:r>
              <a:t>CREATE SURVEY FRAME 3</a:t>
            </a:r>
          </a:p>
        </p:txBody>
      </p:sp>
      <p:pic>
        <p:nvPicPr>
          <p:cNvPr id="191" name="AddNewSurvey3.JPG" descr="AddNewSurvey3.JPG"/>
          <p:cNvPicPr>
            <a:picLocks noChangeAspect="1"/>
          </p:cNvPicPr>
          <p:nvPr/>
        </p:nvPicPr>
        <p:blipFill>
          <a:blip r:embed="rId2">
            <a:extLst/>
          </a:blip>
          <a:stretch>
            <a:fillRect/>
          </a:stretch>
        </p:blipFill>
        <p:spPr>
          <a:xfrm>
            <a:off x="254000" y="1209985"/>
            <a:ext cx="8636000" cy="4876801"/>
          </a:xfrm>
          <a:prstGeom prst="rect">
            <a:avLst/>
          </a:prstGeom>
          <a:ln w="12700">
            <a:miter lim="400000"/>
          </a:ln>
        </p:spPr>
      </p:pic>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itle 1"/>
          <p:cNvSpPr txBox="1">
            <a:spLocks noGrp="1"/>
          </p:cNvSpPr>
          <p:nvPr>
            <p:ph type="title"/>
          </p:nvPr>
        </p:nvSpPr>
        <p:spPr>
          <a:xfrm>
            <a:off x="457200" y="285752"/>
            <a:ext cx="8229600" cy="642918"/>
          </a:xfrm>
          <a:prstGeom prst="rect">
            <a:avLst/>
          </a:prstGeom>
        </p:spPr>
        <p:txBody>
          <a:bodyPr/>
          <a:lstStyle>
            <a:lvl1pPr>
              <a:defRPr sz="3200" cap="all">
                <a:ln w="9000">
                  <a:solidFill>
                    <a:srgbClr val="425E9F"/>
                  </a:solidFill>
                </a:ln>
                <a:solidFill>
                  <a:srgbClr val="0C3189"/>
                </a:solidFill>
              </a:defRPr>
            </a:lvl1pPr>
          </a:lstStyle>
          <a:p>
            <a:pPr>
              <a:defRPr>
                <a:effectLst/>
              </a:defRPr>
            </a:pPr>
            <a:r>
              <a:t>CREATE SURVEY FRAME 4</a:t>
            </a:r>
          </a:p>
        </p:txBody>
      </p:sp>
      <p:pic>
        <p:nvPicPr>
          <p:cNvPr id="194" name="AddNewSurvey4.JPG" descr="AddNewSurvey4.JPG"/>
          <p:cNvPicPr>
            <a:picLocks noChangeAspect="1"/>
          </p:cNvPicPr>
          <p:nvPr/>
        </p:nvPicPr>
        <p:blipFill>
          <a:blip r:embed="rId2">
            <a:extLst/>
          </a:blip>
          <a:stretch>
            <a:fillRect/>
          </a:stretch>
        </p:blipFill>
        <p:spPr>
          <a:xfrm>
            <a:off x="254000" y="1280189"/>
            <a:ext cx="8636000" cy="4876801"/>
          </a:xfrm>
          <a:prstGeom prst="rect">
            <a:avLst/>
          </a:prstGeom>
          <a:ln w="12700">
            <a:miter lim="400000"/>
          </a:ln>
        </p:spPr>
      </p:pic>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Title 1"/>
          <p:cNvSpPr txBox="1">
            <a:spLocks noGrp="1"/>
          </p:cNvSpPr>
          <p:nvPr>
            <p:ph type="title"/>
          </p:nvPr>
        </p:nvSpPr>
        <p:spPr>
          <a:xfrm>
            <a:off x="457200" y="285752"/>
            <a:ext cx="8229600" cy="642918"/>
          </a:xfrm>
          <a:prstGeom prst="rect">
            <a:avLst/>
          </a:prstGeom>
        </p:spPr>
        <p:txBody>
          <a:bodyPr/>
          <a:lstStyle>
            <a:lvl1pPr>
              <a:defRPr sz="3200" cap="all">
                <a:ln w="9000">
                  <a:solidFill>
                    <a:srgbClr val="425E9F"/>
                  </a:solidFill>
                </a:ln>
                <a:solidFill>
                  <a:srgbClr val="0C3189"/>
                </a:solidFill>
              </a:defRPr>
            </a:lvl1pPr>
          </a:lstStyle>
          <a:p>
            <a:pPr>
              <a:defRPr>
                <a:effectLst/>
              </a:defRPr>
            </a:pPr>
            <a:r>
              <a:t>CREATE SURVEY FRAME 5</a:t>
            </a:r>
          </a:p>
        </p:txBody>
      </p:sp>
      <p:pic>
        <p:nvPicPr>
          <p:cNvPr id="197" name="AddNewSurvey5.JPG" descr="AddNewSurvey5.JPG"/>
          <p:cNvPicPr>
            <a:picLocks noChangeAspect="1"/>
          </p:cNvPicPr>
          <p:nvPr/>
        </p:nvPicPr>
        <p:blipFill>
          <a:blip r:embed="rId2">
            <a:extLst/>
          </a:blip>
          <a:stretch>
            <a:fillRect/>
          </a:stretch>
        </p:blipFill>
        <p:spPr>
          <a:xfrm>
            <a:off x="254000" y="1288964"/>
            <a:ext cx="8636000" cy="4876801"/>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itle 1"/>
          <p:cNvSpPr txBox="1">
            <a:spLocks noGrp="1"/>
          </p:cNvSpPr>
          <p:nvPr>
            <p:ph type="title"/>
          </p:nvPr>
        </p:nvSpPr>
        <p:spPr>
          <a:prstGeom prst="rect">
            <a:avLst/>
          </a:prstGeom>
        </p:spPr>
        <p:txBody>
          <a:bodyPr/>
          <a:lstStyle>
            <a:lvl1pPr>
              <a:defRPr cap="all">
                <a:ln w="9000">
                  <a:solidFill>
                    <a:srgbClr val="425E9F"/>
                  </a:solidFill>
                </a:ln>
                <a:solidFill>
                  <a:srgbClr val="0C3189"/>
                </a:solidFill>
              </a:defRPr>
            </a:lvl1pPr>
          </a:lstStyle>
          <a:p>
            <a:pPr>
              <a:defRPr>
                <a:effectLst/>
              </a:defRPr>
            </a:pPr>
            <a:r>
              <a:t>Introduction</a:t>
            </a:r>
          </a:p>
        </p:txBody>
      </p:sp>
      <p:sp>
        <p:nvSpPr>
          <p:cNvPr id="118" name="Content Placeholder 2"/>
          <p:cNvSpPr txBox="1">
            <a:spLocks noGrp="1"/>
          </p:cNvSpPr>
          <p:nvPr>
            <p:ph type="body" idx="1"/>
          </p:nvPr>
        </p:nvSpPr>
        <p:spPr>
          <a:xfrm>
            <a:off x="571471" y="1428735"/>
            <a:ext cx="8229601" cy="5166378"/>
          </a:xfrm>
          <a:prstGeom prst="rect">
            <a:avLst/>
          </a:prstGeom>
        </p:spPr>
        <p:txBody>
          <a:bodyPr>
            <a:normAutofit lnSpcReduction="10000"/>
          </a:bodyPr>
          <a:lstStyle/>
          <a:p>
            <a:pPr marL="0" indent="120700" algn="just" defTabSz="804672">
              <a:spcBef>
                <a:spcPts val="200"/>
              </a:spcBef>
              <a:buSzTx/>
              <a:buFont typeface="Wingdings 2"/>
              <a:buNone/>
              <a:defRPr sz="1232"/>
            </a:pPr>
            <a:r>
              <a:rPr sz="1800" dirty="0">
                <a:solidFill>
                  <a:srgbClr val="000000"/>
                </a:solidFill>
              </a:rPr>
              <a:t>Many desktop applications claim to provide a good survey engine. The different desktop applications functioning now a days promise their user’s (the registered ones) to provide them with limited surveys. There is no way to generate reviews about how the survey is going on. The users can go through the surveys which are held on limited issues. </a:t>
            </a:r>
          </a:p>
          <a:p>
            <a:pPr marL="0" indent="120700" algn="just" defTabSz="804672">
              <a:spcBef>
                <a:spcPts val="200"/>
              </a:spcBef>
              <a:buSzTx/>
              <a:buFont typeface="Wingdings 2"/>
              <a:buNone/>
              <a:defRPr sz="1232">
                <a:solidFill>
                  <a:srgbClr val="000000"/>
                </a:solidFill>
              </a:defRPr>
            </a:pPr>
            <a:endParaRPr sz="1800" dirty="0">
              <a:solidFill>
                <a:srgbClr val="000000"/>
              </a:solidFill>
            </a:endParaRPr>
          </a:p>
          <a:p>
            <a:pPr marL="0" indent="120700" algn="just" defTabSz="804672">
              <a:spcBef>
                <a:spcPts val="200"/>
              </a:spcBef>
              <a:buSzTx/>
              <a:buFont typeface="Wingdings 2"/>
              <a:buNone/>
              <a:defRPr sz="1232">
                <a:solidFill>
                  <a:srgbClr val="000000"/>
                </a:solidFill>
              </a:defRPr>
            </a:pPr>
            <a:r>
              <a:rPr sz="1800" dirty="0"/>
              <a:t>Also, there exist no way that User may give views about the surveys. However, these reviews hold a high opinion for other new users who want to join the portal.</a:t>
            </a:r>
          </a:p>
          <a:p>
            <a:pPr marL="0" indent="120700" algn="just" defTabSz="804672">
              <a:spcBef>
                <a:spcPts val="200"/>
              </a:spcBef>
              <a:buSzTx/>
              <a:buFont typeface="Wingdings 2"/>
              <a:buNone/>
              <a:defRPr sz="1232">
                <a:solidFill>
                  <a:srgbClr val="000000"/>
                </a:solidFill>
              </a:defRPr>
            </a:pPr>
            <a:endParaRPr sz="1800" dirty="0"/>
          </a:p>
          <a:p>
            <a:pPr marL="0" indent="120700" algn="just" defTabSz="804672">
              <a:spcBef>
                <a:spcPts val="200"/>
              </a:spcBef>
              <a:buSzTx/>
              <a:buFont typeface="Wingdings 2"/>
              <a:buNone/>
              <a:defRPr sz="1232">
                <a:solidFill>
                  <a:srgbClr val="000000"/>
                </a:solidFill>
              </a:defRPr>
            </a:pPr>
            <a:r>
              <a:rPr sz="1800" dirty="0"/>
              <a:t> If any user want to create his/her own survey on any random topic then these portals can’t be able to provide this facility to the registered users.</a:t>
            </a:r>
          </a:p>
          <a:p>
            <a:pPr marL="0" indent="120700" algn="just" defTabSz="804672">
              <a:spcBef>
                <a:spcPts val="200"/>
              </a:spcBef>
              <a:buSzTx/>
              <a:buFont typeface="Wingdings 2"/>
              <a:buNone/>
              <a:defRPr sz="1232">
                <a:solidFill>
                  <a:srgbClr val="000000"/>
                </a:solidFill>
              </a:defRPr>
            </a:pPr>
            <a:endParaRPr sz="1800" dirty="0"/>
          </a:p>
          <a:p>
            <a:pPr marL="0" indent="120700" algn="just" defTabSz="804672">
              <a:spcBef>
                <a:spcPts val="200"/>
              </a:spcBef>
              <a:buSzTx/>
              <a:buFont typeface="Wingdings 2"/>
              <a:buNone/>
              <a:defRPr sz="1232">
                <a:solidFill>
                  <a:srgbClr val="000000"/>
                </a:solidFill>
              </a:defRPr>
            </a:pPr>
            <a:r>
              <a:rPr sz="1800" dirty="0"/>
              <a:t>SURVEYKSHAN is a user friendly desktop based application which provides solution to all these above stated problems from providing one-stop solution to provision of creating surveys by the users and any user can go through different types of surveys which are going on.</a:t>
            </a:r>
          </a:p>
          <a:p>
            <a:pPr marL="362102" indent="-241401" defTabSz="804672">
              <a:spcBef>
                <a:spcPts val="500"/>
              </a:spcBef>
              <a:buSzTx/>
              <a:buFont typeface="Wingdings 2"/>
              <a:buNone/>
              <a:defRPr sz="1584">
                <a:solidFill>
                  <a:srgbClr val="000000"/>
                </a:solidFill>
              </a:defRPr>
            </a:pPr>
            <a:endParaRPr dirty="0"/>
          </a:p>
          <a:p>
            <a:pPr marL="362102" indent="-241401" defTabSz="804672">
              <a:spcBef>
                <a:spcPts val="300"/>
              </a:spcBef>
              <a:buSzTx/>
              <a:buFont typeface="Wingdings 2"/>
              <a:buNone/>
              <a:defRPr sz="1584">
                <a:solidFill>
                  <a:srgbClr val="000000"/>
                </a:solidFill>
              </a:defRPr>
            </a:pPr>
            <a:r>
              <a:rPr dirty="0"/>
              <a:t>	</a:t>
            </a:r>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Title 1"/>
          <p:cNvSpPr txBox="1">
            <a:spLocks noGrp="1"/>
          </p:cNvSpPr>
          <p:nvPr>
            <p:ph type="title"/>
          </p:nvPr>
        </p:nvSpPr>
        <p:spPr>
          <a:xfrm>
            <a:off x="457200" y="285752"/>
            <a:ext cx="8229600" cy="642918"/>
          </a:xfrm>
          <a:prstGeom prst="rect">
            <a:avLst/>
          </a:prstGeom>
        </p:spPr>
        <p:txBody>
          <a:bodyPr/>
          <a:lstStyle>
            <a:lvl1pPr>
              <a:defRPr sz="3200" cap="all">
                <a:ln w="9000">
                  <a:solidFill>
                    <a:srgbClr val="425E9F"/>
                  </a:solidFill>
                </a:ln>
                <a:solidFill>
                  <a:srgbClr val="0C3189"/>
                </a:solidFill>
              </a:defRPr>
            </a:lvl1pPr>
          </a:lstStyle>
          <a:p>
            <a:pPr>
              <a:defRPr>
                <a:effectLst/>
              </a:defRPr>
            </a:pPr>
            <a:r>
              <a:t>CREATE SURVEY FRAME 6</a:t>
            </a:r>
          </a:p>
        </p:txBody>
      </p:sp>
      <p:pic>
        <p:nvPicPr>
          <p:cNvPr id="200" name="AddNewSurvey6.JPG" descr="AddNewSurvey6.JPG"/>
          <p:cNvPicPr>
            <a:picLocks noChangeAspect="1"/>
          </p:cNvPicPr>
          <p:nvPr/>
        </p:nvPicPr>
        <p:blipFill>
          <a:blip r:embed="rId2">
            <a:extLst/>
          </a:blip>
          <a:stretch>
            <a:fillRect/>
          </a:stretch>
        </p:blipFill>
        <p:spPr>
          <a:xfrm>
            <a:off x="254000" y="1166108"/>
            <a:ext cx="8636000" cy="4876801"/>
          </a:xfrm>
          <a:prstGeom prst="rect">
            <a:avLst/>
          </a:prstGeom>
          <a:ln w="12700">
            <a:miter lim="400000"/>
          </a:ln>
        </p:spPr>
      </p:pic>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itle 1"/>
          <p:cNvSpPr txBox="1">
            <a:spLocks noGrp="1"/>
          </p:cNvSpPr>
          <p:nvPr>
            <p:ph type="title"/>
          </p:nvPr>
        </p:nvSpPr>
        <p:spPr>
          <a:prstGeom prst="rect">
            <a:avLst/>
          </a:prstGeom>
        </p:spPr>
        <p:txBody>
          <a:bodyPr/>
          <a:lstStyle/>
          <a:p>
            <a:pPr>
              <a:defRPr sz="3200" cap="all">
                <a:ln w="9000">
                  <a:solidFill>
                    <a:srgbClr val="425E9F"/>
                  </a:solidFill>
                </a:ln>
                <a:solidFill>
                  <a:srgbClr val="0C3189"/>
                </a:solidFill>
                <a:effectLst/>
              </a:defRPr>
            </a:pPr>
            <a:r>
              <a:t>MY SURVEYS frame</a:t>
            </a:r>
            <a:br/>
            <a:endParaRPr/>
          </a:p>
        </p:txBody>
      </p:sp>
      <p:sp>
        <p:nvSpPr>
          <p:cNvPr id="203" name="Content Placeholder 2"/>
          <p:cNvSpPr txBox="1">
            <a:spLocks noGrp="1"/>
          </p:cNvSpPr>
          <p:nvPr>
            <p:ph type="body" idx="1"/>
          </p:nvPr>
        </p:nvSpPr>
        <p:spPr>
          <a:xfrm>
            <a:off x="457200" y="1600200"/>
            <a:ext cx="8229600" cy="4709160"/>
          </a:xfrm>
          <a:prstGeom prst="rect">
            <a:avLst/>
          </a:prstGeom>
        </p:spPr>
        <p:txBody>
          <a:bodyPr/>
          <a:lstStyle/>
          <a:p>
            <a:pPr marL="411480" indent="-274320">
              <a:spcBef>
                <a:spcPts val="400"/>
              </a:spcBef>
              <a:buSzTx/>
              <a:buFont typeface="Wingdings 2"/>
              <a:buNone/>
              <a:defRPr sz="1800"/>
            </a:pPr>
            <a:r>
              <a:t>In this user will able to see  all the flights available from particular source and destination at a particular date . User have to enter source and destination and date and can book the ticket from available flights.</a:t>
            </a:r>
          </a:p>
          <a:p>
            <a:pPr marL="411480" indent="-274320">
              <a:spcBef>
                <a:spcPts val="400"/>
              </a:spcBef>
              <a:buSzTx/>
              <a:buFont typeface="Wingdings 2"/>
              <a:buNone/>
              <a:defRPr sz="1800"/>
            </a:pPr>
            <a:r>
              <a:t>Step1: enter source ,destination &amp; date and click on check , if flights are available at that date then below view will  be displayed.</a:t>
            </a:r>
          </a:p>
        </p:txBody>
      </p:sp>
      <p:pic>
        <p:nvPicPr>
          <p:cNvPr id="204" name="MySurveys.JPG" descr="MySurveys.JPG"/>
          <p:cNvPicPr>
            <a:picLocks noChangeAspect="1"/>
          </p:cNvPicPr>
          <p:nvPr/>
        </p:nvPicPr>
        <p:blipFill>
          <a:blip r:embed="rId2">
            <a:extLst/>
          </a:blip>
          <a:stretch>
            <a:fillRect/>
          </a:stretch>
        </p:blipFill>
        <p:spPr>
          <a:xfrm>
            <a:off x="234950" y="1271413"/>
            <a:ext cx="8674100" cy="4876801"/>
          </a:xfrm>
          <a:prstGeom prst="rect">
            <a:avLst/>
          </a:prstGeom>
          <a:ln w="12700">
            <a:miter lim="400000"/>
          </a:ln>
        </p:spPr>
      </p:pic>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Title 1"/>
          <p:cNvSpPr txBox="1">
            <a:spLocks noGrp="1"/>
          </p:cNvSpPr>
          <p:nvPr>
            <p:ph type="title"/>
          </p:nvPr>
        </p:nvSpPr>
        <p:spPr>
          <a:prstGeom prst="rect">
            <a:avLst/>
          </a:prstGeom>
        </p:spPr>
        <p:txBody>
          <a:bodyPr/>
          <a:lstStyle>
            <a:lvl1pPr>
              <a:defRPr sz="3900" cap="all">
                <a:ln w="9000">
                  <a:solidFill>
                    <a:srgbClr val="425E9F"/>
                  </a:solidFill>
                </a:ln>
                <a:solidFill>
                  <a:srgbClr val="0C3189"/>
                </a:solidFill>
              </a:defRPr>
            </a:lvl1pPr>
          </a:lstStyle>
          <a:p>
            <a:pPr>
              <a:defRPr>
                <a:effectLst/>
              </a:defRPr>
            </a:pPr>
            <a:r>
              <a:t>RESULTS FRAME</a:t>
            </a:r>
          </a:p>
        </p:txBody>
      </p:sp>
      <p:pic>
        <p:nvPicPr>
          <p:cNvPr id="207" name="SurveyResult.JPG" descr="SurveyResult.JPG"/>
          <p:cNvPicPr>
            <a:picLocks noChangeAspect="1"/>
          </p:cNvPicPr>
          <p:nvPr/>
        </p:nvPicPr>
        <p:blipFill>
          <a:blip r:embed="rId2">
            <a:extLst/>
          </a:blip>
          <a:stretch>
            <a:fillRect/>
          </a:stretch>
        </p:blipFill>
        <p:spPr>
          <a:xfrm>
            <a:off x="190500" y="1315644"/>
            <a:ext cx="8763000" cy="5016501"/>
          </a:xfrm>
          <a:prstGeom prst="rect">
            <a:avLst/>
          </a:prstGeom>
          <a:ln w="12700">
            <a:miter lim="400000"/>
          </a:ln>
        </p:spPr>
      </p:pic>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Title 1"/>
          <p:cNvSpPr txBox="1">
            <a:spLocks noGrp="1"/>
          </p:cNvSpPr>
          <p:nvPr>
            <p:ph type="title"/>
          </p:nvPr>
        </p:nvSpPr>
        <p:spPr>
          <a:xfrm>
            <a:off x="457200" y="285752"/>
            <a:ext cx="8229600" cy="642918"/>
          </a:xfrm>
          <a:prstGeom prst="rect">
            <a:avLst/>
          </a:prstGeom>
        </p:spPr>
        <p:txBody>
          <a:bodyPr/>
          <a:lstStyle>
            <a:lvl1pPr>
              <a:defRPr sz="3200" cap="all">
                <a:ln w="9000">
                  <a:solidFill>
                    <a:srgbClr val="425E9F"/>
                  </a:solidFill>
                </a:ln>
                <a:solidFill>
                  <a:srgbClr val="0C3189"/>
                </a:solidFill>
              </a:defRPr>
            </a:lvl1pPr>
          </a:lstStyle>
          <a:p>
            <a:pPr>
              <a:defRPr>
                <a:effectLst/>
              </a:defRPr>
            </a:pPr>
            <a:r>
              <a:t>FILL SURVEY FRAME 1</a:t>
            </a:r>
          </a:p>
        </p:txBody>
      </p:sp>
      <p:pic>
        <p:nvPicPr>
          <p:cNvPr id="210" name="FillSurvey1.JPG" descr="FillSurvey1.JPG"/>
          <p:cNvPicPr>
            <a:picLocks noChangeAspect="1"/>
          </p:cNvPicPr>
          <p:nvPr/>
        </p:nvPicPr>
        <p:blipFill>
          <a:blip r:embed="rId2">
            <a:extLst/>
          </a:blip>
          <a:stretch>
            <a:fillRect/>
          </a:stretch>
        </p:blipFill>
        <p:spPr>
          <a:xfrm>
            <a:off x="234950" y="1306515"/>
            <a:ext cx="8674100" cy="4876801"/>
          </a:xfrm>
          <a:prstGeom prst="rect">
            <a:avLst/>
          </a:prstGeom>
          <a:ln w="12700">
            <a:miter lim="400000"/>
          </a:ln>
        </p:spPr>
      </p:pic>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Title 1"/>
          <p:cNvSpPr txBox="1">
            <a:spLocks noGrp="1"/>
          </p:cNvSpPr>
          <p:nvPr>
            <p:ph type="title"/>
          </p:nvPr>
        </p:nvSpPr>
        <p:spPr>
          <a:xfrm>
            <a:off x="457200" y="285752"/>
            <a:ext cx="8229600" cy="642918"/>
          </a:xfrm>
          <a:prstGeom prst="rect">
            <a:avLst/>
          </a:prstGeom>
        </p:spPr>
        <p:txBody>
          <a:bodyPr/>
          <a:lstStyle>
            <a:lvl1pPr>
              <a:defRPr sz="3200" cap="all">
                <a:ln w="9000">
                  <a:solidFill>
                    <a:srgbClr val="425E9F"/>
                  </a:solidFill>
                </a:ln>
                <a:solidFill>
                  <a:srgbClr val="0C3189"/>
                </a:solidFill>
              </a:defRPr>
            </a:lvl1pPr>
          </a:lstStyle>
          <a:p>
            <a:pPr>
              <a:defRPr>
                <a:effectLst/>
              </a:defRPr>
            </a:pPr>
            <a:r>
              <a:t>FILL SURVEY FRAME 2</a:t>
            </a:r>
          </a:p>
        </p:txBody>
      </p:sp>
      <p:pic>
        <p:nvPicPr>
          <p:cNvPr id="213" name="FillSurvey2.JPG" descr="FillSurvey2.JPG"/>
          <p:cNvPicPr>
            <a:picLocks noChangeAspect="1"/>
          </p:cNvPicPr>
          <p:nvPr/>
        </p:nvPicPr>
        <p:blipFill>
          <a:blip r:embed="rId2">
            <a:extLst/>
          </a:blip>
          <a:stretch>
            <a:fillRect/>
          </a:stretch>
        </p:blipFill>
        <p:spPr>
          <a:xfrm>
            <a:off x="266700" y="1190009"/>
            <a:ext cx="8610600" cy="4864101"/>
          </a:xfrm>
          <a:prstGeom prst="rect">
            <a:avLst/>
          </a:prstGeom>
          <a:ln w="12700">
            <a:miter lim="400000"/>
          </a:ln>
        </p:spPr>
      </p:pic>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itle 1"/>
          <p:cNvSpPr txBox="1">
            <a:spLocks noGrp="1"/>
          </p:cNvSpPr>
          <p:nvPr>
            <p:ph type="title"/>
          </p:nvPr>
        </p:nvSpPr>
        <p:spPr>
          <a:xfrm>
            <a:off x="457200" y="285752"/>
            <a:ext cx="8229600" cy="642918"/>
          </a:xfrm>
          <a:prstGeom prst="rect">
            <a:avLst/>
          </a:prstGeom>
        </p:spPr>
        <p:txBody>
          <a:bodyPr/>
          <a:lstStyle>
            <a:lvl1pPr>
              <a:defRPr sz="3200" cap="all">
                <a:ln w="9000">
                  <a:solidFill>
                    <a:srgbClr val="425E9F"/>
                  </a:solidFill>
                </a:ln>
                <a:solidFill>
                  <a:srgbClr val="0C3189"/>
                </a:solidFill>
              </a:defRPr>
            </a:lvl1pPr>
          </a:lstStyle>
          <a:p>
            <a:pPr>
              <a:defRPr>
                <a:effectLst/>
              </a:defRPr>
            </a:pPr>
            <a:r>
              <a:t>FILL SURVEY FRAME 3</a:t>
            </a:r>
          </a:p>
        </p:txBody>
      </p:sp>
      <p:pic>
        <p:nvPicPr>
          <p:cNvPr id="216" name="FillSurvey3.JPG" descr="FillSurvey3.JPG"/>
          <p:cNvPicPr>
            <a:picLocks noChangeAspect="1"/>
          </p:cNvPicPr>
          <p:nvPr/>
        </p:nvPicPr>
        <p:blipFill>
          <a:blip r:embed="rId2">
            <a:extLst/>
          </a:blip>
          <a:stretch>
            <a:fillRect/>
          </a:stretch>
        </p:blipFill>
        <p:spPr>
          <a:xfrm>
            <a:off x="266700" y="1216335"/>
            <a:ext cx="8610600" cy="4864101"/>
          </a:xfrm>
          <a:prstGeom prst="rect">
            <a:avLst/>
          </a:prstGeom>
          <a:ln w="12700">
            <a:miter lim="400000"/>
          </a:ln>
        </p:spPr>
      </p:pic>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Title 1"/>
          <p:cNvSpPr txBox="1">
            <a:spLocks noGrp="1"/>
          </p:cNvSpPr>
          <p:nvPr>
            <p:ph type="title"/>
          </p:nvPr>
        </p:nvSpPr>
        <p:spPr>
          <a:xfrm>
            <a:off x="457200" y="285752"/>
            <a:ext cx="8229600" cy="642918"/>
          </a:xfrm>
          <a:prstGeom prst="rect">
            <a:avLst/>
          </a:prstGeom>
        </p:spPr>
        <p:txBody>
          <a:bodyPr/>
          <a:lstStyle>
            <a:lvl1pPr>
              <a:defRPr sz="3200" cap="all">
                <a:ln w="9000">
                  <a:solidFill>
                    <a:srgbClr val="425E9F"/>
                  </a:solidFill>
                </a:ln>
                <a:solidFill>
                  <a:srgbClr val="0C3189"/>
                </a:solidFill>
              </a:defRPr>
            </a:lvl1pPr>
          </a:lstStyle>
          <a:p>
            <a:pPr>
              <a:defRPr>
                <a:effectLst/>
              </a:defRPr>
            </a:pPr>
            <a:r>
              <a:t>FILL SURVEY FRAME 4</a:t>
            </a:r>
          </a:p>
        </p:txBody>
      </p:sp>
      <p:pic>
        <p:nvPicPr>
          <p:cNvPr id="219" name="FillSurvey4.JPG" descr="FillSurvey4.JPG"/>
          <p:cNvPicPr>
            <a:picLocks noChangeAspect="1"/>
          </p:cNvPicPr>
          <p:nvPr/>
        </p:nvPicPr>
        <p:blipFill>
          <a:blip r:embed="rId2">
            <a:extLst/>
          </a:blip>
          <a:stretch>
            <a:fillRect/>
          </a:stretch>
        </p:blipFill>
        <p:spPr>
          <a:xfrm>
            <a:off x="266700" y="1268988"/>
            <a:ext cx="8610600" cy="4864101"/>
          </a:xfrm>
          <a:prstGeom prst="rect">
            <a:avLst/>
          </a:prstGeom>
          <a:ln w="12700">
            <a:miter lim="400000"/>
          </a:ln>
        </p:spPr>
      </p:pic>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Title 1"/>
          <p:cNvSpPr txBox="1">
            <a:spLocks noGrp="1"/>
          </p:cNvSpPr>
          <p:nvPr>
            <p:ph type="title"/>
          </p:nvPr>
        </p:nvSpPr>
        <p:spPr>
          <a:prstGeom prst="rect">
            <a:avLst/>
          </a:prstGeom>
        </p:spPr>
        <p:txBody>
          <a:bodyPr/>
          <a:lstStyle>
            <a:lvl1pPr>
              <a:defRPr sz="3200" cap="all">
                <a:ln w="9000">
                  <a:solidFill>
                    <a:srgbClr val="425E9F"/>
                  </a:solidFill>
                </a:ln>
                <a:solidFill>
                  <a:srgbClr val="0C3189"/>
                </a:solidFill>
              </a:defRPr>
            </a:lvl1pPr>
          </a:lstStyle>
          <a:p>
            <a:pPr>
              <a:defRPr>
                <a:effectLst/>
              </a:defRPr>
            </a:pPr>
            <a:r>
              <a:t>Limitations</a:t>
            </a:r>
          </a:p>
        </p:txBody>
      </p:sp>
      <p:sp>
        <p:nvSpPr>
          <p:cNvPr id="222" name="Content Placeholder 2"/>
          <p:cNvSpPr txBox="1">
            <a:spLocks noGrp="1"/>
          </p:cNvSpPr>
          <p:nvPr>
            <p:ph type="body" idx="1"/>
          </p:nvPr>
        </p:nvSpPr>
        <p:spPr>
          <a:xfrm>
            <a:off x="457200" y="1600200"/>
            <a:ext cx="8229600" cy="4709160"/>
          </a:xfrm>
          <a:prstGeom prst="rect">
            <a:avLst/>
          </a:prstGeom>
        </p:spPr>
        <p:txBody>
          <a:bodyPr/>
          <a:lstStyle/>
          <a:p>
            <a:pPr>
              <a:buChar char="❑"/>
              <a:defRPr sz="2400">
                <a:solidFill>
                  <a:srgbClr val="000000"/>
                </a:solidFill>
              </a:defRPr>
            </a:pPr>
            <a:endParaRPr/>
          </a:p>
          <a:p>
            <a:pPr>
              <a:spcBef>
                <a:spcPts val="500"/>
              </a:spcBef>
              <a:buChar char="❑"/>
              <a:defRPr sz="2400">
                <a:solidFill>
                  <a:srgbClr val="000000"/>
                </a:solidFill>
              </a:defRPr>
            </a:pPr>
            <a:r>
              <a:t>1.Funds cannot be directly added to the User account i.e., we can only earn through filling surveys.</a:t>
            </a:r>
          </a:p>
          <a:p>
            <a:pPr>
              <a:spcBef>
                <a:spcPts val="500"/>
              </a:spcBef>
              <a:buChar char="❑"/>
              <a:defRPr sz="2400">
                <a:solidFill>
                  <a:srgbClr val="000000"/>
                </a:solidFill>
              </a:defRPr>
            </a:pPr>
            <a:r>
              <a:t>2.No support for image/graphic based surveys.</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Title 1"/>
          <p:cNvSpPr txBox="1">
            <a:spLocks noGrp="1"/>
          </p:cNvSpPr>
          <p:nvPr>
            <p:ph type="title"/>
          </p:nvPr>
        </p:nvSpPr>
        <p:spPr>
          <a:prstGeom prst="rect">
            <a:avLst/>
          </a:prstGeom>
        </p:spPr>
        <p:txBody>
          <a:bodyPr/>
          <a:lstStyle>
            <a:lvl1pPr>
              <a:defRPr cap="all">
                <a:ln w="9000">
                  <a:solidFill>
                    <a:srgbClr val="425E9F"/>
                  </a:solidFill>
                </a:ln>
                <a:solidFill>
                  <a:srgbClr val="0C3189"/>
                </a:solidFill>
              </a:defRPr>
            </a:lvl1pPr>
          </a:lstStyle>
          <a:p>
            <a:pPr>
              <a:defRPr>
                <a:effectLst/>
              </a:defRPr>
            </a:pPr>
            <a:r>
              <a:t>SUMMARY</a:t>
            </a:r>
          </a:p>
        </p:txBody>
      </p:sp>
      <p:sp>
        <p:nvSpPr>
          <p:cNvPr id="225" name="Content Placeholder 2"/>
          <p:cNvSpPr txBox="1">
            <a:spLocks noGrp="1"/>
          </p:cNvSpPr>
          <p:nvPr>
            <p:ph type="body" idx="1"/>
          </p:nvPr>
        </p:nvSpPr>
        <p:spPr>
          <a:xfrm>
            <a:off x="457200" y="1600200"/>
            <a:ext cx="8229600" cy="4709160"/>
          </a:xfrm>
          <a:prstGeom prst="rect">
            <a:avLst/>
          </a:prstGeom>
          <a:solidFill>
            <a:srgbClr val="FFFFFF"/>
          </a:solidFill>
          <a:ln w="9525">
            <a:solidFill>
              <a:srgbClr val="FFFFFF"/>
            </a:solidFill>
            <a:round/>
          </a:ln>
        </p:spPr>
        <p:txBody>
          <a:bodyPr/>
          <a:lstStyle/>
          <a:p>
            <a:pPr marL="411480" indent="-274320" algn="just">
              <a:lnSpc>
                <a:spcPct val="90000"/>
              </a:lnSpc>
              <a:buSzTx/>
              <a:buFont typeface="Wingdings 2"/>
              <a:buNone/>
              <a:defRPr>
                <a:solidFill>
                  <a:srgbClr val="000000"/>
                </a:solidFill>
                <a:latin typeface="Times New Roman"/>
                <a:ea typeface="Times New Roman"/>
                <a:cs typeface="Times New Roman"/>
                <a:sym typeface="Times New Roman"/>
              </a:defRPr>
            </a:pPr>
            <a:r>
              <a:t>    We have done our best to understand the requirement of the customer and have put forward all the functionalities so as to develop and the design the expected software.</a:t>
            </a:r>
          </a:p>
          <a:p>
            <a:pPr marL="411480" indent="-274320" algn="just">
              <a:lnSpc>
                <a:spcPct val="90000"/>
              </a:lnSpc>
              <a:buSzTx/>
              <a:buFont typeface="Wingdings 2"/>
              <a:buNone/>
              <a:defRPr>
                <a:solidFill>
                  <a:srgbClr val="000000"/>
                </a:solidFill>
                <a:latin typeface="Times New Roman"/>
                <a:ea typeface="Times New Roman"/>
                <a:cs typeface="Times New Roman"/>
                <a:sym typeface="Times New Roman"/>
              </a:defRPr>
            </a:pPr>
            <a:endParaRPr/>
          </a:p>
          <a:p>
            <a:pPr marL="411480" indent="-274320" algn="just">
              <a:lnSpc>
                <a:spcPct val="90000"/>
              </a:lnSpc>
              <a:buSzTx/>
              <a:buFont typeface="Wingdings 2"/>
              <a:buNone/>
              <a:defRPr>
                <a:solidFill>
                  <a:srgbClr val="000000"/>
                </a:solidFill>
                <a:latin typeface="Times New Roman"/>
                <a:ea typeface="Times New Roman"/>
                <a:cs typeface="Times New Roman"/>
                <a:sym typeface="Times New Roman"/>
              </a:defRPr>
            </a:pPr>
            <a:r>
              <a:t>    The project meets the customer requirements and is built in such a  way that it can be updated as per  the customer demands.</a:t>
            </a:r>
          </a:p>
          <a:p>
            <a:pPr marL="411480" indent="-274320" algn="just">
              <a:lnSpc>
                <a:spcPct val="90000"/>
              </a:lnSpc>
              <a:buSzTx/>
              <a:buFont typeface="Wingdings 2"/>
              <a:buNone/>
              <a:defRPr>
                <a:solidFill>
                  <a:srgbClr val="000000"/>
                </a:solidFill>
                <a:latin typeface="Times New Roman"/>
                <a:ea typeface="Times New Roman"/>
                <a:cs typeface="Times New Roman"/>
                <a:sym typeface="Times New Roman"/>
              </a:defRPr>
            </a:pPr>
            <a:endParaRPr/>
          </a:p>
          <a:p>
            <a:pPr marL="411480" indent="-274320" algn="just">
              <a:lnSpc>
                <a:spcPct val="90000"/>
              </a:lnSpc>
              <a:buSzTx/>
              <a:buFont typeface="Wingdings 2"/>
              <a:buNone/>
              <a:defRPr>
                <a:solidFill>
                  <a:srgbClr val="000000"/>
                </a:solidFill>
                <a:latin typeface="Times New Roman"/>
                <a:ea typeface="Times New Roman"/>
                <a:cs typeface="Times New Roman"/>
                <a:sym typeface="Times New Roman"/>
              </a:defRPr>
            </a:pPr>
            <a:r>
              <a:t>     It has been developed using Core Java and Oracle Database.</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Title 1"/>
          <p:cNvSpPr txBox="1">
            <a:spLocks noGrp="1"/>
          </p:cNvSpPr>
          <p:nvPr>
            <p:ph type="title"/>
          </p:nvPr>
        </p:nvSpPr>
        <p:spPr>
          <a:prstGeom prst="rect">
            <a:avLst/>
          </a:prstGeom>
        </p:spPr>
        <p:txBody>
          <a:bodyPr/>
          <a:lstStyle>
            <a:lvl1pPr>
              <a:defRPr sz="3200" cap="all">
                <a:ln w="9000">
                  <a:solidFill>
                    <a:srgbClr val="425E9F"/>
                  </a:solidFill>
                </a:ln>
                <a:solidFill>
                  <a:srgbClr val="0C3189"/>
                </a:solidFill>
              </a:defRPr>
            </a:lvl1pPr>
          </a:lstStyle>
          <a:p>
            <a:pPr>
              <a:defRPr>
                <a:effectLst/>
              </a:defRPr>
            </a:pPr>
            <a:r>
              <a:t>Conclusion</a:t>
            </a:r>
          </a:p>
        </p:txBody>
      </p:sp>
      <p:sp>
        <p:nvSpPr>
          <p:cNvPr id="228" name="Content Placeholder 2"/>
          <p:cNvSpPr txBox="1">
            <a:spLocks noGrp="1"/>
          </p:cNvSpPr>
          <p:nvPr>
            <p:ph type="body" idx="1"/>
          </p:nvPr>
        </p:nvSpPr>
        <p:spPr>
          <a:xfrm>
            <a:off x="457200" y="1142983"/>
            <a:ext cx="8229600" cy="5166378"/>
          </a:xfrm>
          <a:prstGeom prst="rect">
            <a:avLst/>
          </a:prstGeom>
        </p:spPr>
        <p:txBody>
          <a:bodyPr/>
          <a:lstStyle/>
          <a:p>
            <a:pPr marL="411480" indent="-274320" algn="just">
              <a:spcBef>
                <a:spcPts val="400"/>
              </a:spcBef>
              <a:buSzTx/>
              <a:buFont typeface="Wingdings 2"/>
              <a:buNone/>
              <a:defRPr sz="1800">
                <a:solidFill>
                  <a:srgbClr val="000000"/>
                </a:solidFill>
              </a:defRPr>
            </a:pPr>
            <a:r>
              <a:rPr dirty="0"/>
              <a:t> 	From this TPL project we conclude that it was a lovely experience working with each other. We have gained concepts which we were </a:t>
            </a:r>
            <a:r>
              <a:rPr dirty="0" smtClean="0"/>
              <a:t>unaware </a:t>
            </a:r>
            <a:r>
              <a:rPr dirty="0"/>
              <a:t>of.</a:t>
            </a:r>
          </a:p>
          <a:p>
            <a:pPr marL="411480" indent="-274320" algn="just">
              <a:buSzTx/>
              <a:buFont typeface="Wingdings 2"/>
              <a:buNone/>
              <a:defRPr sz="1800">
                <a:solidFill>
                  <a:srgbClr val="000000"/>
                </a:solidFill>
              </a:defRPr>
            </a:pPr>
            <a:endParaRPr dirty="0"/>
          </a:p>
          <a:p>
            <a:pPr marL="411480" indent="-274320" algn="just">
              <a:spcBef>
                <a:spcPts val="400"/>
              </a:spcBef>
              <a:buSzTx/>
              <a:buFont typeface="Wingdings 2"/>
              <a:buNone/>
              <a:defRPr sz="1800">
                <a:solidFill>
                  <a:srgbClr val="000000"/>
                </a:solidFill>
              </a:defRPr>
            </a:pPr>
            <a:r>
              <a:rPr dirty="0"/>
              <a:t>	We </a:t>
            </a:r>
            <a:r>
              <a:rPr lang="en-US" dirty="0"/>
              <a:t>T</a:t>
            </a:r>
            <a:r>
              <a:rPr dirty="0" smtClean="0"/>
              <a:t>eam1 w</a:t>
            </a:r>
            <a:r>
              <a:rPr lang="en-US" dirty="0" smtClean="0"/>
              <a:t>ould like</a:t>
            </a:r>
            <a:r>
              <a:rPr dirty="0" smtClean="0"/>
              <a:t> </a:t>
            </a:r>
            <a:r>
              <a:rPr dirty="0"/>
              <a:t>to thank our trainer “Mrs. </a:t>
            </a:r>
            <a:r>
              <a:rPr dirty="0" err="1"/>
              <a:t>Lata</a:t>
            </a:r>
            <a:r>
              <a:rPr dirty="0"/>
              <a:t> </a:t>
            </a:r>
            <a:r>
              <a:rPr dirty="0" err="1"/>
              <a:t>Verma</a:t>
            </a:r>
            <a:r>
              <a:rPr dirty="0" smtClean="0"/>
              <a:t>”</a:t>
            </a:r>
            <a:r>
              <a:rPr lang="en-US" dirty="0" smtClean="0"/>
              <a:t> who is a substance of genius. Thanks</a:t>
            </a:r>
            <a:r>
              <a:rPr dirty="0" smtClean="0"/>
              <a:t> </a:t>
            </a:r>
            <a:r>
              <a:rPr dirty="0"/>
              <a:t>for giving us </a:t>
            </a:r>
            <a:r>
              <a:rPr dirty="0" smtClean="0"/>
              <a:t>a</a:t>
            </a:r>
            <a:r>
              <a:rPr lang="en-US" dirty="0" smtClean="0"/>
              <a:t> wonderful</a:t>
            </a:r>
            <a:r>
              <a:rPr dirty="0" smtClean="0"/>
              <a:t> </a:t>
            </a:r>
            <a:r>
              <a:rPr dirty="0"/>
              <a:t>opportunity to work on this </a:t>
            </a:r>
            <a:r>
              <a:rPr dirty="0" smtClean="0"/>
              <a:t>project,</a:t>
            </a:r>
            <a:r>
              <a:rPr lang="en-US" dirty="0" smtClean="0"/>
              <a:t> </a:t>
            </a:r>
            <a:r>
              <a:rPr dirty="0" smtClean="0"/>
              <a:t>and</a:t>
            </a:r>
            <a:r>
              <a:rPr lang="en-US" dirty="0" smtClean="0"/>
              <a:t> for consistently</a:t>
            </a:r>
            <a:r>
              <a:rPr dirty="0" smtClean="0"/>
              <a:t> </a:t>
            </a:r>
            <a:r>
              <a:rPr dirty="0"/>
              <a:t>guiding us </a:t>
            </a:r>
            <a:r>
              <a:rPr lang="en-US" dirty="0" smtClean="0"/>
              <a:t>under</a:t>
            </a:r>
            <a:r>
              <a:rPr dirty="0" smtClean="0"/>
              <a:t> </a:t>
            </a:r>
            <a:r>
              <a:rPr dirty="0"/>
              <a:t>all circumstances as well as providing us the </a:t>
            </a:r>
            <a:r>
              <a:rPr lang="en-US" dirty="0" smtClean="0"/>
              <a:t>best </a:t>
            </a:r>
            <a:r>
              <a:rPr dirty="0" smtClean="0"/>
              <a:t>knowledge  </a:t>
            </a:r>
            <a:r>
              <a:rPr dirty="0"/>
              <a:t>which will be helpful in our future IT carrier.</a:t>
            </a:r>
          </a:p>
          <a:p>
            <a:pPr marL="411480" indent="-274320" algn="just">
              <a:buSzTx/>
              <a:buFont typeface="Wingdings 2"/>
              <a:buNone/>
              <a:defRPr sz="1800">
                <a:solidFill>
                  <a:srgbClr val="000000"/>
                </a:solidFill>
              </a:defRPr>
            </a:pPr>
            <a:endParaRPr dirty="0"/>
          </a:p>
          <a:p>
            <a:pPr marL="411480" indent="-274320" algn="just">
              <a:spcBef>
                <a:spcPts val="400"/>
              </a:spcBef>
              <a:buSzTx/>
              <a:buFont typeface="Wingdings 2"/>
              <a:buNone/>
              <a:defRPr sz="1800">
                <a:solidFill>
                  <a:srgbClr val="000000"/>
                </a:solidFill>
              </a:defRPr>
            </a:pPr>
            <a:r>
              <a:rPr dirty="0"/>
              <a:t>	THANK YOU</a:t>
            </a:r>
          </a:p>
          <a:p>
            <a:pPr marL="411480" indent="-274320" algn="just">
              <a:spcBef>
                <a:spcPts val="400"/>
              </a:spcBef>
              <a:buSzTx/>
              <a:buFont typeface="Wingdings 2"/>
              <a:buNone/>
              <a:defRPr sz="1800">
                <a:solidFill>
                  <a:srgbClr val="000000"/>
                </a:solidFill>
              </a:defRPr>
            </a:pPr>
            <a:r>
              <a:rPr dirty="0"/>
              <a:t>	Amandeep </a:t>
            </a:r>
            <a:r>
              <a:rPr dirty="0" err="1"/>
              <a:t>Rikhi</a:t>
            </a:r>
            <a:endParaRPr dirty="0"/>
          </a:p>
          <a:p>
            <a:pPr marL="411480" indent="-274320" algn="just">
              <a:spcBef>
                <a:spcPts val="400"/>
              </a:spcBef>
              <a:buSzTx/>
              <a:buFont typeface="Wingdings 2"/>
              <a:buNone/>
              <a:defRPr sz="1800">
                <a:solidFill>
                  <a:srgbClr val="000000"/>
                </a:solidFill>
              </a:defRPr>
            </a:pPr>
            <a:r>
              <a:rPr dirty="0"/>
              <a:t>	Nancy Hada</a:t>
            </a:r>
          </a:p>
          <a:p>
            <a:pPr marL="411480" indent="-274320" algn="just">
              <a:spcBef>
                <a:spcPts val="400"/>
              </a:spcBef>
              <a:buSzTx/>
              <a:buFont typeface="Wingdings 2"/>
              <a:buNone/>
              <a:defRPr sz="1800">
                <a:solidFill>
                  <a:srgbClr val="000000"/>
                </a:solidFill>
              </a:defRPr>
            </a:pPr>
            <a:r>
              <a:rPr dirty="0"/>
              <a:t>	</a:t>
            </a:r>
            <a:r>
              <a:rPr dirty="0" err="1"/>
              <a:t>Ritu</a:t>
            </a:r>
            <a:r>
              <a:rPr dirty="0"/>
              <a:t> </a:t>
            </a:r>
            <a:r>
              <a:rPr dirty="0" err="1"/>
              <a:t>Gaba</a:t>
            </a:r>
            <a:endParaRPr dirty="0"/>
          </a:p>
          <a:p>
            <a:pPr marL="411480" indent="-274320" algn="just">
              <a:spcBef>
                <a:spcPts val="400"/>
              </a:spcBef>
              <a:buSzTx/>
              <a:buFont typeface="Wingdings 2"/>
              <a:buNone/>
              <a:defRPr sz="1800">
                <a:solidFill>
                  <a:srgbClr val="000000"/>
                </a:solidFill>
              </a:defRPr>
            </a:pPr>
            <a:r>
              <a:rPr dirty="0"/>
              <a:t>	</a:t>
            </a:r>
            <a:r>
              <a:rPr dirty="0" err="1"/>
              <a:t>Shubham</a:t>
            </a:r>
            <a:r>
              <a:rPr dirty="0"/>
              <a:t> </a:t>
            </a:r>
            <a:r>
              <a:rPr dirty="0" err="1"/>
              <a:t>Gosain</a:t>
            </a:r>
            <a:endParaRPr dirty="0"/>
          </a:p>
          <a:p>
            <a:pPr marL="411480" indent="-274320" algn="just">
              <a:spcBef>
                <a:spcPts val="400"/>
              </a:spcBef>
              <a:buSzTx/>
              <a:buFont typeface="Wingdings 2"/>
              <a:buNone/>
              <a:defRPr sz="1800">
                <a:solidFill>
                  <a:srgbClr val="000000"/>
                </a:solidFill>
              </a:defRPr>
            </a:pPr>
            <a:r>
              <a:rPr dirty="0"/>
              <a:t>     </a:t>
            </a:r>
            <a:r>
              <a:rPr dirty="0" err="1"/>
              <a:t>Umang</a:t>
            </a:r>
            <a:r>
              <a:rPr dirty="0"/>
              <a:t> Gupta</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itle 1"/>
          <p:cNvSpPr txBox="1">
            <a:spLocks noGrp="1"/>
          </p:cNvSpPr>
          <p:nvPr>
            <p:ph type="title"/>
          </p:nvPr>
        </p:nvSpPr>
        <p:spPr>
          <a:prstGeom prst="rect">
            <a:avLst/>
          </a:prstGeom>
        </p:spPr>
        <p:txBody>
          <a:bodyPr/>
          <a:lstStyle>
            <a:lvl1pPr>
              <a:defRPr cap="all">
                <a:ln w="9000">
                  <a:solidFill>
                    <a:srgbClr val="425E9F"/>
                  </a:solidFill>
                </a:ln>
                <a:solidFill>
                  <a:srgbClr val="0C3189"/>
                </a:solidFill>
              </a:defRPr>
            </a:lvl1pPr>
          </a:lstStyle>
          <a:p>
            <a:pPr>
              <a:defRPr>
                <a:effectLst/>
              </a:defRPr>
            </a:pPr>
            <a:r>
              <a:t>WELCOME Frame</a:t>
            </a:r>
          </a:p>
        </p:txBody>
      </p:sp>
      <p:pic>
        <p:nvPicPr>
          <p:cNvPr id="124" name="logoimage.png" descr="logoimage.png"/>
          <p:cNvPicPr>
            <a:picLocks noChangeAspect="1"/>
          </p:cNvPicPr>
          <p:nvPr/>
        </p:nvPicPr>
        <p:blipFill>
          <a:blip r:embed="rId2">
            <a:extLst/>
          </a:blip>
          <a:stretch>
            <a:fillRect/>
          </a:stretch>
        </p:blipFill>
        <p:spPr>
          <a:xfrm>
            <a:off x="1162177" y="1426707"/>
            <a:ext cx="6819646" cy="5124153"/>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Rectangle 6"/>
          <p:cNvSpPr txBox="1"/>
          <p:nvPr/>
        </p:nvSpPr>
        <p:spPr>
          <a:xfrm>
            <a:off x="1477333" y="2707708"/>
            <a:ext cx="6443429" cy="110799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5400" b="1" cap="all">
                <a:ln w="9000">
                  <a:solidFill>
                    <a:srgbClr val="425E9F"/>
                  </a:solidFill>
                </a:ln>
                <a:solidFill>
                  <a:srgbClr val="0C3189"/>
                </a:solidFill>
              </a:defRPr>
            </a:lvl1pPr>
          </a:lstStyle>
          <a:p>
            <a:r>
              <a:rPr sz="6600" dirty="0"/>
              <a:t>THANK YOU !!!</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Title 1"/>
          <p:cNvSpPr txBox="1">
            <a:spLocks noGrp="1"/>
          </p:cNvSpPr>
          <p:nvPr>
            <p:ph type="title" idx="4294967295"/>
          </p:nvPr>
        </p:nvSpPr>
        <p:spPr>
          <a:xfrm>
            <a:off x="0" y="274638"/>
            <a:ext cx="8229600" cy="1143001"/>
          </a:xfrm>
          <a:prstGeom prst="rect">
            <a:avLst/>
          </a:prstGeom>
        </p:spPr>
        <p:txBody>
          <a:bodyPr/>
          <a:lstStyle>
            <a:lvl1pPr>
              <a:defRPr cap="all">
                <a:ln w="9000">
                  <a:solidFill>
                    <a:srgbClr val="425E9F"/>
                  </a:solidFill>
                </a:ln>
                <a:solidFill>
                  <a:srgbClr val="0C3189"/>
                </a:solidFill>
              </a:defRPr>
            </a:lvl1pPr>
          </a:lstStyle>
          <a:p>
            <a:pPr>
              <a:defRPr>
                <a:effectLst/>
              </a:defRPr>
            </a:pPr>
            <a:r>
              <a:rPr dirty="0"/>
              <a:t>        Any Queries</a:t>
            </a:r>
          </a:p>
        </p:txBody>
      </p:sp>
      <p:pic>
        <p:nvPicPr>
          <p:cNvPr id="233" name="Content Placeholder 9" descr="Content Placeholder 9"/>
          <p:cNvPicPr>
            <a:picLocks noChangeAspect="1"/>
          </p:cNvPicPr>
          <p:nvPr/>
        </p:nvPicPr>
        <p:blipFill>
          <a:blip r:embed="rId2">
            <a:extLst/>
          </a:blip>
          <a:stretch>
            <a:fillRect/>
          </a:stretch>
        </p:blipFill>
        <p:spPr>
          <a:xfrm>
            <a:off x="1214413" y="1357297"/>
            <a:ext cx="6143626" cy="4714876"/>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itle 1"/>
          <p:cNvSpPr txBox="1">
            <a:spLocks noGrp="1"/>
          </p:cNvSpPr>
          <p:nvPr>
            <p:ph type="title"/>
          </p:nvPr>
        </p:nvSpPr>
        <p:spPr>
          <a:xfrm>
            <a:off x="457200" y="274639"/>
            <a:ext cx="8229600" cy="531658"/>
          </a:xfrm>
          <a:prstGeom prst="rect">
            <a:avLst/>
          </a:prstGeom>
        </p:spPr>
        <p:txBody>
          <a:bodyPr>
            <a:normAutofit fontScale="90000"/>
          </a:bodyPr>
          <a:lstStyle>
            <a:lvl1pPr>
              <a:defRPr cap="all">
                <a:ln w="9000">
                  <a:solidFill>
                    <a:srgbClr val="425E9F"/>
                  </a:solidFill>
                </a:ln>
                <a:solidFill>
                  <a:srgbClr val="0C3189"/>
                </a:solidFill>
              </a:defRPr>
            </a:lvl1pPr>
          </a:lstStyle>
          <a:p>
            <a:pPr>
              <a:defRPr>
                <a:effectLst/>
              </a:defRPr>
            </a:pPr>
            <a:r>
              <a:rPr dirty="0"/>
              <a:t>Class Diagram</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2678" y="893719"/>
            <a:ext cx="7043245" cy="5964280"/>
          </a:xfrm>
          <a:prstGeom prst="rect">
            <a:avLst/>
          </a:prstGeom>
        </p:spPr>
      </p:pic>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itle 1"/>
          <p:cNvSpPr txBox="1">
            <a:spLocks noGrp="1"/>
          </p:cNvSpPr>
          <p:nvPr>
            <p:ph type="title"/>
          </p:nvPr>
        </p:nvSpPr>
        <p:spPr>
          <a:prstGeom prst="rect">
            <a:avLst/>
          </a:prstGeom>
        </p:spPr>
        <p:txBody>
          <a:bodyPr/>
          <a:lstStyle>
            <a:lvl1pPr>
              <a:defRPr cap="all">
                <a:ln w="9000">
                  <a:solidFill>
                    <a:srgbClr val="425E9F"/>
                  </a:solidFill>
                </a:ln>
                <a:solidFill>
                  <a:srgbClr val="0C3189"/>
                </a:solidFill>
              </a:defRPr>
            </a:lvl1pPr>
          </a:lstStyle>
          <a:p>
            <a:pPr>
              <a:defRPr>
                <a:effectLst/>
              </a:defRPr>
            </a:pPr>
            <a:r>
              <a:t>Login Frame</a:t>
            </a:r>
          </a:p>
        </p:txBody>
      </p:sp>
      <p:pic>
        <p:nvPicPr>
          <p:cNvPr id="127" name="login.JPG" descr="login.JPG"/>
          <p:cNvPicPr>
            <a:picLocks noChangeAspect="1"/>
          </p:cNvPicPr>
          <p:nvPr/>
        </p:nvPicPr>
        <p:blipFill>
          <a:blip r:embed="rId2">
            <a:extLst/>
          </a:blip>
          <a:stretch>
            <a:fillRect/>
          </a:stretch>
        </p:blipFill>
        <p:spPr>
          <a:xfrm>
            <a:off x="1448349" y="1771169"/>
            <a:ext cx="6601264" cy="4889255"/>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itle 1"/>
          <p:cNvSpPr txBox="1">
            <a:spLocks noGrp="1"/>
          </p:cNvSpPr>
          <p:nvPr>
            <p:ph type="title"/>
          </p:nvPr>
        </p:nvSpPr>
        <p:spPr>
          <a:prstGeom prst="rect">
            <a:avLst/>
          </a:prstGeom>
        </p:spPr>
        <p:txBody>
          <a:bodyPr/>
          <a:lstStyle>
            <a:lvl1pPr>
              <a:defRPr cap="all">
                <a:ln w="9000">
                  <a:solidFill>
                    <a:srgbClr val="425E9F"/>
                  </a:solidFill>
                </a:ln>
                <a:solidFill>
                  <a:srgbClr val="0C3189"/>
                </a:solidFill>
              </a:defRPr>
            </a:lvl1pPr>
          </a:lstStyle>
          <a:p>
            <a:pPr>
              <a:defRPr>
                <a:effectLst/>
              </a:defRPr>
            </a:pPr>
            <a:r>
              <a:t>Registration Frame</a:t>
            </a:r>
          </a:p>
        </p:txBody>
      </p:sp>
      <p:pic>
        <p:nvPicPr>
          <p:cNvPr id="130" name="NewUserRegister.JPG" descr="NewUserRegister.JPG"/>
          <p:cNvPicPr>
            <a:picLocks noChangeAspect="1"/>
          </p:cNvPicPr>
          <p:nvPr/>
        </p:nvPicPr>
        <p:blipFill>
          <a:blip r:embed="rId2">
            <a:extLst/>
          </a:blip>
          <a:stretch>
            <a:fillRect/>
          </a:stretch>
        </p:blipFill>
        <p:spPr>
          <a:xfrm>
            <a:off x="670178" y="1579152"/>
            <a:ext cx="7803644" cy="4787850"/>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itle 1"/>
          <p:cNvSpPr txBox="1">
            <a:spLocks noGrp="1"/>
          </p:cNvSpPr>
          <p:nvPr>
            <p:ph type="title"/>
          </p:nvPr>
        </p:nvSpPr>
        <p:spPr>
          <a:prstGeom prst="rect">
            <a:avLst/>
          </a:prstGeom>
        </p:spPr>
        <p:txBody>
          <a:bodyPr/>
          <a:lstStyle>
            <a:lvl1pPr>
              <a:defRPr cap="all">
                <a:ln w="9000">
                  <a:solidFill>
                    <a:srgbClr val="425E9F"/>
                  </a:solidFill>
                </a:ln>
                <a:solidFill>
                  <a:srgbClr val="0C3189"/>
                </a:solidFill>
              </a:defRPr>
            </a:lvl1pPr>
          </a:lstStyle>
          <a:p>
            <a:pPr>
              <a:defRPr>
                <a:effectLst/>
              </a:defRPr>
            </a:pPr>
            <a:r>
              <a:t>Change Password</a:t>
            </a:r>
          </a:p>
        </p:txBody>
      </p:sp>
      <p:pic>
        <p:nvPicPr>
          <p:cNvPr id="133" name="ForgetPassword1.JPG" descr="ForgetPassword1.JPG"/>
          <p:cNvPicPr>
            <a:picLocks noChangeAspect="1"/>
          </p:cNvPicPr>
          <p:nvPr/>
        </p:nvPicPr>
        <p:blipFill>
          <a:blip r:embed="rId2">
            <a:extLst/>
          </a:blip>
          <a:stretch>
            <a:fillRect/>
          </a:stretch>
        </p:blipFill>
        <p:spPr>
          <a:xfrm>
            <a:off x="197878" y="1657953"/>
            <a:ext cx="4385449" cy="3542094"/>
          </a:xfrm>
          <a:prstGeom prst="rect">
            <a:avLst/>
          </a:prstGeom>
          <a:ln w="12700">
            <a:miter lim="400000"/>
          </a:ln>
        </p:spPr>
      </p:pic>
      <p:pic>
        <p:nvPicPr>
          <p:cNvPr id="134" name="ForgetPassword2.JPG" descr="ForgetPassword2.JPG"/>
          <p:cNvPicPr>
            <a:picLocks noChangeAspect="1"/>
          </p:cNvPicPr>
          <p:nvPr/>
        </p:nvPicPr>
        <p:blipFill>
          <a:blip r:embed="rId3">
            <a:extLst/>
          </a:blip>
          <a:stretch>
            <a:fillRect/>
          </a:stretch>
        </p:blipFill>
        <p:spPr>
          <a:xfrm>
            <a:off x="4662070" y="1649386"/>
            <a:ext cx="4406661" cy="3559228"/>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itle 1"/>
          <p:cNvSpPr txBox="1">
            <a:spLocks noGrp="1"/>
          </p:cNvSpPr>
          <p:nvPr>
            <p:ph type="title"/>
          </p:nvPr>
        </p:nvSpPr>
        <p:spPr>
          <a:prstGeom prst="rect">
            <a:avLst/>
          </a:prstGeom>
        </p:spPr>
        <p:txBody>
          <a:bodyPr/>
          <a:lstStyle>
            <a:lvl1pPr>
              <a:defRPr cap="all">
                <a:ln w="9000">
                  <a:solidFill>
                    <a:srgbClr val="425E9F"/>
                  </a:solidFill>
                </a:ln>
                <a:solidFill>
                  <a:srgbClr val="0C3189"/>
                </a:solidFill>
              </a:defRPr>
            </a:lvl1pPr>
          </a:lstStyle>
          <a:p>
            <a:pPr>
              <a:defRPr>
                <a:effectLst/>
              </a:defRPr>
            </a:pPr>
            <a:r>
              <a:t>Views</a:t>
            </a:r>
          </a:p>
        </p:txBody>
      </p:sp>
      <p:sp>
        <p:nvSpPr>
          <p:cNvPr id="137" name="Content Placeholder 2"/>
          <p:cNvSpPr txBox="1">
            <a:spLocks noGrp="1"/>
          </p:cNvSpPr>
          <p:nvPr>
            <p:ph type="body" idx="1"/>
          </p:nvPr>
        </p:nvSpPr>
        <p:spPr>
          <a:xfrm>
            <a:off x="557242" y="1600200"/>
            <a:ext cx="8229601" cy="4709160"/>
          </a:xfrm>
          <a:prstGeom prst="rect">
            <a:avLst/>
          </a:prstGeom>
        </p:spPr>
        <p:txBody>
          <a:bodyPr/>
          <a:lstStyle/>
          <a:p>
            <a:pPr marL="411480" indent="-274320">
              <a:spcBef>
                <a:spcPts val="700"/>
              </a:spcBef>
              <a:buSzTx/>
              <a:buFont typeface="Wingdings 2"/>
              <a:buNone/>
              <a:defRPr sz="3200">
                <a:solidFill>
                  <a:srgbClr val="000000"/>
                </a:solidFill>
                <a:latin typeface="Times New Roman"/>
                <a:ea typeface="Times New Roman"/>
                <a:cs typeface="Times New Roman"/>
                <a:sym typeface="Times New Roman"/>
              </a:defRPr>
            </a:pPr>
            <a:r>
              <a:rPr dirty="0"/>
              <a:t>In this project views are divided into two parts.</a:t>
            </a:r>
          </a:p>
          <a:p>
            <a:pPr>
              <a:spcBef>
                <a:spcPts val="700"/>
              </a:spcBef>
              <a:buClr>
                <a:schemeClr val="tx1"/>
              </a:buClr>
              <a:buSzTx/>
              <a:defRPr sz="3200">
                <a:solidFill>
                  <a:srgbClr val="FF0000"/>
                </a:solidFill>
                <a:latin typeface="Times New Roman"/>
                <a:ea typeface="Times New Roman"/>
                <a:cs typeface="Times New Roman"/>
                <a:sym typeface="Times New Roman"/>
              </a:defRPr>
            </a:pPr>
            <a:r>
              <a:rPr dirty="0">
                <a:solidFill>
                  <a:schemeClr val="tx1"/>
                </a:solidFill>
              </a:rPr>
              <a:t>Admin view </a:t>
            </a:r>
            <a:endParaRPr lang="en-US" dirty="0" smtClean="0">
              <a:solidFill>
                <a:schemeClr val="tx1"/>
              </a:solidFill>
            </a:endParaRPr>
          </a:p>
          <a:p>
            <a:pPr>
              <a:spcBef>
                <a:spcPts val="700"/>
              </a:spcBef>
              <a:buClr>
                <a:schemeClr val="tx1"/>
              </a:buClr>
              <a:buSzTx/>
              <a:defRPr sz="3200">
                <a:solidFill>
                  <a:srgbClr val="FF0000"/>
                </a:solidFill>
                <a:latin typeface="Times New Roman"/>
                <a:ea typeface="Times New Roman"/>
                <a:cs typeface="Times New Roman"/>
                <a:sym typeface="Times New Roman"/>
              </a:defRPr>
            </a:pPr>
            <a:r>
              <a:rPr dirty="0" smtClean="0">
                <a:solidFill>
                  <a:schemeClr val="tx1"/>
                </a:solidFill>
              </a:rPr>
              <a:t>User </a:t>
            </a:r>
            <a:r>
              <a:rPr dirty="0">
                <a:solidFill>
                  <a:schemeClr val="tx1"/>
                </a:solidFill>
              </a:rPr>
              <a:t>View </a:t>
            </a:r>
            <a:r>
              <a:rPr dirty="0" smtClean="0">
                <a:solidFill>
                  <a:schemeClr val="tx1"/>
                </a:solidFill>
              </a:rPr>
              <a:t> </a:t>
            </a:r>
            <a:endParaRPr dirty="0">
              <a:solidFill>
                <a:schemeClr val="tx1"/>
              </a:solidFill>
            </a:endParaRPr>
          </a:p>
          <a:p>
            <a:pPr marL="411480" indent="-274320">
              <a:spcBef>
                <a:spcPts val="700"/>
              </a:spcBef>
              <a:buSzTx/>
              <a:buFont typeface="Wingdings 2"/>
              <a:buNone/>
              <a:defRPr sz="3200">
                <a:solidFill>
                  <a:srgbClr val="000000"/>
                </a:solidFill>
                <a:latin typeface="Times New Roman"/>
                <a:ea typeface="Times New Roman"/>
                <a:cs typeface="Times New Roman"/>
                <a:sym typeface="Times New Roman"/>
              </a:defRPr>
            </a:pPr>
            <a:r>
              <a:rPr dirty="0"/>
              <a:t>According to login credentials Application will </a:t>
            </a:r>
          </a:p>
          <a:p>
            <a:pPr marL="411480" indent="-274320">
              <a:spcBef>
                <a:spcPts val="700"/>
              </a:spcBef>
              <a:buSzTx/>
              <a:buFont typeface="Wingdings 2"/>
              <a:buNone/>
              <a:defRPr sz="3200">
                <a:solidFill>
                  <a:srgbClr val="000000"/>
                </a:solidFill>
                <a:latin typeface="Times New Roman"/>
                <a:ea typeface="Times New Roman"/>
                <a:cs typeface="Times New Roman"/>
                <a:sym typeface="Times New Roman"/>
              </a:defRPr>
            </a:pPr>
            <a:r>
              <a:rPr lang="en-US" dirty="0" smtClean="0"/>
              <a:t>s</a:t>
            </a:r>
            <a:r>
              <a:rPr dirty="0" smtClean="0"/>
              <a:t>how  </a:t>
            </a:r>
            <a:r>
              <a:rPr dirty="0"/>
              <a:t>the  respective view that is for User </a:t>
            </a:r>
            <a:r>
              <a:rPr dirty="0" smtClean="0"/>
              <a:t>or</a:t>
            </a:r>
            <a:r>
              <a:rPr lang="en-US" dirty="0"/>
              <a:t> </a:t>
            </a:r>
            <a:r>
              <a:rPr dirty="0" smtClean="0"/>
              <a:t>Admin</a:t>
            </a:r>
            <a:r>
              <a:rPr dirty="0"/>
              <a:t>.</a:t>
            </a:r>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Apex">
  <a:themeElements>
    <a:clrScheme name="Apex">
      <a:dk1>
        <a:srgbClr val="000000"/>
      </a:dk1>
      <a:lt1>
        <a:srgbClr val="FFFFFF"/>
      </a:lt1>
      <a:dk2>
        <a:srgbClr val="A7A7A7"/>
      </a:dk2>
      <a:lt2>
        <a:srgbClr val="535353"/>
      </a:lt2>
      <a:accent1>
        <a:srgbClr val="CEB966"/>
      </a:accent1>
      <a:accent2>
        <a:srgbClr val="9CB084"/>
      </a:accent2>
      <a:accent3>
        <a:srgbClr val="6BB1C9"/>
      </a:accent3>
      <a:accent4>
        <a:srgbClr val="6585CF"/>
      </a:accent4>
      <a:accent5>
        <a:srgbClr val="7E6BC9"/>
      </a:accent5>
      <a:accent6>
        <a:srgbClr val="A379BB"/>
      </a:accent6>
      <a:hlink>
        <a:srgbClr val="0000FF"/>
      </a:hlink>
      <a:folHlink>
        <a:srgbClr val="FF00FF"/>
      </a:folHlink>
    </a:clrScheme>
    <a:fontScheme name="Apex">
      <a:majorFont>
        <a:latin typeface="Helvetica"/>
        <a:ea typeface="Helvetica"/>
        <a:cs typeface="Helvetica"/>
      </a:majorFont>
      <a:minorFont>
        <a:latin typeface="Calibri"/>
        <a:ea typeface="Calibri"/>
        <a:cs typeface="Calibri"/>
      </a:minorFont>
    </a:fontScheme>
    <a:fmtScheme name="Apex">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90500" dist="228600" dir="2700000" rotWithShape="0">
              <a:srgbClr val="000000">
                <a:alpha val="25500"/>
              </a:srgbClr>
            </a:outerShdw>
          </a:effectLst>
        </a:effectStyle>
        <a:effectStyle>
          <a:effectLst>
            <a:outerShdw blurRad="190500" dist="228600" dir="2700000" rotWithShape="0">
              <a:srgbClr val="000000">
                <a:alpha val="25500"/>
              </a:srgbClr>
            </a:outerShdw>
          </a:effectLst>
        </a:effectStyle>
        <a:effectStyle>
          <a:effectLst>
            <a:outerShdw blurRad="127000" dist="101600" dir="27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190500" dist="228600" dir="2700000" rotWithShape="0">
            <a:srgbClr val="000000">
              <a:alpha val="255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Book Antiqua"/>
            <a:ea typeface="Book Antiqua"/>
            <a:cs typeface="Book Antiqua"/>
            <a:sym typeface="Book Antiqu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127000" dist="101600" dir="27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Book Antiqua"/>
            <a:ea typeface="Book Antiqua"/>
            <a:cs typeface="Book Antiqua"/>
            <a:sym typeface="Book Antiqu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Apex">
  <a:themeElements>
    <a:clrScheme name="Apex">
      <a:dk1>
        <a:srgbClr val="000000"/>
      </a:dk1>
      <a:lt1>
        <a:srgbClr val="FFFFFF"/>
      </a:lt1>
      <a:dk2>
        <a:srgbClr val="A7A7A7"/>
      </a:dk2>
      <a:lt2>
        <a:srgbClr val="535353"/>
      </a:lt2>
      <a:accent1>
        <a:srgbClr val="CEB966"/>
      </a:accent1>
      <a:accent2>
        <a:srgbClr val="9CB084"/>
      </a:accent2>
      <a:accent3>
        <a:srgbClr val="6BB1C9"/>
      </a:accent3>
      <a:accent4>
        <a:srgbClr val="6585CF"/>
      </a:accent4>
      <a:accent5>
        <a:srgbClr val="7E6BC9"/>
      </a:accent5>
      <a:accent6>
        <a:srgbClr val="A379BB"/>
      </a:accent6>
      <a:hlink>
        <a:srgbClr val="0000FF"/>
      </a:hlink>
      <a:folHlink>
        <a:srgbClr val="FF00FF"/>
      </a:folHlink>
    </a:clrScheme>
    <a:fontScheme name="Apex">
      <a:majorFont>
        <a:latin typeface="Helvetica"/>
        <a:ea typeface="Helvetica"/>
        <a:cs typeface="Helvetica"/>
      </a:majorFont>
      <a:minorFont>
        <a:latin typeface="Calibri"/>
        <a:ea typeface="Calibri"/>
        <a:cs typeface="Calibri"/>
      </a:minorFont>
    </a:fontScheme>
    <a:fmtScheme name="Apex">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90500" dist="228600" dir="2700000" rotWithShape="0">
              <a:srgbClr val="000000">
                <a:alpha val="25500"/>
              </a:srgbClr>
            </a:outerShdw>
          </a:effectLst>
        </a:effectStyle>
        <a:effectStyle>
          <a:effectLst>
            <a:outerShdw blurRad="190500" dist="228600" dir="2700000" rotWithShape="0">
              <a:srgbClr val="000000">
                <a:alpha val="25500"/>
              </a:srgbClr>
            </a:outerShdw>
          </a:effectLst>
        </a:effectStyle>
        <a:effectStyle>
          <a:effectLst>
            <a:outerShdw blurRad="127000" dist="101600" dir="27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190500" dist="228600" dir="2700000" rotWithShape="0">
            <a:srgbClr val="000000">
              <a:alpha val="255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Book Antiqua"/>
            <a:ea typeface="Book Antiqua"/>
            <a:cs typeface="Book Antiqua"/>
            <a:sym typeface="Book Antiqu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127000" dist="101600" dir="27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Book Antiqua"/>
            <a:ea typeface="Book Antiqua"/>
            <a:cs typeface="Book Antiqua"/>
            <a:sym typeface="Book Antiqu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169</TotalTime>
  <Words>548</Words>
  <Application>Microsoft Office PowerPoint</Application>
  <PresentationFormat>On-screen Show (4:3)</PresentationFormat>
  <Paragraphs>104</Paragraphs>
  <Slides>41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Book Antiqua</vt:lpstr>
      <vt:lpstr>Calibri</vt:lpstr>
      <vt:lpstr>Lucida Sans</vt:lpstr>
      <vt:lpstr>Times New Roman</vt:lpstr>
      <vt:lpstr>Wingdings 2</vt:lpstr>
      <vt:lpstr>Apex</vt:lpstr>
      <vt:lpstr>Project on SURVEY ENGINE</vt:lpstr>
      <vt:lpstr>contents </vt:lpstr>
      <vt:lpstr>Introduction</vt:lpstr>
      <vt:lpstr>WELCOME Frame</vt:lpstr>
      <vt:lpstr>Class Diagram</vt:lpstr>
      <vt:lpstr>Login Frame</vt:lpstr>
      <vt:lpstr>Registration Frame</vt:lpstr>
      <vt:lpstr>Change Password</vt:lpstr>
      <vt:lpstr>Views</vt:lpstr>
      <vt:lpstr>Administrator View</vt:lpstr>
      <vt:lpstr>Admin DASHBOARD Frame</vt:lpstr>
      <vt:lpstr>ALL SURVEYS FRAME</vt:lpstr>
      <vt:lpstr>COMPLETED SURVEYS FRAME</vt:lpstr>
      <vt:lpstr>COMPLETED SURVEYS OPTIONS frame 1</vt:lpstr>
      <vt:lpstr>COMPLETED SURVEYS OPTIONS frame 2</vt:lpstr>
      <vt:lpstr>PowerPoint Presentation</vt:lpstr>
      <vt:lpstr>REQUESTS FRAME</vt:lpstr>
      <vt:lpstr>REQUEST OPTIONS FRAME</vt:lpstr>
      <vt:lpstr>SURVEY VERIFICATION FRAME 1</vt:lpstr>
      <vt:lpstr>SURVEY VERIFICATION FRAME 2</vt:lpstr>
      <vt:lpstr>SURVEY VERIFICATION FRAME 3</vt:lpstr>
      <vt:lpstr>User Views</vt:lpstr>
      <vt:lpstr>USER DASHBOARD FRAME</vt:lpstr>
      <vt:lpstr>SURVEY FRAME</vt:lpstr>
      <vt:lpstr>CREATE SURVEY FRAME 1</vt:lpstr>
      <vt:lpstr>CREATE SURVEY FRAME 2</vt:lpstr>
      <vt:lpstr>CREATE SURVEY FRAME 3</vt:lpstr>
      <vt:lpstr>CREATE SURVEY FRAME 4</vt:lpstr>
      <vt:lpstr>CREATE SURVEY FRAME 5</vt:lpstr>
      <vt:lpstr>CREATE SURVEY FRAME 6</vt:lpstr>
      <vt:lpstr>MY SURVEYS frame </vt:lpstr>
      <vt:lpstr>RESULTS FRAME</vt:lpstr>
      <vt:lpstr>FILL SURVEY FRAME 1</vt:lpstr>
      <vt:lpstr>FILL SURVEY FRAME 2</vt:lpstr>
      <vt:lpstr>FILL SURVEY FRAME 3</vt:lpstr>
      <vt:lpstr>FILL SURVEY FRAME 4</vt:lpstr>
      <vt:lpstr>Limitations</vt:lpstr>
      <vt:lpstr>SUMMARY</vt:lpstr>
      <vt:lpstr>Conclusion</vt:lpstr>
      <vt:lpstr>PowerPoint Presentation</vt:lpstr>
      <vt:lpstr>        Any Queries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SURVEY ENGINE</dc:title>
  <cp:lastModifiedBy>Nancy Hada</cp:lastModifiedBy>
  <cp:revision>12</cp:revision>
  <dcterms:modified xsi:type="dcterms:W3CDTF">2017-07-17T07:35:54Z</dcterms:modified>
</cp:coreProperties>
</file>