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9C46-497E-F541-84CD-434169DAEB5F}" type="datetimeFigureOut">
              <a:rPr lang="en-US" smtClean="0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DB14-9749-6B44-9C20-71D326D5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6507"/>
            <a:ext cx="7772400" cy="1470025"/>
          </a:xfrm>
        </p:spPr>
        <p:txBody>
          <a:bodyPr/>
          <a:lstStyle/>
          <a:p>
            <a:r>
              <a:rPr lang="en-US" b="1" dirty="0" smtClean="0"/>
              <a:t>Triply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2940"/>
            <a:ext cx="6400800" cy="1752600"/>
          </a:xfrm>
        </p:spPr>
        <p:txBody>
          <a:bodyPr/>
          <a:lstStyle/>
          <a:p>
            <a:r>
              <a:rPr lang="en-US" dirty="0" smtClean="0"/>
              <a:t>Holidays should be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Planning, planning, planning…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268"/>
            <a:ext cx="3226112" cy="1994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51" y="1715131"/>
            <a:ext cx="1760148" cy="1320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374" y="2438907"/>
            <a:ext cx="2097566" cy="2298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51" y="3398252"/>
            <a:ext cx="1760148" cy="1190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52" y="4942912"/>
            <a:ext cx="1760148" cy="1311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065" y="4556724"/>
            <a:ext cx="1885471" cy="1947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3312" y="4783436"/>
            <a:ext cx="2202340" cy="17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Triply to the rescue…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11" y="1714500"/>
            <a:ext cx="3942283" cy="44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1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big thank you!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" y="2208292"/>
            <a:ext cx="2290450" cy="229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48" y="2276944"/>
            <a:ext cx="3169386" cy="2177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70" y="2228497"/>
            <a:ext cx="2701298" cy="27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Triply</vt:lpstr>
      <vt:lpstr>Planning, planning, planning…</vt:lpstr>
      <vt:lpstr>Triply to the rescue…</vt:lpstr>
      <vt:lpstr>A big 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Triply</dc:title>
  <dc:creator>Shubham</dc:creator>
  <cp:lastModifiedBy>Shubham</cp:lastModifiedBy>
  <cp:revision>14</cp:revision>
  <dcterms:created xsi:type="dcterms:W3CDTF">2015-03-15T01:57:15Z</dcterms:created>
  <dcterms:modified xsi:type="dcterms:W3CDTF">2015-03-15T02:26:12Z</dcterms:modified>
</cp:coreProperties>
</file>