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Q: What is the capital of France?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- Paris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9202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- Lyon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468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- Marseille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Q: What is the capital of France?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- Paris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9202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- Lyon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468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- Marseille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Q: What is 2 + 2?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- 3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9202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- 4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Q: What is 2 + 2?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- 3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9202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- 4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Q: Capital of India?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- Mumbai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9202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- Instanbul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468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- NY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3017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- CA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35661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- Delhi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Q: Capital of India?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- Mumbai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9202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- Instanbul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468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- NY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3017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- CA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35661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- Delhi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Q: Capital of US?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- WA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Q: Capital of US?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- WA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