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0" r:id="rId4"/>
    <p:sldId id="262" r:id="rId5"/>
    <p:sldId id="261" r:id="rId6"/>
    <p:sldId id="263" r:id="rId7"/>
    <p:sldId id="271" r:id="rId8"/>
    <p:sldId id="268" r:id="rId9"/>
    <p:sldId id="272" r:id="rId10"/>
    <p:sldId id="273" r:id="rId11"/>
    <p:sldId id="274" r:id="rId12"/>
    <p:sldId id="275" r:id="rId13"/>
    <p:sldId id="269" r:id="rId14"/>
    <p:sldId id="276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0011CBF-2356-4E36-A6A9-50036FEF99F2}" type="datetimeFigureOut">
              <a:rPr lang="en-IN" smtClean="0"/>
              <a:t>28-03-2015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258C470-2281-442C-B224-5EFDE7F24A0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6689"/>
            <a:ext cx="3211642" cy="198485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16016" y="2564904"/>
            <a:ext cx="3489630" cy="35283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CONTROL  SYSTEM FOR INCREASING   THE EFFICIENCY  OF MODERN ELEVATOR  SYSTEMS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43000"/>
          </a:xfrm>
        </p:spPr>
        <p:txBody>
          <a:bodyPr/>
          <a:lstStyle/>
          <a:p>
            <a:r>
              <a:rPr lang="en-US" dirty="0" smtClean="0"/>
              <a:t>Fuzzy Rules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67829"/>
              </p:ext>
            </p:extLst>
          </p:nvPr>
        </p:nvGraphicFramePr>
        <p:xfrm>
          <a:off x="1115618" y="2276872"/>
          <a:ext cx="691276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53"/>
                <a:gridCol w="1382553"/>
                <a:gridCol w="1382553"/>
                <a:gridCol w="1382553"/>
                <a:gridCol w="138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897280"/>
          </a:xfrm>
        </p:spPr>
        <p:txBody>
          <a:bodyPr>
            <a:normAutofit/>
          </a:bodyPr>
          <a:lstStyle/>
          <a:p>
            <a:r>
              <a:rPr lang="en-US" dirty="0" smtClean="0"/>
              <a:t>Lab View </a:t>
            </a:r>
            <a:br>
              <a:rPr lang="en-US" dirty="0" smtClean="0"/>
            </a:br>
            <a:r>
              <a:rPr lang="en-US" dirty="0" smtClean="0"/>
              <a:t>Calculations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969288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br>
              <a:rPr lang="en-US" dirty="0" smtClean="0"/>
            </a:br>
            <a:r>
              <a:rPr lang="en-US" dirty="0" smtClean="0"/>
              <a:t>Simulation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HIEC\Grafik_25_engl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8044521" cy="430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256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this we conclude that there is still very much scope in the improvement of the current elevator systems.</a:t>
            </a:r>
          </a:p>
          <a:p>
            <a:endParaRPr lang="en-US" dirty="0"/>
          </a:p>
          <a:p>
            <a:r>
              <a:rPr lang="en-US" dirty="0" smtClean="0"/>
              <a:t>By using Fuzzy Rules and giving priorities to the Elevators, we determine the best elevator to the input hall call from the control system.</a:t>
            </a:r>
          </a:p>
          <a:p>
            <a:endParaRPr lang="en-US" dirty="0"/>
          </a:p>
          <a:p>
            <a:r>
              <a:rPr lang="en-US" dirty="0" smtClean="0"/>
              <a:t>This saves time of the people and in turn power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1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implemented on large </a:t>
            </a:r>
            <a:r>
              <a:rPr lang="en-US" dirty="0" smtClean="0"/>
              <a:t>scale, it </a:t>
            </a:r>
            <a:r>
              <a:rPr lang="en-US" dirty="0" smtClean="0"/>
              <a:t>can be a cost effective solution in near future.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can be incorporated with Image Processing tools to automatically count the number of people waiting for an elevator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9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7200" dirty="0" smtClean="0">
                <a:solidFill>
                  <a:srgbClr val="92D050"/>
                </a:solidFill>
              </a:rPr>
              <a:t>  Thank You!</a:t>
            </a:r>
            <a:endParaRPr lang="en-IN" sz="7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SHUBHAM GUPTA (2012A7PS086P)</a:t>
            </a:r>
          </a:p>
          <a:p>
            <a:r>
              <a:rPr lang="en-US" dirty="0" smtClean="0"/>
              <a:t>ANUBHAV GUPTA (2012A7PS093P)</a:t>
            </a:r>
          </a:p>
          <a:p>
            <a:r>
              <a:rPr lang="en-US" dirty="0" smtClean="0"/>
              <a:t>VAMSI KRISHNA MEDA (2012A7PS196P)</a:t>
            </a:r>
          </a:p>
          <a:p>
            <a:r>
              <a:rPr lang="en-US" dirty="0" smtClean="0"/>
              <a:t>RAVI SHANKAR PANDEY (2012C6PS676P)</a:t>
            </a:r>
          </a:p>
          <a:p>
            <a:r>
              <a:rPr lang="en-US" dirty="0" smtClean="0"/>
              <a:t>ANMOL KUMAR GUPTA (2013B4A7588P)</a:t>
            </a:r>
          </a:p>
          <a:p>
            <a:r>
              <a:rPr lang="en-US" dirty="0" smtClean="0"/>
              <a:t>HARMEET SINGH LAMBA (2013B4A7513P)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64929"/>
            <a:ext cx="4829626" cy="3508977"/>
          </a:xfrm>
        </p:spPr>
        <p:txBody>
          <a:bodyPr/>
          <a:lstStyle/>
          <a:p>
            <a:r>
              <a:rPr lang="en-US" dirty="0" smtClean="0"/>
              <a:t>Man Desire for comfort lead him to inventions and discoveries</a:t>
            </a:r>
          </a:p>
          <a:p>
            <a:r>
              <a:rPr lang="en-US" dirty="0" smtClean="0"/>
              <a:t>Elevator, one of the remarkable invention</a:t>
            </a:r>
          </a:p>
          <a:p>
            <a:r>
              <a:rPr lang="en-US" dirty="0" smtClean="0"/>
              <a:t>Today, Efficiency matters</a:t>
            </a:r>
          </a:p>
          <a:p>
            <a:r>
              <a:rPr lang="en-US" dirty="0" smtClean="0"/>
              <a:t>Max output with Least power  and minimum time.</a:t>
            </a:r>
            <a:endParaRPr lang="en-IN" dirty="0"/>
          </a:p>
        </p:txBody>
      </p:sp>
      <p:pic>
        <p:nvPicPr>
          <p:cNvPr id="4" name="Picture 2" descr="https://encrypted-tbn3.gstatic.com/images?q=tbn:ANd9GcRH6s6retbCS70CbH3dx9UOH5lVwj-ByzCNAejyRqsTLm_Md5y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19" y="1340768"/>
            <a:ext cx="273132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55892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Capsule Elevators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3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43000"/>
          </a:xfrm>
        </p:spPr>
        <p:txBody>
          <a:bodyPr/>
          <a:lstStyle/>
          <a:p>
            <a:r>
              <a:rPr lang="en-US" dirty="0" smtClean="0"/>
              <a:t>Why is the Need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5"/>
            <a:ext cx="6777317" cy="2232247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Shortcoming </a:t>
            </a:r>
          </a:p>
          <a:p>
            <a:r>
              <a:rPr lang="en-US" dirty="0" smtClean="0"/>
              <a:t>Long Waiting Time</a:t>
            </a:r>
          </a:p>
          <a:p>
            <a:r>
              <a:rPr lang="en-US" dirty="0" smtClean="0"/>
              <a:t>Long Riding Time </a:t>
            </a:r>
          </a:p>
          <a:p>
            <a:r>
              <a:rPr lang="en-US" dirty="0" smtClean="0"/>
              <a:t>High Power Consumption</a:t>
            </a:r>
            <a:endParaRPr lang="en-IN" dirty="0"/>
          </a:p>
        </p:txBody>
      </p:sp>
      <p:pic>
        <p:nvPicPr>
          <p:cNvPr id="1028" name="Picture 4" descr="https://encrypted-tbn2.gstatic.com/images?q=tbn:ANd9GcSUf1M7Dl7Wsk5xxlE2bbqB4n-d61bbUeDaMaBRHihx1vyxj36h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04" y="4173437"/>
            <a:ext cx="2851512" cy="213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2094"/>
            <a:ext cx="2110211" cy="3171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032" y="50973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Elevator Rush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52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is to simulate and increase the overall working efficiency of existing elevator system using Lab View </a:t>
            </a:r>
            <a:r>
              <a:rPr lang="en-US" dirty="0" smtClean="0"/>
              <a:t>software and JAVA.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Advantage: TRAVELLING TIME &amp; thus POWER CONSUMPTION is reduced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Intelligent Elevator Control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analogous to human reasoning via fuzzy logic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78904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 Floor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5157192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Persons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650766" y="4396008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Fuzzy Logic Controller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04248" y="439600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Lift</a:t>
            </a:r>
            <a:endParaRPr lang="en-IN" dirty="0"/>
          </a:p>
        </p:txBody>
      </p:sp>
      <p:cxnSp>
        <p:nvCxnSpPr>
          <p:cNvPr id="10" name="Elbow Connector 9"/>
          <p:cNvCxnSpPr>
            <a:stCxn id="5" idx="2"/>
            <a:endCxn id="7" idx="1"/>
          </p:cNvCxnSpPr>
          <p:nvPr/>
        </p:nvCxnSpPr>
        <p:spPr>
          <a:xfrm rot="16200000" flipH="1">
            <a:off x="2931499" y="3861407"/>
            <a:ext cx="422302" cy="1016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0"/>
            <a:endCxn id="7" idx="1"/>
          </p:cNvCxnSpPr>
          <p:nvPr/>
        </p:nvCxnSpPr>
        <p:spPr>
          <a:xfrm rot="5400000" flipH="1" flipV="1">
            <a:off x="2904694" y="4411121"/>
            <a:ext cx="576518" cy="9156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6235128" y="4580674"/>
            <a:ext cx="56912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r>
              <a:rPr lang="en-US" dirty="0" smtClean="0"/>
              <a:t>Control System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t="17337" r="5423" b="14169"/>
          <a:stretch/>
        </p:blipFill>
        <p:spPr bwMode="auto">
          <a:xfrm>
            <a:off x="611560" y="2272306"/>
            <a:ext cx="7873591" cy="38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9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To minimise the waiting time of passengers at a floor.</a:t>
            </a:r>
          </a:p>
          <a:p>
            <a:pPr lvl="0" fontAlgn="base"/>
            <a:r>
              <a:rPr lang="en-US" dirty="0"/>
              <a:t>To minimise the time passengers need to spend in an elevator.</a:t>
            </a:r>
          </a:p>
          <a:p>
            <a:pPr lvl="0" fontAlgn="base"/>
            <a:r>
              <a:rPr lang="en-US" dirty="0"/>
              <a:t>To minimise crowding in the elevator.</a:t>
            </a:r>
          </a:p>
          <a:p>
            <a:pPr lvl="0" fontAlgn="base"/>
            <a:r>
              <a:rPr lang="en-US" dirty="0"/>
              <a:t>To minimise travelling distance of each elevator.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/>
          <a:lstStyle/>
          <a:p>
            <a:r>
              <a:rPr lang="en-US" dirty="0" smtClean="0"/>
              <a:t>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776864" cy="4248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) RD: RELATIVE DISTANCE</a:t>
            </a:r>
          </a:p>
          <a:p>
            <a:pPr marL="68580" indent="0">
              <a:buNone/>
            </a:pPr>
            <a:r>
              <a:rPr lang="en-US" dirty="0" smtClean="0"/>
              <a:t>	RD</a:t>
            </a:r>
            <a:r>
              <a:rPr lang="en-US" dirty="0"/>
              <a:t>= 0 (if lift is on way of called floor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	IF STATIONARY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RD</a:t>
            </a:r>
            <a:r>
              <a:rPr lang="en-US" dirty="0"/>
              <a:t>= |STATIONARY FLOOR- CALLED </a:t>
            </a:r>
            <a:r>
              <a:rPr lang="en-US" dirty="0" smtClean="0"/>
              <a:t>FLOOR|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RD</a:t>
            </a:r>
            <a:r>
              <a:rPr lang="en-US" dirty="0"/>
              <a:t>= |NEAREST DESTINATION FLOOR- CALLED FLOOR|</a:t>
            </a:r>
          </a:p>
          <a:p>
            <a:endParaRPr lang="en-US" dirty="0"/>
          </a:p>
          <a:p>
            <a:r>
              <a:rPr lang="en-US" dirty="0"/>
              <a:t>2) WT: WAITING TIME OF CALLER</a:t>
            </a:r>
          </a:p>
          <a:p>
            <a:pPr marL="68580" indent="0">
              <a:buNone/>
            </a:pPr>
            <a:r>
              <a:rPr lang="en-US" dirty="0" smtClean="0"/>
              <a:t>	Time </a:t>
            </a:r>
            <a:r>
              <a:rPr lang="en-US" dirty="0"/>
              <a:t>an elevator takes from its </a:t>
            </a:r>
            <a:r>
              <a:rPr lang="en-US" dirty="0" smtClean="0"/>
              <a:t>current </a:t>
            </a:r>
            <a:r>
              <a:rPr lang="en-US" dirty="0"/>
              <a:t>location to called </a:t>
            </a:r>
            <a:r>
              <a:rPr lang="en-US" dirty="0" smtClean="0"/>
              <a:t>floor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Assuming </a:t>
            </a:r>
            <a:r>
              <a:rPr lang="en-US" dirty="0"/>
              <a:t>elevator takes 1 unit of time b/w 2 floors </a:t>
            </a:r>
            <a:r>
              <a:rPr lang="en-US" dirty="0" smtClean="0"/>
              <a:t>then,</a:t>
            </a:r>
          </a:p>
          <a:p>
            <a:pPr marL="68580" indent="0">
              <a:buNone/>
            </a:pPr>
            <a:r>
              <a:rPr lang="en-US" dirty="0" smtClean="0"/>
              <a:t>	WT= |CURRENT LOCATION - CALLED FLOOR|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3) FS: FREE SPACE OF ELEVATOR</a:t>
            </a:r>
          </a:p>
          <a:p>
            <a:pPr marL="68580" indent="0">
              <a:buNone/>
            </a:pPr>
            <a:r>
              <a:rPr lang="en-US" dirty="0" smtClean="0"/>
              <a:t>	FS</a:t>
            </a:r>
            <a:r>
              <a:rPr lang="en-US" dirty="0"/>
              <a:t>= Total capacity - Current load of lift</a:t>
            </a:r>
          </a:p>
        </p:txBody>
      </p:sp>
    </p:spTree>
    <p:extLst>
      <p:ext uri="{BB962C8B-B14F-4D97-AF65-F5344CB8AC3E}">
        <p14:creationId xmlns:p14="http://schemas.microsoft.com/office/powerpoint/2010/main" val="13051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715</TotalTime>
  <Words>358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CONTROL  SYSTEM FOR INCREASING   THE EFFICIENCY  OF MODERN ELEVATOR  SYSTEMS</vt:lpstr>
      <vt:lpstr>TEAM MEMBERS</vt:lpstr>
      <vt:lpstr>INTRODUCTION</vt:lpstr>
      <vt:lpstr>Why is the Need</vt:lpstr>
      <vt:lpstr>Objective</vt:lpstr>
      <vt:lpstr>Intelligent Elevator Control System</vt:lpstr>
      <vt:lpstr>Control System</vt:lpstr>
      <vt:lpstr>CRITERIA</vt:lpstr>
      <vt:lpstr>Formulae</vt:lpstr>
      <vt:lpstr>Fuzzy Rules</vt:lpstr>
      <vt:lpstr>Lab View  Calculations Demo</vt:lpstr>
      <vt:lpstr>JAVA  Simulation Demo</vt:lpstr>
      <vt:lpstr>Results</vt:lpstr>
      <vt:lpstr>Conclusion</vt:lpstr>
      <vt:lpstr>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Elevator Control System Using Fuzzy Logic</dc:title>
  <dc:creator>heisenbug</dc:creator>
  <cp:lastModifiedBy>Windows User</cp:lastModifiedBy>
  <cp:revision>21</cp:revision>
  <dcterms:created xsi:type="dcterms:W3CDTF">2014-11-15T07:46:32Z</dcterms:created>
  <dcterms:modified xsi:type="dcterms:W3CDTF">2015-03-28T07:02:15Z</dcterms:modified>
</cp:coreProperties>
</file>