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6" r:id="rId4"/>
  </p:sldMasterIdLst>
  <p:notesMasterIdLst>
    <p:notesMasterId r:id="rId12"/>
  </p:notesMasterIdLst>
  <p:sldIdLst>
    <p:sldId id="256" r:id="rId5"/>
    <p:sldId id="289" r:id="rId6"/>
    <p:sldId id="263" r:id="rId7"/>
    <p:sldId id="294" r:id="rId8"/>
    <p:sldId id="287" r:id="rId9"/>
    <p:sldId id="297" r:id="rId10"/>
    <p:sldId id="288" r:id="rId11"/>
  </p:sldIdLst>
  <p:sldSz cx="9144000" cy="5143500" type="screen16x9"/>
  <p:notesSz cx="6858000" cy="9144000"/>
  <p:embeddedFontLst>
    <p:embeddedFont>
      <p:font typeface="ACADEMY ENGRAVED LET PLAIN:1.0" panose="02000000000000000000" pitchFamily="2" charset="0"/>
      <p:regular r:id="rId13"/>
    </p:embeddedFont>
    <p:embeddedFont>
      <p:font typeface="AkayaKanadaka" panose="02010502080401010103" pitchFamily="2" charset="7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Fira Sans Extra Condensed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 Medium" panose="020B06030500000200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A69"/>
    <a:srgbClr val="FFD98C"/>
    <a:srgbClr val="221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5"/>
    <p:restoredTop sz="94619"/>
  </p:normalViewPr>
  <p:slideViewPr>
    <p:cSldViewPr snapToGrid="0" snapToObjects="1">
      <p:cViewPr varScale="1">
        <p:scale>
          <a:sx n="146" d="100"/>
          <a:sy n="146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986689087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986689087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65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8" name="Google Shape;4558;g986689087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9" name="Google Shape;4559;g986689087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27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" name="Google Shape;6226;g9295851db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7" name="Google Shape;6227;g9295851db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2ab275a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2ab275a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97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3" name="Google Shape;6233;g9295851d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4" name="Google Shape;6234;g9295851d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A02-1938-C765-394A-36085223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58657-5EE4-7918-781A-9752D3214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8BC7-3E26-4E58-F9A5-56754A4D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2A7B-E5EA-8DFB-77CD-D9794446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F738-B78E-DABE-A614-52031C08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833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ACF8-B21C-6BDD-CDCA-11E5E365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24C68-67FB-8D2C-ADEB-D1B8394F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0FAF-36EA-5144-9BC6-9D49BA1F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A916-6F03-85FF-F0D6-8E585673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D9EC-910D-52EF-0DDC-1F645272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4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B350D-E3F7-D470-1B57-07D569B9D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B178-F2BF-C7E6-B2B3-6264147C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2272-CBB3-5842-9D82-B9C87076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4954-6996-8FBE-36CD-8CCD99EB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A387-8EB3-D652-ECC0-9E966761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3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3190-0DFB-ED33-98EF-D00B2DD4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8E22-5070-D476-92DF-1B4F0F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416B-659F-BD6A-BBE1-888CD5C1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11A4-AF54-6156-5680-E86BDA21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9D8-AD99-DDF2-AD52-26B70609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4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09F0-5DC2-E87C-03D1-5FD4F6CF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94-B854-5829-0A10-F449CF88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71BC-C98B-1807-2F34-43ABE252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7C1A-6C81-CDE9-66B7-F446916F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0549-D953-0865-44B4-C94947D0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17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1D5-4128-7015-952C-59BD14A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E0BB-0377-BB0C-C0A7-FFA9F4AE5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9A7A-91CB-E51F-624E-4EF7FA88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6DB3-43A7-7187-193F-D3C5517A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6F78-C4C7-A64F-8F6C-DE89501C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8DEA4-3220-FE1D-0C23-49AAF846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00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0A4-82FA-50DC-55D1-5A6EAF5A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16A5-73A8-DE2A-12BF-FB7743DA5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5113D-0291-4B5C-D272-533C4539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0E09F-6F69-4B43-19D6-0335A691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C0F9A-408C-BBED-5B6A-0E88F4535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BFA61-246D-198E-E6F0-B92E339B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EE1C9-7E81-8FDD-D2D0-A28174F4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D4650-A0D2-2A25-5C55-354F9C45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5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09E9-871B-2F17-D34D-49E0244A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FEF11-CDDE-C8E0-D8F3-29F6AEDE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B2E0-1872-D0A4-0D6D-2FF15376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D8CFE-E30A-2847-B364-E154CB61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75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93979-4A49-AC4C-3078-9CF2955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C92E8-9CE3-2CA3-B50C-4B0A831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7435-B920-3E80-0561-3736F0D0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90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A8ED-C3E8-8D7A-70A7-F595028D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66AD-6B2F-A239-A2C1-49F023EA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97D0C-3A97-5340-B6D5-3A1B2E748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A2B6-5668-731C-0AD0-69D39063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BF16-AF98-5E49-C249-3B66ED1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0596E-B7CB-0F25-9530-5CD054DF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69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FF5C-7976-27A4-18F9-00C2CCF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A3731-9A1F-76A3-EB95-6FECFD408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F5D4-CE2A-3EB0-B29D-7C88F7C0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CF92-1CBF-CD61-940E-AB243BDA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3EE1-36EA-5486-A765-CF1C4C9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9C1A-2984-3A87-77C9-CB08D03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69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47522-D218-440D-7441-B13703AC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3D046-FA6C-95D5-3710-82E877AF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B549-D8CC-25B0-BCCF-8B5576D3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3F03-BBA0-1D47-895C-56D72C1CD65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34C1-2574-3757-EF24-A5B6ADA63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685E-B61E-5B1E-8450-77052DC31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C249-C0D8-8E44-95CD-452666FF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798235" y="-169856"/>
            <a:ext cx="7257194" cy="31443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b="1" dirty="0">
                <a:latin typeface="AkayaKanadaka" panose="02010502080401010103" pitchFamily="2" charset="77"/>
                <a:cs typeface="AkayaKanadaka" panose="02010502080401010103" pitchFamily="2" charset="77"/>
              </a:rPr>
            </a:br>
            <a:r>
              <a:rPr lang="en" sz="3600" b="1" dirty="0">
                <a:latin typeface="ACADEMY ENGRAVED LET PLAIN:1.0" panose="02000000000000000000" pitchFamily="2" charset="0"/>
                <a:cs typeface="AkayaKanadaka" panose="02010502080401010103" pitchFamily="2" charset="77"/>
              </a:rPr>
              <a:t>AWS</a:t>
            </a:r>
            <a:br>
              <a:rPr lang="en" sz="3600" b="1" dirty="0">
                <a:latin typeface="AkayaKanadaka" panose="02010502080401010103" pitchFamily="2" charset="77"/>
                <a:cs typeface="AkayaKanadaka" panose="02010502080401010103" pitchFamily="2" charset="77"/>
              </a:rPr>
            </a:br>
            <a:r>
              <a:rPr lang="en" sz="3600" b="1" dirty="0">
                <a:latin typeface="AkayaKanadaka" panose="02010502080401010103" pitchFamily="2" charset="77"/>
                <a:cs typeface="AkayaKanadaka" panose="02010502080401010103" pitchFamily="2" charset="77"/>
              </a:rPr>
              <a:t>Identity &amp; Access Management</a:t>
            </a:r>
            <a:br>
              <a:rPr lang="en" sz="3600" b="1" dirty="0"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" sz="3600" b="1" dirty="0">
                <a:latin typeface="AkayaKanadaka" panose="02010502080401010103" pitchFamily="2" charset="77"/>
                <a:cs typeface="AkayaKanadaka" panose="02010502080401010103" pitchFamily="2" charset="77"/>
              </a:rPr>
            </a:br>
            <a:endParaRPr sz="3600" b="1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211806" y="3671157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1" name="Google Shape;1791;p26"/>
          <p:cNvCxnSpPr/>
          <p:nvPr/>
        </p:nvCxnSpPr>
        <p:spPr>
          <a:xfrm flipH="1">
            <a:off x="4620323" y="1537531"/>
            <a:ext cx="1721700" cy="481800"/>
          </a:xfrm>
          <a:prstGeom prst="bentConnector3">
            <a:avLst>
              <a:gd name="adj1" fmla="val 1687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2" name="Google Shape;1792;p26"/>
          <p:cNvCxnSpPr/>
          <p:nvPr/>
        </p:nvCxnSpPr>
        <p:spPr>
          <a:xfrm flipH="1">
            <a:off x="4652058" y="2750437"/>
            <a:ext cx="16983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3" name="Google Shape;1793;p26"/>
          <p:cNvCxnSpPr/>
          <p:nvPr/>
        </p:nvCxnSpPr>
        <p:spPr>
          <a:xfrm>
            <a:off x="4620323" y="3493656"/>
            <a:ext cx="1721700" cy="481800"/>
          </a:xfrm>
          <a:prstGeom prst="bentConnector3">
            <a:avLst>
              <a:gd name="adj1" fmla="val 8313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4" name="Google Shape;1794;p26"/>
          <p:cNvCxnSpPr>
            <a:stCxn id="1795" idx="3"/>
          </p:cNvCxnSpPr>
          <p:nvPr/>
        </p:nvCxnSpPr>
        <p:spPr>
          <a:xfrm>
            <a:off x="2794500" y="1537531"/>
            <a:ext cx="1721700" cy="481800"/>
          </a:xfrm>
          <a:prstGeom prst="bentConnector3">
            <a:avLst>
              <a:gd name="adj1" fmla="val 168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6" name="Google Shape;1796;p26"/>
          <p:cNvCxnSpPr>
            <a:stCxn id="1797" idx="3"/>
          </p:cNvCxnSpPr>
          <p:nvPr/>
        </p:nvCxnSpPr>
        <p:spPr>
          <a:xfrm>
            <a:off x="2794500" y="2750437"/>
            <a:ext cx="16983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21E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8" name="Google Shape;1798;p26"/>
          <p:cNvCxnSpPr/>
          <p:nvPr/>
        </p:nvCxnSpPr>
        <p:spPr>
          <a:xfrm flipH="1">
            <a:off x="2793905" y="3493656"/>
            <a:ext cx="1721700" cy="481800"/>
          </a:xfrm>
          <a:prstGeom prst="bentConnector3">
            <a:avLst>
              <a:gd name="adj1" fmla="val 83130"/>
            </a:avLst>
          </a:prstGeom>
          <a:noFill/>
          <a:ln w="19050" cap="flat" cmpd="sng">
            <a:solidFill>
              <a:srgbClr val="FFD98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9" name="Google Shape;1799;p26"/>
          <p:cNvSpPr/>
          <p:nvPr/>
        </p:nvSpPr>
        <p:spPr>
          <a:xfrm>
            <a:off x="6349500" y="2607051"/>
            <a:ext cx="2309700" cy="301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sym typeface="Fira Sans Extra Condensed Medium"/>
              </a:rPr>
              <a:t>Global 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00" name="Google Shape;1800;p26"/>
          <p:cNvSpPr txBox="1"/>
          <p:nvPr/>
        </p:nvSpPr>
        <p:spPr>
          <a:xfrm>
            <a:off x="6341400" y="1688141"/>
            <a:ext cx="2309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Enable MFA for extra layer of security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26"/>
          <p:cNvSpPr/>
          <p:nvPr/>
        </p:nvSpPr>
        <p:spPr>
          <a:xfrm>
            <a:off x="6341400" y="1386931"/>
            <a:ext cx="2309700" cy="301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MFA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02" name="Google Shape;1802;p26"/>
          <p:cNvSpPr txBox="1"/>
          <p:nvPr/>
        </p:nvSpPr>
        <p:spPr>
          <a:xfrm>
            <a:off x="5740924" y="2900676"/>
            <a:ext cx="2910176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No specific regions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3" name="Google Shape;1803;p26"/>
          <p:cNvSpPr txBox="1"/>
          <p:nvPr/>
        </p:nvSpPr>
        <p:spPr>
          <a:xfrm>
            <a:off x="6274115" y="4117062"/>
            <a:ext cx="2376985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Offers minimal amount of access</a:t>
            </a:r>
          </a:p>
        </p:txBody>
      </p:sp>
      <p:sp>
        <p:nvSpPr>
          <p:cNvPr id="1804" name="Google Shape;1804;p26"/>
          <p:cNvSpPr/>
          <p:nvPr/>
        </p:nvSpPr>
        <p:spPr>
          <a:xfrm>
            <a:off x="6341400" y="3815859"/>
            <a:ext cx="2309700" cy="301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Sans Extra Condensed Medium"/>
                <a:sym typeface="Fira Sans Extra Condensed Medium"/>
              </a:rPr>
              <a:t>Least privileged principles</a:t>
            </a:r>
            <a:endParaRPr sz="1050" dirty="0">
              <a:solidFill>
                <a:schemeClr val="accent6"/>
              </a:solidFill>
            </a:endParaRPr>
          </a:p>
        </p:txBody>
      </p:sp>
      <p:sp>
        <p:nvSpPr>
          <p:cNvPr id="1805" name="Google Shape;1805;p26"/>
          <p:cNvSpPr txBox="1"/>
          <p:nvPr/>
        </p:nvSpPr>
        <p:spPr>
          <a:xfrm>
            <a:off x="484800" y="2901416"/>
            <a:ext cx="242808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Users with proper permissions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Assign roles to groups &amp; users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Groups contain users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26"/>
          <p:cNvSpPr/>
          <p:nvPr/>
        </p:nvSpPr>
        <p:spPr>
          <a:xfrm>
            <a:off x="484800" y="2599837"/>
            <a:ext cx="2309700" cy="301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1E45"/>
                </a:solidFill>
                <a:latin typeface="Fira Sans Extra Condensed Medium"/>
                <a:sym typeface="Fira Sans Extra Condensed Medium"/>
              </a:rPr>
              <a:t>Users, Groups &amp; Roles</a:t>
            </a:r>
            <a:endParaRPr sz="1100" dirty="0">
              <a:solidFill>
                <a:srgbClr val="221E45"/>
              </a:solidFill>
            </a:endParaRPr>
          </a:p>
        </p:txBody>
      </p:sp>
      <p:sp>
        <p:nvSpPr>
          <p:cNvPr id="1806" name="Google Shape;1806;p26"/>
          <p:cNvSpPr txBox="1"/>
          <p:nvPr/>
        </p:nvSpPr>
        <p:spPr>
          <a:xfrm>
            <a:off x="484799" y="4117062"/>
            <a:ext cx="2769167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Written in JSON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Governs permissions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7" name="Google Shape;1807;p26"/>
          <p:cNvSpPr/>
          <p:nvPr/>
        </p:nvSpPr>
        <p:spPr>
          <a:xfrm>
            <a:off x="484800" y="3800893"/>
            <a:ext cx="2309700" cy="301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98C"/>
                </a:solidFill>
                <a:latin typeface="Fira Sans Extra Condensed Medium"/>
                <a:sym typeface="Fira Sans Extra Condensed Medium"/>
              </a:rPr>
              <a:t>Policies</a:t>
            </a:r>
            <a:endParaRPr sz="1100" dirty="0">
              <a:solidFill>
                <a:srgbClr val="FFD98C"/>
              </a:solidFill>
            </a:endParaRPr>
          </a:p>
        </p:txBody>
      </p:sp>
      <p:sp>
        <p:nvSpPr>
          <p:cNvPr id="1808" name="Google Shape;1808;p26"/>
          <p:cNvSpPr txBox="1"/>
          <p:nvPr/>
        </p:nvSpPr>
        <p:spPr>
          <a:xfrm>
            <a:off x="484799" y="1688141"/>
            <a:ext cx="2205577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Never use root access</a:t>
            </a:r>
          </a:p>
        </p:txBody>
      </p:sp>
      <p:sp>
        <p:nvSpPr>
          <p:cNvPr id="1795" name="Google Shape;1795;p26"/>
          <p:cNvSpPr/>
          <p:nvPr/>
        </p:nvSpPr>
        <p:spPr>
          <a:xfrm>
            <a:off x="484800" y="1386931"/>
            <a:ext cx="2309700" cy="301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  <a:latin typeface="Fira Sans Extra Condensed Medium"/>
                <a:sym typeface="Fira Sans Extra Condensed Medium"/>
              </a:rPr>
              <a:t>Root Account</a:t>
            </a:r>
            <a:endParaRPr sz="1100" dirty="0">
              <a:solidFill>
                <a:schemeClr val="accent2"/>
              </a:solidFill>
            </a:endParaRPr>
          </a:p>
        </p:txBody>
      </p:sp>
      <p:sp>
        <p:nvSpPr>
          <p:cNvPr id="1809" name="Google Shape;1809;p26"/>
          <p:cNvSpPr txBox="1">
            <a:spLocks noGrp="1"/>
          </p:cNvSpPr>
          <p:nvPr>
            <p:ph type="title"/>
          </p:nvPr>
        </p:nvSpPr>
        <p:spPr>
          <a:xfrm>
            <a:off x="-286719" y="188875"/>
            <a:ext cx="340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IAM?</a:t>
            </a:r>
            <a:endParaRPr dirty="0"/>
          </a:p>
        </p:txBody>
      </p:sp>
      <p:grpSp>
        <p:nvGrpSpPr>
          <p:cNvPr id="1810" name="Google Shape;1810;p26"/>
          <p:cNvGrpSpPr/>
          <p:nvPr/>
        </p:nvGrpSpPr>
        <p:grpSpPr>
          <a:xfrm>
            <a:off x="6349500" y="1276264"/>
            <a:ext cx="457200" cy="457202"/>
            <a:chOff x="2258111" y="2522230"/>
            <a:chExt cx="457200" cy="457202"/>
          </a:xfrm>
        </p:grpSpPr>
        <p:sp>
          <p:nvSpPr>
            <p:cNvPr id="1811" name="Google Shape;1811;p26"/>
            <p:cNvSpPr/>
            <p:nvPr/>
          </p:nvSpPr>
          <p:spPr>
            <a:xfrm>
              <a:off x="2258111" y="2522230"/>
              <a:ext cx="456605" cy="457202"/>
            </a:xfrm>
            <a:custGeom>
              <a:avLst/>
              <a:gdLst/>
              <a:ahLst/>
              <a:cxnLst/>
              <a:rect l="l" t="t" r="r" b="b"/>
              <a:pathLst>
                <a:path w="1535" h="1548" extrusionOk="0">
                  <a:moveTo>
                    <a:pt x="870" y="553"/>
                  </a:moveTo>
                  <a:cubicBezTo>
                    <a:pt x="910" y="735"/>
                    <a:pt x="1007" y="908"/>
                    <a:pt x="1157" y="1024"/>
                  </a:cubicBezTo>
                  <a:cubicBezTo>
                    <a:pt x="1116" y="1058"/>
                    <a:pt x="1073" y="1092"/>
                    <a:pt x="1030" y="1127"/>
                  </a:cubicBezTo>
                  <a:lnTo>
                    <a:pt x="1028" y="1127"/>
                  </a:lnTo>
                  <a:cubicBezTo>
                    <a:pt x="923" y="970"/>
                    <a:pt x="750" y="857"/>
                    <a:pt x="563" y="825"/>
                  </a:cubicBezTo>
                  <a:cubicBezTo>
                    <a:pt x="570" y="677"/>
                    <a:pt x="718" y="606"/>
                    <a:pt x="857" y="557"/>
                  </a:cubicBezTo>
                  <a:cubicBezTo>
                    <a:pt x="861" y="555"/>
                    <a:pt x="865" y="553"/>
                    <a:pt x="870" y="553"/>
                  </a:cubicBezTo>
                  <a:close/>
                  <a:moveTo>
                    <a:pt x="763" y="59"/>
                  </a:moveTo>
                  <a:cubicBezTo>
                    <a:pt x="924" y="59"/>
                    <a:pt x="1063" y="146"/>
                    <a:pt x="1090" y="373"/>
                  </a:cubicBezTo>
                  <a:cubicBezTo>
                    <a:pt x="1116" y="578"/>
                    <a:pt x="1056" y="792"/>
                    <a:pt x="1223" y="951"/>
                  </a:cubicBezTo>
                  <a:cubicBezTo>
                    <a:pt x="1225" y="953"/>
                    <a:pt x="1229" y="955"/>
                    <a:pt x="1232" y="957"/>
                  </a:cubicBezTo>
                  <a:cubicBezTo>
                    <a:pt x="1212" y="972"/>
                    <a:pt x="1195" y="990"/>
                    <a:pt x="1176" y="1005"/>
                  </a:cubicBezTo>
                  <a:cubicBezTo>
                    <a:pt x="1045" y="863"/>
                    <a:pt x="953" y="715"/>
                    <a:pt x="910" y="533"/>
                  </a:cubicBezTo>
                  <a:cubicBezTo>
                    <a:pt x="945" y="514"/>
                    <a:pt x="972" y="491"/>
                    <a:pt x="990" y="446"/>
                  </a:cubicBezTo>
                  <a:cubicBezTo>
                    <a:pt x="994" y="432"/>
                    <a:pt x="981" y="419"/>
                    <a:pt x="969" y="419"/>
                  </a:cubicBezTo>
                  <a:cubicBezTo>
                    <a:pt x="964" y="419"/>
                    <a:pt x="959" y="422"/>
                    <a:pt x="955" y="428"/>
                  </a:cubicBezTo>
                  <a:cubicBezTo>
                    <a:pt x="940" y="452"/>
                    <a:pt x="923" y="471"/>
                    <a:pt x="900" y="486"/>
                  </a:cubicBezTo>
                  <a:cubicBezTo>
                    <a:pt x="898" y="467"/>
                    <a:pt x="893" y="448"/>
                    <a:pt x="891" y="426"/>
                  </a:cubicBezTo>
                  <a:cubicBezTo>
                    <a:pt x="889" y="414"/>
                    <a:pt x="881" y="409"/>
                    <a:pt x="872" y="409"/>
                  </a:cubicBezTo>
                  <a:cubicBezTo>
                    <a:pt x="860" y="409"/>
                    <a:pt x="847" y="418"/>
                    <a:pt x="848" y="433"/>
                  </a:cubicBezTo>
                  <a:cubicBezTo>
                    <a:pt x="853" y="458"/>
                    <a:pt x="855" y="484"/>
                    <a:pt x="861" y="510"/>
                  </a:cubicBezTo>
                  <a:cubicBezTo>
                    <a:pt x="773" y="555"/>
                    <a:pt x="655" y="572"/>
                    <a:pt x="591" y="653"/>
                  </a:cubicBezTo>
                  <a:cubicBezTo>
                    <a:pt x="553" y="703"/>
                    <a:pt x="533" y="760"/>
                    <a:pt x="531" y="818"/>
                  </a:cubicBezTo>
                  <a:cubicBezTo>
                    <a:pt x="512" y="816"/>
                    <a:pt x="491" y="814"/>
                    <a:pt x="469" y="814"/>
                  </a:cubicBezTo>
                  <a:cubicBezTo>
                    <a:pt x="468" y="814"/>
                    <a:pt x="468" y="814"/>
                    <a:pt x="467" y="814"/>
                  </a:cubicBezTo>
                  <a:cubicBezTo>
                    <a:pt x="445" y="814"/>
                    <a:pt x="442" y="848"/>
                    <a:pt x="467" y="852"/>
                  </a:cubicBezTo>
                  <a:cubicBezTo>
                    <a:pt x="491" y="857"/>
                    <a:pt x="514" y="861"/>
                    <a:pt x="536" y="865"/>
                  </a:cubicBezTo>
                  <a:cubicBezTo>
                    <a:pt x="540" y="887"/>
                    <a:pt x="546" y="906"/>
                    <a:pt x="555" y="927"/>
                  </a:cubicBezTo>
                  <a:cubicBezTo>
                    <a:pt x="557" y="933"/>
                    <a:pt x="561" y="935"/>
                    <a:pt x="564" y="935"/>
                  </a:cubicBezTo>
                  <a:cubicBezTo>
                    <a:pt x="571" y="935"/>
                    <a:pt x="578" y="927"/>
                    <a:pt x="576" y="919"/>
                  </a:cubicBezTo>
                  <a:cubicBezTo>
                    <a:pt x="570" y="902"/>
                    <a:pt x="568" y="887"/>
                    <a:pt x="566" y="872"/>
                  </a:cubicBezTo>
                  <a:lnTo>
                    <a:pt x="566" y="872"/>
                  </a:lnTo>
                  <a:cubicBezTo>
                    <a:pt x="741" y="915"/>
                    <a:pt x="883" y="998"/>
                    <a:pt x="1009" y="1142"/>
                  </a:cubicBezTo>
                  <a:cubicBezTo>
                    <a:pt x="972" y="1167"/>
                    <a:pt x="936" y="1195"/>
                    <a:pt x="900" y="1221"/>
                  </a:cubicBezTo>
                  <a:cubicBezTo>
                    <a:pt x="790" y="1047"/>
                    <a:pt x="593" y="1077"/>
                    <a:pt x="416" y="1024"/>
                  </a:cubicBezTo>
                  <a:cubicBezTo>
                    <a:pt x="270" y="981"/>
                    <a:pt x="156" y="861"/>
                    <a:pt x="131" y="709"/>
                  </a:cubicBezTo>
                  <a:cubicBezTo>
                    <a:pt x="97" y="531"/>
                    <a:pt x="208" y="366"/>
                    <a:pt x="330" y="248"/>
                  </a:cubicBezTo>
                  <a:cubicBezTo>
                    <a:pt x="443" y="136"/>
                    <a:pt x="613" y="59"/>
                    <a:pt x="763" y="59"/>
                  </a:cubicBezTo>
                  <a:close/>
                  <a:moveTo>
                    <a:pt x="1272" y="975"/>
                  </a:moveTo>
                  <a:cubicBezTo>
                    <a:pt x="1274" y="975"/>
                    <a:pt x="1277" y="977"/>
                    <a:pt x="1281" y="977"/>
                  </a:cubicBezTo>
                  <a:cubicBezTo>
                    <a:pt x="1388" y="1000"/>
                    <a:pt x="1377" y="1094"/>
                    <a:pt x="1326" y="1163"/>
                  </a:cubicBezTo>
                  <a:cubicBezTo>
                    <a:pt x="1304" y="1193"/>
                    <a:pt x="1257" y="1217"/>
                    <a:pt x="1229" y="1240"/>
                  </a:cubicBezTo>
                  <a:cubicBezTo>
                    <a:pt x="1199" y="1264"/>
                    <a:pt x="1172" y="1287"/>
                    <a:pt x="1142" y="1309"/>
                  </a:cubicBezTo>
                  <a:cubicBezTo>
                    <a:pt x="1118" y="1328"/>
                    <a:pt x="1095" y="1345"/>
                    <a:pt x="1069" y="1360"/>
                  </a:cubicBezTo>
                  <a:cubicBezTo>
                    <a:pt x="1046" y="1374"/>
                    <a:pt x="1025" y="1381"/>
                    <a:pt x="1006" y="1381"/>
                  </a:cubicBezTo>
                  <a:cubicBezTo>
                    <a:pt x="958" y="1381"/>
                    <a:pt x="922" y="1338"/>
                    <a:pt x="898" y="1251"/>
                  </a:cubicBezTo>
                  <a:lnTo>
                    <a:pt x="904" y="1251"/>
                  </a:lnTo>
                  <a:cubicBezTo>
                    <a:pt x="1043" y="1182"/>
                    <a:pt x="1167" y="1086"/>
                    <a:pt x="1272" y="975"/>
                  </a:cubicBezTo>
                  <a:close/>
                  <a:moveTo>
                    <a:pt x="1405" y="1131"/>
                  </a:moveTo>
                  <a:lnTo>
                    <a:pt x="1405" y="1131"/>
                  </a:lnTo>
                  <a:cubicBezTo>
                    <a:pt x="1535" y="1250"/>
                    <a:pt x="1229" y="1485"/>
                    <a:pt x="1072" y="1485"/>
                  </a:cubicBezTo>
                  <a:cubicBezTo>
                    <a:pt x="1030" y="1485"/>
                    <a:pt x="998" y="1468"/>
                    <a:pt x="990" y="1426"/>
                  </a:cubicBezTo>
                  <a:cubicBezTo>
                    <a:pt x="1067" y="1422"/>
                    <a:pt x="1142" y="1364"/>
                    <a:pt x="1197" y="1319"/>
                  </a:cubicBezTo>
                  <a:cubicBezTo>
                    <a:pt x="1259" y="1272"/>
                    <a:pt x="1369" y="1212"/>
                    <a:pt x="1405" y="1131"/>
                  </a:cubicBezTo>
                  <a:close/>
                  <a:moveTo>
                    <a:pt x="1412" y="1336"/>
                  </a:moveTo>
                  <a:lnTo>
                    <a:pt x="1412" y="1336"/>
                  </a:lnTo>
                  <a:cubicBezTo>
                    <a:pt x="1415" y="1441"/>
                    <a:pt x="1332" y="1511"/>
                    <a:pt x="1235" y="1511"/>
                  </a:cubicBezTo>
                  <a:cubicBezTo>
                    <a:pt x="1217" y="1511"/>
                    <a:pt x="1199" y="1509"/>
                    <a:pt x="1180" y="1504"/>
                  </a:cubicBezTo>
                  <a:cubicBezTo>
                    <a:pt x="1210" y="1491"/>
                    <a:pt x="1238" y="1474"/>
                    <a:pt x="1259" y="1459"/>
                  </a:cubicBezTo>
                  <a:cubicBezTo>
                    <a:pt x="1298" y="1435"/>
                    <a:pt x="1362" y="1390"/>
                    <a:pt x="1412" y="1336"/>
                  </a:cubicBezTo>
                  <a:close/>
                  <a:moveTo>
                    <a:pt x="750" y="0"/>
                  </a:moveTo>
                  <a:cubicBezTo>
                    <a:pt x="592" y="0"/>
                    <a:pt x="434" y="85"/>
                    <a:pt x="317" y="193"/>
                  </a:cubicBezTo>
                  <a:cubicBezTo>
                    <a:pt x="137" y="360"/>
                    <a:pt x="0" y="604"/>
                    <a:pt x="124" y="844"/>
                  </a:cubicBezTo>
                  <a:cubicBezTo>
                    <a:pt x="174" y="938"/>
                    <a:pt x="253" y="1015"/>
                    <a:pt x="354" y="1056"/>
                  </a:cubicBezTo>
                  <a:cubicBezTo>
                    <a:pt x="531" y="1127"/>
                    <a:pt x="737" y="1073"/>
                    <a:pt x="876" y="1238"/>
                  </a:cubicBezTo>
                  <a:cubicBezTo>
                    <a:pt x="825" y="1294"/>
                    <a:pt x="846" y="1375"/>
                    <a:pt x="913" y="1409"/>
                  </a:cubicBezTo>
                  <a:cubicBezTo>
                    <a:pt x="930" y="1418"/>
                    <a:pt x="947" y="1422"/>
                    <a:pt x="962" y="1424"/>
                  </a:cubicBezTo>
                  <a:cubicBezTo>
                    <a:pt x="957" y="1465"/>
                    <a:pt x="981" y="1501"/>
                    <a:pt x="1022" y="1521"/>
                  </a:cubicBezTo>
                  <a:cubicBezTo>
                    <a:pt x="1038" y="1528"/>
                    <a:pt x="1056" y="1531"/>
                    <a:pt x="1074" y="1531"/>
                  </a:cubicBezTo>
                  <a:cubicBezTo>
                    <a:pt x="1097" y="1531"/>
                    <a:pt x="1122" y="1526"/>
                    <a:pt x="1146" y="1519"/>
                  </a:cubicBezTo>
                  <a:cubicBezTo>
                    <a:pt x="1179" y="1538"/>
                    <a:pt x="1213" y="1547"/>
                    <a:pt x="1246" y="1547"/>
                  </a:cubicBezTo>
                  <a:cubicBezTo>
                    <a:pt x="1367" y="1547"/>
                    <a:pt x="1473" y="1430"/>
                    <a:pt x="1446" y="1294"/>
                  </a:cubicBezTo>
                  <a:cubicBezTo>
                    <a:pt x="1493" y="1227"/>
                    <a:pt x="1508" y="1154"/>
                    <a:pt x="1424" y="1099"/>
                  </a:cubicBezTo>
                  <a:cubicBezTo>
                    <a:pt x="1420" y="1097"/>
                    <a:pt x="1418" y="1094"/>
                    <a:pt x="1414" y="1094"/>
                  </a:cubicBezTo>
                  <a:cubicBezTo>
                    <a:pt x="1414" y="1092"/>
                    <a:pt x="1414" y="1090"/>
                    <a:pt x="1414" y="1088"/>
                  </a:cubicBezTo>
                  <a:cubicBezTo>
                    <a:pt x="1418" y="1009"/>
                    <a:pt x="1360" y="945"/>
                    <a:pt x="1285" y="934"/>
                  </a:cubicBezTo>
                  <a:cubicBezTo>
                    <a:pt x="1274" y="934"/>
                    <a:pt x="1268" y="938"/>
                    <a:pt x="1264" y="945"/>
                  </a:cubicBezTo>
                  <a:cubicBezTo>
                    <a:pt x="1264" y="945"/>
                    <a:pt x="1264" y="942"/>
                    <a:pt x="1264" y="942"/>
                  </a:cubicBezTo>
                  <a:cubicBezTo>
                    <a:pt x="1266" y="936"/>
                    <a:pt x="1266" y="930"/>
                    <a:pt x="1259" y="923"/>
                  </a:cubicBezTo>
                  <a:cubicBezTo>
                    <a:pt x="1028" y="688"/>
                    <a:pt x="1274" y="268"/>
                    <a:pt x="977" y="69"/>
                  </a:cubicBezTo>
                  <a:cubicBezTo>
                    <a:pt x="905" y="21"/>
                    <a:pt x="828" y="0"/>
                    <a:pt x="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2286668" y="2539360"/>
              <a:ext cx="337917" cy="343492"/>
            </a:xfrm>
            <a:custGeom>
              <a:avLst/>
              <a:gdLst/>
              <a:ahLst/>
              <a:cxnLst/>
              <a:rect l="l" t="t" r="r" b="b"/>
              <a:pathLst>
                <a:path w="1136" h="1163" extrusionOk="0">
                  <a:moveTo>
                    <a:pt x="656" y="64"/>
                  </a:moveTo>
                  <a:cubicBezTo>
                    <a:pt x="679" y="64"/>
                    <a:pt x="675" y="98"/>
                    <a:pt x="652" y="101"/>
                  </a:cubicBezTo>
                  <a:cubicBezTo>
                    <a:pt x="570" y="103"/>
                    <a:pt x="500" y="126"/>
                    <a:pt x="431" y="171"/>
                  </a:cubicBezTo>
                  <a:cubicBezTo>
                    <a:pt x="429" y="172"/>
                    <a:pt x="427" y="173"/>
                    <a:pt x="425" y="173"/>
                  </a:cubicBezTo>
                  <a:cubicBezTo>
                    <a:pt x="416" y="173"/>
                    <a:pt x="407" y="161"/>
                    <a:pt x="418" y="152"/>
                  </a:cubicBezTo>
                  <a:cubicBezTo>
                    <a:pt x="482" y="94"/>
                    <a:pt x="570" y="64"/>
                    <a:pt x="656" y="64"/>
                  </a:cubicBezTo>
                  <a:close/>
                  <a:moveTo>
                    <a:pt x="644" y="140"/>
                  </a:moveTo>
                  <a:cubicBezTo>
                    <a:pt x="660" y="140"/>
                    <a:pt x="676" y="142"/>
                    <a:pt x="690" y="148"/>
                  </a:cubicBezTo>
                  <a:cubicBezTo>
                    <a:pt x="704" y="152"/>
                    <a:pt x="699" y="171"/>
                    <a:pt x="686" y="171"/>
                  </a:cubicBezTo>
                  <a:cubicBezTo>
                    <a:pt x="685" y="171"/>
                    <a:pt x="684" y="171"/>
                    <a:pt x="684" y="171"/>
                  </a:cubicBezTo>
                  <a:cubicBezTo>
                    <a:pt x="664" y="171"/>
                    <a:pt x="645" y="168"/>
                    <a:pt x="626" y="168"/>
                  </a:cubicBezTo>
                  <a:cubicBezTo>
                    <a:pt x="619" y="168"/>
                    <a:pt x="613" y="168"/>
                    <a:pt x="607" y="169"/>
                  </a:cubicBezTo>
                  <a:cubicBezTo>
                    <a:pt x="579" y="171"/>
                    <a:pt x="555" y="182"/>
                    <a:pt x="532" y="193"/>
                  </a:cubicBezTo>
                  <a:cubicBezTo>
                    <a:pt x="530" y="193"/>
                    <a:pt x="529" y="194"/>
                    <a:pt x="528" y="194"/>
                  </a:cubicBezTo>
                  <a:cubicBezTo>
                    <a:pt x="521" y="194"/>
                    <a:pt x="518" y="185"/>
                    <a:pt x="523" y="180"/>
                  </a:cubicBezTo>
                  <a:cubicBezTo>
                    <a:pt x="554" y="157"/>
                    <a:pt x="601" y="140"/>
                    <a:pt x="644" y="140"/>
                  </a:cubicBezTo>
                  <a:close/>
                  <a:moveTo>
                    <a:pt x="668" y="1"/>
                  </a:moveTo>
                  <a:cubicBezTo>
                    <a:pt x="518" y="1"/>
                    <a:pt x="348" y="78"/>
                    <a:pt x="234" y="190"/>
                  </a:cubicBezTo>
                  <a:cubicBezTo>
                    <a:pt x="112" y="310"/>
                    <a:pt x="1" y="473"/>
                    <a:pt x="35" y="653"/>
                  </a:cubicBezTo>
                  <a:cubicBezTo>
                    <a:pt x="60" y="803"/>
                    <a:pt x="174" y="923"/>
                    <a:pt x="320" y="968"/>
                  </a:cubicBezTo>
                  <a:cubicBezTo>
                    <a:pt x="497" y="1019"/>
                    <a:pt x="694" y="989"/>
                    <a:pt x="804" y="1163"/>
                  </a:cubicBezTo>
                  <a:cubicBezTo>
                    <a:pt x="840" y="1137"/>
                    <a:pt x="876" y="1111"/>
                    <a:pt x="913" y="1084"/>
                  </a:cubicBezTo>
                  <a:cubicBezTo>
                    <a:pt x="787" y="942"/>
                    <a:pt x="645" y="857"/>
                    <a:pt x="470" y="814"/>
                  </a:cubicBezTo>
                  <a:lnTo>
                    <a:pt x="470" y="814"/>
                  </a:lnTo>
                  <a:cubicBezTo>
                    <a:pt x="472" y="829"/>
                    <a:pt x="474" y="846"/>
                    <a:pt x="480" y="861"/>
                  </a:cubicBezTo>
                  <a:cubicBezTo>
                    <a:pt x="482" y="871"/>
                    <a:pt x="475" y="878"/>
                    <a:pt x="468" y="878"/>
                  </a:cubicBezTo>
                  <a:cubicBezTo>
                    <a:pt x="464" y="878"/>
                    <a:pt x="461" y="876"/>
                    <a:pt x="459" y="872"/>
                  </a:cubicBezTo>
                  <a:cubicBezTo>
                    <a:pt x="450" y="850"/>
                    <a:pt x="444" y="829"/>
                    <a:pt x="440" y="807"/>
                  </a:cubicBezTo>
                  <a:cubicBezTo>
                    <a:pt x="418" y="803"/>
                    <a:pt x="395" y="799"/>
                    <a:pt x="371" y="794"/>
                  </a:cubicBezTo>
                  <a:cubicBezTo>
                    <a:pt x="345" y="792"/>
                    <a:pt x="350" y="756"/>
                    <a:pt x="373" y="756"/>
                  </a:cubicBezTo>
                  <a:cubicBezTo>
                    <a:pt x="395" y="756"/>
                    <a:pt x="416" y="758"/>
                    <a:pt x="435" y="762"/>
                  </a:cubicBezTo>
                  <a:cubicBezTo>
                    <a:pt x="437" y="702"/>
                    <a:pt x="457" y="645"/>
                    <a:pt x="495" y="595"/>
                  </a:cubicBezTo>
                  <a:cubicBezTo>
                    <a:pt x="559" y="516"/>
                    <a:pt x="677" y="497"/>
                    <a:pt x="765" y="454"/>
                  </a:cubicBezTo>
                  <a:cubicBezTo>
                    <a:pt x="759" y="428"/>
                    <a:pt x="757" y="403"/>
                    <a:pt x="752" y="377"/>
                  </a:cubicBezTo>
                  <a:cubicBezTo>
                    <a:pt x="751" y="361"/>
                    <a:pt x="764" y="352"/>
                    <a:pt x="776" y="352"/>
                  </a:cubicBezTo>
                  <a:cubicBezTo>
                    <a:pt x="785" y="352"/>
                    <a:pt x="794" y="358"/>
                    <a:pt x="795" y="370"/>
                  </a:cubicBezTo>
                  <a:cubicBezTo>
                    <a:pt x="797" y="390"/>
                    <a:pt x="802" y="409"/>
                    <a:pt x="804" y="428"/>
                  </a:cubicBezTo>
                  <a:cubicBezTo>
                    <a:pt x="827" y="413"/>
                    <a:pt x="846" y="394"/>
                    <a:pt x="859" y="370"/>
                  </a:cubicBezTo>
                  <a:cubicBezTo>
                    <a:pt x="863" y="364"/>
                    <a:pt x="868" y="362"/>
                    <a:pt x="873" y="362"/>
                  </a:cubicBezTo>
                  <a:cubicBezTo>
                    <a:pt x="885" y="362"/>
                    <a:pt x="898" y="375"/>
                    <a:pt x="894" y="390"/>
                  </a:cubicBezTo>
                  <a:cubicBezTo>
                    <a:pt x="876" y="433"/>
                    <a:pt x="849" y="456"/>
                    <a:pt x="814" y="475"/>
                  </a:cubicBezTo>
                  <a:cubicBezTo>
                    <a:pt x="857" y="657"/>
                    <a:pt x="949" y="805"/>
                    <a:pt x="1080" y="949"/>
                  </a:cubicBezTo>
                  <a:cubicBezTo>
                    <a:pt x="1099" y="932"/>
                    <a:pt x="1116" y="917"/>
                    <a:pt x="1136" y="899"/>
                  </a:cubicBezTo>
                  <a:cubicBezTo>
                    <a:pt x="1133" y="897"/>
                    <a:pt x="1129" y="897"/>
                    <a:pt x="1127" y="893"/>
                  </a:cubicBezTo>
                  <a:cubicBezTo>
                    <a:pt x="960" y="734"/>
                    <a:pt x="1020" y="520"/>
                    <a:pt x="996" y="315"/>
                  </a:cubicBezTo>
                  <a:cubicBezTo>
                    <a:pt x="968" y="88"/>
                    <a:pt x="829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2407735" y="2558263"/>
              <a:ext cx="81207" cy="32193"/>
            </a:xfrm>
            <a:custGeom>
              <a:avLst/>
              <a:gdLst/>
              <a:ahLst/>
              <a:cxnLst/>
              <a:rect l="l" t="t" r="r" b="b"/>
              <a:pathLst>
                <a:path w="273" h="109" extrusionOk="0">
                  <a:moveTo>
                    <a:pt x="249" y="0"/>
                  </a:moveTo>
                  <a:cubicBezTo>
                    <a:pt x="163" y="0"/>
                    <a:pt x="75" y="30"/>
                    <a:pt x="11" y="88"/>
                  </a:cubicBezTo>
                  <a:cubicBezTo>
                    <a:pt x="0" y="97"/>
                    <a:pt x="9" y="109"/>
                    <a:pt x="18" y="109"/>
                  </a:cubicBezTo>
                  <a:cubicBezTo>
                    <a:pt x="20" y="109"/>
                    <a:pt x="22" y="108"/>
                    <a:pt x="24" y="107"/>
                  </a:cubicBezTo>
                  <a:cubicBezTo>
                    <a:pt x="93" y="62"/>
                    <a:pt x="163" y="39"/>
                    <a:pt x="245" y="37"/>
                  </a:cubicBezTo>
                  <a:cubicBezTo>
                    <a:pt x="268" y="34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2440456" y="2580414"/>
              <a:ext cx="55923" cy="16244"/>
            </a:xfrm>
            <a:custGeom>
              <a:avLst/>
              <a:gdLst/>
              <a:ahLst/>
              <a:cxnLst/>
              <a:rect l="l" t="t" r="r" b="b"/>
              <a:pathLst>
                <a:path w="188" h="55" extrusionOk="0">
                  <a:moveTo>
                    <a:pt x="130" y="0"/>
                  </a:moveTo>
                  <a:cubicBezTo>
                    <a:pt x="86" y="0"/>
                    <a:pt x="38" y="17"/>
                    <a:pt x="6" y="41"/>
                  </a:cubicBezTo>
                  <a:cubicBezTo>
                    <a:pt x="1" y="44"/>
                    <a:pt x="5" y="54"/>
                    <a:pt x="11" y="54"/>
                  </a:cubicBezTo>
                  <a:cubicBezTo>
                    <a:pt x="12" y="54"/>
                    <a:pt x="13" y="54"/>
                    <a:pt x="15" y="54"/>
                  </a:cubicBezTo>
                  <a:cubicBezTo>
                    <a:pt x="38" y="43"/>
                    <a:pt x="62" y="32"/>
                    <a:pt x="90" y="30"/>
                  </a:cubicBezTo>
                  <a:cubicBezTo>
                    <a:pt x="96" y="29"/>
                    <a:pt x="102" y="29"/>
                    <a:pt x="109" y="29"/>
                  </a:cubicBezTo>
                  <a:cubicBezTo>
                    <a:pt x="128" y="29"/>
                    <a:pt x="147" y="32"/>
                    <a:pt x="167" y="32"/>
                  </a:cubicBezTo>
                  <a:cubicBezTo>
                    <a:pt x="167" y="32"/>
                    <a:pt x="168" y="32"/>
                    <a:pt x="169" y="32"/>
                  </a:cubicBezTo>
                  <a:cubicBezTo>
                    <a:pt x="182" y="32"/>
                    <a:pt x="187" y="13"/>
                    <a:pt x="173" y="7"/>
                  </a:cubicBezTo>
                  <a:cubicBezTo>
                    <a:pt x="160" y="2"/>
                    <a:pt x="145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2524935" y="2809899"/>
              <a:ext cx="146054" cy="120503"/>
            </a:xfrm>
            <a:custGeom>
              <a:avLst/>
              <a:gdLst/>
              <a:ahLst/>
              <a:cxnLst/>
              <a:rect l="l" t="t" r="r" b="b"/>
              <a:pathLst>
                <a:path w="491" h="408" extrusionOk="0">
                  <a:moveTo>
                    <a:pt x="255" y="205"/>
                  </a:moveTo>
                  <a:cubicBezTo>
                    <a:pt x="264" y="205"/>
                    <a:pt x="273" y="216"/>
                    <a:pt x="266" y="225"/>
                  </a:cubicBezTo>
                  <a:cubicBezTo>
                    <a:pt x="236" y="262"/>
                    <a:pt x="189" y="285"/>
                    <a:pt x="144" y="294"/>
                  </a:cubicBezTo>
                  <a:cubicBezTo>
                    <a:pt x="143" y="294"/>
                    <a:pt x="143" y="294"/>
                    <a:pt x="142" y="294"/>
                  </a:cubicBezTo>
                  <a:cubicBezTo>
                    <a:pt x="133" y="294"/>
                    <a:pt x="130" y="281"/>
                    <a:pt x="138" y="279"/>
                  </a:cubicBezTo>
                  <a:cubicBezTo>
                    <a:pt x="183" y="264"/>
                    <a:pt x="215" y="240"/>
                    <a:pt x="247" y="208"/>
                  </a:cubicBezTo>
                  <a:cubicBezTo>
                    <a:pt x="249" y="206"/>
                    <a:pt x="252" y="205"/>
                    <a:pt x="255" y="205"/>
                  </a:cubicBezTo>
                  <a:close/>
                  <a:moveTo>
                    <a:pt x="273" y="260"/>
                  </a:moveTo>
                  <a:cubicBezTo>
                    <a:pt x="285" y="260"/>
                    <a:pt x="292" y="276"/>
                    <a:pt x="281" y="283"/>
                  </a:cubicBezTo>
                  <a:cubicBezTo>
                    <a:pt x="225" y="324"/>
                    <a:pt x="157" y="348"/>
                    <a:pt x="90" y="362"/>
                  </a:cubicBezTo>
                  <a:cubicBezTo>
                    <a:pt x="89" y="363"/>
                    <a:pt x="88" y="363"/>
                    <a:pt x="87" y="363"/>
                  </a:cubicBezTo>
                  <a:cubicBezTo>
                    <a:pt x="79" y="363"/>
                    <a:pt x="76" y="349"/>
                    <a:pt x="84" y="348"/>
                  </a:cubicBezTo>
                  <a:cubicBezTo>
                    <a:pt x="150" y="326"/>
                    <a:pt x="208" y="296"/>
                    <a:pt x="266" y="262"/>
                  </a:cubicBezTo>
                  <a:cubicBezTo>
                    <a:pt x="269" y="260"/>
                    <a:pt x="271" y="260"/>
                    <a:pt x="273" y="260"/>
                  </a:cubicBezTo>
                  <a:close/>
                  <a:moveTo>
                    <a:pt x="375" y="1"/>
                  </a:moveTo>
                  <a:cubicBezTo>
                    <a:pt x="270" y="114"/>
                    <a:pt x="146" y="208"/>
                    <a:pt x="7" y="277"/>
                  </a:cubicBezTo>
                  <a:lnTo>
                    <a:pt x="1" y="277"/>
                  </a:lnTo>
                  <a:cubicBezTo>
                    <a:pt x="25" y="364"/>
                    <a:pt x="61" y="407"/>
                    <a:pt x="109" y="407"/>
                  </a:cubicBezTo>
                  <a:cubicBezTo>
                    <a:pt x="128" y="407"/>
                    <a:pt x="149" y="400"/>
                    <a:pt x="172" y="386"/>
                  </a:cubicBezTo>
                  <a:cubicBezTo>
                    <a:pt x="198" y="371"/>
                    <a:pt x="221" y="354"/>
                    <a:pt x="245" y="337"/>
                  </a:cubicBezTo>
                  <a:cubicBezTo>
                    <a:pt x="275" y="313"/>
                    <a:pt x="302" y="290"/>
                    <a:pt x="332" y="266"/>
                  </a:cubicBezTo>
                  <a:cubicBezTo>
                    <a:pt x="362" y="243"/>
                    <a:pt x="405" y="219"/>
                    <a:pt x="429" y="189"/>
                  </a:cubicBezTo>
                  <a:cubicBezTo>
                    <a:pt x="480" y="120"/>
                    <a:pt x="491" y="26"/>
                    <a:pt x="384" y="3"/>
                  </a:cubicBezTo>
                  <a:cubicBezTo>
                    <a:pt x="380" y="3"/>
                    <a:pt x="377" y="1"/>
                    <a:pt x="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2552302" y="2855974"/>
              <a:ext cx="163009" cy="105145"/>
            </a:xfrm>
            <a:custGeom>
              <a:avLst/>
              <a:gdLst/>
              <a:ahLst/>
              <a:cxnLst/>
              <a:rect l="l" t="t" r="r" b="b"/>
              <a:pathLst>
                <a:path w="548" h="356" extrusionOk="0">
                  <a:moveTo>
                    <a:pt x="416" y="1"/>
                  </a:moveTo>
                  <a:lnTo>
                    <a:pt x="416" y="1"/>
                  </a:lnTo>
                  <a:cubicBezTo>
                    <a:pt x="380" y="82"/>
                    <a:pt x="270" y="142"/>
                    <a:pt x="208" y="189"/>
                  </a:cubicBezTo>
                  <a:cubicBezTo>
                    <a:pt x="153" y="234"/>
                    <a:pt x="78" y="292"/>
                    <a:pt x="1" y="296"/>
                  </a:cubicBezTo>
                  <a:cubicBezTo>
                    <a:pt x="9" y="338"/>
                    <a:pt x="41" y="355"/>
                    <a:pt x="83" y="355"/>
                  </a:cubicBezTo>
                  <a:cubicBezTo>
                    <a:pt x="240" y="355"/>
                    <a:pt x="547" y="120"/>
                    <a:pt x="4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2425583" y="2685262"/>
              <a:ext cx="176693" cy="169826"/>
            </a:xfrm>
            <a:custGeom>
              <a:avLst/>
              <a:gdLst/>
              <a:ahLst/>
              <a:cxnLst/>
              <a:rect l="l" t="t" r="r" b="b"/>
              <a:pathLst>
                <a:path w="594" h="575" extrusionOk="0">
                  <a:moveTo>
                    <a:pt x="307" y="1"/>
                  </a:moveTo>
                  <a:cubicBezTo>
                    <a:pt x="302" y="1"/>
                    <a:pt x="298" y="3"/>
                    <a:pt x="294" y="5"/>
                  </a:cubicBezTo>
                  <a:cubicBezTo>
                    <a:pt x="155" y="54"/>
                    <a:pt x="7" y="125"/>
                    <a:pt x="0" y="273"/>
                  </a:cubicBezTo>
                  <a:cubicBezTo>
                    <a:pt x="187" y="305"/>
                    <a:pt x="360" y="416"/>
                    <a:pt x="465" y="572"/>
                  </a:cubicBezTo>
                  <a:lnTo>
                    <a:pt x="467" y="575"/>
                  </a:lnTo>
                  <a:cubicBezTo>
                    <a:pt x="510" y="540"/>
                    <a:pt x="553" y="506"/>
                    <a:pt x="594" y="470"/>
                  </a:cubicBezTo>
                  <a:cubicBezTo>
                    <a:pt x="444" y="356"/>
                    <a:pt x="347" y="183"/>
                    <a:pt x="3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2609117" y="2916815"/>
              <a:ext cx="70201" cy="51686"/>
            </a:xfrm>
            <a:custGeom>
              <a:avLst/>
              <a:gdLst/>
              <a:ahLst/>
              <a:cxnLst/>
              <a:rect l="l" t="t" r="r" b="b"/>
              <a:pathLst>
                <a:path w="236" h="175" extrusionOk="0">
                  <a:moveTo>
                    <a:pt x="232" y="0"/>
                  </a:moveTo>
                  <a:lnTo>
                    <a:pt x="232" y="0"/>
                  </a:lnTo>
                  <a:cubicBezTo>
                    <a:pt x="182" y="54"/>
                    <a:pt x="118" y="99"/>
                    <a:pt x="79" y="123"/>
                  </a:cubicBezTo>
                  <a:cubicBezTo>
                    <a:pt x="58" y="138"/>
                    <a:pt x="30" y="155"/>
                    <a:pt x="0" y="168"/>
                  </a:cubicBezTo>
                  <a:cubicBezTo>
                    <a:pt x="19" y="173"/>
                    <a:pt x="37" y="175"/>
                    <a:pt x="55" y="175"/>
                  </a:cubicBezTo>
                  <a:cubicBezTo>
                    <a:pt x="152" y="175"/>
                    <a:pt x="235" y="105"/>
                    <a:pt x="2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2563308" y="2870150"/>
              <a:ext cx="42835" cy="27468"/>
            </a:xfrm>
            <a:custGeom>
              <a:avLst/>
              <a:gdLst/>
              <a:ahLst/>
              <a:cxnLst/>
              <a:rect l="l" t="t" r="r" b="b"/>
              <a:pathLst>
                <a:path w="144" h="93" extrusionOk="0">
                  <a:moveTo>
                    <a:pt x="126" y="1"/>
                  </a:moveTo>
                  <a:cubicBezTo>
                    <a:pt x="123" y="1"/>
                    <a:pt x="120" y="2"/>
                    <a:pt x="118" y="4"/>
                  </a:cubicBezTo>
                  <a:cubicBezTo>
                    <a:pt x="86" y="36"/>
                    <a:pt x="54" y="60"/>
                    <a:pt x="9" y="75"/>
                  </a:cubicBezTo>
                  <a:cubicBezTo>
                    <a:pt x="1" y="77"/>
                    <a:pt x="4" y="92"/>
                    <a:pt x="13" y="92"/>
                  </a:cubicBezTo>
                  <a:cubicBezTo>
                    <a:pt x="14" y="92"/>
                    <a:pt x="14" y="92"/>
                    <a:pt x="15" y="92"/>
                  </a:cubicBezTo>
                  <a:cubicBezTo>
                    <a:pt x="60" y="84"/>
                    <a:pt x="107" y="58"/>
                    <a:pt x="137" y="21"/>
                  </a:cubicBezTo>
                  <a:cubicBezTo>
                    <a:pt x="144" y="12"/>
                    <a:pt x="135" y="1"/>
                    <a:pt x="1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2547542" y="2886394"/>
              <a:ext cx="64252" cy="31307"/>
            </a:xfrm>
            <a:custGeom>
              <a:avLst/>
              <a:gdLst/>
              <a:ahLst/>
              <a:cxnLst/>
              <a:rect l="l" t="t" r="r" b="b"/>
              <a:pathLst>
                <a:path w="216" h="106" extrusionOk="0">
                  <a:moveTo>
                    <a:pt x="197" y="1"/>
                  </a:moveTo>
                  <a:cubicBezTo>
                    <a:pt x="195" y="1"/>
                    <a:pt x="193" y="1"/>
                    <a:pt x="190" y="3"/>
                  </a:cubicBezTo>
                  <a:cubicBezTo>
                    <a:pt x="132" y="37"/>
                    <a:pt x="77" y="67"/>
                    <a:pt x="10" y="89"/>
                  </a:cubicBezTo>
                  <a:cubicBezTo>
                    <a:pt x="0" y="91"/>
                    <a:pt x="3" y="106"/>
                    <a:pt x="13" y="106"/>
                  </a:cubicBezTo>
                  <a:cubicBezTo>
                    <a:pt x="13" y="106"/>
                    <a:pt x="14" y="106"/>
                    <a:pt x="14" y="106"/>
                  </a:cubicBezTo>
                  <a:cubicBezTo>
                    <a:pt x="81" y="89"/>
                    <a:pt x="149" y="65"/>
                    <a:pt x="205" y="24"/>
                  </a:cubicBezTo>
                  <a:cubicBezTo>
                    <a:pt x="216" y="17"/>
                    <a:pt x="209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2391672" y="2710072"/>
              <a:ext cx="17550" cy="10337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31" y="0"/>
                  </a:moveTo>
                  <a:cubicBezTo>
                    <a:pt x="22" y="13"/>
                    <a:pt x="7" y="22"/>
                    <a:pt x="1" y="34"/>
                  </a:cubicBezTo>
                  <a:cubicBezTo>
                    <a:pt x="22" y="34"/>
                    <a:pt x="59" y="11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2322363" y="2717455"/>
              <a:ext cx="5949" cy="3544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2"/>
                    <a:pt x="20" y="7"/>
                    <a:pt x="15" y="3"/>
                  </a:cubicBezTo>
                  <a:cubicBezTo>
                    <a:pt x="11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2317901" y="2648048"/>
              <a:ext cx="14873" cy="11519"/>
            </a:xfrm>
            <a:custGeom>
              <a:avLst/>
              <a:gdLst/>
              <a:ahLst/>
              <a:cxnLst/>
              <a:rect l="l" t="t" r="r" b="b"/>
              <a:pathLst>
                <a:path w="50" h="39" extrusionOk="0">
                  <a:moveTo>
                    <a:pt x="39" y="30"/>
                  </a:moveTo>
                  <a:cubicBezTo>
                    <a:pt x="50" y="13"/>
                    <a:pt x="7" y="0"/>
                    <a:pt x="0" y="15"/>
                  </a:cubicBezTo>
                  <a:cubicBezTo>
                    <a:pt x="15" y="20"/>
                    <a:pt x="9" y="39"/>
                    <a:pt x="39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2437779" y="2652479"/>
              <a:ext cx="6544" cy="32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2424988" y="2637711"/>
              <a:ext cx="2677" cy="5612"/>
            </a:xfrm>
            <a:custGeom>
              <a:avLst/>
              <a:gdLst/>
              <a:ahLst/>
              <a:cxnLst/>
              <a:rect l="l" t="t" r="r" b="b"/>
              <a:pathLst>
                <a:path w="9" h="19" extrusionOk="0">
                  <a:moveTo>
                    <a:pt x="9" y="10"/>
                  </a:moveTo>
                  <a:cubicBezTo>
                    <a:pt x="9" y="5"/>
                    <a:pt x="2" y="1"/>
                    <a:pt x="0" y="10"/>
                  </a:cubicBezTo>
                  <a:cubicBezTo>
                    <a:pt x="0" y="14"/>
                    <a:pt x="7" y="18"/>
                    <a:pt x="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2382748" y="2625307"/>
              <a:ext cx="13088" cy="12700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42" y="37"/>
                  </a:moveTo>
                  <a:cubicBezTo>
                    <a:pt x="44" y="17"/>
                    <a:pt x="44" y="0"/>
                    <a:pt x="12" y="2"/>
                  </a:cubicBezTo>
                  <a:cubicBezTo>
                    <a:pt x="12" y="13"/>
                    <a:pt x="7" y="17"/>
                    <a:pt x="1" y="24"/>
                  </a:cubicBezTo>
                  <a:cubicBezTo>
                    <a:pt x="22" y="24"/>
                    <a:pt x="14" y="43"/>
                    <a:pt x="4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2475259" y="2615855"/>
              <a:ext cx="3570" cy="4726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6"/>
                  </a:moveTo>
                  <a:cubicBezTo>
                    <a:pt x="11" y="2"/>
                    <a:pt x="3" y="0"/>
                    <a:pt x="0" y="6"/>
                  </a:cubicBezTo>
                  <a:cubicBezTo>
                    <a:pt x="0" y="11"/>
                    <a:pt x="9" y="15"/>
                    <a:pt x="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2516606" y="2613197"/>
              <a:ext cx="3570" cy="5316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2340211" y="2614969"/>
              <a:ext cx="5949" cy="3544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2"/>
                    <a:pt x="20" y="7"/>
                    <a:pt x="15" y="3"/>
                  </a:cubicBezTo>
                  <a:cubicBezTo>
                    <a:pt x="13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2560036" y="2611425"/>
              <a:ext cx="5949" cy="3249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3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2498758" y="2603746"/>
              <a:ext cx="5949" cy="206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4" y="0"/>
                    <a:pt x="1" y="0"/>
                    <a:pt x="1" y="7"/>
                  </a:cubicBezTo>
                  <a:cubicBezTo>
                    <a:pt x="9" y="5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2583535" y="2592818"/>
              <a:ext cx="11006" cy="6793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5" y="22"/>
                  </a:moveTo>
                  <a:lnTo>
                    <a:pt x="35" y="22"/>
                  </a:lnTo>
                  <a:cubicBezTo>
                    <a:pt x="35" y="14"/>
                    <a:pt x="37" y="3"/>
                    <a:pt x="26" y="1"/>
                  </a:cubicBezTo>
                  <a:cubicBezTo>
                    <a:pt x="24" y="14"/>
                    <a:pt x="1" y="7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2403868" y="2580414"/>
              <a:ext cx="18145" cy="12700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1" y="15"/>
                  </a:moveTo>
                  <a:cubicBezTo>
                    <a:pt x="11" y="32"/>
                    <a:pt x="28" y="43"/>
                    <a:pt x="61" y="43"/>
                  </a:cubicBezTo>
                  <a:lnTo>
                    <a:pt x="61" y="9"/>
                  </a:lnTo>
                  <a:cubicBezTo>
                    <a:pt x="43" y="13"/>
                    <a:pt x="3" y="0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2580263" y="2584844"/>
              <a:ext cx="6842" cy="3249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2411602" y="2568304"/>
              <a:ext cx="5949" cy="3544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0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2394349" y="2558263"/>
              <a:ext cx="6544" cy="7679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2"/>
                  </a:moveTo>
                  <a:lnTo>
                    <a:pt x="22" y="9"/>
                  </a:lnTo>
                  <a:cubicBezTo>
                    <a:pt x="13" y="9"/>
                    <a:pt x="11" y="2"/>
                    <a:pt x="3" y="0"/>
                  </a:cubicBezTo>
                  <a:cubicBezTo>
                    <a:pt x="5" y="11"/>
                    <a:pt x="0" y="26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2505303" y="2532272"/>
              <a:ext cx="16658" cy="9747"/>
            </a:xfrm>
            <a:custGeom>
              <a:avLst/>
              <a:gdLst/>
              <a:ahLst/>
              <a:cxnLst/>
              <a:rect l="l" t="t" r="r" b="b"/>
              <a:pathLst>
                <a:path w="56" h="33" extrusionOk="0">
                  <a:moveTo>
                    <a:pt x="49" y="26"/>
                  </a:moveTo>
                  <a:cubicBezTo>
                    <a:pt x="56" y="9"/>
                    <a:pt x="2" y="0"/>
                    <a:pt x="0" y="13"/>
                  </a:cubicBezTo>
                  <a:cubicBezTo>
                    <a:pt x="19" y="15"/>
                    <a:pt x="17" y="32"/>
                    <a:pt x="4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2478531" y="2625897"/>
              <a:ext cx="21715" cy="12995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9" y="43"/>
                  </a:moveTo>
                  <a:cubicBezTo>
                    <a:pt x="73" y="37"/>
                    <a:pt x="11" y="0"/>
                    <a:pt x="0" y="22"/>
                  </a:cubicBezTo>
                  <a:cubicBezTo>
                    <a:pt x="11" y="24"/>
                    <a:pt x="11" y="32"/>
                    <a:pt x="9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2654926" y="2947827"/>
              <a:ext cx="6544" cy="3544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2659388" y="2927448"/>
              <a:ext cx="3570" cy="4726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2"/>
                    <a:pt x="9" y="16"/>
                    <a:pt x="11" y="7"/>
                  </a:cubicBezTo>
                  <a:cubicBezTo>
                    <a:pt x="11" y="5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2658198" y="2921245"/>
              <a:ext cx="5949" cy="3544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0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7" y="11"/>
                    <a:pt x="19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2505303" y="2906773"/>
              <a:ext cx="11601" cy="767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0" y="15"/>
                  </a:moveTo>
                  <a:cubicBezTo>
                    <a:pt x="13" y="26"/>
                    <a:pt x="37" y="26"/>
                    <a:pt x="39" y="9"/>
                  </a:cubicBezTo>
                  <a:cubicBezTo>
                    <a:pt x="26" y="0"/>
                    <a:pt x="2" y="0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2524340" y="2896436"/>
              <a:ext cx="6544" cy="3544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10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2502031" y="2878125"/>
              <a:ext cx="9816" cy="679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4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2535049" y="2861880"/>
              <a:ext cx="2975" cy="4726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1"/>
                    <a:pt x="7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2500841" y="2853611"/>
              <a:ext cx="5949" cy="3544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5"/>
                    <a:pt x="15" y="0"/>
                  </a:cubicBezTo>
                  <a:cubicBezTo>
                    <a:pt x="13" y="0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2432424" y="2843569"/>
              <a:ext cx="15171" cy="7088"/>
            </a:xfrm>
            <a:custGeom>
              <a:avLst/>
              <a:gdLst/>
              <a:ahLst/>
              <a:cxnLst/>
              <a:rect l="l" t="t" r="r" b="b"/>
              <a:pathLst>
                <a:path w="51" h="24" extrusionOk="0">
                  <a:moveTo>
                    <a:pt x="5" y="15"/>
                  </a:moveTo>
                  <a:cubicBezTo>
                    <a:pt x="18" y="15"/>
                    <a:pt x="18" y="24"/>
                    <a:pt x="35" y="21"/>
                  </a:cubicBezTo>
                  <a:cubicBezTo>
                    <a:pt x="50" y="4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2495486" y="2810490"/>
              <a:ext cx="6842" cy="7974"/>
            </a:xfrm>
            <a:custGeom>
              <a:avLst/>
              <a:gdLst/>
              <a:ahLst/>
              <a:cxnLst/>
              <a:rect l="l" t="t" r="r" b="b"/>
              <a:pathLst>
                <a:path w="23" h="27" extrusionOk="0">
                  <a:moveTo>
                    <a:pt x="22" y="22"/>
                  </a:moveTo>
                  <a:lnTo>
                    <a:pt x="22" y="9"/>
                  </a:lnTo>
                  <a:cubicBezTo>
                    <a:pt x="14" y="9"/>
                    <a:pt x="12" y="3"/>
                    <a:pt x="3" y="1"/>
                  </a:cubicBezTo>
                  <a:cubicBezTo>
                    <a:pt x="3" y="11"/>
                    <a:pt x="1" y="26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2380368" y="2814920"/>
              <a:ext cx="5949" cy="2363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1"/>
                    <a:pt x="0" y="1"/>
                    <a:pt x="0" y="7"/>
                  </a:cubicBezTo>
                  <a:cubicBezTo>
                    <a:pt x="9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2456221" y="2804878"/>
              <a:ext cx="15468" cy="6498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3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2517201" y="2806650"/>
              <a:ext cx="6247" cy="2363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3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26"/>
          <p:cNvGrpSpPr/>
          <p:nvPr/>
        </p:nvGrpSpPr>
        <p:grpSpPr>
          <a:xfrm>
            <a:off x="6319174" y="2521835"/>
            <a:ext cx="483326" cy="457203"/>
            <a:chOff x="6457748" y="1308917"/>
            <a:chExt cx="483326" cy="457203"/>
          </a:xfrm>
        </p:grpSpPr>
        <p:sp>
          <p:nvSpPr>
            <p:cNvPr id="1853" name="Google Shape;1853;p26"/>
            <p:cNvSpPr/>
            <p:nvPr/>
          </p:nvSpPr>
          <p:spPr>
            <a:xfrm>
              <a:off x="6457748" y="1308917"/>
              <a:ext cx="477154" cy="457203"/>
            </a:xfrm>
            <a:custGeom>
              <a:avLst/>
              <a:gdLst/>
              <a:ahLst/>
              <a:cxnLst/>
              <a:rect l="l" t="t" r="r" b="b"/>
              <a:pathLst>
                <a:path w="3016" h="2902" extrusionOk="0">
                  <a:moveTo>
                    <a:pt x="2270" y="238"/>
                  </a:moveTo>
                  <a:cubicBezTo>
                    <a:pt x="2431" y="478"/>
                    <a:pt x="2482" y="780"/>
                    <a:pt x="2553" y="1054"/>
                  </a:cubicBezTo>
                  <a:cubicBezTo>
                    <a:pt x="2626" y="1328"/>
                    <a:pt x="2682" y="1611"/>
                    <a:pt x="2776" y="1879"/>
                  </a:cubicBezTo>
                  <a:cubicBezTo>
                    <a:pt x="2532" y="1830"/>
                    <a:pt x="2269" y="1801"/>
                    <a:pt x="2006" y="1801"/>
                  </a:cubicBezTo>
                  <a:cubicBezTo>
                    <a:pt x="1739" y="1801"/>
                    <a:pt x="1472" y="1831"/>
                    <a:pt x="1225" y="1898"/>
                  </a:cubicBezTo>
                  <a:cubicBezTo>
                    <a:pt x="1221" y="1887"/>
                    <a:pt x="1217" y="1876"/>
                    <a:pt x="1212" y="1866"/>
                  </a:cubicBezTo>
                  <a:cubicBezTo>
                    <a:pt x="1176" y="1771"/>
                    <a:pt x="1140" y="1677"/>
                    <a:pt x="1101" y="1583"/>
                  </a:cubicBezTo>
                  <a:cubicBezTo>
                    <a:pt x="1065" y="1489"/>
                    <a:pt x="1028" y="1392"/>
                    <a:pt x="990" y="1298"/>
                  </a:cubicBezTo>
                  <a:cubicBezTo>
                    <a:pt x="990" y="1298"/>
                    <a:pt x="990" y="1298"/>
                    <a:pt x="990" y="1296"/>
                  </a:cubicBezTo>
                  <a:cubicBezTo>
                    <a:pt x="1510" y="1086"/>
                    <a:pt x="1951" y="694"/>
                    <a:pt x="2270" y="238"/>
                  </a:cubicBezTo>
                  <a:close/>
                  <a:moveTo>
                    <a:pt x="2382" y="52"/>
                  </a:moveTo>
                  <a:cubicBezTo>
                    <a:pt x="2382" y="54"/>
                    <a:pt x="2382" y="56"/>
                    <a:pt x="2384" y="56"/>
                  </a:cubicBezTo>
                  <a:cubicBezTo>
                    <a:pt x="2517" y="172"/>
                    <a:pt x="2562" y="324"/>
                    <a:pt x="2604" y="486"/>
                  </a:cubicBezTo>
                  <a:cubicBezTo>
                    <a:pt x="2649" y="656"/>
                    <a:pt x="2694" y="825"/>
                    <a:pt x="2739" y="994"/>
                  </a:cubicBezTo>
                  <a:cubicBezTo>
                    <a:pt x="2823" y="1309"/>
                    <a:pt x="2915" y="1626"/>
                    <a:pt x="2981" y="1945"/>
                  </a:cubicBezTo>
                  <a:cubicBezTo>
                    <a:pt x="2977" y="1947"/>
                    <a:pt x="2973" y="1947"/>
                    <a:pt x="2971" y="1951"/>
                  </a:cubicBezTo>
                  <a:cubicBezTo>
                    <a:pt x="2948" y="1976"/>
                    <a:pt x="2920" y="1996"/>
                    <a:pt x="2887" y="1996"/>
                  </a:cubicBezTo>
                  <a:cubicBezTo>
                    <a:pt x="2878" y="1996"/>
                    <a:pt x="2868" y="1994"/>
                    <a:pt x="2857" y="1990"/>
                  </a:cubicBezTo>
                  <a:cubicBezTo>
                    <a:pt x="2832" y="1979"/>
                    <a:pt x="2812" y="1958"/>
                    <a:pt x="2802" y="1934"/>
                  </a:cubicBezTo>
                  <a:cubicBezTo>
                    <a:pt x="2821" y="1928"/>
                    <a:pt x="2829" y="1900"/>
                    <a:pt x="2814" y="1889"/>
                  </a:cubicBezTo>
                  <a:cubicBezTo>
                    <a:pt x="2769" y="1583"/>
                    <a:pt x="2673" y="1279"/>
                    <a:pt x="2594" y="979"/>
                  </a:cubicBezTo>
                  <a:cubicBezTo>
                    <a:pt x="2523" y="709"/>
                    <a:pt x="2470" y="422"/>
                    <a:pt x="2309" y="191"/>
                  </a:cubicBezTo>
                  <a:cubicBezTo>
                    <a:pt x="2311" y="187"/>
                    <a:pt x="2311" y="182"/>
                    <a:pt x="2309" y="178"/>
                  </a:cubicBezTo>
                  <a:cubicBezTo>
                    <a:pt x="2292" y="144"/>
                    <a:pt x="2303" y="107"/>
                    <a:pt x="2328" y="82"/>
                  </a:cubicBezTo>
                  <a:cubicBezTo>
                    <a:pt x="2343" y="69"/>
                    <a:pt x="2362" y="60"/>
                    <a:pt x="2382" y="52"/>
                  </a:cubicBezTo>
                  <a:close/>
                  <a:moveTo>
                    <a:pt x="219" y="1652"/>
                  </a:moveTo>
                  <a:cubicBezTo>
                    <a:pt x="229" y="1705"/>
                    <a:pt x="242" y="1759"/>
                    <a:pt x="255" y="1812"/>
                  </a:cubicBezTo>
                  <a:cubicBezTo>
                    <a:pt x="281" y="1911"/>
                    <a:pt x="306" y="2009"/>
                    <a:pt x="349" y="2099"/>
                  </a:cubicBezTo>
                  <a:cubicBezTo>
                    <a:pt x="334" y="2102"/>
                    <a:pt x="318" y="2104"/>
                    <a:pt x="303" y="2104"/>
                  </a:cubicBezTo>
                  <a:cubicBezTo>
                    <a:pt x="194" y="2104"/>
                    <a:pt x="101" y="2025"/>
                    <a:pt x="90" y="1906"/>
                  </a:cubicBezTo>
                  <a:cubicBezTo>
                    <a:pt x="82" y="1797"/>
                    <a:pt x="137" y="1716"/>
                    <a:pt x="219" y="1652"/>
                  </a:cubicBezTo>
                  <a:close/>
                  <a:moveTo>
                    <a:pt x="761" y="1243"/>
                  </a:moveTo>
                  <a:cubicBezTo>
                    <a:pt x="851" y="1243"/>
                    <a:pt x="908" y="1290"/>
                    <a:pt x="957" y="1371"/>
                  </a:cubicBezTo>
                  <a:cubicBezTo>
                    <a:pt x="1011" y="1461"/>
                    <a:pt x="1041" y="1583"/>
                    <a:pt x="1080" y="1681"/>
                  </a:cubicBezTo>
                  <a:cubicBezTo>
                    <a:pt x="1107" y="1754"/>
                    <a:pt x="1197" y="1896"/>
                    <a:pt x="1191" y="1968"/>
                  </a:cubicBezTo>
                  <a:cubicBezTo>
                    <a:pt x="1180" y="2103"/>
                    <a:pt x="925" y="2110"/>
                    <a:pt x="827" y="2131"/>
                  </a:cubicBezTo>
                  <a:cubicBezTo>
                    <a:pt x="713" y="2157"/>
                    <a:pt x="598" y="2181"/>
                    <a:pt x="484" y="2213"/>
                  </a:cubicBezTo>
                  <a:cubicBezTo>
                    <a:pt x="392" y="2101"/>
                    <a:pt x="354" y="1966"/>
                    <a:pt x="317" y="1827"/>
                  </a:cubicBezTo>
                  <a:cubicBezTo>
                    <a:pt x="291" y="1731"/>
                    <a:pt x="244" y="1607"/>
                    <a:pt x="246" y="1506"/>
                  </a:cubicBezTo>
                  <a:cubicBezTo>
                    <a:pt x="251" y="1350"/>
                    <a:pt x="428" y="1330"/>
                    <a:pt x="551" y="1294"/>
                  </a:cubicBezTo>
                  <a:cubicBezTo>
                    <a:pt x="604" y="1279"/>
                    <a:pt x="673" y="1251"/>
                    <a:pt x="728" y="1245"/>
                  </a:cubicBezTo>
                  <a:cubicBezTo>
                    <a:pt x="740" y="1243"/>
                    <a:pt x="751" y="1243"/>
                    <a:pt x="761" y="1243"/>
                  </a:cubicBezTo>
                  <a:close/>
                  <a:moveTo>
                    <a:pt x="998" y="2148"/>
                  </a:moveTo>
                  <a:cubicBezTo>
                    <a:pt x="998" y="2153"/>
                    <a:pt x="998" y="2155"/>
                    <a:pt x="998" y="2157"/>
                  </a:cubicBezTo>
                  <a:cubicBezTo>
                    <a:pt x="1035" y="2275"/>
                    <a:pt x="1073" y="2390"/>
                    <a:pt x="1112" y="2508"/>
                  </a:cubicBezTo>
                  <a:cubicBezTo>
                    <a:pt x="1144" y="2607"/>
                    <a:pt x="1268" y="2819"/>
                    <a:pt x="1084" y="2849"/>
                  </a:cubicBezTo>
                  <a:cubicBezTo>
                    <a:pt x="1077" y="2850"/>
                    <a:pt x="1071" y="2850"/>
                    <a:pt x="1065" y="2850"/>
                  </a:cubicBezTo>
                  <a:cubicBezTo>
                    <a:pt x="932" y="2850"/>
                    <a:pt x="885" y="2609"/>
                    <a:pt x="848" y="2523"/>
                  </a:cubicBezTo>
                  <a:cubicBezTo>
                    <a:pt x="805" y="2418"/>
                    <a:pt x="763" y="2313"/>
                    <a:pt x="713" y="2213"/>
                  </a:cubicBezTo>
                  <a:cubicBezTo>
                    <a:pt x="808" y="2193"/>
                    <a:pt x="904" y="2172"/>
                    <a:pt x="998" y="2148"/>
                  </a:cubicBezTo>
                  <a:close/>
                  <a:moveTo>
                    <a:pt x="2414" y="0"/>
                  </a:moveTo>
                  <a:cubicBezTo>
                    <a:pt x="2413" y="0"/>
                    <a:pt x="2413" y="0"/>
                    <a:pt x="2412" y="0"/>
                  </a:cubicBezTo>
                  <a:cubicBezTo>
                    <a:pt x="2362" y="5"/>
                    <a:pt x="2305" y="30"/>
                    <a:pt x="2277" y="73"/>
                  </a:cubicBezTo>
                  <a:cubicBezTo>
                    <a:pt x="2255" y="101"/>
                    <a:pt x="2249" y="142"/>
                    <a:pt x="2264" y="174"/>
                  </a:cubicBezTo>
                  <a:cubicBezTo>
                    <a:pt x="2258" y="178"/>
                    <a:pt x="2251" y="182"/>
                    <a:pt x="2249" y="189"/>
                  </a:cubicBezTo>
                  <a:cubicBezTo>
                    <a:pt x="2240" y="189"/>
                    <a:pt x="2232" y="193"/>
                    <a:pt x="2225" y="202"/>
                  </a:cubicBezTo>
                  <a:cubicBezTo>
                    <a:pt x="1900" y="666"/>
                    <a:pt x="1472" y="998"/>
                    <a:pt x="975" y="1257"/>
                  </a:cubicBezTo>
                  <a:cubicBezTo>
                    <a:pt x="960" y="1219"/>
                    <a:pt x="943" y="1178"/>
                    <a:pt x="904" y="1163"/>
                  </a:cubicBezTo>
                  <a:cubicBezTo>
                    <a:pt x="887" y="1156"/>
                    <a:pt x="866" y="1153"/>
                    <a:pt x="844" y="1153"/>
                  </a:cubicBezTo>
                  <a:cubicBezTo>
                    <a:pt x="737" y="1153"/>
                    <a:pt x="583" y="1224"/>
                    <a:pt x="503" y="1247"/>
                  </a:cubicBezTo>
                  <a:cubicBezTo>
                    <a:pt x="420" y="1272"/>
                    <a:pt x="229" y="1292"/>
                    <a:pt x="180" y="1380"/>
                  </a:cubicBezTo>
                  <a:cubicBezTo>
                    <a:pt x="161" y="1414"/>
                    <a:pt x="186" y="1489"/>
                    <a:pt x="191" y="1521"/>
                  </a:cubicBezTo>
                  <a:cubicBezTo>
                    <a:pt x="195" y="1547"/>
                    <a:pt x="201" y="1572"/>
                    <a:pt x="206" y="1596"/>
                  </a:cubicBezTo>
                  <a:cubicBezTo>
                    <a:pt x="77" y="1675"/>
                    <a:pt x="0" y="1831"/>
                    <a:pt x="52" y="1979"/>
                  </a:cubicBezTo>
                  <a:cubicBezTo>
                    <a:pt x="86" y="2082"/>
                    <a:pt x="177" y="2145"/>
                    <a:pt x="276" y="2145"/>
                  </a:cubicBezTo>
                  <a:cubicBezTo>
                    <a:pt x="304" y="2145"/>
                    <a:pt x="333" y="2140"/>
                    <a:pt x="362" y="2129"/>
                  </a:cubicBezTo>
                  <a:cubicBezTo>
                    <a:pt x="388" y="2174"/>
                    <a:pt x="416" y="2217"/>
                    <a:pt x="452" y="2255"/>
                  </a:cubicBezTo>
                  <a:cubicBezTo>
                    <a:pt x="458" y="2261"/>
                    <a:pt x="464" y="2263"/>
                    <a:pt x="469" y="2263"/>
                  </a:cubicBezTo>
                  <a:cubicBezTo>
                    <a:pt x="478" y="2263"/>
                    <a:pt x="487" y="2257"/>
                    <a:pt x="491" y="2249"/>
                  </a:cubicBezTo>
                  <a:cubicBezTo>
                    <a:pt x="555" y="2240"/>
                    <a:pt x="617" y="2232"/>
                    <a:pt x="679" y="2219"/>
                  </a:cubicBezTo>
                  <a:cubicBezTo>
                    <a:pt x="739" y="2405"/>
                    <a:pt x="812" y="2598"/>
                    <a:pt x="898" y="2774"/>
                  </a:cubicBezTo>
                  <a:cubicBezTo>
                    <a:pt x="934" y="2845"/>
                    <a:pt x="978" y="2902"/>
                    <a:pt x="1053" y="2902"/>
                  </a:cubicBezTo>
                  <a:cubicBezTo>
                    <a:pt x="1067" y="2902"/>
                    <a:pt x="1081" y="2900"/>
                    <a:pt x="1097" y="2896"/>
                  </a:cubicBezTo>
                  <a:cubicBezTo>
                    <a:pt x="1172" y="2879"/>
                    <a:pt x="1251" y="2825"/>
                    <a:pt x="1242" y="2744"/>
                  </a:cubicBezTo>
                  <a:cubicBezTo>
                    <a:pt x="1234" y="2652"/>
                    <a:pt x="1185" y="2553"/>
                    <a:pt x="1155" y="2468"/>
                  </a:cubicBezTo>
                  <a:cubicBezTo>
                    <a:pt x="1120" y="2358"/>
                    <a:pt x="1086" y="2249"/>
                    <a:pt x="1050" y="2142"/>
                  </a:cubicBezTo>
                  <a:cubicBezTo>
                    <a:pt x="1050" y="2142"/>
                    <a:pt x="1047" y="2140"/>
                    <a:pt x="1047" y="2138"/>
                  </a:cubicBezTo>
                  <a:cubicBezTo>
                    <a:pt x="1125" y="2125"/>
                    <a:pt x="1227" y="2114"/>
                    <a:pt x="1251" y="2028"/>
                  </a:cubicBezTo>
                  <a:cubicBezTo>
                    <a:pt x="1257" y="1998"/>
                    <a:pt x="1251" y="1966"/>
                    <a:pt x="1240" y="1936"/>
                  </a:cubicBezTo>
                  <a:cubicBezTo>
                    <a:pt x="1487" y="1911"/>
                    <a:pt x="1726" y="1872"/>
                    <a:pt x="1975" y="1870"/>
                  </a:cubicBezTo>
                  <a:cubicBezTo>
                    <a:pt x="1993" y="1870"/>
                    <a:pt x="2011" y="1870"/>
                    <a:pt x="2029" y="1870"/>
                  </a:cubicBezTo>
                  <a:cubicBezTo>
                    <a:pt x="2276" y="1870"/>
                    <a:pt x="2518" y="1896"/>
                    <a:pt x="2763" y="1932"/>
                  </a:cubicBezTo>
                  <a:cubicBezTo>
                    <a:pt x="2771" y="2000"/>
                    <a:pt x="2835" y="2043"/>
                    <a:pt x="2898" y="2043"/>
                  </a:cubicBezTo>
                  <a:cubicBezTo>
                    <a:pt x="2940" y="2043"/>
                    <a:pt x="2982" y="2024"/>
                    <a:pt x="3005" y="1979"/>
                  </a:cubicBezTo>
                  <a:cubicBezTo>
                    <a:pt x="3005" y="1977"/>
                    <a:pt x="3007" y="1975"/>
                    <a:pt x="3007" y="1973"/>
                  </a:cubicBezTo>
                  <a:cubicBezTo>
                    <a:pt x="3011" y="1971"/>
                    <a:pt x="3016" y="1966"/>
                    <a:pt x="3016" y="1960"/>
                  </a:cubicBezTo>
                  <a:cubicBezTo>
                    <a:pt x="3016" y="1789"/>
                    <a:pt x="2960" y="1622"/>
                    <a:pt x="2917" y="1457"/>
                  </a:cubicBezTo>
                  <a:cubicBezTo>
                    <a:pt x="2889" y="1350"/>
                    <a:pt x="2861" y="1245"/>
                    <a:pt x="2834" y="1137"/>
                  </a:cubicBezTo>
                  <a:cubicBezTo>
                    <a:pt x="2810" y="1045"/>
                    <a:pt x="2784" y="953"/>
                    <a:pt x="2761" y="861"/>
                  </a:cubicBezTo>
                  <a:cubicBezTo>
                    <a:pt x="2752" y="825"/>
                    <a:pt x="2744" y="788"/>
                    <a:pt x="2735" y="750"/>
                  </a:cubicBezTo>
                  <a:lnTo>
                    <a:pt x="2735" y="750"/>
                  </a:lnTo>
                  <a:cubicBezTo>
                    <a:pt x="2806" y="765"/>
                    <a:pt x="2870" y="801"/>
                    <a:pt x="2904" y="865"/>
                  </a:cubicBezTo>
                  <a:cubicBezTo>
                    <a:pt x="2928" y="910"/>
                    <a:pt x="2934" y="964"/>
                    <a:pt x="2921" y="1013"/>
                  </a:cubicBezTo>
                  <a:cubicBezTo>
                    <a:pt x="2915" y="1037"/>
                    <a:pt x="2906" y="1056"/>
                    <a:pt x="2894" y="1075"/>
                  </a:cubicBezTo>
                  <a:cubicBezTo>
                    <a:pt x="2881" y="1084"/>
                    <a:pt x="2872" y="1093"/>
                    <a:pt x="2868" y="1099"/>
                  </a:cubicBezTo>
                  <a:cubicBezTo>
                    <a:pt x="2866" y="1098"/>
                    <a:pt x="2864" y="1098"/>
                    <a:pt x="2862" y="1098"/>
                  </a:cubicBezTo>
                  <a:cubicBezTo>
                    <a:pt x="2855" y="1098"/>
                    <a:pt x="2848" y="1101"/>
                    <a:pt x="2844" y="1110"/>
                  </a:cubicBezTo>
                  <a:cubicBezTo>
                    <a:pt x="2842" y="1112"/>
                    <a:pt x="2840" y="1114"/>
                    <a:pt x="2840" y="1116"/>
                  </a:cubicBezTo>
                  <a:cubicBezTo>
                    <a:pt x="2836" y="1123"/>
                    <a:pt x="2836" y="1129"/>
                    <a:pt x="2838" y="1135"/>
                  </a:cubicBezTo>
                  <a:cubicBezTo>
                    <a:pt x="2838" y="1137"/>
                    <a:pt x="2838" y="1140"/>
                    <a:pt x="2840" y="1142"/>
                  </a:cubicBezTo>
                  <a:lnTo>
                    <a:pt x="2847" y="1150"/>
                  </a:lnTo>
                  <a:cubicBezTo>
                    <a:pt x="2852" y="1157"/>
                    <a:pt x="2859" y="1162"/>
                    <a:pt x="2868" y="1162"/>
                  </a:cubicBezTo>
                  <a:cubicBezTo>
                    <a:pt x="2870" y="1162"/>
                    <a:pt x="2872" y="1161"/>
                    <a:pt x="2874" y="1161"/>
                  </a:cubicBezTo>
                  <a:cubicBezTo>
                    <a:pt x="2975" y="1146"/>
                    <a:pt x="2992" y="964"/>
                    <a:pt x="2971" y="891"/>
                  </a:cubicBezTo>
                  <a:cubicBezTo>
                    <a:pt x="2939" y="786"/>
                    <a:pt x="2841" y="716"/>
                    <a:pt x="2731" y="716"/>
                  </a:cubicBezTo>
                  <a:cubicBezTo>
                    <a:pt x="2730" y="716"/>
                    <a:pt x="2728" y="716"/>
                    <a:pt x="2727" y="716"/>
                  </a:cubicBezTo>
                  <a:cubicBezTo>
                    <a:pt x="2675" y="471"/>
                    <a:pt x="2619" y="176"/>
                    <a:pt x="2429" y="30"/>
                  </a:cubicBezTo>
                  <a:cubicBezTo>
                    <a:pt x="2435" y="20"/>
                    <a:pt x="2429" y="0"/>
                    <a:pt x="2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6890447" y="1426919"/>
              <a:ext cx="31641" cy="61286"/>
            </a:xfrm>
            <a:custGeom>
              <a:avLst/>
              <a:gdLst/>
              <a:ahLst/>
              <a:cxnLst/>
              <a:rect l="l" t="t" r="r" b="b"/>
              <a:pathLst>
                <a:path w="200" h="389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39"/>
                    <a:pt x="17" y="76"/>
                    <a:pt x="26" y="110"/>
                  </a:cubicBezTo>
                  <a:cubicBezTo>
                    <a:pt x="49" y="204"/>
                    <a:pt x="75" y="296"/>
                    <a:pt x="99" y="388"/>
                  </a:cubicBezTo>
                  <a:lnTo>
                    <a:pt x="103" y="386"/>
                  </a:lnTo>
                  <a:cubicBezTo>
                    <a:pt x="101" y="380"/>
                    <a:pt x="101" y="374"/>
                    <a:pt x="105" y="367"/>
                  </a:cubicBezTo>
                  <a:cubicBezTo>
                    <a:pt x="105" y="365"/>
                    <a:pt x="107" y="363"/>
                    <a:pt x="109" y="361"/>
                  </a:cubicBezTo>
                  <a:cubicBezTo>
                    <a:pt x="113" y="352"/>
                    <a:pt x="120" y="349"/>
                    <a:pt x="127" y="349"/>
                  </a:cubicBezTo>
                  <a:cubicBezTo>
                    <a:pt x="129" y="349"/>
                    <a:pt x="131" y="349"/>
                    <a:pt x="133" y="350"/>
                  </a:cubicBezTo>
                  <a:cubicBezTo>
                    <a:pt x="137" y="341"/>
                    <a:pt x="146" y="335"/>
                    <a:pt x="161" y="326"/>
                  </a:cubicBezTo>
                  <a:cubicBezTo>
                    <a:pt x="171" y="307"/>
                    <a:pt x="180" y="288"/>
                    <a:pt x="186" y="264"/>
                  </a:cubicBezTo>
                  <a:cubicBezTo>
                    <a:pt x="199" y="215"/>
                    <a:pt x="195" y="161"/>
                    <a:pt x="171" y="116"/>
                  </a:cubicBezTo>
                  <a:cubicBezTo>
                    <a:pt x="135" y="50"/>
                    <a:pt x="71" y="1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6820203" y="1317267"/>
              <a:ext cx="109321" cy="306115"/>
            </a:xfrm>
            <a:custGeom>
              <a:avLst/>
              <a:gdLst/>
              <a:ahLst/>
              <a:cxnLst/>
              <a:rect l="l" t="t" r="r" b="b"/>
              <a:pathLst>
                <a:path w="691" h="1943" extrusionOk="0">
                  <a:moveTo>
                    <a:pt x="92" y="53"/>
                  </a:moveTo>
                  <a:cubicBezTo>
                    <a:pt x="94" y="53"/>
                    <a:pt x="96" y="53"/>
                    <a:pt x="97" y="54"/>
                  </a:cubicBezTo>
                  <a:cubicBezTo>
                    <a:pt x="146" y="78"/>
                    <a:pt x="189" y="116"/>
                    <a:pt x="211" y="166"/>
                  </a:cubicBezTo>
                  <a:cubicBezTo>
                    <a:pt x="215" y="176"/>
                    <a:pt x="206" y="183"/>
                    <a:pt x="198" y="183"/>
                  </a:cubicBezTo>
                  <a:cubicBezTo>
                    <a:pt x="193" y="183"/>
                    <a:pt x="189" y="181"/>
                    <a:pt x="187" y="176"/>
                  </a:cubicBezTo>
                  <a:cubicBezTo>
                    <a:pt x="159" y="134"/>
                    <a:pt x="131" y="97"/>
                    <a:pt x="86" y="71"/>
                  </a:cubicBezTo>
                  <a:cubicBezTo>
                    <a:pt x="77" y="66"/>
                    <a:pt x="84" y="53"/>
                    <a:pt x="92" y="53"/>
                  </a:cubicBezTo>
                  <a:close/>
                  <a:moveTo>
                    <a:pt x="85" y="111"/>
                  </a:moveTo>
                  <a:cubicBezTo>
                    <a:pt x="87" y="111"/>
                    <a:pt x="89" y="111"/>
                    <a:pt x="91" y="112"/>
                  </a:cubicBezTo>
                  <a:cubicBezTo>
                    <a:pt x="140" y="131"/>
                    <a:pt x="183" y="172"/>
                    <a:pt x="204" y="219"/>
                  </a:cubicBezTo>
                  <a:cubicBezTo>
                    <a:pt x="210" y="231"/>
                    <a:pt x="201" y="242"/>
                    <a:pt x="191" y="242"/>
                  </a:cubicBezTo>
                  <a:cubicBezTo>
                    <a:pt x="186" y="242"/>
                    <a:pt x="182" y="240"/>
                    <a:pt x="179" y="234"/>
                  </a:cubicBezTo>
                  <a:cubicBezTo>
                    <a:pt x="153" y="189"/>
                    <a:pt x="125" y="157"/>
                    <a:pt x="80" y="129"/>
                  </a:cubicBezTo>
                  <a:cubicBezTo>
                    <a:pt x="69" y="124"/>
                    <a:pt x="75" y="111"/>
                    <a:pt x="85" y="111"/>
                  </a:cubicBezTo>
                  <a:close/>
                  <a:moveTo>
                    <a:pt x="91" y="1"/>
                  </a:moveTo>
                  <a:cubicBezTo>
                    <a:pt x="71" y="7"/>
                    <a:pt x="52" y="16"/>
                    <a:pt x="37" y="31"/>
                  </a:cubicBezTo>
                  <a:cubicBezTo>
                    <a:pt x="12" y="54"/>
                    <a:pt x="1" y="91"/>
                    <a:pt x="18" y="125"/>
                  </a:cubicBezTo>
                  <a:cubicBezTo>
                    <a:pt x="20" y="129"/>
                    <a:pt x="20" y="134"/>
                    <a:pt x="18" y="138"/>
                  </a:cubicBezTo>
                  <a:cubicBezTo>
                    <a:pt x="179" y="371"/>
                    <a:pt x="232" y="658"/>
                    <a:pt x="303" y="928"/>
                  </a:cubicBezTo>
                  <a:cubicBezTo>
                    <a:pt x="382" y="1226"/>
                    <a:pt x="478" y="1530"/>
                    <a:pt x="523" y="1836"/>
                  </a:cubicBezTo>
                  <a:cubicBezTo>
                    <a:pt x="538" y="1849"/>
                    <a:pt x="532" y="1875"/>
                    <a:pt x="511" y="1881"/>
                  </a:cubicBezTo>
                  <a:cubicBezTo>
                    <a:pt x="521" y="1907"/>
                    <a:pt x="541" y="1928"/>
                    <a:pt x="566" y="1937"/>
                  </a:cubicBezTo>
                  <a:cubicBezTo>
                    <a:pt x="577" y="1941"/>
                    <a:pt x="587" y="1943"/>
                    <a:pt x="596" y="1943"/>
                  </a:cubicBezTo>
                  <a:cubicBezTo>
                    <a:pt x="629" y="1943"/>
                    <a:pt x="657" y="1923"/>
                    <a:pt x="680" y="1898"/>
                  </a:cubicBezTo>
                  <a:cubicBezTo>
                    <a:pt x="684" y="1896"/>
                    <a:pt x="686" y="1894"/>
                    <a:pt x="690" y="1894"/>
                  </a:cubicBezTo>
                  <a:cubicBezTo>
                    <a:pt x="624" y="1573"/>
                    <a:pt x="532" y="1258"/>
                    <a:pt x="448" y="941"/>
                  </a:cubicBezTo>
                  <a:cubicBezTo>
                    <a:pt x="403" y="772"/>
                    <a:pt x="358" y="603"/>
                    <a:pt x="313" y="433"/>
                  </a:cubicBezTo>
                  <a:cubicBezTo>
                    <a:pt x="271" y="271"/>
                    <a:pt x="226" y="119"/>
                    <a:pt x="93" y="5"/>
                  </a:cubicBezTo>
                  <a:cubicBezTo>
                    <a:pt x="93" y="3"/>
                    <a:pt x="91" y="1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6614216" y="1346255"/>
              <a:ext cx="282717" cy="261686"/>
            </a:xfrm>
            <a:custGeom>
              <a:avLst/>
              <a:gdLst/>
              <a:ahLst/>
              <a:cxnLst/>
              <a:rect l="l" t="t" r="r" b="b"/>
              <a:pathLst>
                <a:path w="1787" h="1661" extrusionOk="0">
                  <a:moveTo>
                    <a:pt x="1432" y="1412"/>
                  </a:moveTo>
                  <a:cubicBezTo>
                    <a:pt x="1464" y="1412"/>
                    <a:pt x="1497" y="1412"/>
                    <a:pt x="1528" y="1415"/>
                  </a:cubicBezTo>
                  <a:cubicBezTo>
                    <a:pt x="1547" y="1417"/>
                    <a:pt x="1547" y="1447"/>
                    <a:pt x="1528" y="1447"/>
                  </a:cubicBezTo>
                  <a:cubicBezTo>
                    <a:pt x="1463" y="1444"/>
                    <a:pt x="1399" y="1438"/>
                    <a:pt x="1337" y="1434"/>
                  </a:cubicBezTo>
                  <a:cubicBezTo>
                    <a:pt x="1325" y="1432"/>
                    <a:pt x="1322" y="1412"/>
                    <a:pt x="1335" y="1412"/>
                  </a:cubicBezTo>
                  <a:cubicBezTo>
                    <a:pt x="1336" y="1412"/>
                    <a:pt x="1336" y="1412"/>
                    <a:pt x="1337" y="1412"/>
                  </a:cubicBezTo>
                  <a:cubicBezTo>
                    <a:pt x="1368" y="1412"/>
                    <a:pt x="1400" y="1412"/>
                    <a:pt x="1432" y="1412"/>
                  </a:cubicBezTo>
                  <a:close/>
                  <a:moveTo>
                    <a:pt x="1318" y="1459"/>
                  </a:moveTo>
                  <a:cubicBezTo>
                    <a:pt x="1378" y="1464"/>
                    <a:pt x="1440" y="1468"/>
                    <a:pt x="1500" y="1474"/>
                  </a:cubicBezTo>
                  <a:cubicBezTo>
                    <a:pt x="1518" y="1477"/>
                    <a:pt x="1519" y="1507"/>
                    <a:pt x="1502" y="1507"/>
                  </a:cubicBezTo>
                  <a:cubicBezTo>
                    <a:pt x="1501" y="1507"/>
                    <a:pt x="1500" y="1507"/>
                    <a:pt x="1500" y="1507"/>
                  </a:cubicBezTo>
                  <a:cubicBezTo>
                    <a:pt x="1438" y="1498"/>
                    <a:pt x="1376" y="1492"/>
                    <a:pt x="1316" y="1481"/>
                  </a:cubicBezTo>
                  <a:cubicBezTo>
                    <a:pt x="1303" y="1479"/>
                    <a:pt x="1305" y="1459"/>
                    <a:pt x="1318" y="1459"/>
                  </a:cubicBezTo>
                  <a:close/>
                  <a:moveTo>
                    <a:pt x="1281" y="1"/>
                  </a:moveTo>
                  <a:cubicBezTo>
                    <a:pt x="962" y="457"/>
                    <a:pt x="521" y="849"/>
                    <a:pt x="1" y="1059"/>
                  </a:cubicBezTo>
                  <a:cubicBezTo>
                    <a:pt x="1" y="1059"/>
                    <a:pt x="1" y="1061"/>
                    <a:pt x="3" y="1061"/>
                  </a:cubicBezTo>
                  <a:cubicBezTo>
                    <a:pt x="39" y="1155"/>
                    <a:pt x="76" y="1250"/>
                    <a:pt x="112" y="1344"/>
                  </a:cubicBezTo>
                  <a:cubicBezTo>
                    <a:pt x="151" y="1438"/>
                    <a:pt x="187" y="1532"/>
                    <a:pt x="223" y="1629"/>
                  </a:cubicBezTo>
                  <a:cubicBezTo>
                    <a:pt x="228" y="1639"/>
                    <a:pt x="232" y="1650"/>
                    <a:pt x="236" y="1661"/>
                  </a:cubicBezTo>
                  <a:cubicBezTo>
                    <a:pt x="484" y="1593"/>
                    <a:pt x="752" y="1564"/>
                    <a:pt x="1021" y="1564"/>
                  </a:cubicBezTo>
                  <a:cubicBezTo>
                    <a:pt x="1282" y="1564"/>
                    <a:pt x="1544" y="1592"/>
                    <a:pt x="1787" y="1642"/>
                  </a:cubicBezTo>
                  <a:cubicBezTo>
                    <a:pt x="1693" y="1374"/>
                    <a:pt x="1637" y="1091"/>
                    <a:pt x="1564" y="817"/>
                  </a:cubicBezTo>
                  <a:cubicBezTo>
                    <a:pt x="1493" y="543"/>
                    <a:pt x="1442" y="24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6823367" y="1568396"/>
              <a:ext cx="35597" cy="5514"/>
            </a:xfrm>
            <a:custGeom>
              <a:avLst/>
              <a:gdLst/>
              <a:ahLst/>
              <a:cxnLst/>
              <a:rect l="l" t="t" r="r" b="b"/>
              <a:pathLst>
                <a:path w="225" h="35" extrusionOk="0">
                  <a:moveTo>
                    <a:pt x="15" y="0"/>
                  </a:moveTo>
                  <a:cubicBezTo>
                    <a:pt x="0" y="0"/>
                    <a:pt x="0" y="22"/>
                    <a:pt x="15" y="24"/>
                  </a:cubicBezTo>
                  <a:cubicBezTo>
                    <a:pt x="77" y="28"/>
                    <a:pt x="141" y="34"/>
                    <a:pt x="206" y="34"/>
                  </a:cubicBezTo>
                  <a:cubicBezTo>
                    <a:pt x="206" y="35"/>
                    <a:pt x="207" y="35"/>
                    <a:pt x="208" y="35"/>
                  </a:cubicBezTo>
                  <a:cubicBezTo>
                    <a:pt x="225" y="35"/>
                    <a:pt x="224" y="7"/>
                    <a:pt x="206" y="5"/>
                  </a:cubicBezTo>
                  <a:cubicBezTo>
                    <a:pt x="141" y="0"/>
                    <a:pt x="77" y="2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6820203" y="1576116"/>
              <a:ext cx="34489" cy="7562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16" y="0"/>
                  </a:moveTo>
                  <a:cubicBezTo>
                    <a:pt x="3" y="0"/>
                    <a:pt x="1" y="20"/>
                    <a:pt x="14" y="22"/>
                  </a:cubicBezTo>
                  <a:cubicBezTo>
                    <a:pt x="74" y="33"/>
                    <a:pt x="136" y="39"/>
                    <a:pt x="198" y="48"/>
                  </a:cubicBezTo>
                  <a:cubicBezTo>
                    <a:pt x="198" y="48"/>
                    <a:pt x="199" y="48"/>
                    <a:pt x="200" y="48"/>
                  </a:cubicBezTo>
                  <a:cubicBezTo>
                    <a:pt x="217" y="48"/>
                    <a:pt x="216" y="18"/>
                    <a:pt x="198" y="15"/>
                  </a:cubicBezTo>
                  <a:cubicBezTo>
                    <a:pt x="138" y="9"/>
                    <a:pt x="76" y="5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6496351" y="1504590"/>
              <a:ext cx="150930" cy="152979"/>
            </a:xfrm>
            <a:custGeom>
              <a:avLst/>
              <a:gdLst/>
              <a:ahLst/>
              <a:cxnLst/>
              <a:rect l="l" t="t" r="r" b="b"/>
              <a:pathLst>
                <a:path w="954" h="971" extrusionOk="0">
                  <a:moveTo>
                    <a:pt x="124" y="247"/>
                  </a:moveTo>
                  <a:cubicBezTo>
                    <a:pt x="131" y="247"/>
                    <a:pt x="137" y="252"/>
                    <a:pt x="137" y="262"/>
                  </a:cubicBezTo>
                  <a:cubicBezTo>
                    <a:pt x="144" y="320"/>
                    <a:pt x="146" y="373"/>
                    <a:pt x="159" y="431"/>
                  </a:cubicBezTo>
                  <a:cubicBezTo>
                    <a:pt x="161" y="439"/>
                    <a:pt x="155" y="443"/>
                    <a:pt x="149" y="443"/>
                  </a:cubicBezTo>
                  <a:cubicBezTo>
                    <a:pt x="145" y="443"/>
                    <a:pt x="141" y="442"/>
                    <a:pt x="140" y="437"/>
                  </a:cubicBezTo>
                  <a:cubicBezTo>
                    <a:pt x="118" y="384"/>
                    <a:pt x="101" y="317"/>
                    <a:pt x="110" y="262"/>
                  </a:cubicBezTo>
                  <a:cubicBezTo>
                    <a:pt x="111" y="252"/>
                    <a:pt x="118" y="247"/>
                    <a:pt x="124" y="247"/>
                  </a:cubicBezTo>
                  <a:close/>
                  <a:moveTo>
                    <a:pt x="76" y="340"/>
                  </a:moveTo>
                  <a:cubicBezTo>
                    <a:pt x="82" y="340"/>
                    <a:pt x="88" y="343"/>
                    <a:pt x="90" y="350"/>
                  </a:cubicBezTo>
                  <a:cubicBezTo>
                    <a:pt x="103" y="420"/>
                    <a:pt x="118" y="491"/>
                    <a:pt x="133" y="562"/>
                  </a:cubicBezTo>
                  <a:cubicBezTo>
                    <a:pt x="136" y="568"/>
                    <a:pt x="130" y="574"/>
                    <a:pt x="124" y="574"/>
                  </a:cubicBezTo>
                  <a:cubicBezTo>
                    <a:pt x="121" y="574"/>
                    <a:pt x="118" y="572"/>
                    <a:pt x="116" y="568"/>
                  </a:cubicBezTo>
                  <a:cubicBezTo>
                    <a:pt x="86" y="504"/>
                    <a:pt x="65" y="427"/>
                    <a:pt x="60" y="354"/>
                  </a:cubicBezTo>
                  <a:cubicBezTo>
                    <a:pt x="60" y="344"/>
                    <a:pt x="68" y="340"/>
                    <a:pt x="76" y="340"/>
                  </a:cubicBezTo>
                  <a:close/>
                  <a:moveTo>
                    <a:pt x="518" y="0"/>
                  </a:moveTo>
                  <a:cubicBezTo>
                    <a:pt x="508" y="0"/>
                    <a:pt x="496" y="1"/>
                    <a:pt x="484" y="3"/>
                  </a:cubicBezTo>
                  <a:cubicBezTo>
                    <a:pt x="429" y="9"/>
                    <a:pt x="362" y="35"/>
                    <a:pt x="307" y="52"/>
                  </a:cubicBezTo>
                  <a:cubicBezTo>
                    <a:pt x="184" y="88"/>
                    <a:pt x="7" y="108"/>
                    <a:pt x="2" y="264"/>
                  </a:cubicBezTo>
                  <a:cubicBezTo>
                    <a:pt x="0" y="365"/>
                    <a:pt x="47" y="489"/>
                    <a:pt x="73" y="585"/>
                  </a:cubicBezTo>
                  <a:cubicBezTo>
                    <a:pt x="110" y="724"/>
                    <a:pt x="150" y="859"/>
                    <a:pt x="242" y="971"/>
                  </a:cubicBezTo>
                  <a:cubicBezTo>
                    <a:pt x="354" y="939"/>
                    <a:pt x="469" y="915"/>
                    <a:pt x="583" y="889"/>
                  </a:cubicBezTo>
                  <a:cubicBezTo>
                    <a:pt x="681" y="868"/>
                    <a:pt x="936" y="861"/>
                    <a:pt x="947" y="726"/>
                  </a:cubicBezTo>
                  <a:cubicBezTo>
                    <a:pt x="953" y="654"/>
                    <a:pt x="863" y="512"/>
                    <a:pt x="836" y="439"/>
                  </a:cubicBezTo>
                  <a:cubicBezTo>
                    <a:pt x="797" y="341"/>
                    <a:pt x="767" y="219"/>
                    <a:pt x="713" y="129"/>
                  </a:cubicBezTo>
                  <a:cubicBezTo>
                    <a:pt x="664" y="47"/>
                    <a:pt x="607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6570551" y="1647327"/>
              <a:ext cx="87963" cy="110756"/>
            </a:xfrm>
            <a:custGeom>
              <a:avLst/>
              <a:gdLst/>
              <a:ahLst/>
              <a:cxnLst/>
              <a:rect l="l" t="t" r="r" b="b"/>
              <a:pathLst>
                <a:path w="556" h="703" extrusionOk="0">
                  <a:moveTo>
                    <a:pt x="368" y="441"/>
                  </a:moveTo>
                  <a:cubicBezTo>
                    <a:pt x="376" y="441"/>
                    <a:pt x="383" y="446"/>
                    <a:pt x="384" y="457"/>
                  </a:cubicBezTo>
                  <a:cubicBezTo>
                    <a:pt x="386" y="493"/>
                    <a:pt x="382" y="534"/>
                    <a:pt x="377" y="570"/>
                  </a:cubicBezTo>
                  <a:cubicBezTo>
                    <a:pt x="376" y="578"/>
                    <a:pt x="370" y="581"/>
                    <a:pt x="364" y="581"/>
                  </a:cubicBezTo>
                  <a:cubicBezTo>
                    <a:pt x="359" y="581"/>
                    <a:pt x="353" y="578"/>
                    <a:pt x="352" y="570"/>
                  </a:cubicBezTo>
                  <a:cubicBezTo>
                    <a:pt x="349" y="534"/>
                    <a:pt x="347" y="493"/>
                    <a:pt x="352" y="457"/>
                  </a:cubicBezTo>
                  <a:cubicBezTo>
                    <a:pt x="353" y="447"/>
                    <a:pt x="361" y="441"/>
                    <a:pt x="368" y="441"/>
                  </a:cubicBezTo>
                  <a:close/>
                  <a:moveTo>
                    <a:pt x="408" y="431"/>
                  </a:moveTo>
                  <a:cubicBezTo>
                    <a:pt x="414" y="431"/>
                    <a:pt x="419" y="434"/>
                    <a:pt x="422" y="442"/>
                  </a:cubicBezTo>
                  <a:cubicBezTo>
                    <a:pt x="442" y="504"/>
                    <a:pt x="418" y="589"/>
                    <a:pt x="388" y="647"/>
                  </a:cubicBezTo>
                  <a:cubicBezTo>
                    <a:pt x="387" y="650"/>
                    <a:pt x="384" y="651"/>
                    <a:pt x="381" y="651"/>
                  </a:cubicBezTo>
                  <a:cubicBezTo>
                    <a:pt x="375" y="651"/>
                    <a:pt x="368" y="646"/>
                    <a:pt x="371" y="639"/>
                  </a:cubicBezTo>
                  <a:cubicBezTo>
                    <a:pt x="382" y="607"/>
                    <a:pt x="390" y="574"/>
                    <a:pt x="394" y="540"/>
                  </a:cubicBezTo>
                  <a:cubicBezTo>
                    <a:pt x="397" y="508"/>
                    <a:pt x="390" y="476"/>
                    <a:pt x="392" y="446"/>
                  </a:cubicBezTo>
                  <a:cubicBezTo>
                    <a:pt x="393" y="436"/>
                    <a:pt x="401" y="431"/>
                    <a:pt x="408" y="431"/>
                  </a:cubicBezTo>
                  <a:close/>
                  <a:moveTo>
                    <a:pt x="285" y="0"/>
                  </a:moveTo>
                  <a:cubicBezTo>
                    <a:pt x="191" y="24"/>
                    <a:pt x="95" y="45"/>
                    <a:pt x="0" y="65"/>
                  </a:cubicBezTo>
                  <a:cubicBezTo>
                    <a:pt x="50" y="165"/>
                    <a:pt x="92" y="270"/>
                    <a:pt x="135" y="375"/>
                  </a:cubicBezTo>
                  <a:cubicBezTo>
                    <a:pt x="172" y="461"/>
                    <a:pt x="219" y="702"/>
                    <a:pt x="352" y="702"/>
                  </a:cubicBezTo>
                  <a:cubicBezTo>
                    <a:pt x="358" y="702"/>
                    <a:pt x="364" y="702"/>
                    <a:pt x="371" y="701"/>
                  </a:cubicBezTo>
                  <a:cubicBezTo>
                    <a:pt x="555" y="671"/>
                    <a:pt x="431" y="459"/>
                    <a:pt x="399" y="360"/>
                  </a:cubicBezTo>
                  <a:cubicBezTo>
                    <a:pt x="360" y="242"/>
                    <a:pt x="322" y="127"/>
                    <a:pt x="285" y="9"/>
                  </a:cubicBezTo>
                  <a:cubicBezTo>
                    <a:pt x="285" y="7"/>
                    <a:pt x="285" y="5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6512172" y="1543504"/>
              <a:ext cx="9809" cy="31037"/>
            </a:xfrm>
            <a:custGeom>
              <a:avLst/>
              <a:gdLst/>
              <a:ahLst/>
              <a:cxnLst/>
              <a:rect l="l" t="t" r="r" b="b"/>
              <a:pathLst>
                <a:path w="62" h="197" extrusionOk="0">
                  <a:moveTo>
                    <a:pt x="24" y="0"/>
                  </a:moveTo>
                  <a:cubicBezTo>
                    <a:pt x="18" y="0"/>
                    <a:pt x="11" y="5"/>
                    <a:pt x="10" y="15"/>
                  </a:cubicBezTo>
                  <a:cubicBezTo>
                    <a:pt x="1" y="70"/>
                    <a:pt x="18" y="137"/>
                    <a:pt x="40" y="190"/>
                  </a:cubicBezTo>
                  <a:cubicBezTo>
                    <a:pt x="41" y="195"/>
                    <a:pt x="45" y="196"/>
                    <a:pt x="49" y="196"/>
                  </a:cubicBezTo>
                  <a:cubicBezTo>
                    <a:pt x="55" y="196"/>
                    <a:pt x="61" y="192"/>
                    <a:pt x="59" y="184"/>
                  </a:cubicBezTo>
                  <a:cubicBezTo>
                    <a:pt x="46" y="126"/>
                    <a:pt x="44" y="73"/>
                    <a:pt x="37" y="15"/>
                  </a:cubicBezTo>
                  <a:cubicBezTo>
                    <a:pt x="37" y="5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6505844" y="1557998"/>
              <a:ext cx="12182" cy="37024"/>
            </a:xfrm>
            <a:custGeom>
              <a:avLst/>
              <a:gdLst/>
              <a:ahLst/>
              <a:cxnLst/>
              <a:rect l="l" t="t" r="r" b="b"/>
              <a:pathLst>
                <a:path w="77" h="235" extrusionOk="0">
                  <a:moveTo>
                    <a:pt x="16" y="1"/>
                  </a:moveTo>
                  <a:cubicBezTo>
                    <a:pt x="8" y="1"/>
                    <a:pt x="0" y="5"/>
                    <a:pt x="0" y="15"/>
                  </a:cubicBezTo>
                  <a:cubicBezTo>
                    <a:pt x="5" y="88"/>
                    <a:pt x="26" y="165"/>
                    <a:pt x="56" y="229"/>
                  </a:cubicBezTo>
                  <a:cubicBezTo>
                    <a:pt x="58" y="233"/>
                    <a:pt x="62" y="235"/>
                    <a:pt x="65" y="235"/>
                  </a:cubicBezTo>
                  <a:cubicBezTo>
                    <a:pt x="71" y="235"/>
                    <a:pt x="77" y="229"/>
                    <a:pt x="75" y="223"/>
                  </a:cubicBezTo>
                  <a:cubicBezTo>
                    <a:pt x="58" y="152"/>
                    <a:pt x="43" y="81"/>
                    <a:pt x="30" y="11"/>
                  </a:cubicBezTo>
                  <a:cubicBezTo>
                    <a:pt x="28" y="4"/>
                    <a:pt x="22" y="1"/>
                    <a:pt x="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6470563" y="1569026"/>
              <a:ext cx="42558" cy="71369"/>
            </a:xfrm>
            <a:custGeom>
              <a:avLst/>
              <a:gdLst/>
              <a:ahLst/>
              <a:cxnLst/>
              <a:rect l="l" t="t" r="r" b="b"/>
              <a:pathLst>
                <a:path w="269" h="453" extrusionOk="0">
                  <a:moveTo>
                    <a:pt x="138" y="1"/>
                  </a:moveTo>
                  <a:cubicBezTo>
                    <a:pt x="58" y="65"/>
                    <a:pt x="1" y="146"/>
                    <a:pt x="9" y="255"/>
                  </a:cubicBezTo>
                  <a:cubicBezTo>
                    <a:pt x="20" y="374"/>
                    <a:pt x="113" y="453"/>
                    <a:pt x="222" y="453"/>
                  </a:cubicBezTo>
                  <a:cubicBezTo>
                    <a:pt x="237" y="453"/>
                    <a:pt x="253" y="451"/>
                    <a:pt x="268" y="448"/>
                  </a:cubicBezTo>
                  <a:cubicBezTo>
                    <a:pt x="225" y="358"/>
                    <a:pt x="200" y="260"/>
                    <a:pt x="174" y="161"/>
                  </a:cubicBezTo>
                  <a:cubicBezTo>
                    <a:pt x="161" y="108"/>
                    <a:pt x="148" y="54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6834442" y="1534208"/>
              <a:ext cx="3322" cy="1891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9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6564064" y="1531845"/>
              <a:ext cx="3639" cy="1891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3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6487491" y="1525543"/>
              <a:ext cx="1898" cy="2836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6518342" y="1517666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3" y="1"/>
                    <a:pt x="1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6500465" y="1516090"/>
              <a:ext cx="3164" cy="2206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19" y="13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6820520" y="1511679"/>
              <a:ext cx="10442" cy="6617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33" y="0"/>
                  </a:moveTo>
                  <a:cubicBezTo>
                    <a:pt x="33" y="13"/>
                    <a:pt x="1" y="5"/>
                    <a:pt x="3" y="20"/>
                  </a:cubicBezTo>
                  <a:cubicBezTo>
                    <a:pt x="20" y="41"/>
                    <a:pt x="65" y="11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6516918" y="1514673"/>
              <a:ext cx="3322" cy="1891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6568178" y="1504274"/>
              <a:ext cx="6170" cy="614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2"/>
                  </a:moveTo>
                  <a:cubicBezTo>
                    <a:pt x="39" y="39"/>
                    <a:pt x="39" y="0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6917185" y="1499548"/>
              <a:ext cx="1898" cy="2521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2"/>
                    <a:pt x="2" y="0"/>
                    <a:pt x="2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6922880" y="1498130"/>
              <a:ext cx="3322" cy="1891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9"/>
                  </a:moveTo>
                  <a:cubicBezTo>
                    <a:pt x="9" y="11"/>
                    <a:pt x="20" y="5"/>
                    <a:pt x="16" y="3"/>
                  </a:cubicBezTo>
                  <a:cubicBezTo>
                    <a:pt x="14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6592542" y="1491356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3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6832069" y="1483006"/>
              <a:ext cx="3322" cy="1418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20" y="0"/>
                  </a:moveTo>
                  <a:cubicBezTo>
                    <a:pt x="11" y="3"/>
                    <a:pt x="1" y="0"/>
                    <a:pt x="1" y="9"/>
                  </a:cubicBezTo>
                  <a:cubicBezTo>
                    <a:pt x="7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6498091" y="1467409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2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6608521" y="1455278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6783341" y="1445195"/>
              <a:ext cx="8227" cy="7562"/>
            </a:xfrm>
            <a:custGeom>
              <a:avLst/>
              <a:gdLst/>
              <a:ahLst/>
              <a:cxnLst/>
              <a:rect l="l" t="t" r="r" b="b"/>
              <a:pathLst>
                <a:path w="52" h="48" extrusionOk="0">
                  <a:moveTo>
                    <a:pt x="28" y="48"/>
                  </a:moveTo>
                  <a:cubicBezTo>
                    <a:pt x="26" y="26"/>
                    <a:pt x="52" y="26"/>
                    <a:pt x="50" y="5"/>
                  </a:cubicBezTo>
                  <a:cubicBezTo>
                    <a:pt x="0" y="0"/>
                    <a:pt x="5" y="48"/>
                    <a:pt x="2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6479106" y="1448976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6" y="11"/>
                    <a:pt x="19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6802009" y="1681987"/>
              <a:ext cx="7910" cy="6617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0" y="33"/>
                  </a:moveTo>
                  <a:cubicBezTo>
                    <a:pt x="13" y="42"/>
                    <a:pt x="37" y="42"/>
                    <a:pt x="49" y="33"/>
                  </a:cubicBezTo>
                  <a:cubicBezTo>
                    <a:pt x="49" y="1"/>
                    <a:pt x="0" y="1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6770368" y="1687186"/>
              <a:ext cx="3322" cy="1103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4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6936170" y="1684823"/>
              <a:ext cx="4904" cy="2836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7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6798845" y="1679309"/>
              <a:ext cx="3322" cy="2521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6833493" y="1678363"/>
              <a:ext cx="4904" cy="2836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3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6764039" y="1676000"/>
              <a:ext cx="4904" cy="3466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0" y="9"/>
                    <a:pt x="17" y="3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1" y="22"/>
                    <a:pt x="20" y="22"/>
                  </a:cubicBezTo>
                  <a:cubicBezTo>
                    <a:pt x="20" y="15"/>
                    <a:pt x="28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6733189" y="1678048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6534005" y="1673637"/>
              <a:ext cx="7594" cy="5514"/>
            </a:xfrm>
            <a:custGeom>
              <a:avLst/>
              <a:gdLst/>
              <a:ahLst/>
              <a:cxnLst/>
              <a:rect l="l" t="t" r="r" b="b"/>
              <a:pathLst>
                <a:path w="48" h="35" extrusionOk="0">
                  <a:moveTo>
                    <a:pt x="36" y="30"/>
                  </a:moveTo>
                  <a:cubicBezTo>
                    <a:pt x="36" y="30"/>
                    <a:pt x="36" y="24"/>
                    <a:pt x="36" y="24"/>
                  </a:cubicBezTo>
                  <a:cubicBezTo>
                    <a:pt x="36" y="22"/>
                    <a:pt x="45" y="9"/>
                    <a:pt x="47" y="9"/>
                  </a:cubicBezTo>
                  <a:cubicBezTo>
                    <a:pt x="36" y="0"/>
                    <a:pt x="0" y="35"/>
                    <a:pt x="3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6720690" y="1672692"/>
              <a:ext cx="5537" cy="2521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6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6800269" y="1673007"/>
              <a:ext cx="3481" cy="1103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4"/>
                    <a:pt x="20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6778911" y="1662766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6915761" y="1654416"/>
              <a:ext cx="5221" cy="4884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0"/>
                  </a:moveTo>
                  <a:cubicBezTo>
                    <a:pt x="9" y="9"/>
                    <a:pt x="5" y="15"/>
                    <a:pt x="1" y="20"/>
                  </a:cubicBezTo>
                  <a:cubicBezTo>
                    <a:pt x="14" y="22"/>
                    <a:pt x="14" y="30"/>
                    <a:pt x="31" y="28"/>
                  </a:cubicBezTo>
                  <a:cubicBezTo>
                    <a:pt x="33" y="11"/>
                    <a:pt x="2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6644750" y="1654416"/>
              <a:ext cx="7278" cy="5514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3"/>
                  </a:moveTo>
                  <a:cubicBezTo>
                    <a:pt x="33" y="13"/>
                    <a:pt x="37" y="3"/>
                    <a:pt x="26" y="0"/>
                  </a:cubicBezTo>
                  <a:cubicBezTo>
                    <a:pt x="24" y="11"/>
                    <a:pt x="0" y="5"/>
                    <a:pt x="5" y="20"/>
                  </a:cubicBezTo>
                  <a:cubicBezTo>
                    <a:pt x="30" y="22"/>
                    <a:pt x="37" y="35"/>
                    <a:pt x="4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6530208" y="1650005"/>
              <a:ext cx="3164" cy="110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3" y="1"/>
                    <a:pt x="0" y="1"/>
                    <a:pt x="0" y="7"/>
                  </a:cubicBezTo>
                  <a:cubicBezTo>
                    <a:pt x="9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6772424" y="1643231"/>
              <a:ext cx="6645" cy="5514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27" y="35"/>
                  </a:moveTo>
                  <a:cubicBezTo>
                    <a:pt x="42" y="26"/>
                    <a:pt x="42" y="1"/>
                    <a:pt x="18" y="1"/>
                  </a:cubicBezTo>
                  <a:cubicBezTo>
                    <a:pt x="3" y="9"/>
                    <a:pt x="1" y="35"/>
                    <a:pt x="27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6560425" y="1646697"/>
              <a:ext cx="3164" cy="110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7" y="4"/>
                    <a:pt x="19" y="7"/>
                    <a:pt x="19" y="0"/>
                  </a:cubicBezTo>
                  <a:cubicBezTo>
                    <a:pt x="11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6878582" y="1644333"/>
              <a:ext cx="5537" cy="2521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6" y="15"/>
                  </a:moveTo>
                  <a:cubicBezTo>
                    <a:pt x="26" y="9"/>
                    <a:pt x="32" y="7"/>
                    <a:pt x="34" y="0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6889024" y="1639607"/>
              <a:ext cx="5221" cy="6459"/>
            </a:xfrm>
            <a:custGeom>
              <a:avLst/>
              <a:gdLst/>
              <a:ahLst/>
              <a:cxnLst/>
              <a:rect l="l" t="t" r="r" b="b"/>
              <a:pathLst>
                <a:path w="33" h="41" extrusionOk="0">
                  <a:moveTo>
                    <a:pt x="20" y="39"/>
                  </a:moveTo>
                  <a:cubicBezTo>
                    <a:pt x="22" y="28"/>
                    <a:pt x="33" y="24"/>
                    <a:pt x="28" y="11"/>
                  </a:cubicBezTo>
                  <a:cubicBezTo>
                    <a:pt x="1" y="0"/>
                    <a:pt x="1" y="41"/>
                    <a:pt x="2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6868298" y="1643231"/>
              <a:ext cx="3322" cy="2521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6841245" y="1639922"/>
              <a:ext cx="3481" cy="2836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0"/>
                    <a:pt x="11" y="5"/>
                    <a:pt x="1" y="9"/>
                  </a:cubicBezTo>
                  <a:cubicBezTo>
                    <a:pt x="1" y="15"/>
                    <a:pt x="20" y="17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6560425" y="1637244"/>
              <a:ext cx="15030" cy="5199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60" y="32"/>
                  </a:moveTo>
                  <a:cubicBezTo>
                    <a:pt x="94" y="0"/>
                    <a:pt x="0" y="24"/>
                    <a:pt x="6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6854851" y="1638504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6725436" y="1626688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5"/>
                    <a:pt x="15" y="3"/>
                  </a:cubicBezTo>
                  <a:cubicBezTo>
                    <a:pt x="11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6756920" y="1624325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6627506" y="1621017"/>
              <a:ext cx="3164" cy="2206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3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6600294" y="1614557"/>
              <a:ext cx="3639" cy="1891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6577987" y="1610934"/>
              <a:ext cx="15030" cy="5199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5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6641744" y="1613612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7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6605357" y="1609201"/>
              <a:ext cx="9334" cy="6144"/>
            </a:xfrm>
            <a:custGeom>
              <a:avLst/>
              <a:gdLst/>
              <a:ahLst/>
              <a:cxnLst/>
              <a:rect l="l" t="t" r="r" b="b"/>
              <a:pathLst>
                <a:path w="59" h="39" extrusionOk="0">
                  <a:moveTo>
                    <a:pt x="35" y="22"/>
                  </a:moveTo>
                  <a:cubicBezTo>
                    <a:pt x="59" y="0"/>
                    <a:pt x="1" y="39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6670538" y="1609516"/>
              <a:ext cx="5537" cy="3151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2" y="20"/>
                  </a:moveTo>
                  <a:cubicBezTo>
                    <a:pt x="24" y="11"/>
                    <a:pt x="34" y="11"/>
                    <a:pt x="32" y="1"/>
                  </a:cubicBezTo>
                  <a:lnTo>
                    <a:pt x="13" y="1"/>
                  </a:lnTo>
                  <a:cubicBezTo>
                    <a:pt x="0" y="9"/>
                    <a:pt x="2" y="18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6816248" y="1608098"/>
              <a:ext cx="4904" cy="1575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17" y="3"/>
                    <a:pt x="2" y="1"/>
                    <a:pt x="0" y="10"/>
                  </a:cubicBezTo>
                  <a:cubicBezTo>
                    <a:pt x="11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6724329" y="1602426"/>
              <a:ext cx="3639" cy="3151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22" y="9"/>
                  </a:moveTo>
                  <a:cubicBezTo>
                    <a:pt x="20" y="1"/>
                    <a:pt x="11" y="5"/>
                    <a:pt x="1" y="9"/>
                  </a:cubicBezTo>
                  <a:cubicBezTo>
                    <a:pt x="1" y="18"/>
                    <a:pt x="20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6525461" y="1600378"/>
              <a:ext cx="3164" cy="2836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8" y="1"/>
                    <a:pt x="9" y="5"/>
                    <a:pt x="0" y="9"/>
                  </a:cubicBezTo>
                  <a:cubicBezTo>
                    <a:pt x="0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6575297" y="1599433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6621652" y="1597385"/>
              <a:ext cx="3639" cy="1103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4" y="3"/>
                    <a:pt x="1" y="0"/>
                    <a:pt x="1" y="7"/>
                  </a:cubicBezTo>
                  <a:cubicBezTo>
                    <a:pt x="9" y="7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6773532" y="1591713"/>
              <a:ext cx="1740" cy="2836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6824000" y="1590610"/>
              <a:ext cx="1898" cy="2521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3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6754547" y="1587617"/>
              <a:ext cx="6961" cy="5514"/>
            </a:xfrm>
            <a:custGeom>
              <a:avLst/>
              <a:gdLst/>
              <a:ahLst/>
              <a:cxnLst/>
              <a:rect l="l" t="t" r="r" b="b"/>
              <a:pathLst>
                <a:path w="44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5" y="17"/>
                    <a:pt x="43" y="11"/>
                    <a:pt x="20" y="0"/>
                  </a:cubicBezTo>
                  <a:cubicBezTo>
                    <a:pt x="26" y="20"/>
                    <a:pt x="0" y="13"/>
                    <a:pt x="0" y="28"/>
                  </a:cubicBezTo>
                  <a:cubicBezTo>
                    <a:pt x="7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6738568" y="1589665"/>
              <a:ext cx="1898" cy="2521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6489232" y="1586199"/>
              <a:ext cx="1424" cy="2836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6542073" y="1582890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6882537" y="1582260"/>
              <a:ext cx="3322" cy="1103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0"/>
                    <a:pt x="1" y="0"/>
                    <a:pt x="1" y="6"/>
                  </a:cubicBezTo>
                  <a:cubicBezTo>
                    <a:pt x="7" y="4"/>
                    <a:pt x="20" y="6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6492238" y="1581787"/>
              <a:ext cx="4904" cy="1575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3" y="7"/>
                    <a:pt x="28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6868298" y="1575486"/>
              <a:ext cx="6961" cy="4569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31" y="0"/>
                  </a:moveTo>
                  <a:cubicBezTo>
                    <a:pt x="39" y="24"/>
                    <a:pt x="5" y="15"/>
                    <a:pt x="1" y="28"/>
                  </a:cubicBezTo>
                  <a:lnTo>
                    <a:pt x="39" y="28"/>
                  </a:lnTo>
                  <a:cubicBezTo>
                    <a:pt x="39" y="17"/>
                    <a:pt x="44" y="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6495244" y="1578794"/>
              <a:ext cx="3639" cy="126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4" y="3"/>
                    <a:pt x="3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6574664" y="1573753"/>
              <a:ext cx="4430" cy="5514"/>
            </a:xfrm>
            <a:custGeom>
              <a:avLst/>
              <a:gdLst/>
              <a:ahLst/>
              <a:cxnLst/>
              <a:rect l="l" t="t" r="r" b="b"/>
              <a:pathLst>
                <a:path w="28" h="35" extrusionOk="0">
                  <a:moveTo>
                    <a:pt x="19" y="33"/>
                  </a:moveTo>
                  <a:cubicBezTo>
                    <a:pt x="19" y="28"/>
                    <a:pt x="21" y="24"/>
                    <a:pt x="28" y="26"/>
                  </a:cubicBezTo>
                  <a:lnTo>
                    <a:pt x="28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6787770" y="1573437"/>
              <a:ext cx="7910" cy="6932"/>
            </a:xfrm>
            <a:custGeom>
              <a:avLst/>
              <a:gdLst/>
              <a:ahLst/>
              <a:cxnLst/>
              <a:rect l="l" t="t" r="r" b="b"/>
              <a:pathLst>
                <a:path w="50" h="44" extrusionOk="0">
                  <a:moveTo>
                    <a:pt x="0" y="7"/>
                  </a:moveTo>
                  <a:lnTo>
                    <a:pt x="0" y="20"/>
                  </a:lnTo>
                  <a:cubicBezTo>
                    <a:pt x="19" y="43"/>
                    <a:pt x="4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6486859" y="1576431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7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6904686" y="1569026"/>
              <a:ext cx="9176" cy="6932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49" y="35"/>
                  </a:moveTo>
                  <a:cubicBezTo>
                    <a:pt x="58" y="11"/>
                    <a:pt x="41" y="5"/>
                    <a:pt x="19" y="1"/>
                  </a:cubicBezTo>
                  <a:cubicBezTo>
                    <a:pt x="0" y="13"/>
                    <a:pt x="9" y="43"/>
                    <a:pt x="4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6465501" y="1563670"/>
              <a:ext cx="12340" cy="9925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8" y="52"/>
                    <a:pt x="3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6593174" y="1566663"/>
              <a:ext cx="5695" cy="3466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6520715" y="1566663"/>
              <a:ext cx="4904" cy="3466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8" y="3"/>
                    <a:pt x="11" y="1"/>
                  </a:cubicBezTo>
                  <a:cubicBezTo>
                    <a:pt x="11" y="7"/>
                    <a:pt x="3" y="9"/>
                    <a:pt x="1" y="16"/>
                  </a:cubicBezTo>
                  <a:cubicBezTo>
                    <a:pt x="11" y="16"/>
                    <a:pt x="13" y="20"/>
                    <a:pt x="20" y="22"/>
                  </a:cubicBezTo>
                  <a:cubicBezTo>
                    <a:pt x="20" y="16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6857857" y="1567608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10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6556312" y="1566348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6496351" y="1564300"/>
              <a:ext cx="5537" cy="2521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5" y="3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6845991" y="1543661"/>
              <a:ext cx="6645" cy="5672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11" y="1"/>
                  </a:moveTo>
                  <a:cubicBezTo>
                    <a:pt x="11" y="14"/>
                    <a:pt x="9" y="22"/>
                    <a:pt x="1" y="29"/>
                  </a:cubicBezTo>
                  <a:cubicBezTo>
                    <a:pt x="35" y="35"/>
                    <a:pt x="41" y="3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6580043" y="1544449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7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6585422" y="1539407"/>
              <a:ext cx="3481" cy="2521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26"/>
          <p:cNvGrpSpPr/>
          <p:nvPr/>
        </p:nvGrpSpPr>
        <p:grpSpPr>
          <a:xfrm>
            <a:off x="2307630" y="1308950"/>
            <a:ext cx="365758" cy="457200"/>
            <a:chOff x="2307630" y="1308950"/>
            <a:chExt cx="365758" cy="457200"/>
          </a:xfrm>
        </p:grpSpPr>
        <p:sp>
          <p:nvSpPr>
            <p:cNvPr id="1939" name="Google Shape;1939;p26"/>
            <p:cNvSpPr/>
            <p:nvPr/>
          </p:nvSpPr>
          <p:spPr>
            <a:xfrm>
              <a:off x="2307630" y="1308950"/>
              <a:ext cx="365758" cy="457200"/>
            </a:xfrm>
            <a:custGeom>
              <a:avLst/>
              <a:gdLst/>
              <a:ahLst/>
              <a:cxnLst/>
              <a:rect l="l" t="t" r="r" b="b"/>
              <a:pathLst>
                <a:path w="2494" h="3140" extrusionOk="0">
                  <a:moveTo>
                    <a:pt x="64" y="61"/>
                  </a:moveTo>
                  <a:lnTo>
                    <a:pt x="64" y="61"/>
                  </a:lnTo>
                  <a:cubicBezTo>
                    <a:pt x="273" y="132"/>
                    <a:pt x="468" y="230"/>
                    <a:pt x="651" y="349"/>
                  </a:cubicBezTo>
                  <a:cubicBezTo>
                    <a:pt x="600" y="553"/>
                    <a:pt x="446" y="686"/>
                    <a:pt x="251" y="744"/>
                  </a:cubicBezTo>
                  <a:cubicBezTo>
                    <a:pt x="165" y="525"/>
                    <a:pt x="103" y="296"/>
                    <a:pt x="64" y="61"/>
                  </a:cubicBezTo>
                  <a:close/>
                  <a:moveTo>
                    <a:pt x="1831" y="1652"/>
                  </a:moveTo>
                  <a:lnTo>
                    <a:pt x="1831" y="1652"/>
                  </a:lnTo>
                  <a:cubicBezTo>
                    <a:pt x="1996" y="1673"/>
                    <a:pt x="2112" y="1769"/>
                    <a:pt x="2189" y="1922"/>
                  </a:cubicBezTo>
                  <a:cubicBezTo>
                    <a:pt x="2204" y="1949"/>
                    <a:pt x="2219" y="1979"/>
                    <a:pt x="2232" y="2009"/>
                  </a:cubicBezTo>
                  <a:cubicBezTo>
                    <a:pt x="2257" y="2067"/>
                    <a:pt x="2277" y="2078"/>
                    <a:pt x="2238" y="2138"/>
                  </a:cubicBezTo>
                  <a:cubicBezTo>
                    <a:pt x="2215" y="2173"/>
                    <a:pt x="2189" y="2188"/>
                    <a:pt x="2159" y="2188"/>
                  </a:cubicBezTo>
                  <a:cubicBezTo>
                    <a:pt x="2139" y="2188"/>
                    <a:pt x="2117" y="2182"/>
                    <a:pt x="2093" y="2170"/>
                  </a:cubicBezTo>
                  <a:cubicBezTo>
                    <a:pt x="2048" y="2149"/>
                    <a:pt x="2015" y="2108"/>
                    <a:pt x="1988" y="2069"/>
                  </a:cubicBezTo>
                  <a:cubicBezTo>
                    <a:pt x="1985" y="2065"/>
                    <a:pt x="1983" y="2065"/>
                    <a:pt x="1981" y="2063"/>
                  </a:cubicBezTo>
                  <a:cubicBezTo>
                    <a:pt x="1992" y="1941"/>
                    <a:pt x="1902" y="1793"/>
                    <a:pt x="1850" y="1692"/>
                  </a:cubicBezTo>
                  <a:cubicBezTo>
                    <a:pt x="1844" y="1679"/>
                    <a:pt x="1838" y="1664"/>
                    <a:pt x="1831" y="1652"/>
                  </a:cubicBezTo>
                  <a:close/>
                  <a:moveTo>
                    <a:pt x="692" y="377"/>
                  </a:moveTo>
                  <a:cubicBezTo>
                    <a:pt x="885" y="508"/>
                    <a:pt x="1062" y="664"/>
                    <a:pt x="1221" y="842"/>
                  </a:cubicBezTo>
                  <a:cubicBezTo>
                    <a:pt x="1238" y="861"/>
                    <a:pt x="1255" y="881"/>
                    <a:pt x="1272" y="900"/>
                  </a:cubicBezTo>
                  <a:cubicBezTo>
                    <a:pt x="1396" y="1046"/>
                    <a:pt x="1510" y="1200"/>
                    <a:pt x="1611" y="1363"/>
                  </a:cubicBezTo>
                  <a:cubicBezTo>
                    <a:pt x="1645" y="1416"/>
                    <a:pt x="1711" y="1515"/>
                    <a:pt x="1776" y="1626"/>
                  </a:cubicBezTo>
                  <a:cubicBezTo>
                    <a:pt x="1765" y="1630"/>
                    <a:pt x="1765" y="1647"/>
                    <a:pt x="1778" y="1650"/>
                  </a:cubicBezTo>
                  <a:lnTo>
                    <a:pt x="1788" y="1650"/>
                  </a:lnTo>
                  <a:cubicBezTo>
                    <a:pt x="1895" y="1840"/>
                    <a:pt x="1988" y="2061"/>
                    <a:pt x="1891" y="2170"/>
                  </a:cubicBezTo>
                  <a:cubicBezTo>
                    <a:pt x="1848" y="2146"/>
                    <a:pt x="1799" y="2125"/>
                    <a:pt x="1767" y="2106"/>
                  </a:cubicBezTo>
                  <a:cubicBezTo>
                    <a:pt x="1686" y="2059"/>
                    <a:pt x="1606" y="2011"/>
                    <a:pt x="1525" y="1964"/>
                  </a:cubicBezTo>
                  <a:cubicBezTo>
                    <a:pt x="1521" y="1961"/>
                    <a:pt x="1516" y="1960"/>
                    <a:pt x="1512" y="1960"/>
                  </a:cubicBezTo>
                  <a:cubicBezTo>
                    <a:pt x="1508" y="1960"/>
                    <a:pt x="1505" y="1961"/>
                    <a:pt x="1501" y="1962"/>
                  </a:cubicBezTo>
                  <a:cubicBezTo>
                    <a:pt x="1501" y="1962"/>
                    <a:pt x="1500" y="1962"/>
                    <a:pt x="1499" y="1962"/>
                  </a:cubicBezTo>
                  <a:cubicBezTo>
                    <a:pt x="1493" y="1962"/>
                    <a:pt x="1487" y="1968"/>
                    <a:pt x="1489" y="1975"/>
                  </a:cubicBezTo>
                  <a:cubicBezTo>
                    <a:pt x="1484" y="1984"/>
                    <a:pt x="1486" y="1994"/>
                    <a:pt x="1497" y="2001"/>
                  </a:cubicBezTo>
                  <a:lnTo>
                    <a:pt x="1501" y="2005"/>
                  </a:lnTo>
                  <a:cubicBezTo>
                    <a:pt x="1534" y="2080"/>
                    <a:pt x="1568" y="2155"/>
                    <a:pt x="1602" y="2230"/>
                  </a:cubicBezTo>
                  <a:cubicBezTo>
                    <a:pt x="1617" y="2260"/>
                    <a:pt x="1630" y="2294"/>
                    <a:pt x="1645" y="2328"/>
                  </a:cubicBezTo>
                  <a:cubicBezTo>
                    <a:pt x="1633" y="2334"/>
                    <a:pt x="1619" y="2336"/>
                    <a:pt x="1604" y="2336"/>
                  </a:cubicBezTo>
                  <a:cubicBezTo>
                    <a:pt x="1430" y="2336"/>
                    <a:pt x="1100" y="1992"/>
                    <a:pt x="1017" y="1909"/>
                  </a:cubicBezTo>
                  <a:cubicBezTo>
                    <a:pt x="857" y="1750"/>
                    <a:pt x="713" y="1575"/>
                    <a:pt x="587" y="1388"/>
                  </a:cubicBezTo>
                  <a:cubicBezTo>
                    <a:pt x="456" y="1195"/>
                    <a:pt x="349" y="988"/>
                    <a:pt x="261" y="774"/>
                  </a:cubicBezTo>
                  <a:cubicBezTo>
                    <a:pt x="471" y="746"/>
                    <a:pt x="636" y="574"/>
                    <a:pt x="692" y="377"/>
                  </a:cubicBezTo>
                  <a:close/>
                  <a:moveTo>
                    <a:pt x="1540" y="2029"/>
                  </a:moveTo>
                  <a:cubicBezTo>
                    <a:pt x="1617" y="2074"/>
                    <a:pt x="1694" y="2121"/>
                    <a:pt x="1771" y="2166"/>
                  </a:cubicBezTo>
                  <a:cubicBezTo>
                    <a:pt x="1810" y="2189"/>
                    <a:pt x="1876" y="2215"/>
                    <a:pt x="1906" y="2249"/>
                  </a:cubicBezTo>
                  <a:cubicBezTo>
                    <a:pt x="1953" y="2262"/>
                    <a:pt x="1958" y="2290"/>
                    <a:pt x="1923" y="2335"/>
                  </a:cubicBezTo>
                  <a:lnTo>
                    <a:pt x="1816" y="2442"/>
                  </a:lnTo>
                  <a:cubicBezTo>
                    <a:pt x="1802" y="2448"/>
                    <a:pt x="1790" y="2451"/>
                    <a:pt x="1779" y="2451"/>
                  </a:cubicBezTo>
                  <a:cubicBezTo>
                    <a:pt x="1752" y="2451"/>
                    <a:pt x="1737" y="2432"/>
                    <a:pt x="1731" y="2393"/>
                  </a:cubicBezTo>
                  <a:cubicBezTo>
                    <a:pt x="1705" y="2346"/>
                    <a:pt x="1681" y="2298"/>
                    <a:pt x="1658" y="2249"/>
                  </a:cubicBezTo>
                  <a:cubicBezTo>
                    <a:pt x="1619" y="2176"/>
                    <a:pt x="1581" y="2101"/>
                    <a:pt x="1540" y="2029"/>
                  </a:cubicBezTo>
                  <a:close/>
                  <a:moveTo>
                    <a:pt x="1270" y="2200"/>
                  </a:moveTo>
                  <a:cubicBezTo>
                    <a:pt x="1349" y="2268"/>
                    <a:pt x="1469" y="2369"/>
                    <a:pt x="1568" y="2384"/>
                  </a:cubicBezTo>
                  <a:cubicBezTo>
                    <a:pt x="1566" y="2388"/>
                    <a:pt x="1568" y="2395"/>
                    <a:pt x="1572" y="2401"/>
                  </a:cubicBezTo>
                  <a:cubicBezTo>
                    <a:pt x="1623" y="2478"/>
                    <a:pt x="1641" y="2570"/>
                    <a:pt x="1619" y="2660"/>
                  </a:cubicBezTo>
                  <a:cubicBezTo>
                    <a:pt x="1611" y="2693"/>
                    <a:pt x="1596" y="2750"/>
                    <a:pt x="1568" y="2770"/>
                  </a:cubicBezTo>
                  <a:cubicBezTo>
                    <a:pt x="1551" y="2782"/>
                    <a:pt x="1537" y="2787"/>
                    <a:pt x="1525" y="2787"/>
                  </a:cubicBezTo>
                  <a:cubicBezTo>
                    <a:pt x="1489" y="2787"/>
                    <a:pt x="1471" y="2744"/>
                    <a:pt x="1450" y="2714"/>
                  </a:cubicBezTo>
                  <a:cubicBezTo>
                    <a:pt x="1347" y="2570"/>
                    <a:pt x="1204" y="2384"/>
                    <a:pt x="1270" y="2200"/>
                  </a:cubicBezTo>
                  <a:close/>
                  <a:moveTo>
                    <a:pt x="1955" y="2380"/>
                  </a:moveTo>
                  <a:cubicBezTo>
                    <a:pt x="1955" y="2382"/>
                    <a:pt x="1958" y="2384"/>
                    <a:pt x="1960" y="2384"/>
                  </a:cubicBezTo>
                  <a:cubicBezTo>
                    <a:pt x="2080" y="2438"/>
                    <a:pt x="2170" y="2517"/>
                    <a:pt x="2236" y="2624"/>
                  </a:cubicBezTo>
                  <a:cubicBezTo>
                    <a:pt x="2212" y="2624"/>
                    <a:pt x="2187" y="2626"/>
                    <a:pt x="2161" y="2630"/>
                  </a:cubicBezTo>
                  <a:cubicBezTo>
                    <a:pt x="2142" y="2635"/>
                    <a:pt x="2135" y="2658"/>
                    <a:pt x="2150" y="2671"/>
                  </a:cubicBezTo>
                  <a:cubicBezTo>
                    <a:pt x="2212" y="2714"/>
                    <a:pt x="2266" y="2765"/>
                    <a:pt x="2311" y="2827"/>
                  </a:cubicBezTo>
                  <a:cubicBezTo>
                    <a:pt x="2330" y="2855"/>
                    <a:pt x="2442" y="3024"/>
                    <a:pt x="2416" y="3061"/>
                  </a:cubicBezTo>
                  <a:cubicBezTo>
                    <a:pt x="2406" y="3078"/>
                    <a:pt x="2387" y="3084"/>
                    <a:pt x="2364" y="3084"/>
                  </a:cubicBezTo>
                  <a:cubicBezTo>
                    <a:pt x="2312" y="3084"/>
                    <a:pt x="2240" y="3050"/>
                    <a:pt x="2210" y="3035"/>
                  </a:cubicBezTo>
                  <a:cubicBezTo>
                    <a:pt x="2114" y="2988"/>
                    <a:pt x="2039" y="2911"/>
                    <a:pt x="1985" y="2819"/>
                  </a:cubicBezTo>
                  <a:cubicBezTo>
                    <a:pt x="1981" y="2812"/>
                    <a:pt x="1972" y="2808"/>
                    <a:pt x="1964" y="2808"/>
                  </a:cubicBezTo>
                  <a:cubicBezTo>
                    <a:pt x="1957" y="2808"/>
                    <a:pt x="1951" y="2811"/>
                    <a:pt x="1949" y="2819"/>
                  </a:cubicBezTo>
                  <a:cubicBezTo>
                    <a:pt x="1943" y="2838"/>
                    <a:pt x="1938" y="2855"/>
                    <a:pt x="1934" y="2872"/>
                  </a:cubicBezTo>
                  <a:cubicBezTo>
                    <a:pt x="1889" y="2742"/>
                    <a:pt x="1870" y="2611"/>
                    <a:pt x="1857" y="2472"/>
                  </a:cubicBezTo>
                  <a:cubicBezTo>
                    <a:pt x="1872" y="2459"/>
                    <a:pt x="1887" y="2442"/>
                    <a:pt x="1902" y="2429"/>
                  </a:cubicBezTo>
                  <a:cubicBezTo>
                    <a:pt x="1915" y="2414"/>
                    <a:pt x="1936" y="2399"/>
                    <a:pt x="1955" y="2380"/>
                  </a:cubicBezTo>
                  <a:close/>
                  <a:moveTo>
                    <a:pt x="36" y="1"/>
                  </a:moveTo>
                  <a:cubicBezTo>
                    <a:pt x="12" y="1"/>
                    <a:pt x="1" y="36"/>
                    <a:pt x="24" y="45"/>
                  </a:cubicBezTo>
                  <a:cubicBezTo>
                    <a:pt x="17" y="50"/>
                    <a:pt x="13" y="58"/>
                    <a:pt x="15" y="69"/>
                  </a:cubicBezTo>
                  <a:cubicBezTo>
                    <a:pt x="105" y="615"/>
                    <a:pt x="326" y="1133"/>
                    <a:pt x="662" y="1577"/>
                  </a:cubicBezTo>
                  <a:cubicBezTo>
                    <a:pt x="822" y="1789"/>
                    <a:pt x="1009" y="1984"/>
                    <a:pt x="1217" y="2153"/>
                  </a:cubicBezTo>
                  <a:cubicBezTo>
                    <a:pt x="1227" y="2161"/>
                    <a:pt x="1238" y="2170"/>
                    <a:pt x="1251" y="2183"/>
                  </a:cubicBezTo>
                  <a:cubicBezTo>
                    <a:pt x="1167" y="2288"/>
                    <a:pt x="1214" y="2418"/>
                    <a:pt x="1277" y="2523"/>
                  </a:cubicBezTo>
                  <a:cubicBezTo>
                    <a:pt x="1311" y="2588"/>
                    <a:pt x="1349" y="2650"/>
                    <a:pt x="1388" y="2708"/>
                  </a:cubicBezTo>
                  <a:cubicBezTo>
                    <a:pt x="1416" y="2750"/>
                    <a:pt x="1456" y="2832"/>
                    <a:pt x="1512" y="2847"/>
                  </a:cubicBezTo>
                  <a:cubicBezTo>
                    <a:pt x="1518" y="2848"/>
                    <a:pt x="1523" y="2849"/>
                    <a:pt x="1529" y="2849"/>
                  </a:cubicBezTo>
                  <a:cubicBezTo>
                    <a:pt x="1603" y="2849"/>
                    <a:pt x="1648" y="2733"/>
                    <a:pt x="1662" y="2675"/>
                  </a:cubicBezTo>
                  <a:cubicBezTo>
                    <a:pt x="1690" y="2573"/>
                    <a:pt x="1668" y="2472"/>
                    <a:pt x="1611" y="2384"/>
                  </a:cubicBezTo>
                  <a:cubicBezTo>
                    <a:pt x="1630" y="2382"/>
                    <a:pt x="1645" y="2376"/>
                    <a:pt x="1660" y="2365"/>
                  </a:cubicBezTo>
                  <a:cubicBezTo>
                    <a:pt x="1677" y="2403"/>
                    <a:pt x="1696" y="2442"/>
                    <a:pt x="1720" y="2472"/>
                  </a:cubicBezTo>
                  <a:cubicBezTo>
                    <a:pt x="1740" y="2502"/>
                    <a:pt x="1762" y="2513"/>
                    <a:pt x="1782" y="2513"/>
                  </a:cubicBezTo>
                  <a:cubicBezTo>
                    <a:pt x="1801" y="2513"/>
                    <a:pt x="1818" y="2504"/>
                    <a:pt x="1836" y="2491"/>
                  </a:cubicBezTo>
                  <a:lnTo>
                    <a:pt x="1836" y="2491"/>
                  </a:lnTo>
                  <a:cubicBezTo>
                    <a:pt x="1825" y="2645"/>
                    <a:pt x="1859" y="2800"/>
                    <a:pt x="1917" y="2943"/>
                  </a:cubicBezTo>
                  <a:cubicBezTo>
                    <a:pt x="1920" y="2951"/>
                    <a:pt x="1928" y="2954"/>
                    <a:pt x="1936" y="2954"/>
                  </a:cubicBezTo>
                  <a:cubicBezTo>
                    <a:pt x="1944" y="2954"/>
                    <a:pt x="1951" y="2951"/>
                    <a:pt x="1953" y="2943"/>
                  </a:cubicBezTo>
                  <a:cubicBezTo>
                    <a:pt x="1960" y="2920"/>
                    <a:pt x="1966" y="2898"/>
                    <a:pt x="1973" y="2875"/>
                  </a:cubicBezTo>
                  <a:cubicBezTo>
                    <a:pt x="2026" y="2954"/>
                    <a:pt x="2093" y="3018"/>
                    <a:pt x="2176" y="3065"/>
                  </a:cubicBezTo>
                  <a:cubicBezTo>
                    <a:pt x="2211" y="3084"/>
                    <a:pt x="2324" y="3139"/>
                    <a:pt x="2396" y="3139"/>
                  </a:cubicBezTo>
                  <a:cubicBezTo>
                    <a:pt x="2416" y="3139"/>
                    <a:pt x="2432" y="3135"/>
                    <a:pt x="2444" y="3125"/>
                  </a:cubicBezTo>
                  <a:cubicBezTo>
                    <a:pt x="2493" y="3080"/>
                    <a:pt x="2442" y="2977"/>
                    <a:pt x="2420" y="2930"/>
                  </a:cubicBezTo>
                  <a:cubicBezTo>
                    <a:pt x="2375" y="2827"/>
                    <a:pt x="2307" y="2740"/>
                    <a:pt x="2221" y="2669"/>
                  </a:cubicBezTo>
                  <a:cubicBezTo>
                    <a:pt x="2226" y="2668"/>
                    <a:pt x="2231" y="2668"/>
                    <a:pt x="2236" y="2668"/>
                  </a:cubicBezTo>
                  <a:cubicBezTo>
                    <a:pt x="2248" y="2668"/>
                    <a:pt x="2260" y="2670"/>
                    <a:pt x="2272" y="2671"/>
                  </a:cubicBezTo>
                  <a:cubicBezTo>
                    <a:pt x="2290" y="2671"/>
                    <a:pt x="2305" y="2656"/>
                    <a:pt x="2296" y="2639"/>
                  </a:cubicBezTo>
                  <a:cubicBezTo>
                    <a:pt x="2225" y="2506"/>
                    <a:pt x="2122" y="2410"/>
                    <a:pt x="1983" y="2350"/>
                  </a:cubicBezTo>
                  <a:cubicBezTo>
                    <a:pt x="2011" y="2316"/>
                    <a:pt x="2026" y="2279"/>
                    <a:pt x="1992" y="2241"/>
                  </a:cubicBezTo>
                  <a:cubicBezTo>
                    <a:pt x="1975" y="2219"/>
                    <a:pt x="1949" y="2202"/>
                    <a:pt x="1919" y="2185"/>
                  </a:cubicBezTo>
                  <a:cubicBezTo>
                    <a:pt x="1945" y="2164"/>
                    <a:pt x="1962" y="2138"/>
                    <a:pt x="1970" y="2110"/>
                  </a:cubicBezTo>
                  <a:cubicBezTo>
                    <a:pt x="2009" y="2186"/>
                    <a:pt x="2086" y="2232"/>
                    <a:pt x="2171" y="2232"/>
                  </a:cubicBezTo>
                  <a:cubicBezTo>
                    <a:pt x="2175" y="2232"/>
                    <a:pt x="2179" y="2232"/>
                    <a:pt x="2182" y="2232"/>
                  </a:cubicBezTo>
                  <a:cubicBezTo>
                    <a:pt x="2249" y="2230"/>
                    <a:pt x="2350" y="2200"/>
                    <a:pt x="2330" y="2116"/>
                  </a:cubicBezTo>
                  <a:cubicBezTo>
                    <a:pt x="2296" y="1988"/>
                    <a:pt x="2204" y="1814"/>
                    <a:pt x="2105" y="1724"/>
                  </a:cubicBezTo>
                  <a:cubicBezTo>
                    <a:pt x="2028" y="1655"/>
                    <a:pt x="1937" y="1621"/>
                    <a:pt x="1839" y="1621"/>
                  </a:cubicBezTo>
                  <a:cubicBezTo>
                    <a:pt x="1831" y="1621"/>
                    <a:pt x="1823" y="1621"/>
                    <a:pt x="1814" y="1622"/>
                  </a:cubicBezTo>
                  <a:cubicBezTo>
                    <a:pt x="1696" y="1395"/>
                    <a:pt x="1559" y="1176"/>
                    <a:pt x="1401" y="977"/>
                  </a:cubicBezTo>
                  <a:cubicBezTo>
                    <a:pt x="1047" y="532"/>
                    <a:pt x="587" y="178"/>
                    <a:pt x="45" y="3"/>
                  </a:cubicBezTo>
                  <a:cubicBezTo>
                    <a:pt x="42" y="1"/>
                    <a:pt x="39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2316723" y="1317686"/>
              <a:ext cx="86526" cy="99885"/>
            </a:xfrm>
            <a:custGeom>
              <a:avLst/>
              <a:gdLst/>
              <a:ahLst/>
              <a:cxnLst/>
              <a:rect l="l" t="t" r="r" b="b"/>
              <a:pathLst>
                <a:path w="590" h="686" extrusionOk="0">
                  <a:moveTo>
                    <a:pt x="0" y="0"/>
                  </a:moveTo>
                  <a:cubicBezTo>
                    <a:pt x="1" y="1"/>
                    <a:pt x="2" y="1"/>
                    <a:pt x="2" y="1"/>
                  </a:cubicBezTo>
                  <a:lnTo>
                    <a:pt x="2" y="1"/>
                  </a:lnTo>
                  <a:cubicBezTo>
                    <a:pt x="2" y="1"/>
                    <a:pt x="2" y="1"/>
                    <a:pt x="2" y="0"/>
                  </a:cubicBezTo>
                  <a:close/>
                  <a:moveTo>
                    <a:pt x="2" y="1"/>
                  </a:moveTo>
                  <a:cubicBezTo>
                    <a:pt x="41" y="236"/>
                    <a:pt x="103" y="465"/>
                    <a:pt x="189" y="686"/>
                  </a:cubicBezTo>
                  <a:cubicBezTo>
                    <a:pt x="384" y="626"/>
                    <a:pt x="538" y="493"/>
                    <a:pt x="589" y="289"/>
                  </a:cubicBezTo>
                  <a:cubicBezTo>
                    <a:pt x="406" y="170"/>
                    <a:pt x="211" y="72"/>
                    <a:pt x="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2398851" y="1380150"/>
              <a:ext cx="15985" cy="29558"/>
            </a:xfrm>
            <a:custGeom>
              <a:avLst/>
              <a:gdLst/>
              <a:ahLst/>
              <a:cxnLst/>
              <a:rect l="l" t="t" r="r" b="b"/>
              <a:pathLst>
                <a:path w="109" h="203" extrusionOk="0">
                  <a:moveTo>
                    <a:pt x="93" y="0"/>
                  </a:moveTo>
                  <a:cubicBezTo>
                    <a:pt x="87" y="0"/>
                    <a:pt x="82" y="3"/>
                    <a:pt x="81" y="8"/>
                  </a:cubicBezTo>
                  <a:cubicBezTo>
                    <a:pt x="72" y="40"/>
                    <a:pt x="70" y="70"/>
                    <a:pt x="57" y="100"/>
                  </a:cubicBezTo>
                  <a:cubicBezTo>
                    <a:pt x="44" y="132"/>
                    <a:pt x="25" y="158"/>
                    <a:pt x="6" y="186"/>
                  </a:cubicBezTo>
                  <a:cubicBezTo>
                    <a:pt x="0" y="194"/>
                    <a:pt x="6" y="203"/>
                    <a:pt x="14" y="203"/>
                  </a:cubicBezTo>
                  <a:cubicBezTo>
                    <a:pt x="16" y="203"/>
                    <a:pt x="18" y="202"/>
                    <a:pt x="21" y="201"/>
                  </a:cubicBezTo>
                  <a:cubicBezTo>
                    <a:pt x="68" y="156"/>
                    <a:pt x="108" y="79"/>
                    <a:pt x="108" y="13"/>
                  </a:cubicBezTo>
                  <a:cubicBezTo>
                    <a:pt x="108" y="5"/>
                    <a:pt x="100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2417329" y="1382917"/>
              <a:ext cx="7186" cy="18783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35" y="1"/>
                  </a:moveTo>
                  <a:cubicBezTo>
                    <a:pt x="28" y="1"/>
                    <a:pt x="21" y="5"/>
                    <a:pt x="19" y="13"/>
                  </a:cubicBezTo>
                  <a:cubicBezTo>
                    <a:pt x="12" y="47"/>
                    <a:pt x="6" y="83"/>
                    <a:pt x="2" y="120"/>
                  </a:cubicBezTo>
                  <a:cubicBezTo>
                    <a:pt x="0" y="125"/>
                    <a:pt x="6" y="129"/>
                    <a:pt x="12" y="129"/>
                  </a:cubicBezTo>
                  <a:cubicBezTo>
                    <a:pt x="15" y="129"/>
                    <a:pt x="18" y="127"/>
                    <a:pt x="19" y="124"/>
                  </a:cubicBezTo>
                  <a:cubicBezTo>
                    <a:pt x="29" y="88"/>
                    <a:pt x="40" y="51"/>
                    <a:pt x="47" y="15"/>
                  </a:cubicBezTo>
                  <a:cubicBezTo>
                    <a:pt x="49" y="6"/>
                    <a:pt x="42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2345908" y="1363843"/>
              <a:ext cx="148708" cy="147352"/>
            </a:xfrm>
            <a:custGeom>
              <a:avLst/>
              <a:gdLst/>
              <a:ahLst/>
              <a:cxnLst/>
              <a:rect l="l" t="t" r="r" b="b"/>
              <a:pathLst>
                <a:path w="1014" h="1012" extrusionOk="0">
                  <a:moveTo>
                    <a:pt x="522" y="132"/>
                  </a:moveTo>
                  <a:cubicBezTo>
                    <a:pt x="529" y="132"/>
                    <a:pt x="536" y="137"/>
                    <a:pt x="534" y="146"/>
                  </a:cubicBezTo>
                  <a:cubicBezTo>
                    <a:pt x="527" y="182"/>
                    <a:pt x="516" y="219"/>
                    <a:pt x="506" y="253"/>
                  </a:cubicBezTo>
                  <a:cubicBezTo>
                    <a:pt x="505" y="257"/>
                    <a:pt x="502" y="259"/>
                    <a:pt x="498" y="259"/>
                  </a:cubicBezTo>
                  <a:cubicBezTo>
                    <a:pt x="493" y="259"/>
                    <a:pt x="487" y="255"/>
                    <a:pt x="489" y="249"/>
                  </a:cubicBezTo>
                  <a:cubicBezTo>
                    <a:pt x="493" y="214"/>
                    <a:pt x="499" y="178"/>
                    <a:pt x="506" y="144"/>
                  </a:cubicBezTo>
                  <a:cubicBezTo>
                    <a:pt x="508" y="136"/>
                    <a:pt x="515" y="132"/>
                    <a:pt x="522" y="132"/>
                  </a:cubicBezTo>
                  <a:close/>
                  <a:moveTo>
                    <a:pt x="453" y="112"/>
                  </a:moveTo>
                  <a:cubicBezTo>
                    <a:pt x="461" y="112"/>
                    <a:pt x="469" y="117"/>
                    <a:pt x="469" y="125"/>
                  </a:cubicBezTo>
                  <a:cubicBezTo>
                    <a:pt x="469" y="191"/>
                    <a:pt x="429" y="268"/>
                    <a:pt x="382" y="311"/>
                  </a:cubicBezTo>
                  <a:cubicBezTo>
                    <a:pt x="379" y="313"/>
                    <a:pt x="377" y="314"/>
                    <a:pt x="374" y="314"/>
                  </a:cubicBezTo>
                  <a:cubicBezTo>
                    <a:pt x="367" y="314"/>
                    <a:pt x="362" y="305"/>
                    <a:pt x="367" y="298"/>
                  </a:cubicBezTo>
                  <a:cubicBezTo>
                    <a:pt x="386" y="270"/>
                    <a:pt x="405" y="244"/>
                    <a:pt x="418" y="210"/>
                  </a:cubicBezTo>
                  <a:cubicBezTo>
                    <a:pt x="431" y="182"/>
                    <a:pt x="433" y="150"/>
                    <a:pt x="442" y="120"/>
                  </a:cubicBezTo>
                  <a:cubicBezTo>
                    <a:pt x="442" y="115"/>
                    <a:pt x="447" y="112"/>
                    <a:pt x="453" y="112"/>
                  </a:cubicBezTo>
                  <a:close/>
                  <a:moveTo>
                    <a:pt x="431" y="0"/>
                  </a:moveTo>
                  <a:cubicBezTo>
                    <a:pt x="375" y="197"/>
                    <a:pt x="210" y="369"/>
                    <a:pt x="0" y="397"/>
                  </a:cubicBezTo>
                  <a:cubicBezTo>
                    <a:pt x="88" y="611"/>
                    <a:pt x="197" y="818"/>
                    <a:pt x="326" y="1011"/>
                  </a:cubicBezTo>
                  <a:lnTo>
                    <a:pt x="401" y="968"/>
                  </a:lnTo>
                  <a:cubicBezTo>
                    <a:pt x="304" y="803"/>
                    <a:pt x="313" y="561"/>
                    <a:pt x="504" y="461"/>
                  </a:cubicBezTo>
                  <a:cubicBezTo>
                    <a:pt x="504" y="454"/>
                    <a:pt x="508" y="448"/>
                    <a:pt x="514" y="446"/>
                  </a:cubicBezTo>
                  <a:cubicBezTo>
                    <a:pt x="559" y="425"/>
                    <a:pt x="605" y="416"/>
                    <a:pt x="651" y="416"/>
                  </a:cubicBezTo>
                  <a:cubicBezTo>
                    <a:pt x="769" y="416"/>
                    <a:pt x="884" y="479"/>
                    <a:pt x="949" y="581"/>
                  </a:cubicBezTo>
                  <a:lnTo>
                    <a:pt x="1013" y="525"/>
                  </a:lnTo>
                  <a:cubicBezTo>
                    <a:pt x="994" y="504"/>
                    <a:pt x="977" y="484"/>
                    <a:pt x="960" y="465"/>
                  </a:cubicBezTo>
                  <a:cubicBezTo>
                    <a:pt x="801" y="287"/>
                    <a:pt x="624" y="131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2390491" y="1424269"/>
              <a:ext cx="108525" cy="105709"/>
            </a:xfrm>
            <a:custGeom>
              <a:avLst/>
              <a:gdLst/>
              <a:ahLst/>
              <a:cxnLst/>
              <a:rect l="l" t="t" r="r" b="b"/>
              <a:pathLst>
                <a:path w="740" h="726" extrusionOk="0">
                  <a:moveTo>
                    <a:pt x="342" y="54"/>
                  </a:moveTo>
                  <a:cubicBezTo>
                    <a:pt x="457" y="54"/>
                    <a:pt x="562" y="100"/>
                    <a:pt x="619" y="217"/>
                  </a:cubicBezTo>
                  <a:cubicBezTo>
                    <a:pt x="699" y="380"/>
                    <a:pt x="609" y="633"/>
                    <a:pt x="422" y="667"/>
                  </a:cubicBezTo>
                  <a:cubicBezTo>
                    <a:pt x="409" y="669"/>
                    <a:pt x="395" y="670"/>
                    <a:pt x="381" y="670"/>
                  </a:cubicBezTo>
                  <a:cubicBezTo>
                    <a:pt x="247" y="670"/>
                    <a:pt x="123" y="560"/>
                    <a:pt x="88" y="433"/>
                  </a:cubicBezTo>
                  <a:cubicBezTo>
                    <a:pt x="50" y="288"/>
                    <a:pt x="116" y="168"/>
                    <a:pt x="215" y="69"/>
                  </a:cubicBezTo>
                  <a:lnTo>
                    <a:pt x="221" y="69"/>
                  </a:lnTo>
                  <a:cubicBezTo>
                    <a:pt x="261" y="59"/>
                    <a:pt x="302" y="54"/>
                    <a:pt x="342" y="54"/>
                  </a:cubicBezTo>
                  <a:close/>
                  <a:moveTo>
                    <a:pt x="347" y="1"/>
                  </a:moveTo>
                  <a:cubicBezTo>
                    <a:pt x="301" y="1"/>
                    <a:pt x="255" y="10"/>
                    <a:pt x="210" y="31"/>
                  </a:cubicBezTo>
                  <a:cubicBezTo>
                    <a:pt x="204" y="33"/>
                    <a:pt x="200" y="39"/>
                    <a:pt x="200" y="46"/>
                  </a:cubicBezTo>
                  <a:cubicBezTo>
                    <a:pt x="9" y="146"/>
                    <a:pt x="0" y="388"/>
                    <a:pt x="97" y="553"/>
                  </a:cubicBezTo>
                  <a:cubicBezTo>
                    <a:pt x="155" y="654"/>
                    <a:pt x="251" y="725"/>
                    <a:pt x="366" y="725"/>
                  </a:cubicBezTo>
                  <a:cubicBezTo>
                    <a:pt x="398" y="725"/>
                    <a:pt x="432" y="720"/>
                    <a:pt x="467" y="708"/>
                  </a:cubicBezTo>
                  <a:cubicBezTo>
                    <a:pt x="647" y="645"/>
                    <a:pt x="739" y="406"/>
                    <a:pt x="677" y="234"/>
                  </a:cubicBezTo>
                  <a:cubicBezTo>
                    <a:pt x="669" y="211"/>
                    <a:pt x="658" y="187"/>
                    <a:pt x="645" y="166"/>
                  </a:cubicBezTo>
                  <a:cubicBezTo>
                    <a:pt x="580" y="64"/>
                    <a:pt x="465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2393571" y="1440285"/>
              <a:ext cx="205610" cy="208943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508" y="649"/>
                  </a:moveTo>
                  <a:cubicBezTo>
                    <a:pt x="518" y="649"/>
                    <a:pt x="526" y="665"/>
                    <a:pt x="517" y="673"/>
                  </a:cubicBezTo>
                  <a:cubicBezTo>
                    <a:pt x="482" y="694"/>
                    <a:pt x="441" y="705"/>
                    <a:pt x="401" y="705"/>
                  </a:cubicBezTo>
                  <a:cubicBezTo>
                    <a:pt x="380" y="705"/>
                    <a:pt x="360" y="702"/>
                    <a:pt x="339" y="696"/>
                  </a:cubicBezTo>
                  <a:cubicBezTo>
                    <a:pt x="331" y="692"/>
                    <a:pt x="335" y="677"/>
                    <a:pt x="342" y="677"/>
                  </a:cubicBezTo>
                  <a:cubicBezTo>
                    <a:pt x="343" y="677"/>
                    <a:pt x="343" y="677"/>
                    <a:pt x="344" y="677"/>
                  </a:cubicBezTo>
                  <a:cubicBezTo>
                    <a:pt x="360" y="680"/>
                    <a:pt x="376" y="681"/>
                    <a:pt x="391" y="681"/>
                  </a:cubicBezTo>
                  <a:cubicBezTo>
                    <a:pt x="430" y="681"/>
                    <a:pt x="465" y="671"/>
                    <a:pt x="502" y="651"/>
                  </a:cubicBezTo>
                  <a:cubicBezTo>
                    <a:pt x="504" y="650"/>
                    <a:pt x="506" y="649"/>
                    <a:pt x="508" y="649"/>
                  </a:cubicBezTo>
                  <a:close/>
                  <a:moveTo>
                    <a:pt x="548" y="665"/>
                  </a:moveTo>
                  <a:cubicBezTo>
                    <a:pt x="557" y="665"/>
                    <a:pt x="565" y="676"/>
                    <a:pt x="560" y="685"/>
                  </a:cubicBezTo>
                  <a:cubicBezTo>
                    <a:pt x="537" y="724"/>
                    <a:pt x="492" y="751"/>
                    <a:pt x="448" y="751"/>
                  </a:cubicBezTo>
                  <a:cubicBezTo>
                    <a:pt x="443" y="751"/>
                    <a:pt x="438" y="750"/>
                    <a:pt x="434" y="750"/>
                  </a:cubicBezTo>
                  <a:cubicBezTo>
                    <a:pt x="425" y="750"/>
                    <a:pt x="425" y="737"/>
                    <a:pt x="434" y="735"/>
                  </a:cubicBezTo>
                  <a:cubicBezTo>
                    <a:pt x="478" y="728"/>
                    <a:pt x="515" y="709"/>
                    <a:pt x="538" y="670"/>
                  </a:cubicBezTo>
                  <a:cubicBezTo>
                    <a:pt x="541" y="667"/>
                    <a:pt x="545" y="665"/>
                    <a:pt x="548" y="665"/>
                  </a:cubicBezTo>
                  <a:close/>
                  <a:moveTo>
                    <a:pt x="688" y="0"/>
                  </a:moveTo>
                  <a:lnTo>
                    <a:pt x="624" y="56"/>
                  </a:lnTo>
                  <a:cubicBezTo>
                    <a:pt x="637" y="77"/>
                    <a:pt x="648" y="101"/>
                    <a:pt x="656" y="124"/>
                  </a:cubicBezTo>
                  <a:cubicBezTo>
                    <a:pt x="718" y="296"/>
                    <a:pt x="628" y="535"/>
                    <a:pt x="448" y="598"/>
                  </a:cubicBezTo>
                  <a:cubicBezTo>
                    <a:pt x="413" y="610"/>
                    <a:pt x="379" y="615"/>
                    <a:pt x="346" y="615"/>
                  </a:cubicBezTo>
                  <a:cubicBezTo>
                    <a:pt x="230" y="615"/>
                    <a:pt x="135" y="544"/>
                    <a:pt x="78" y="443"/>
                  </a:cubicBezTo>
                  <a:lnTo>
                    <a:pt x="1" y="486"/>
                  </a:lnTo>
                  <a:cubicBezTo>
                    <a:pt x="127" y="673"/>
                    <a:pt x="271" y="848"/>
                    <a:pt x="431" y="1007"/>
                  </a:cubicBezTo>
                  <a:cubicBezTo>
                    <a:pt x="516" y="1090"/>
                    <a:pt x="845" y="1434"/>
                    <a:pt x="1018" y="1434"/>
                  </a:cubicBezTo>
                  <a:cubicBezTo>
                    <a:pt x="1033" y="1434"/>
                    <a:pt x="1047" y="1432"/>
                    <a:pt x="1059" y="1426"/>
                  </a:cubicBezTo>
                  <a:cubicBezTo>
                    <a:pt x="1046" y="1392"/>
                    <a:pt x="1031" y="1360"/>
                    <a:pt x="1018" y="1328"/>
                  </a:cubicBezTo>
                  <a:cubicBezTo>
                    <a:pt x="982" y="1253"/>
                    <a:pt x="948" y="1178"/>
                    <a:pt x="915" y="1103"/>
                  </a:cubicBezTo>
                  <a:lnTo>
                    <a:pt x="911" y="1099"/>
                  </a:lnTo>
                  <a:cubicBezTo>
                    <a:pt x="900" y="1092"/>
                    <a:pt x="900" y="1082"/>
                    <a:pt x="905" y="1073"/>
                  </a:cubicBezTo>
                  <a:cubicBezTo>
                    <a:pt x="901" y="1066"/>
                    <a:pt x="906" y="1061"/>
                    <a:pt x="911" y="1061"/>
                  </a:cubicBezTo>
                  <a:cubicBezTo>
                    <a:pt x="912" y="1061"/>
                    <a:pt x="914" y="1061"/>
                    <a:pt x="915" y="1062"/>
                  </a:cubicBezTo>
                  <a:cubicBezTo>
                    <a:pt x="920" y="1060"/>
                    <a:pt x="925" y="1058"/>
                    <a:pt x="929" y="1058"/>
                  </a:cubicBezTo>
                  <a:cubicBezTo>
                    <a:pt x="933" y="1058"/>
                    <a:pt x="937" y="1059"/>
                    <a:pt x="941" y="1062"/>
                  </a:cubicBezTo>
                  <a:cubicBezTo>
                    <a:pt x="1020" y="1109"/>
                    <a:pt x="1100" y="1157"/>
                    <a:pt x="1181" y="1204"/>
                  </a:cubicBezTo>
                  <a:cubicBezTo>
                    <a:pt x="1215" y="1223"/>
                    <a:pt x="1262" y="1244"/>
                    <a:pt x="1307" y="1268"/>
                  </a:cubicBezTo>
                  <a:cubicBezTo>
                    <a:pt x="1402" y="1159"/>
                    <a:pt x="1312" y="938"/>
                    <a:pt x="1205" y="748"/>
                  </a:cubicBezTo>
                  <a:lnTo>
                    <a:pt x="1194" y="748"/>
                  </a:lnTo>
                  <a:cubicBezTo>
                    <a:pt x="1181" y="748"/>
                    <a:pt x="1179" y="728"/>
                    <a:pt x="1190" y="724"/>
                  </a:cubicBezTo>
                  <a:cubicBezTo>
                    <a:pt x="1125" y="613"/>
                    <a:pt x="1059" y="514"/>
                    <a:pt x="1025" y="461"/>
                  </a:cubicBezTo>
                  <a:cubicBezTo>
                    <a:pt x="924" y="298"/>
                    <a:pt x="813" y="144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2397677" y="1431986"/>
              <a:ext cx="95326" cy="89984"/>
            </a:xfrm>
            <a:custGeom>
              <a:avLst/>
              <a:gdLst/>
              <a:ahLst/>
              <a:cxnLst/>
              <a:rect l="l" t="t" r="r" b="b"/>
              <a:pathLst>
                <a:path w="650" h="618" extrusionOk="0">
                  <a:moveTo>
                    <a:pt x="306" y="42"/>
                  </a:moveTo>
                  <a:cubicBezTo>
                    <a:pt x="382" y="42"/>
                    <a:pt x="460" y="80"/>
                    <a:pt x="504" y="145"/>
                  </a:cubicBezTo>
                  <a:cubicBezTo>
                    <a:pt x="581" y="256"/>
                    <a:pt x="545" y="417"/>
                    <a:pt x="448" y="500"/>
                  </a:cubicBezTo>
                  <a:cubicBezTo>
                    <a:pt x="405" y="539"/>
                    <a:pt x="354" y="557"/>
                    <a:pt x="304" y="557"/>
                  </a:cubicBezTo>
                  <a:cubicBezTo>
                    <a:pt x="230" y="557"/>
                    <a:pt x="158" y="518"/>
                    <a:pt x="112" y="447"/>
                  </a:cubicBezTo>
                  <a:cubicBezTo>
                    <a:pt x="39" y="333"/>
                    <a:pt x="78" y="190"/>
                    <a:pt x="163" y="93"/>
                  </a:cubicBezTo>
                  <a:cubicBezTo>
                    <a:pt x="166" y="93"/>
                    <a:pt x="166" y="91"/>
                    <a:pt x="168" y="89"/>
                  </a:cubicBezTo>
                  <a:cubicBezTo>
                    <a:pt x="176" y="81"/>
                    <a:pt x="185" y="72"/>
                    <a:pt x="193" y="66"/>
                  </a:cubicBezTo>
                  <a:cubicBezTo>
                    <a:pt x="196" y="63"/>
                    <a:pt x="198" y="62"/>
                    <a:pt x="200" y="62"/>
                  </a:cubicBezTo>
                  <a:cubicBezTo>
                    <a:pt x="202" y="62"/>
                    <a:pt x="204" y="63"/>
                    <a:pt x="206" y="66"/>
                  </a:cubicBezTo>
                  <a:cubicBezTo>
                    <a:pt x="237" y="50"/>
                    <a:pt x="272" y="42"/>
                    <a:pt x="306" y="42"/>
                  </a:cubicBezTo>
                  <a:close/>
                  <a:moveTo>
                    <a:pt x="293" y="1"/>
                  </a:moveTo>
                  <a:cubicBezTo>
                    <a:pt x="253" y="1"/>
                    <a:pt x="212" y="6"/>
                    <a:pt x="172" y="16"/>
                  </a:cubicBezTo>
                  <a:lnTo>
                    <a:pt x="166" y="16"/>
                  </a:lnTo>
                  <a:cubicBezTo>
                    <a:pt x="67" y="115"/>
                    <a:pt x="1" y="235"/>
                    <a:pt x="39" y="380"/>
                  </a:cubicBezTo>
                  <a:cubicBezTo>
                    <a:pt x="74" y="507"/>
                    <a:pt x="198" y="617"/>
                    <a:pt x="332" y="617"/>
                  </a:cubicBezTo>
                  <a:cubicBezTo>
                    <a:pt x="346" y="617"/>
                    <a:pt x="360" y="616"/>
                    <a:pt x="373" y="614"/>
                  </a:cubicBezTo>
                  <a:cubicBezTo>
                    <a:pt x="560" y="580"/>
                    <a:pt x="650" y="327"/>
                    <a:pt x="570" y="164"/>
                  </a:cubicBezTo>
                  <a:cubicBezTo>
                    <a:pt x="513" y="47"/>
                    <a:pt x="408" y="1"/>
                    <a:pt x="29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2403397" y="1438101"/>
              <a:ext cx="79634" cy="74987"/>
            </a:xfrm>
            <a:custGeom>
              <a:avLst/>
              <a:gdLst/>
              <a:ahLst/>
              <a:cxnLst/>
              <a:rect l="l" t="t" r="r" b="b"/>
              <a:pathLst>
                <a:path w="543" h="515" extrusionOk="0">
                  <a:moveTo>
                    <a:pt x="272" y="45"/>
                  </a:moveTo>
                  <a:cubicBezTo>
                    <a:pt x="337" y="45"/>
                    <a:pt x="401" y="75"/>
                    <a:pt x="437" y="137"/>
                  </a:cubicBezTo>
                  <a:cubicBezTo>
                    <a:pt x="495" y="233"/>
                    <a:pt x="461" y="366"/>
                    <a:pt x="375" y="437"/>
                  </a:cubicBezTo>
                  <a:cubicBezTo>
                    <a:pt x="342" y="464"/>
                    <a:pt x="303" y="476"/>
                    <a:pt x="265" y="476"/>
                  </a:cubicBezTo>
                  <a:cubicBezTo>
                    <a:pt x="196" y="476"/>
                    <a:pt x="128" y="435"/>
                    <a:pt x="95" y="366"/>
                  </a:cubicBezTo>
                  <a:cubicBezTo>
                    <a:pt x="47" y="268"/>
                    <a:pt x="82" y="167"/>
                    <a:pt x="135" y="81"/>
                  </a:cubicBezTo>
                  <a:cubicBezTo>
                    <a:pt x="138" y="82"/>
                    <a:pt x="141" y="83"/>
                    <a:pt x="143" y="83"/>
                  </a:cubicBezTo>
                  <a:cubicBezTo>
                    <a:pt x="147" y="83"/>
                    <a:pt x="151" y="82"/>
                    <a:pt x="154" y="79"/>
                  </a:cubicBezTo>
                  <a:cubicBezTo>
                    <a:pt x="190" y="56"/>
                    <a:pt x="231" y="45"/>
                    <a:pt x="272" y="45"/>
                  </a:cubicBezTo>
                  <a:close/>
                  <a:moveTo>
                    <a:pt x="266" y="0"/>
                  </a:moveTo>
                  <a:cubicBezTo>
                    <a:pt x="232" y="0"/>
                    <a:pt x="198" y="8"/>
                    <a:pt x="167" y="24"/>
                  </a:cubicBezTo>
                  <a:cubicBezTo>
                    <a:pt x="166" y="21"/>
                    <a:pt x="164" y="20"/>
                    <a:pt x="162" y="20"/>
                  </a:cubicBezTo>
                  <a:cubicBezTo>
                    <a:pt x="159" y="20"/>
                    <a:pt x="157" y="21"/>
                    <a:pt x="154" y="24"/>
                  </a:cubicBezTo>
                  <a:cubicBezTo>
                    <a:pt x="146" y="30"/>
                    <a:pt x="137" y="39"/>
                    <a:pt x="129" y="47"/>
                  </a:cubicBezTo>
                  <a:cubicBezTo>
                    <a:pt x="129" y="47"/>
                    <a:pt x="129" y="47"/>
                    <a:pt x="129" y="49"/>
                  </a:cubicBezTo>
                  <a:cubicBezTo>
                    <a:pt x="127" y="49"/>
                    <a:pt x="127" y="51"/>
                    <a:pt x="124" y="54"/>
                  </a:cubicBezTo>
                  <a:cubicBezTo>
                    <a:pt x="39" y="148"/>
                    <a:pt x="0" y="291"/>
                    <a:pt x="73" y="407"/>
                  </a:cubicBezTo>
                  <a:cubicBezTo>
                    <a:pt x="119" y="477"/>
                    <a:pt x="191" y="515"/>
                    <a:pt x="264" y="515"/>
                  </a:cubicBezTo>
                  <a:cubicBezTo>
                    <a:pt x="315" y="515"/>
                    <a:pt x="366" y="497"/>
                    <a:pt x="409" y="458"/>
                  </a:cubicBezTo>
                  <a:cubicBezTo>
                    <a:pt x="506" y="375"/>
                    <a:pt x="542" y="214"/>
                    <a:pt x="465" y="103"/>
                  </a:cubicBezTo>
                  <a:cubicBezTo>
                    <a:pt x="421" y="38"/>
                    <a:pt x="342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2410290" y="1444508"/>
              <a:ext cx="65701" cy="62901"/>
            </a:xfrm>
            <a:custGeom>
              <a:avLst/>
              <a:gdLst/>
              <a:ahLst/>
              <a:cxnLst/>
              <a:rect l="l" t="t" r="r" b="b"/>
              <a:pathLst>
                <a:path w="448" h="432" extrusionOk="0">
                  <a:moveTo>
                    <a:pt x="225" y="1"/>
                  </a:moveTo>
                  <a:cubicBezTo>
                    <a:pt x="184" y="1"/>
                    <a:pt x="143" y="12"/>
                    <a:pt x="107" y="35"/>
                  </a:cubicBezTo>
                  <a:cubicBezTo>
                    <a:pt x="104" y="38"/>
                    <a:pt x="100" y="39"/>
                    <a:pt x="96" y="39"/>
                  </a:cubicBezTo>
                  <a:cubicBezTo>
                    <a:pt x="94" y="39"/>
                    <a:pt x="91" y="38"/>
                    <a:pt x="88" y="37"/>
                  </a:cubicBezTo>
                  <a:cubicBezTo>
                    <a:pt x="35" y="123"/>
                    <a:pt x="0" y="224"/>
                    <a:pt x="48" y="322"/>
                  </a:cubicBezTo>
                  <a:cubicBezTo>
                    <a:pt x="82" y="391"/>
                    <a:pt x="150" y="432"/>
                    <a:pt x="218" y="432"/>
                  </a:cubicBezTo>
                  <a:cubicBezTo>
                    <a:pt x="256" y="432"/>
                    <a:pt x="295" y="420"/>
                    <a:pt x="328" y="393"/>
                  </a:cubicBezTo>
                  <a:cubicBezTo>
                    <a:pt x="414" y="322"/>
                    <a:pt x="448" y="189"/>
                    <a:pt x="390" y="93"/>
                  </a:cubicBezTo>
                  <a:cubicBezTo>
                    <a:pt x="354" y="31"/>
                    <a:pt x="290" y="1"/>
                    <a:pt x="2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2441967" y="1534783"/>
              <a:ext cx="28891" cy="8154"/>
            </a:xfrm>
            <a:custGeom>
              <a:avLst/>
              <a:gdLst/>
              <a:ahLst/>
              <a:cxnLst/>
              <a:rect l="l" t="t" r="r" b="b"/>
              <a:pathLst>
                <a:path w="197" h="56" extrusionOk="0">
                  <a:moveTo>
                    <a:pt x="178" y="0"/>
                  </a:moveTo>
                  <a:cubicBezTo>
                    <a:pt x="176" y="0"/>
                    <a:pt x="174" y="1"/>
                    <a:pt x="172" y="2"/>
                  </a:cubicBezTo>
                  <a:cubicBezTo>
                    <a:pt x="135" y="22"/>
                    <a:pt x="100" y="32"/>
                    <a:pt x="61" y="32"/>
                  </a:cubicBezTo>
                  <a:cubicBezTo>
                    <a:pt x="46" y="32"/>
                    <a:pt x="30" y="31"/>
                    <a:pt x="14" y="28"/>
                  </a:cubicBezTo>
                  <a:cubicBezTo>
                    <a:pt x="5" y="28"/>
                    <a:pt x="1" y="43"/>
                    <a:pt x="9" y="47"/>
                  </a:cubicBezTo>
                  <a:cubicBezTo>
                    <a:pt x="30" y="53"/>
                    <a:pt x="50" y="56"/>
                    <a:pt x="71" y="56"/>
                  </a:cubicBezTo>
                  <a:cubicBezTo>
                    <a:pt x="111" y="56"/>
                    <a:pt x="152" y="45"/>
                    <a:pt x="187" y="24"/>
                  </a:cubicBezTo>
                  <a:cubicBezTo>
                    <a:pt x="196" y="16"/>
                    <a:pt x="188" y="0"/>
                    <a:pt x="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2455753" y="1537112"/>
              <a:ext cx="20678" cy="12813"/>
            </a:xfrm>
            <a:custGeom>
              <a:avLst/>
              <a:gdLst/>
              <a:ahLst/>
              <a:cxnLst/>
              <a:rect l="l" t="t" r="r" b="b"/>
              <a:pathLst>
                <a:path w="141" h="88" extrusionOk="0">
                  <a:moveTo>
                    <a:pt x="124" y="0"/>
                  </a:moveTo>
                  <a:cubicBezTo>
                    <a:pt x="121" y="0"/>
                    <a:pt x="117" y="2"/>
                    <a:pt x="114" y="5"/>
                  </a:cubicBezTo>
                  <a:cubicBezTo>
                    <a:pt x="91" y="44"/>
                    <a:pt x="54" y="63"/>
                    <a:pt x="10" y="72"/>
                  </a:cubicBezTo>
                  <a:cubicBezTo>
                    <a:pt x="1" y="72"/>
                    <a:pt x="1" y="85"/>
                    <a:pt x="10" y="87"/>
                  </a:cubicBezTo>
                  <a:cubicBezTo>
                    <a:pt x="13" y="87"/>
                    <a:pt x="16" y="87"/>
                    <a:pt x="20" y="87"/>
                  </a:cubicBezTo>
                  <a:cubicBezTo>
                    <a:pt x="66" y="87"/>
                    <a:pt x="112" y="60"/>
                    <a:pt x="136" y="20"/>
                  </a:cubicBezTo>
                  <a:cubicBezTo>
                    <a:pt x="141" y="11"/>
                    <a:pt x="133" y="0"/>
                    <a:pt x="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2576158" y="1549343"/>
              <a:ext cx="65408" cy="78335"/>
            </a:xfrm>
            <a:custGeom>
              <a:avLst/>
              <a:gdLst/>
              <a:ahLst/>
              <a:cxnLst/>
              <a:rect l="l" t="t" r="r" b="b"/>
              <a:pathLst>
                <a:path w="446" h="538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6"/>
                    <a:pt x="13" y="28"/>
                    <a:pt x="19" y="41"/>
                  </a:cubicBezTo>
                  <a:cubicBezTo>
                    <a:pt x="71" y="142"/>
                    <a:pt x="161" y="290"/>
                    <a:pt x="150" y="412"/>
                  </a:cubicBezTo>
                  <a:cubicBezTo>
                    <a:pt x="152" y="414"/>
                    <a:pt x="154" y="414"/>
                    <a:pt x="157" y="418"/>
                  </a:cubicBezTo>
                  <a:cubicBezTo>
                    <a:pt x="184" y="457"/>
                    <a:pt x="217" y="498"/>
                    <a:pt x="262" y="519"/>
                  </a:cubicBezTo>
                  <a:cubicBezTo>
                    <a:pt x="286" y="531"/>
                    <a:pt x="308" y="537"/>
                    <a:pt x="328" y="537"/>
                  </a:cubicBezTo>
                  <a:cubicBezTo>
                    <a:pt x="358" y="537"/>
                    <a:pt x="384" y="522"/>
                    <a:pt x="407" y="487"/>
                  </a:cubicBezTo>
                  <a:cubicBezTo>
                    <a:pt x="446" y="427"/>
                    <a:pt x="426" y="416"/>
                    <a:pt x="401" y="358"/>
                  </a:cubicBezTo>
                  <a:cubicBezTo>
                    <a:pt x="388" y="330"/>
                    <a:pt x="373" y="298"/>
                    <a:pt x="358" y="271"/>
                  </a:cubicBezTo>
                  <a:cubicBezTo>
                    <a:pt x="281" y="118"/>
                    <a:pt x="165" y="22"/>
                    <a:pt x="0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2533334" y="1604236"/>
              <a:ext cx="61448" cy="61737"/>
            </a:xfrm>
            <a:custGeom>
              <a:avLst/>
              <a:gdLst/>
              <a:ahLst/>
              <a:cxnLst/>
              <a:rect l="l" t="t" r="r" b="b"/>
              <a:pathLst>
                <a:path w="419" h="424" extrusionOk="0">
                  <a:moveTo>
                    <a:pt x="1" y="1"/>
                  </a:moveTo>
                  <a:lnTo>
                    <a:pt x="1" y="1"/>
                  </a:lnTo>
                  <a:cubicBezTo>
                    <a:pt x="44" y="73"/>
                    <a:pt x="80" y="148"/>
                    <a:pt x="119" y="223"/>
                  </a:cubicBezTo>
                  <a:cubicBezTo>
                    <a:pt x="144" y="270"/>
                    <a:pt x="166" y="318"/>
                    <a:pt x="192" y="365"/>
                  </a:cubicBezTo>
                  <a:cubicBezTo>
                    <a:pt x="198" y="404"/>
                    <a:pt x="213" y="423"/>
                    <a:pt x="240" y="423"/>
                  </a:cubicBezTo>
                  <a:cubicBezTo>
                    <a:pt x="251" y="423"/>
                    <a:pt x="263" y="420"/>
                    <a:pt x="277" y="414"/>
                  </a:cubicBezTo>
                  <a:lnTo>
                    <a:pt x="384" y="307"/>
                  </a:lnTo>
                  <a:cubicBezTo>
                    <a:pt x="419" y="262"/>
                    <a:pt x="414" y="234"/>
                    <a:pt x="369" y="221"/>
                  </a:cubicBezTo>
                  <a:cubicBezTo>
                    <a:pt x="337" y="187"/>
                    <a:pt x="271" y="161"/>
                    <a:pt x="232" y="138"/>
                  </a:cubicBezTo>
                  <a:cubicBezTo>
                    <a:pt x="155" y="93"/>
                    <a:pt x="78" y="46"/>
                    <a:pt x="1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2484058" y="1629135"/>
              <a:ext cx="64235" cy="85616"/>
            </a:xfrm>
            <a:custGeom>
              <a:avLst/>
              <a:gdLst/>
              <a:ahLst/>
              <a:cxnLst/>
              <a:rect l="l" t="t" r="r" b="b"/>
              <a:pathLst>
                <a:path w="438" h="588" extrusionOk="0">
                  <a:moveTo>
                    <a:pt x="296" y="376"/>
                  </a:moveTo>
                  <a:cubicBezTo>
                    <a:pt x="299" y="376"/>
                    <a:pt x="303" y="378"/>
                    <a:pt x="305" y="382"/>
                  </a:cubicBezTo>
                  <a:cubicBezTo>
                    <a:pt x="320" y="406"/>
                    <a:pt x="335" y="429"/>
                    <a:pt x="348" y="455"/>
                  </a:cubicBezTo>
                  <a:cubicBezTo>
                    <a:pt x="349" y="460"/>
                    <a:pt x="344" y="464"/>
                    <a:pt x="340" y="464"/>
                  </a:cubicBezTo>
                  <a:cubicBezTo>
                    <a:pt x="338" y="464"/>
                    <a:pt x="336" y="463"/>
                    <a:pt x="335" y="461"/>
                  </a:cubicBezTo>
                  <a:cubicBezTo>
                    <a:pt x="318" y="440"/>
                    <a:pt x="303" y="416"/>
                    <a:pt x="286" y="393"/>
                  </a:cubicBezTo>
                  <a:cubicBezTo>
                    <a:pt x="280" y="384"/>
                    <a:pt x="288" y="376"/>
                    <a:pt x="296" y="376"/>
                  </a:cubicBezTo>
                  <a:close/>
                  <a:moveTo>
                    <a:pt x="241" y="400"/>
                  </a:moveTo>
                  <a:cubicBezTo>
                    <a:pt x="244" y="400"/>
                    <a:pt x="247" y="401"/>
                    <a:pt x="249" y="404"/>
                  </a:cubicBezTo>
                  <a:cubicBezTo>
                    <a:pt x="264" y="427"/>
                    <a:pt x="277" y="455"/>
                    <a:pt x="292" y="476"/>
                  </a:cubicBezTo>
                  <a:cubicBezTo>
                    <a:pt x="311" y="502"/>
                    <a:pt x="333" y="521"/>
                    <a:pt x="356" y="541"/>
                  </a:cubicBezTo>
                  <a:cubicBezTo>
                    <a:pt x="363" y="547"/>
                    <a:pt x="358" y="558"/>
                    <a:pt x="351" y="558"/>
                  </a:cubicBezTo>
                  <a:cubicBezTo>
                    <a:pt x="349" y="558"/>
                    <a:pt x="347" y="557"/>
                    <a:pt x="346" y="556"/>
                  </a:cubicBezTo>
                  <a:cubicBezTo>
                    <a:pt x="296" y="524"/>
                    <a:pt x="245" y="472"/>
                    <a:pt x="228" y="414"/>
                  </a:cubicBezTo>
                  <a:cubicBezTo>
                    <a:pt x="226" y="405"/>
                    <a:pt x="234" y="400"/>
                    <a:pt x="241" y="400"/>
                  </a:cubicBezTo>
                  <a:close/>
                  <a:moveTo>
                    <a:pt x="67" y="1"/>
                  </a:moveTo>
                  <a:lnTo>
                    <a:pt x="67" y="1"/>
                  </a:lnTo>
                  <a:cubicBezTo>
                    <a:pt x="1" y="185"/>
                    <a:pt x="144" y="371"/>
                    <a:pt x="247" y="515"/>
                  </a:cubicBezTo>
                  <a:cubicBezTo>
                    <a:pt x="268" y="545"/>
                    <a:pt x="286" y="588"/>
                    <a:pt x="322" y="588"/>
                  </a:cubicBezTo>
                  <a:cubicBezTo>
                    <a:pt x="334" y="588"/>
                    <a:pt x="348" y="583"/>
                    <a:pt x="365" y="571"/>
                  </a:cubicBezTo>
                  <a:cubicBezTo>
                    <a:pt x="393" y="551"/>
                    <a:pt x="408" y="494"/>
                    <a:pt x="414" y="461"/>
                  </a:cubicBezTo>
                  <a:cubicBezTo>
                    <a:pt x="438" y="369"/>
                    <a:pt x="420" y="279"/>
                    <a:pt x="367" y="202"/>
                  </a:cubicBezTo>
                  <a:cubicBezTo>
                    <a:pt x="365" y="196"/>
                    <a:pt x="363" y="189"/>
                    <a:pt x="365" y="185"/>
                  </a:cubicBezTo>
                  <a:cubicBezTo>
                    <a:pt x="266" y="170"/>
                    <a:pt x="146" y="69"/>
                    <a:pt x="67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2579824" y="1655343"/>
              <a:ext cx="85940" cy="102943"/>
            </a:xfrm>
            <a:custGeom>
              <a:avLst/>
              <a:gdLst/>
              <a:ahLst/>
              <a:cxnLst/>
              <a:rect l="l" t="t" r="r" b="b"/>
              <a:pathLst>
                <a:path w="586" h="707" extrusionOk="0">
                  <a:moveTo>
                    <a:pt x="99" y="1"/>
                  </a:moveTo>
                  <a:cubicBezTo>
                    <a:pt x="80" y="20"/>
                    <a:pt x="59" y="35"/>
                    <a:pt x="46" y="50"/>
                  </a:cubicBezTo>
                  <a:cubicBezTo>
                    <a:pt x="31" y="65"/>
                    <a:pt x="16" y="80"/>
                    <a:pt x="1" y="93"/>
                  </a:cubicBezTo>
                  <a:cubicBezTo>
                    <a:pt x="14" y="232"/>
                    <a:pt x="33" y="363"/>
                    <a:pt x="78" y="493"/>
                  </a:cubicBezTo>
                  <a:cubicBezTo>
                    <a:pt x="82" y="476"/>
                    <a:pt x="87" y="459"/>
                    <a:pt x="93" y="442"/>
                  </a:cubicBezTo>
                  <a:cubicBezTo>
                    <a:pt x="95" y="433"/>
                    <a:pt x="102" y="429"/>
                    <a:pt x="109" y="429"/>
                  </a:cubicBezTo>
                  <a:cubicBezTo>
                    <a:pt x="117" y="429"/>
                    <a:pt x="125" y="433"/>
                    <a:pt x="129" y="440"/>
                  </a:cubicBezTo>
                  <a:cubicBezTo>
                    <a:pt x="183" y="532"/>
                    <a:pt x="258" y="609"/>
                    <a:pt x="354" y="656"/>
                  </a:cubicBezTo>
                  <a:cubicBezTo>
                    <a:pt x="385" y="671"/>
                    <a:pt x="457" y="707"/>
                    <a:pt x="510" y="707"/>
                  </a:cubicBezTo>
                  <a:cubicBezTo>
                    <a:pt x="532" y="707"/>
                    <a:pt x="550" y="700"/>
                    <a:pt x="560" y="684"/>
                  </a:cubicBezTo>
                  <a:cubicBezTo>
                    <a:pt x="586" y="645"/>
                    <a:pt x="474" y="476"/>
                    <a:pt x="455" y="448"/>
                  </a:cubicBezTo>
                  <a:cubicBezTo>
                    <a:pt x="410" y="386"/>
                    <a:pt x="356" y="337"/>
                    <a:pt x="294" y="292"/>
                  </a:cubicBezTo>
                  <a:cubicBezTo>
                    <a:pt x="279" y="281"/>
                    <a:pt x="286" y="256"/>
                    <a:pt x="305" y="251"/>
                  </a:cubicBezTo>
                  <a:cubicBezTo>
                    <a:pt x="331" y="247"/>
                    <a:pt x="356" y="245"/>
                    <a:pt x="380" y="245"/>
                  </a:cubicBezTo>
                  <a:cubicBezTo>
                    <a:pt x="314" y="138"/>
                    <a:pt x="224" y="59"/>
                    <a:pt x="104" y="5"/>
                  </a:cubicBezTo>
                  <a:cubicBezTo>
                    <a:pt x="102" y="5"/>
                    <a:pt x="99" y="3"/>
                    <a:pt x="99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2524975" y="1683882"/>
              <a:ext cx="10266" cy="12959"/>
            </a:xfrm>
            <a:custGeom>
              <a:avLst/>
              <a:gdLst/>
              <a:ahLst/>
              <a:cxnLst/>
              <a:rect l="l" t="t" r="r" b="b"/>
              <a:pathLst>
                <a:path w="70" h="89" extrusionOk="0">
                  <a:moveTo>
                    <a:pt x="16" y="0"/>
                  </a:moveTo>
                  <a:cubicBezTo>
                    <a:pt x="8" y="0"/>
                    <a:pt x="1" y="8"/>
                    <a:pt x="7" y="17"/>
                  </a:cubicBezTo>
                  <a:cubicBezTo>
                    <a:pt x="24" y="40"/>
                    <a:pt x="39" y="64"/>
                    <a:pt x="56" y="85"/>
                  </a:cubicBezTo>
                  <a:cubicBezTo>
                    <a:pt x="57" y="87"/>
                    <a:pt x="59" y="88"/>
                    <a:pt x="61" y="88"/>
                  </a:cubicBezTo>
                  <a:cubicBezTo>
                    <a:pt x="65" y="88"/>
                    <a:pt x="70" y="84"/>
                    <a:pt x="67" y="79"/>
                  </a:cubicBezTo>
                  <a:cubicBezTo>
                    <a:pt x="54" y="53"/>
                    <a:pt x="41" y="30"/>
                    <a:pt x="26" y="6"/>
                  </a:cubicBezTo>
                  <a:cubicBezTo>
                    <a:pt x="23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2517202" y="1687231"/>
              <a:ext cx="20238" cy="23151"/>
            </a:xfrm>
            <a:custGeom>
              <a:avLst/>
              <a:gdLst/>
              <a:ahLst/>
              <a:cxnLst/>
              <a:rect l="l" t="t" r="r" b="b"/>
              <a:pathLst>
                <a:path w="138" h="159" extrusionOk="0">
                  <a:moveTo>
                    <a:pt x="15" y="1"/>
                  </a:moveTo>
                  <a:cubicBezTo>
                    <a:pt x="8" y="1"/>
                    <a:pt x="0" y="6"/>
                    <a:pt x="2" y="15"/>
                  </a:cubicBezTo>
                  <a:cubicBezTo>
                    <a:pt x="19" y="73"/>
                    <a:pt x="70" y="125"/>
                    <a:pt x="120" y="157"/>
                  </a:cubicBezTo>
                  <a:cubicBezTo>
                    <a:pt x="121" y="158"/>
                    <a:pt x="123" y="158"/>
                    <a:pt x="124" y="158"/>
                  </a:cubicBezTo>
                  <a:cubicBezTo>
                    <a:pt x="131" y="158"/>
                    <a:pt x="137" y="149"/>
                    <a:pt x="130" y="142"/>
                  </a:cubicBezTo>
                  <a:cubicBezTo>
                    <a:pt x="107" y="122"/>
                    <a:pt x="85" y="103"/>
                    <a:pt x="66" y="77"/>
                  </a:cubicBezTo>
                  <a:cubicBezTo>
                    <a:pt x="49" y="56"/>
                    <a:pt x="38" y="28"/>
                    <a:pt x="23" y="5"/>
                  </a:cubicBezTo>
                  <a:cubicBezTo>
                    <a:pt x="21" y="2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2577038" y="1587055"/>
              <a:ext cx="8653" cy="5242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1" y="1"/>
                  </a:moveTo>
                  <a:cubicBezTo>
                    <a:pt x="22" y="14"/>
                    <a:pt x="7" y="22"/>
                    <a:pt x="1" y="35"/>
                  </a:cubicBezTo>
                  <a:cubicBezTo>
                    <a:pt x="22" y="35"/>
                    <a:pt x="58" y="1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2542867" y="1590841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3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2494764" y="1568417"/>
              <a:ext cx="5866" cy="4805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24" y="32"/>
                  </a:moveTo>
                  <a:cubicBezTo>
                    <a:pt x="39" y="22"/>
                    <a:pt x="35" y="0"/>
                    <a:pt x="3" y="5"/>
                  </a:cubicBezTo>
                  <a:cubicBezTo>
                    <a:pt x="1" y="20"/>
                    <a:pt x="5" y="30"/>
                    <a:pt x="2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2497257" y="1543810"/>
              <a:ext cx="5573" cy="3786"/>
            </a:xfrm>
            <a:custGeom>
              <a:avLst/>
              <a:gdLst/>
              <a:ahLst/>
              <a:cxnLst/>
              <a:rect l="l" t="t" r="r" b="b"/>
              <a:pathLst>
                <a:path w="38" h="26" extrusionOk="0">
                  <a:moveTo>
                    <a:pt x="37" y="7"/>
                  </a:moveTo>
                  <a:cubicBezTo>
                    <a:pt x="22" y="7"/>
                    <a:pt x="13" y="2"/>
                    <a:pt x="7" y="0"/>
                  </a:cubicBezTo>
                  <a:cubicBezTo>
                    <a:pt x="1" y="22"/>
                    <a:pt x="33" y="26"/>
                    <a:pt x="3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2512362" y="1537840"/>
              <a:ext cx="10852" cy="6989"/>
            </a:xfrm>
            <a:custGeom>
              <a:avLst/>
              <a:gdLst/>
              <a:ahLst/>
              <a:cxnLst/>
              <a:rect l="l" t="t" r="r" b="b"/>
              <a:pathLst>
                <a:path w="74" h="48" extrusionOk="0">
                  <a:moveTo>
                    <a:pt x="3" y="41"/>
                  </a:moveTo>
                  <a:cubicBezTo>
                    <a:pt x="30" y="48"/>
                    <a:pt x="45" y="48"/>
                    <a:pt x="73" y="41"/>
                  </a:cubicBezTo>
                  <a:cubicBezTo>
                    <a:pt x="65" y="20"/>
                    <a:pt x="56" y="0"/>
                    <a:pt x="13" y="5"/>
                  </a:cubicBezTo>
                  <a:cubicBezTo>
                    <a:pt x="5" y="13"/>
                    <a:pt x="0" y="24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2506643" y="1533472"/>
              <a:ext cx="1760" cy="233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5"/>
                    <a:pt x="3" y="0"/>
                    <a:pt x="3" y="7"/>
                  </a:cubicBezTo>
                  <a:cubicBezTo>
                    <a:pt x="1" y="11"/>
                    <a:pt x="9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2489484" y="1527211"/>
              <a:ext cx="5720" cy="4223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39" y="22"/>
                  </a:moveTo>
                  <a:lnTo>
                    <a:pt x="39" y="3"/>
                  </a:lnTo>
                  <a:cubicBezTo>
                    <a:pt x="24" y="3"/>
                    <a:pt x="2" y="1"/>
                    <a:pt x="0" y="9"/>
                  </a:cubicBezTo>
                  <a:cubicBezTo>
                    <a:pt x="19" y="9"/>
                    <a:pt x="11" y="28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2370693" y="1523426"/>
              <a:ext cx="9826" cy="6407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50" y="1"/>
                  </a:moveTo>
                  <a:cubicBezTo>
                    <a:pt x="20" y="1"/>
                    <a:pt x="3" y="14"/>
                    <a:pt x="1" y="35"/>
                  </a:cubicBezTo>
                  <a:cubicBezTo>
                    <a:pt x="20" y="33"/>
                    <a:pt x="22" y="44"/>
                    <a:pt x="41" y="42"/>
                  </a:cubicBezTo>
                  <a:cubicBezTo>
                    <a:pt x="48" y="27"/>
                    <a:pt x="67" y="12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2472765" y="1496634"/>
              <a:ext cx="11146" cy="10484"/>
            </a:xfrm>
            <a:custGeom>
              <a:avLst/>
              <a:gdLst/>
              <a:ahLst/>
              <a:cxnLst/>
              <a:rect l="l" t="t" r="r" b="b"/>
              <a:pathLst>
                <a:path w="76" h="72" extrusionOk="0">
                  <a:moveTo>
                    <a:pt x="24" y="46"/>
                  </a:moveTo>
                  <a:cubicBezTo>
                    <a:pt x="31" y="54"/>
                    <a:pt x="18" y="71"/>
                    <a:pt x="43" y="67"/>
                  </a:cubicBezTo>
                  <a:cubicBezTo>
                    <a:pt x="76" y="50"/>
                    <a:pt x="33" y="1"/>
                    <a:pt x="3" y="24"/>
                  </a:cubicBezTo>
                  <a:cubicBezTo>
                    <a:pt x="1" y="39"/>
                    <a:pt x="18" y="39"/>
                    <a:pt x="24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2402077" y="1502895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2328896" y="1502895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2389171" y="1409708"/>
              <a:ext cx="6746" cy="5970"/>
            </a:xfrm>
            <a:custGeom>
              <a:avLst/>
              <a:gdLst/>
              <a:ahLst/>
              <a:cxnLst/>
              <a:rect l="l" t="t" r="r" b="b"/>
              <a:pathLst>
                <a:path w="46" h="41" extrusionOk="0">
                  <a:moveTo>
                    <a:pt x="44" y="39"/>
                  </a:moveTo>
                  <a:cubicBezTo>
                    <a:pt x="46" y="17"/>
                    <a:pt x="46" y="0"/>
                    <a:pt x="14" y="4"/>
                  </a:cubicBezTo>
                  <a:cubicBezTo>
                    <a:pt x="12" y="13"/>
                    <a:pt x="1" y="17"/>
                    <a:pt x="5" y="30"/>
                  </a:cubicBezTo>
                  <a:cubicBezTo>
                    <a:pt x="18" y="34"/>
                    <a:pt x="24" y="41"/>
                    <a:pt x="4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2373479" y="1408980"/>
              <a:ext cx="3373" cy="2330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1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2486258" y="1400972"/>
              <a:ext cx="1760" cy="233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2431995" y="1385975"/>
              <a:ext cx="5133" cy="4223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32" y="28"/>
                  </a:moveTo>
                  <a:cubicBezTo>
                    <a:pt x="34" y="11"/>
                    <a:pt x="30" y="0"/>
                    <a:pt x="11" y="0"/>
                  </a:cubicBezTo>
                  <a:cubicBezTo>
                    <a:pt x="0" y="9"/>
                    <a:pt x="4" y="28"/>
                    <a:pt x="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2369813" y="1382771"/>
              <a:ext cx="9533" cy="7426"/>
            </a:xfrm>
            <a:custGeom>
              <a:avLst/>
              <a:gdLst/>
              <a:ahLst/>
              <a:cxnLst/>
              <a:rect l="l" t="t" r="r" b="b"/>
              <a:pathLst>
                <a:path w="65" h="51" extrusionOk="0">
                  <a:moveTo>
                    <a:pt x="37" y="42"/>
                  </a:moveTo>
                  <a:cubicBezTo>
                    <a:pt x="30" y="16"/>
                    <a:pt x="64" y="1"/>
                    <a:pt x="17" y="1"/>
                  </a:cubicBezTo>
                  <a:cubicBezTo>
                    <a:pt x="24" y="16"/>
                    <a:pt x="0" y="50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2339308" y="1386557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2323616" y="1381024"/>
              <a:ext cx="6746" cy="4077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32" y="28"/>
                  </a:moveTo>
                  <a:cubicBezTo>
                    <a:pt x="35" y="17"/>
                    <a:pt x="45" y="13"/>
                    <a:pt x="41" y="0"/>
                  </a:cubicBezTo>
                  <a:lnTo>
                    <a:pt x="2" y="0"/>
                  </a:lnTo>
                  <a:cubicBezTo>
                    <a:pt x="0" y="17"/>
                    <a:pt x="17" y="22"/>
                    <a:pt x="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2505470" y="1382771"/>
              <a:ext cx="2933" cy="1165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0" y="7"/>
                  </a:moveTo>
                  <a:cubicBezTo>
                    <a:pt x="9" y="7"/>
                    <a:pt x="20" y="7"/>
                    <a:pt x="20" y="1"/>
                  </a:cubicBezTo>
                  <a:cubicBezTo>
                    <a:pt x="13" y="3"/>
                    <a:pt x="0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2517935" y="1375345"/>
              <a:ext cx="3080" cy="1747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2413369" y="1367192"/>
              <a:ext cx="4253" cy="5242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0" y="31"/>
                  </a:moveTo>
                  <a:cubicBezTo>
                    <a:pt x="20" y="27"/>
                    <a:pt x="20" y="22"/>
                    <a:pt x="29" y="24"/>
                  </a:cubicBezTo>
                  <a:lnTo>
                    <a:pt x="29" y="12"/>
                  </a:lnTo>
                  <a:cubicBezTo>
                    <a:pt x="5" y="1"/>
                    <a:pt x="1" y="35"/>
                    <a:pt x="2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2498283" y="1364134"/>
              <a:ext cx="2933" cy="2912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9" y="11"/>
                  </a:moveTo>
                  <a:cubicBezTo>
                    <a:pt x="9" y="11"/>
                    <a:pt x="4" y="0"/>
                    <a:pt x="0" y="11"/>
                  </a:cubicBezTo>
                  <a:cubicBezTo>
                    <a:pt x="0" y="18"/>
                    <a:pt x="17" y="20"/>
                    <a:pt x="1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2512656" y="1363551"/>
              <a:ext cx="3226" cy="2330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2322296" y="1361076"/>
              <a:ext cx="3373" cy="2912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22" y="11"/>
                  </a:moveTo>
                  <a:cubicBezTo>
                    <a:pt x="9" y="13"/>
                    <a:pt x="5" y="0"/>
                    <a:pt x="1" y="11"/>
                  </a:cubicBezTo>
                  <a:cubicBezTo>
                    <a:pt x="1" y="17"/>
                    <a:pt x="18" y="19"/>
                    <a:pt x="2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2439474" y="1360348"/>
              <a:ext cx="1760" cy="2621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2482885" y="1351321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2482885" y="1349137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2476285" y="1348554"/>
              <a:ext cx="5133" cy="2330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5"/>
                    <a:pt x="0" y="13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2476285" y="1344186"/>
              <a:ext cx="1320" cy="2621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0" y="0"/>
                    <a:pt x="0" y="9"/>
                  </a:cubicBezTo>
                  <a:cubicBezTo>
                    <a:pt x="0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2424662" y="1343604"/>
              <a:ext cx="3373" cy="1019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4" y="0"/>
                    <a:pt x="3" y="0"/>
                    <a:pt x="1" y="7"/>
                  </a:cubicBezTo>
                  <a:cubicBezTo>
                    <a:pt x="9" y="4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2358080" y="1343167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0"/>
                  </a:moveTo>
                  <a:cubicBezTo>
                    <a:pt x="9" y="12"/>
                    <a:pt x="22" y="5"/>
                    <a:pt x="16" y="3"/>
                  </a:cubicBezTo>
                  <a:cubicBezTo>
                    <a:pt x="14" y="1"/>
                    <a:pt x="1" y="5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2517055" y="1681552"/>
              <a:ext cx="2933" cy="1165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" y="7"/>
                  </a:moveTo>
                  <a:cubicBezTo>
                    <a:pt x="9" y="7"/>
                    <a:pt x="20" y="7"/>
                    <a:pt x="20" y="1"/>
                  </a:cubicBezTo>
                  <a:cubicBezTo>
                    <a:pt x="13" y="3"/>
                    <a:pt x="1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2529668" y="1674127"/>
              <a:ext cx="2933" cy="2038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2"/>
                  </a:moveTo>
                  <a:cubicBezTo>
                    <a:pt x="11" y="0"/>
                    <a:pt x="0" y="7"/>
                    <a:pt x="5" y="11"/>
                  </a:cubicBezTo>
                  <a:cubicBezTo>
                    <a:pt x="7" y="13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2539640" y="1673107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2620741" y="1671651"/>
              <a:ext cx="4840" cy="2330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2605049" y="1667574"/>
              <a:ext cx="9826" cy="5387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20" y="35"/>
                  </a:moveTo>
                  <a:cubicBezTo>
                    <a:pt x="67" y="37"/>
                    <a:pt x="47" y="3"/>
                    <a:pt x="20" y="0"/>
                  </a:cubicBezTo>
                  <a:cubicBezTo>
                    <a:pt x="0" y="13"/>
                    <a:pt x="26" y="13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2585837" y="1670341"/>
              <a:ext cx="2933" cy="1456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1"/>
                  </a:moveTo>
                  <a:cubicBezTo>
                    <a:pt x="13" y="3"/>
                    <a:pt x="1" y="3"/>
                    <a:pt x="1" y="9"/>
                  </a:cubicBezTo>
                  <a:cubicBezTo>
                    <a:pt x="9" y="7"/>
                    <a:pt x="20" y="9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6"/>
            <p:cNvSpPr/>
            <p:nvPr/>
          </p:nvSpPr>
          <p:spPr>
            <a:xfrm>
              <a:off x="2656819" y="1665099"/>
              <a:ext cx="3373" cy="1602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7"/>
                    <a:pt x="5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2585251" y="1664080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2509869" y="1662915"/>
              <a:ext cx="2933" cy="2912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11"/>
                  </a:moveTo>
                  <a:cubicBezTo>
                    <a:pt x="9" y="11"/>
                    <a:pt x="5" y="0"/>
                    <a:pt x="0" y="11"/>
                  </a:cubicBezTo>
                  <a:cubicBezTo>
                    <a:pt x="0" y="17"/>
                    <a:pt x="17" y="20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2524242" y="1662187"/>
              <a:ext cx="3373" cy="2330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2597423" y="1657236"/>
              <a:ext cx="1760" cy="233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5"/>
                    <a:pt x="3" y="1"/>
                    <a:pt x="1" y="7"/>
                  </a:cubicBezTo>
                  <a:cubicBezTo>
                    <a:pt x="1" y="11"/>
                    <a:pt x="9" y="16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2596836" y="1654179"/>
              <a:ext cx="2933" cy="1602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5"/>
                    <a:pt x="16" y="0"/>
                  </a:cubicBezTo>
                  <a:cubicBezTo>
                    <a:pt x="13" y="0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2494470" y="1650102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2656232" y="1647044"/>
              <a:ext cx="5720" cy="3786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0" y="15"/>
                  </a:moveTo>
                  <a:cubicBezTo>
                    <a:pt x="13" y="26"/>
                    <a:pt x="37" y="26"/>
                    <a:pt x="39" y="9"/>
                  </a:cubicBezTo>
                  <a:cubicBezTo>
                    <a:pt x="26" y="0"/>
                    <a:pt x="3" y="0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2494470" y="1647918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7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2487871" y="1647335"/>
              <a:ext cx="5133" cy="2330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4"/>
                    <a:pt x="0" y="13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6"/>
            <p:cNvSpPr/>
            <p:nvPr/>
          </p:nvSpPr>
          <p:spPr>
            <a:xfrm>
              <a:off x="2487871" y="1642967"/>
              <a:ext cx="1320" cy="2621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4"/>
                    <a:pt x="0" y="0"/>
                    <a:pt x="0" y="9"/>
                  </a:cubicBezTo>
                  <a:cubicBezTo>
                    <a:pt x="0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6"/>
            <p:cNvSpPr/>
            <p:nvPr/>
          </p:nvSpPr>
          <p:spPr>
            <a:xfrm>
              <a:off x="2497550" y="1631319"/>
              <a:ext cx="8066" cy="5824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44" y="39"/>
                  </a:moveTo>
                  <a:cubicBezTo>
                    <a:pt x="54" y="1"/>
                    <a:pt x="1" y="37"/>
                    <a:pt x="4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6"/>
            <p:cNvSpPr/>
            <p:nvPr/>
          </p:nvSpPr>
          <p:spPr>
            <a:xfrm>
              <a:off x="2654619" y="1632920"/>
              <a:ext cx="4840" cy="3349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1" y="22"/>
                  </a:moveTo>
                  <a:lnTo>
                    <a:pt x="20" y="22"/>
                  </a:lnTo>
                  <a:cubicBezTo>
                    <a:pt x="22" y="13"/>
                    <a:pt x="33" y="13"/>
                    <a:pt x="3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2654032" y="1620835"/>
              <a:ext cx="2933" cy="1602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0"/>
                  </a:cubicBezTo>
                  <a:cubicBezTo>
                    <a:pt x="13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2620448" y="1615739"/>
              <a:ext cx="7333" cy="3640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4" y="16"/>
                  </a:moveTo>
                  <a:cubicBezTo>
                    <a:pt x="17" y="16"/>
                    <a:pt x="17" y="24"/>
                    <a:pt x="34" y="22"/>
                  </a:cubicBezTo>
                  <a:cubicBezTo>
                    <a:pt x="49" y="5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2564425" y="1607439"/>
              <a:ext cx="3373" cy="1602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8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10" y="11"/>
                    <a:pt x="22" y="6"/>
                    <a:pt x="1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2559439" y="1602635"/>
              <a:ext cx="5133" cy="5242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1" y="7"/>
                  </a:moveTo>
                  <a:lnTo>
                    <a:pt x="1" y="35"/>
                  </a:lnTo>
                  <a:lnTo>
                    <a:pt x="31" y="35"/>
                  </a:lnTo>
                  <a:cubicBezTo>
                    <a:pt x="33" y="18"/>
                    <a:pt x="35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6"/>
            <p:cNvSpPr/>
            <p:nvPr/>
          </p:nvSpPr>
          <p:spPr>
            <a:xfrm>
              <a:off x="2516469" y="1605547"/>
              <a:ext cx="2933" cy="1602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6"/>
            <p:cNvSpPr/>
            <p:nvPr/>
          </p:nvSpPr>
          <p:spPr>
            <a:xfrm>
              <a:off x="2651539" y="1599577"/>
              <a:ext cx="3226" cy="3931"/>
            </a:xfrm>
            <a:custGeom>
              <a:avLst/>
              <a:gdLst/>
              <a:ahLst/>
              <a:cxnLst/>
              <a:rect l="l" t="t" r="r" b="b"/>
              <a:pathLst>
                <a:path w="22" h="27" extrusionOk="0">
                  <a:moveTo>
                    <a:pt x="22" y="22"/>
                  </a:moveTo>
                  <a:lnTo>
                    <a:pt x="22" y="9"/>
                  </a:lnTo>
                  <a:cubicBezTo>
                    <a:pt x="13" y="9"/>
                    <a:pt x="11" y="3"/>
                    <a:pt x="2" y="0"/>
                  </a:cubicBezTo>
                  <a:cubicBezTo>
                    <a:pt x="2" y="11"/>
                    <a:pt x="0" y="26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6"/>
            <p:cNvSpPr/>
            <p:nvPr/>
          </p:nvSpPr>
          <p:spPr>
            <a:xfrm>
              <a:off x="2594637" y="1601761"/>
              <a:ext cx="2933" cy="1019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3" y="3"/>
                    <a:pt x="1" y="0"/>
                    <a:pt x="1" y="7"/>
                  </a:cubicBezTo>
                  <a:cubicBezTo>
                    <a:pt x="9" y="5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6"/>
            <p:cNvSpPr/>
            <p:nvPr/>
          </p:nvSpPr>
          <p:spPr>
            <a:xfrm>
              <a:off x="2632034" y="1596810"/>
              <a:ext cx="7626" cy="320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5" y="13"/>
                  </a:moveTo>
                  <a:cubicBezTo>
                    <a:pt x="18" y="13"/>
                    <a:pt x="20" y="22"/>
                    <a:pt x="35" y="19"/>
                  </a:cubicBezTo>
                  <a:cubicBezTo>
                    <a:pt x="52" y="2"/>
                    <a:pt x="0" y="0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2662245" y="1597684"/>
              <a:ext cx="2933" cy="1165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5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26"/>
          <p:cNvGrpSpPr/>
          <p:nvPr/>
        </p:nvGrpSpPr>
        <p:grpSpPr>
          <a:xfrm>
            <a:off x="2351884" y="3677173"/>
            <a:ext cx="471829" cy="548639"/>
            <a:chOff x="6457721" y="3678088"/>
            <a:chExt cx="471829" cy="548639"/>
          </a:xfrm>
        </p:grpSpPr>
        <p:sp>
          <p:nvSpPr>
            <p:cNvPr id="2017" name="Google Shape;2017;p26"/>
            <p:cNvSpPr/>
            <p:nvPr/>
          </p:nvSpPr>
          <p:spPr>
            <a:xfrm rot="-3636012">
              <a:off x="6456374" y="3815156"/>
              <a:ext cx="474524" cy="274503"/>
            </a:xfrm>
            <a:custGeom>
              <a:avLst/>
              <a:gdLst/>
              <a:ahLst/>
              <a:cxnLst/>
              <a:rect l="l" t="t" r="r" b="b"/>
              <a:pathLst>
                <a:path w="1879" h="1086" extrusionOk="0">
                  <a:moveTo>
                    <a:pt x="309" y="42"/>
                  </a:moveTo>
                  <a:cubicBezTo>
                    <a:pt x="419" y="42"/>
                    <a:pt x="540" y="106"/>
                    <a:pt x="634" y="146"/>
                  </a:cubicBezTo>
                  <a:cubicBezTo>
                    <a:pt x="754" y="195"/>
                    <a:pt x="870" y="253"/>
                    <a:pt x="990" y="302"/>
                  </a:cubicBezTo>
                  <a:cubicBezTo>
                    <a:pt x="945" y="366"/>
                    <a:pt x="900" y="435"/>
                    <a:pt x="862" y="506"/>
                  </a:cubicBezTo>
                  <a:cubicBezTo>
                    <a:pt x="859" y="508"/>
                    <a:pt x="859" y="510"/>
                    <a:pt x="859" y="512"/>
                  </a:cubicBezTo>
                  <a:cubicBezTo>
                    <a:pt x="787" y="459"/>
                    <a:pt x="703" y="431"/>
                    <a:pt x="615" y="405"/>
                  </a:cubicBezTo>
                  <a:cubicBezTo>
                    <a:pt x="545" y="384"/>
                    <a:pt x="1" y="257"/>
                    <a:pt x="217" y="62"/>
                  </a:cubicBezTo>
                  <a:cubicBezTo>
                    <a:pt x="219" y="60"/>
                    <a:pt x="219" y="58"/>
                    <a:pt x="221" y="58"/>
                  </a:cubicBezTo>
                  <a:cubicBezTo>
                    <a:pt x="249" y="46"/>
                    <a:pt x="278" y="42"/>
                    <a:pt x="309" y="42"/>
                  </a:cubicBezTo>
                  <a:close/>
                  <a:moveTo>
                    <a:pt x="990" y="375"/>
                  </a:moveTo>
                  <a:cubicBezTo>
                    <a:pt x="990" y="375"/>
                    <a:pt x="990" y="377"/>
                    <a:pt x="990" y="377"/>
                  </a:cubicBezTo>
                  <a:cubicBezTo>
                    <a:pt x="1024" y="396"/>
                    <a:pt x="1061" y="411"/>
                    <a:pt x="1097" y="429"/>
                  </a:cubicBezTo>
                  <a:cubicBezTo>
                    <a:pt x="1084" y="446"/>
                    <a:pt x="1074" y="463"/>
                    <a:pt x="1063" y="482"/>
                  </a:cubicBezTo>
                  <a:cubicBezTo>
                    <a:pt x="1061" y="486"/>
                    <a:pt x="1061" y="489"/>
                    <a:pt x="1059" y="493"/>
                  </a:cubicBezTo>
                  <a:cubicBezTo>
                    <a:pt x="1050" y="501"/>
                    <a:pt x="1044" y="510"/>
                    <a:pt x="1035" y="518"/>
                  </a:cubicBezTo>
                  <a:cubicBezTo>
                    <a:pt x="1009" y="495"/>
                    <a:pt x="973" y="467"/>
                    <a:pt x="939" y="463"/>
                  </a:cubicBezTo>
                  <a:lnTo>
                    <a:pt x="930" y="463"/>
                  </a:lnTo>
                  <a:cubicBezTo>
                    <a:pt x="951" y="435"/>
                    <a:pt x="971" y="405"/>
                    <a:pt x="990" y="375"/>
                  </a:cubicBezTo>
                  <a:close/>
                  <a:moveTo>
                    <a:pt x="1424" y="314"/>
                  </a:moveTo>
                  <a:cubicBezTo>
                    <a:pt x="1487" y="314"/>
                    <a:pt x="1552" y="333"/>
                    <a:pt x="1611" y="373"/>
                  </a:cubicBezTo>
                  <a:cubicBezTo>
                    <a:pt x="1767" y="478"/>
                    <a:pt x="1812" y="683"/>
                    <a:pt x="1718" y="846"/>
                  </a:cubicBezTo>
                  <a:cubicBezTo>
                    <a:pt x="1651" y="964"/>
                    <a:pt x="1519" y="1033"/>
                    <a:pt x="1388" y="1033"/>
                  </a:cubicBezTo>
                  <a:cubicBezTo>
                    <a:pt x="1335" y="1033"/>
                    <a:pt x="1283" y="1022"/>
                    <a:pt x="1234" y="998"/>
                  </a:cubicBezTo>
                  <a:cubicBezTo>
                    <a:pt x="1050" y="908"/>
                    <a:pt x="966" y="679"/>
                    <a:pt x="1089" y="514"/>
                  </a:cubicBezTo>
                  <a:cubicBezTo>
                    <a:pt x="1095" y="514"/>
                    <a:pt x="1101" y="510"/>
                    <a:pt x="1106" y="503"/>
                  </a:cubicBezTo>
                  <a:cubicBezTo>
                    <a:pt x="1175" y="387"/>
                    <a:pt x="1297" y="314"/>
                    <a:pt x="1424" y="314"/>
                  </a:cubicBezTo>
                  <a:close/>
                  <a:moveTo>
                    <a:pt x="306" y="0"/>
                  </a:moveTo>
                  <a:cubicBezTo>
                    <a:pt x="260" y="0"/>
                    <a:pt x="217" y="13"/>
                    <a:pt x="180" y="47"/>
                  </a:cubicBezTo>
                  <a:cubicBezTo>
                    <a:pt x="90" y="120"/>
                    <a:pt x="129" y="236"/>
                    <a:pt x="213" y="302"/>
                  </a:cubicBezTo>
                  <a:cubicBezTo>
                    <a:pt x="285" y="360"/>
                    <a:pt x="386" y="386"/>
                    <a:pt x="474" y="409"/>
                  </a:cubicBezTo>
                  <a:cubicBezTo>
                    <a:pt x="605" y="448"/>
                    <a:pt x="731" y="484"/>
                    <a:pt x="859" y="531"/>
                  </a:cubicBezTo>
                  <a:cubicBezTo>
                    <a:pt x="860" y="532"/>
                    <a:pt x="861" y="532"/>
                    <a:pt x="862" y="532"/>
                  </a:cubicBezTo>
                  <a:cubicBezTo>
                    <a:pt x="866" y="532"/>
                    <a:pt x="870" y="528"/>
                    <a:pt x="870" y="525"/>
                  </a:cubicBezTo>
                  <a:cubicBezTo>
                    <a:pt x="873" y="526"/>
                    <a:pt x="875" y="526"/>
                    <a:pt x="878" y="526"/>
                  </a:cubicBezTo>
                  <a:cubicBezTo>
                    <a:pt x="881" y="526"/>
                    <a:pt x="885" y="525"/>
                    <a:pt x="887" y="523"/>
                  </a:cubicBezTo>
                  <a:cubicBezTo>
                    <a:pt x="898" y="508"/>
                    <a:pt x="909" y="495"/>
                    <a:pt x="919" y="480"/>
                  </a:cubicBezTo>
                  <a:cubicBezTo>
                    <a:pt x="919" y="484"/>
                    <a:pt x="921" y="491"/>
                    <a:pt x="928" y="495"/>
                  </a:cubicBezTo>
                  <a:cubicBezTo>
                    <a:pt x="943" y="503"/>
                    <a:pt x="962" y="508"/>
                    <a:pt x="979" y="516"/>
                  </a:cubicBezTo>
                  <a:cubicBezTo>
                    <a:pt x="992" y="523"/>
                    <a:pt x="1007" y="531"/>
                    <a:pt x="1020" y="540"/>
                  </a:cubicBezTo>
                  <a:cubicBezTo>
                    <a:pt x="930" y="679"/>
                    <a:pt x="1005" y="891"/>
                    <a:pt x="1134" y="996"/>
                  </a:cubicBezTo>
                  <a:cubicBezTo>
                    <a:pt x="1209" y="1057"/>
                    <a:pt x="1300" y="1086"/>
                    <a:pt x="1391" y="1086"/>
                  </a:cubicBezTo>
                  <a:cubicBezTo>
                    <a:pt x="1524" y="1086"/>
                    <a:pt x="1658" y="1024"/>
                    <a:pt x="1742" y="910"/>
                  </a:cubicBezTo>
                  <a:cubicBezTo>
                    <a:pt x="1879" y="724"/>
                    <a:pt x="1834" y="456"/>
                    <a:pt x="1641" y="326"/>
                  </a:cubicBezTo>
                  <a:cubicBezTo>
                    <a:pt x="1574" y="280"/>
                    <a:pt x="1500" y="259"/>
                    <a:pt x="1426" y="259"/>
                  </a:cubicBezTo>
                  <a:cubicBezTo>
                    <a:pt x="1309" y="259"/>
                    <a:pt x="1193" y="313"/>
                    <a:pt x="1114" y="407"/>
                  </a:cubicBezTo>
                  <a:cubicBezTo>
                    <a:pt x="1080" y="386"/>
                    <a:pt x="1046" y="364"/>
                    <a:pt x="1009" y="345"/>
                  </a:cubicBezTo>
                  <a:cubicBezTo>
                    <a:pt x="1018" y="334"/>
                    <a:pt x="1024" y="321"/>
                    <a:pt x="1031" y="311"/>
                  </a:cubicBezTo>
                  <a:cubicBezTo>
                    <a:pt x="1037" y="300"/>
                    <a:pt x="1031" y="289"/>
                    <a:pt x="1020" y="285"/>
                  </a:cubicBezTo>
                  <a:cubicBezTo>
                    <a:pt x="1020" y="279"/>
                    <a:pt x="1018" y="270"/>
                    <a:pt x="1009" y="266"/>
                  </a:cubicBezTo>
                  <a:cubicBezTo>
                    <a:pt x="834" y="174"/>
                    <a:pt x="647" y="94"/>
                    <a:pt x="461" y="32"/>
                  </a:cubicBezTo>
                  <a:cubicBezTo>
                    <a:pt x="410" y="15"/>
                    <a:pt x="357" y="0"/>
                    <a:pt x="3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6"/>
            <p:cNvSpPr/>
            <p:nvPr/>
          </p:nvSpPr>
          <p:spPr>
            <a:xfrm rot="-3636012">
              <a:off x="6671179" y="3778779"/>
              <a:ext cx="213902" cy="181738"/>
            </a:xfrm>
            <a:custGeom>
              <a:avLst/>
              <a:gdLst/>
              <a:ahLst/>
              <a:cxnLst/>
              <a:rect l="l" t="t" r="r" b="b"/>
              <a:pathLst>
                <a:path w="847" h="719" extrusionOk="0">
                  <a:moveTo>
                    <a:pt x="439" y="58"/>
                  </a:moveTo>
                  <a:cubicBezTo>
                    <a:pt x="508" y="58"/>
                    <a:pt x="576" y="76"/>
                    <a:pt x="626" y="110"/>
                  </a:cubicBezTo>
                  <a:cubicBezTo>
                    <a:pt x="765" y="204"/>
                    <a:pt x="789" y="387"/>
                    <a:pt x="686" y="517"/>
                  </a:cubicBezTo>
                  <a:cubicBezTo>
                    <a:pt x="623" y="600"/>
                    <a:pt x="528" y="647"/>
                    <a:pt x="433" y="647"/>
                  </a:cubicBezTo>
                  <a:cubicBezTo>
                    <a:pt x="372" y="647"/>
                    <a:pt x="311" y="627"/>
                    <a:pt x="257" y="586"/>
                  </a:cubicBezTo>
                  <a:cubicBezTo>
                    <a:pt x="135" y="491"/>
                    <a:pt x="112" y="305"/>
                    <a:pt x="215" y="189"/>
                  </a:cubicBezTo>
                  <a:cubicBezTo>
                    <a:pt x="208" y="185"/>
                    <a:pt x="204" y="175"/>
                    <a:pt x="210" y="166"/>
                  </a:cubicBezTo>
                  <a:cubicBezTo>
                    <a:pt x="256" y="91"/>
                    <a:pt x="347" y="58"/>
                    <a:pt x="439" y="58"/>
                  </a:cubicBezTo>
                  <a:close/>
                  <a:moveTo>
                    <a:pt x="458" y="0"/>
                  </a:moveTo>
                  <a:cubicBezTo>
                    <a:pt x="331" y="0"/>
                    <a:pt x="209" y="73"/>
                    <a:pt x="140" y="189"/>
                  </a:cubicBezTo>
                  <a:cubicBezTo>
                    <a:pt x="135" y="196"/>
                    <a:pt x="129" y="198"/>
                    <a:pt x="123" y="200"/>
                  </a:cubicBezTo>
                  <a:cubicBezTo>
                    <a:pt x="0" y="365"/>
                    <a:pt x="84" y="594"/>
                    <a:pt x="268" y="684"/>
                  </a:cubicBezTo>
                  <a:cubicBezTo>
                    <a:pt x="317" y="708"/>
                    <a:pt x="369" y="719"/>
                    <a:pt x="422" y="719"/>
                  </a:cubicBezTo>
                  <a:cubicBezTo>
                    <a:pt x="553" y="719"/>
                    <a:pt x="685" y="650"/>
                    <a:pt x="752" y="532"/>
                  </a:cubicBezTo>
                  <a:cubicBezTo>
                    <a:pt x="846" y="369"/>
                    <a:pt x="801" y="164"/>
                    <a:pt x="645" y="59"/>
                  </a:cubicBezTo>
                  <a:cubicBezTo>
                    <a:pt x="586" y="19"/>
                    <a:pt x="521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 rot="-3636012">
              <a:off x="6694154" y="3788318"/>
              <a:ext cx="171223" cy="149132"/>
            </a:xfrm>
            <a:custGeom>
              <a:avLst/>
              <a:gdLst/>
              <a:ahLst/>
              <a:cxnLst/>
              <a:rect l="l" t="t" r="r" b="b"/>
              <a:pathLst>
                <a:path w="678" h="590" extrusionOk="0">
                  <a:moveTo>
                    <a:pt x="325" y="42"/>
                  </a:moveTo>
                  <a:cubicBezTo>
                    <a:pt x="386" y="42"/>
                    <a:pt x="448" y="59"/>
                    <a:pt x="489" y="85"/>
                  </a:cubicBezTo>
                  <a:cubicBezTo>
                    <a:pt x="622" y="173"/>
                    <a:pt x="630" y="345"/>
                    <a:pt x="528" y="460"/>
                  </a:cubicBezTo>
                  <a:cubicBezTo>
                    <a:pt x="473" y="519"/>
                    <a:pt x="398" y="551"/>
                    <a:pt x="323" y="551"/>
                  </a:cubicBezTo>
                  <a:cubicBezTo>
                    <a:pt x="265" y="551"/>
                    <a:pt x="207" y="532"/>
                    <a:pt x="159" y="492"/>
                  </a:cubicBezTo>
                  <a:cubicBezTo>
                    <a:pt x="50" y="398"/>
                    <a:pt x="61" y="255"/>
                    <a:pt x="125" y="141"/>
                  </a:cubicBezTo>
                  <a:cubicBezTo>
                    <a:pt x="127" y="139"/>
                    <a:pt x="127" y="135"/>
                    <a:pt x="125" y="132"/>
                  </a:cubicBezTo>
                  <a:cubicBezTo>
                    <a:pt x="129" y="132"/>
                    <a:pt x="131" y="130"/>
                    <a:pt x="134" y="126"/>
                  </a:cubicBezTo>
                  <a:cubicBezTo>
                    <a:pt x="173" y="67"/>
                    <a:pt x="249" y="42"/>
                    <a:pt x="325" y="42"/>
                  </a:cubicBezTo>
                  <a:close/>
                  <a:moveTo>
                    <a:pt x="328" y="1"/>
                  </a:moveTo>
                  <a:cubicBezTo>
                    <a:pt x="236" y="1"/>
                    <a:pt x="144" y="34"/>
                    <a:pt x="97" y="109"/>
                  </a:cubicBezTo>
                  <a:cubicBezTo>
                    <a:pt x="93" y="118"/>
                    <a:pt x="95" y="128"/>
                    <a:pt x="104" y="132"/>
                  </a:cubicBezTo>
                  <a:cubicBezTo>
                    <a:pt x="1" y="248"/>
                    <a:pt x="24" y="434"/>
                    <a:pt x="146" y="529"/>
                  </a:cubicBezTo>
                  <a:cubicBezTo>
                    <a:pt x="200" y="570"/>
                    <a:pt x="261" y="590"/>
                    <a:pt x="322" y="590"/>
                  </a:cubicBezTo>
                  <a:cubicBezTo>
                    <a:pt x="417" y="590"/>
                    <a:pt x="512" y="543"/>
                    <a:pt x="575" y="460"/>
                  </a:cubicBezTo>
                  <a:cubicBezTo>
                    <a:pt x="678" y="330"/>
                    <a:pt x="654" y="147"/>
                    <a:pt x="515" y="53"/>
                  </a:cubicBezTo>
                  <a:cubicBezTo>
                    <a:pt x="465" y="19"/>
                    <a:pt x="397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 rot="-3636012">
              <a:off x="6707028" y="3798348"/>
              <a:ext cx="146726" cy="128910"/>
            </a:xfrm>
            <a:custGeom>
              <a:avLst/>
              <a:gdLst/>
              <a:ahLst/>
              <a:cxnLst/>
              <a:rect l="l" t="t" r="r" b="b"/>
              <a:pathLst>
                <a:path w="581" h="510" extrusionOk="0">
                  <a:moveTo>
                    <a:pt x="281" y="62"/>
                  </a:moveTo>
                  <a:cubicBezTo>
                    <a:pt x="300" y="62"/>
                    <a:pt x="319" y="65"/>
                    <a:pt x="336" y="71"/>
                  </a:cubicBezTo>
                  <a:cubicBezTo>
                    <a:pt x="347" y="75"/>
                    <a:pt x="349" y="95"/>
                    <a:pt x="336" y="95"/>
                  </a:cubicBezTo>
                  <a:cubicBezTo>
                    <a:pt x="336" y="95"/>
                    <a:pt x="335" y="95"/>
                    <a:pt x="334" y="95"/>
                  </a:cubicBezTo>
                  <a:cubicBezTo>
                    <a:pt x="323" y="94"/>
                    <a:pt x="312" y="94"/>
                    <a:pt x="302" y="94"/>
                  </a:cubicBezTo>
                  <a:cubicBezTo>
                    <a:pt x="254" y="94"/>
                    <a:pt x="213" y="99"/>
                    <a:pt x="165" y="120"/>
                  </a:cubicBezTo>
                  <a:cubicBezTo>
                    <a:pt x="163" y="122"/>
                    <a:pt x="161" y="122"/>
                    <a:pt x="159" y="122"/>
                  </a:cubicBezTo>
                  <a:cubicBezTo>
                    <a:pt x="150" y="122"/>
                    <a:pt x="145" y="110"/>
                    <a:pt x="154" y="103"/>
                  </a:cubicBezTo>
                  <a:cubicBezTo>
                    <a:pt x="188" y="79"/>
                    <a:pt x="235" y="62"/>
                    <a:pt x="281" y="62"/>
                  </a:cubicBezTo>
                  <a:close/>
                  <a:moveTo>
                    <a:pt x="229" y="140"/>
                  </a:moveTo>
                  <a:cubicBezTo>
                    <a:pt x="236" y="140"/>
                    <a:pt x="243" y="141"/>
                    <a:pt x="251" y="142"/>
                  </a:cubicBezTo>
                  <a:cubicBezTo>
                    <a:pt x="264" y="144"/>
                    <a:pt x="261" y="163"/>
                    <a:pt x="249" y="163"/>
                  </a:cubicBezTo>
                  <a:cubicBezTo>
                    <a:pt x="242" y="163"/>
                    <a:pt x="236" y="163"/>
                    <a:pt x="230" y="163"/>
                  </a:cubicBezTo>
                  <a:cubicBezTo>
                    <a:pt x="198" y="163"/>
                    <a:pt x="168" y="168"/>
                    <a:pt x="137" y="180"/>
                  </a:cubicBezTo>
                  <a:cubicBezTo>
                    <a:pt x="136" y="181"/>
                    <a:pt x="135" y="181"/>
                    <a:pt x="134" y="181"/>
                  </a:cubicBezTo>
                  <a:cubicBezTo>
                    <a:pt x="127" y="181"/>
                    <a:pt x="123" y="171"/>
                    <a:pt x="131" y="168"/>
                  </a:cubicBezTo>
                  <a:cubicBezTo>
                    <a:pt x="161" y="152"/>
                    <a:pt x="195" y="140"/>
                    <a:pt x="229" y="140"/>
                  </a:cubicBezTo>
                  <a:close/>
                  <a:moveTo>
                    <a:pt x="275" y="0"/>
                  </a:moveTo>
                  <a:cubicBezTo>
                    <a:pt x="199" y="0"/>
                    <a:pt x="123" y="25"/>
                    <a:pt x="84" y="84"/>
                  </a:cubicBezTo>
                  <a:cubicBezTo>
                    <a:pt x="81" y="88"/>
                    <a:pt x="79" y="90"/>
                    <a:pt x="75" y="90"/>
                  </a:cubicBezTo>
                  <a:cubicBezTo>
                    <a:pt x="77" y="93"/>
                    <a:pt x="77" y="97"/>
                    <a:pt x="75" y="99"/>
                  </a:cubicBezTo>
                  <a:cubicBezTo>
                    <a:pt x="11" y="213"/>
                    <a:pt x="0" y="356"/>
                    <a:pt x="109" y="450"/>
                  </a:cubicBezTo>
                  <a:cubicBezTo>
                    <a:pt x="157" y="490"/>
                    <a:pt x="215" y="509"/>
                    <a:pt x="273" y="509"/>
                  </a:cubicBezTo>
                  <a:cubicBezTo>
                    <a:pt x="348" y="509"/>
                    <a:pt x="423" y="477"/>
                    <a:pt x="478" y="418"/>
                  </a:cubicBezTo>
                  <a:cubicBezTo>
                    <a:pt x="580" y="303"/>
                    <a:pt x="572" y="131"/>
                    <a:pt x="439" y="43"/>
                  </a:cubicBezTo>
                  <a:cubicBezTo>
                    <a:pt x="398" y="17"/>
                    <a:pt x="336" y="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 rot="-3636012">
              <a:off x="6713605" y="3844619"/>
              <a:ext cx="51518" cy="15166"/>
            </a:xfrm>
            <a:custGeom>
              <a:avLst/>
              <a:gdLst/>
              <a:ahLst/>
              <a:cxnLst/>
              <a:rect l="l" t="t" r="r" b="b"/>
              <a:pathLst>
                <a:path w="204" h="60" extrusionOk="0">
                  <a:moveTo>
                    <a:pt x="139" y="0"/>
                  </a:moveTo>
                  <a:cubicBezTo>
                    <a:pt x="92" y="0"/>
                    <a:pt x="43" y="16"/>
                    <a:pt x="9" y="42"/>
                  </a:cubicBezTo>
                  <a:cubicBezTo>
                    <a:pt x="0" y="48"/>
                    <a:pt x="5" y="59"/>
                    <a:pt x="14" y="59"/>
                  </a:cubicBezTo>
                  <a:cubicBezTo>
                    <a:pt x="16" y="59"/>
                    <a:pt x="18" y="59"/>
                    <a:pt x="20" y="57"/>
                  </a:cubicBezTo>
                  <a:cubicBezTo>
                    <a:pt x="66" y="36"/>
                    <a:pt x="109" y="31"/>
                    <a:pt x="157" y="31"/>
                  </a:cubicBezTo>
                  <a:cubicBezTo>
                    <a:pt x="167" y="31"/>
                    <a:pt x="178" y="31"/>
                    <a:pt x="189" y="32"/>
                  </a:cubicBezTo>
                  <a:cubicBezTo>
                    <a:pt x="190" y="32"/>
                    <a:pt x="191" y="32"/>
                    <a:pt x="191" y="32"/>
                  </a:cubicBezTo>
                  <a:cubicBezTo>
                    <a:pt x="204" y="32"/>
                    <a:pt x="202" y="12"/>
                    <a:pt x="191" y="8"/>
                  </a:cubicBezTo>
                  <a:cubicBezTo>
                    <a:pt x="175" y="3"/>
                    <a:pt x="157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 rot="-3636012">
              <a:off x="6729885" y="3867132"/>
              <a:ext cx="35608" cy="10616"/>
            </a:xfrm>
            <a:custGeom>
              <a:avLst/>
              <a:gdLst/>
              <a:ahLst/>
              <a:cxnLst/>
              <a:rect l="l" t="t" r="r" b="b"/>
              <a:pathLst>
                <a:path w="141" h="42" extrusionOk="0">
                  <a:moveTo>
                    <a:pt x="106" y="0"/>
                  </a:moveTo>
                  <a:cubicBezTo>
                    <a:pt x="72" y="0"/>
                    <a:pt x="38" y="12"/>
                    <a:pt x="8" y="28"/>
                  </a:cubicBezTo>
                  <a:cubicBezTo>
                    <a:pt x="0" y="31"/>
                    <a:pt x="4" y="41"/>
                    <a:pt x="11" y="41"/>
                  </a:cubicBezTo>
                  <a:cubicBezTo>
                    <a:pt x="12" y="41"/>
                    <a:pt x="13" y="41"/>
                    <a:pt x="14" y="40"/>
                  </a:cubicBezTo>
                  <a:cubicBezTo>
                    <a:pt x="51" y="25"/>
                    <a:pt x="87" y="23"/>
                    <a:pt x="126" y="23"/>
                  </a:cubicBezTo>
                  <a:cubicBezTo>
                    <a:pt x="138" y="23"/>
                    <a:pt x="141" y="4"/>
                    <a:pt x="128" y="2"/>
                  </a:cubicBezTo>
                  <a:cubicBezTo>
                    <a:pt x="120" y="1"/>
                    <a:pt x="113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6"/>
            <p:cNvSpPr/>
            <p:nvPr/>
          </p:nvSpPr>
          <p:spPr>
            <a:xfrm rot="-3636012">
              <a:off x="6660432" y="3905674"/>
              <a:ext cx="42427" cy="36651"/>
            </a:xfrm>
            <a:custGeom>
              <a:avLst/>
              <a:gdLst/>
              <a:ahLst/>
              <a:cxnLst/>
              <a:rect l="l" t="t" r="r" b="b"/>
              <a:pathLst>
                <a:path w="168" h="145" extrusionOk="0">
                  <a:moveTo>
                    <a:pt x="60" y="1"/>
                  </a:moveTo>
                  <a:cubicBezTo>
                    <a:pt x="41" y="31"/>
                    <a:pt x="21" y="61"/>
                    <a:pt x="0" y="89"/>
                  </a:cubicBezTo>
                  <a:lnTo>
                    <a:pt x="9" y="89"/>
                  </a:lnTo>
                  <a:cubicBezTo>
                    <a:pt x="43" y="93"/>
                    <a:pt x="79" y="121"/>
                    <a:pt x="105" y="144"/>
                  </a:cubicBezTo>
                  <a:cubicBezTo>
                    <a:pt x="114" y="136"/>
                    <a:pt x="122" y="127"/>
                    <a:pt x="131" y="119"/>
                  </a:cubicBezTo>
                  <a:cubicBezTo>
                    <a:pt x="131" y="115"/>
                    <a:pt x="131" y="112"/>
                    <a:pt x="133" y="108"/>
                  </a:cubicBezTo>
                  <a:cubicBezTo>
                    <a:pt x="144" y="89"/>
                    <a:pt x="154" y="72"/>
                    <a:pt x="167" y="55"/>
                  </a:cubicBezTo>
                  <a:cubicBezTo>
                    <a:pt x="131" y="40"/>
                    <a:pt x="94" y="22"/>
                    <a:pt x="60" y="3"/>
                  </a:cubicBezTo>
                  <a:cubicBezTo>
                    <a:pt x="60" y="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 rot="-3636012">
              <a:off x="6454947" y="3957321"/>
              <a:ext cx="250268" cy="119305"/>
            </a:xfrm>
            <a:custGeom>
              <a:avLst/>
              <a:gdLst/>
              <a:ahLst/>
              <a:cxnLst/>
              <a:rect l="l" t="t" r="r" b="b"/>
              <a:pathLst>
                <a:path w="991" h="472" extrusionOk="0">
                  <a:moveTo>
                    <a:pt x="299" y="153"/>
                  </a:moveTo>
                  <a:cubicBezTo>
                    <a:pt x="300" y="153"/>
                    <a:pt x="301" y="153"/>
                    <a:pt x="303" y="154"/>
                  </a:cubicBezTo>
                  <a:cubicBezTo>
                    <a:pt x="339" y="176"/>
                    <a:pt x="375" y="180"/>
                    <a:pt x="418" y="182"/>
                  </a:cubicBezTo>
                  <a:cubicBezTo>
                    <a:pt x="433" y="184"/>
                    <a:pt x="435" y="208"/>
                    <a:pt x="418" y="208"/>
                  </a:cubicBezTo>
                  <a:cubicBezTo>
                    <a:pt x="416" y="208"/>
                    <a:pt x="414" y="208"/>
                    <a:pt x="412" y="208"/>
                  </a:cubicBezTo>
                  <a:cubicBezTo>
                    <a:pt x="371" y="208"/>
                    <a:pt x="329" y="189"/>
                    <a:pt x="296" y="169"/>
                  </a:cubicBezTo>
                  <a:cubicBezTo>
                    <a:pt x="289" y="164"/>
                    <a:pt x="292" y="153"/>
                    <a:pt x="299" y="153"/>
                  </a:cubicBezTo>
                  <a:close/>
                  <a:moveTo>
                    <a:pt x="228" y="162"/>
                  </a:moveTo>
                  <a:cubicBezTo>
                    <a:pt x="229" y="162"/>
                    <a:pt x="231" y="162"/>
                    <a:pt x="232" y="163"/>
                  </a:cubicBezTo>
                  <a:cubicBezTo>
                    <a:pt x="294" y="193"/>
                    <a:pt x="352" y="214"/>
                    <a:pt x="420" y="225"/>
                  </a:cubicBezTo>
                  <a:cubicBezTo>
                    <a:pt x="437" y="227"/>
                    <a:pt x="432" y="251"/>
                    <a:pt x="416" y="251"/>
                  </a:cubicBezTo>
                  <a:cubicBezTo>
                    <a:pt x="415" y="251"/>
                    <a:pt x="415" y="251"/>
                    <a:pt x="414" y="250"/>
                  </a:cubicBezTo>
                  <a:cubicBezTo>
                    <a:pt x="347" y="242"/>
                    <a:pt x="275" y="216"/>
                    <a:pt x="223" y="176"/>
                  </a:cubicBezTo>
                  <a:cubicBezTo>
                    <a:pt x="216" y="172"/>
                    <a:pt x="221" y="162"/>
                    <a:pt x="228" y="162"/>
                  </a:cubicBezTo>
                  <a:close/>
                  <a:moveTo>
                    <a:pt x="309" y="1"/>
                  </a:moveTo>
                  <a:cubicBezTo>
                    <a:pt x="278" y="1"/>
                    <a:pt x="249" y="5"/>
                    <a:pt x="221" y="17"/>
                  </a:cubicBezTo>
                  <a:cubicBezTo>
                    <a:pt x="219" y="17"/>
                    <a:pt x="219" y="19"/>
                    <a:pt x="217" y="21"/>
                  </a:cubicBezTo>
                  <a:cubicBezTo>
                    <a:pt x="1" y="216"/>
                    <a:pt x="545" y="343"/>
                    <a:pt x="615" y="364"/>
                  </a:cubicBezTo>
                  <a:cubicBezTo>
                    <a:pt x="703" y="390"/>
                    <a:pt x="787" y="418"/>
                    <a:pt x="862" y="471"/>
                  </a:cubicBezTo>
                  <a:cubicBezTo>
                    <a:pt x="859" y="469"/>
                    <a:pt x="862" y="467"/>
                    <a:pt x="862" y="465"/>
                  </a:cubicBezTo>
                  <a:cubicBezTo>
                    <a:pt x="900" y="394"/>
                    <a:pt x="945" y="325"/>
                    <a:pt x="990" y="261"/>
                  </a:cubicBezTo>
                  <a:cubicBezTo>
                    <a:pt x="870" y="212"/>
                    <a:pt x="754" y="154"/>
                    <a:pt x="634" y="105"/>
                  </a:cubicBezTo>
                  <a:cubicBezTo>
                    <a:pt x="540" y="65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6"/>
            <p:cNvSpPr/>
            <p:nvPr/>
          </p:nvSpPr>
          <p:spPr>
            <a:xfrm rot="-3636012">
              <a:off x="6532635" y="4032484"/>
              <a:ext cx="37376" cy="13902"/>
            </a:xfrm>
            <a:custGeom>
              <a:avLst/>
              <a:gdLst/>
              <a:ahLst/>
              <a:cxnLst/>
              <a:rect l="l" t="t" r="r" b="b"/>
              <a:pathLst>
                <a:path w="148" h="55" extrusionOk="0">
                  <a:moveTo>
                    <a:pt x="11" y="0"/>
                  </a:moveTo>
                  <a:cubicBezTo>
                    <a:pt x="4" y="0"/>
                    <a:pt x="1" y="11"/>
                    <a:pt x="8" y="16"/>
                  </a:cubicBezTo>
                  <a:cubicBezTo>
                    <a:pt x="42" y="40"/>
                    <a:pt x="87" y="55"/>
                    <a:pt x="130" y="55"/>
                  </a:cubicBezTo>
                  <a:cubicBezTo>
                    <a:pt x="147" y="55"/>
                    <a:pt x="145" y="31"/>
                    <a:pt x="128" y="29"/>
                  </a:cubicBezTo>
                  <a:cubicBezTo>
                    <a:pt x="87" y="27"/>
                    <a:pt x="51" y="23"/>
                    <a:pt x="15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6"/>
            <p:cNvSpPr/>
            <p:nvPr/>
          </p:nvSpPr>
          <p:spPr>
            <a:xfrm rot="-3636012">
              <a:off x="6524625" y="4039046"/>
              <a:ext cx="55812" cy="22749"/>
            </a:xfrm>
            <a:custGeom>
              <a:avLst/>
              <a:gdLst/>
              <a:ahLst/>
              <a:cxnLst/>
              <a:rect l="l" t="t" r="r" b="b"/>
              <a:pathLst>
                <a:path w="221" h="90" extrusionOk="0">
                  <a:moveTo>
                    <a:pt x="12" y="1"/>
                  </a:moveTo>
                  <a:cubicBezTo>
                    <a:pt x="5" y="1"/>
                    <a:pt x="0" y="9"/>
                    <a:pt x="7" y="15"/>
                  </a:cubicBezTo>
                  <a:cubicBezTo>
                    <a:pt x="61" y="55"/>
                    <a:pt x="131" y="81"/>
                    <a:pt x="198" y="89"/>
                  </a:cubicBezTo>
                  <a:cubicBezTo>
                    <a:pt x="199" y="90"/>
                    <a:pt x="199" y="90"/>
                    <a:pt x="200" y="90"/>
                  </a:cubicBezTo>
                  <a:cubicBezTo>
                    <a:pt x="216" y="90"/>
                    <a:pt x="221" y="66"/>
                    <a:pt x="204" y="64"/>
                  </a:cubicBezTo>
                  <a:cubicBezTo>
                    <a:pt x="136" y="53"/>
                    <a:pt x="78" y="32"/>
                    <a:pt x="16" y="2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 rot="-3636012">
              <a:off x="6549006" y="4017723"/>
              <a:ext cx="5051" cy="3033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 rot="-3636012">
              <a:off x="6673821" y="3760805"/>
              <a:ext cx="13132" cy="12133"/>
            </a:xfrm>
            <a:custGeom>
              <a:avLst/>
              <a:gdLst/>
              <a:ahLst/>
              <a:cxnLst/>
              <a:rect l="l" t="t" r="r" b="b"/>
              <a:pathLst>
                <a:path w="52" h="48" extrusionOk="0">
                  <a:moveTo>
                    <a:pt x="28" y="46"/>
                  </a:moveTo>
                  <a:cubicBezTo>
                    <a:pt x="26" y="26"/>
                    <a:pt x="52" y="24"/>
                    <a:pt x="50" y="5"/>
                  </a:cubicBezTo>
                  <a:cubicBezTo>
                    <a:pt x="1" y="1"/>
                    <a:pt x="5" y="48"/>
                    <a:pt x="28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 rot="-3636012">
              <a:off x="6602251" y="3894329"/>
              <a:ext cx="5556" cy="2780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 rot="-3636012">
              <a:off x="6618302" y="3841835"/>
              <a:ext cx="7829" cy="5055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 rot="-3636012">
              <a:off x="6616465" y="3810478"/>
              <a:ext cx="5051" cy="4044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 rot="-3636012">
              <a:off x="6530121" y="3951479"/>
              <a:ext cx="5051" cy="3286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4" y="11"/>
                  </a:moveTo>
                  <a:cubicBezTo>
                    <a:pt x="6" y="13"/>
                    <a:pt x="19" y="6"/>
                    <a:pt x="15" y="2"/>
                  </a:cubicBezTo>
                  <a:cubicBezTo>
                    <a:pt x="11" y="0"/>
                    <a:pt x="0" y="6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3" name="Google Shape;2033;p26"/>
          <p:cNvGrpSpPr/>
          <p:nvPr/>
        </p:nvGrpSpPr>
        <p:grpSpPr>
          <a:xfrm>
            <a:off x="2335172" y="2529051"/>
            <a:ext cx="483579" cy="457199"/>
            <a:chOff x="2242814" y="3722893"/>
            <a:chExt cx="483579" cy="457199"/>
          </a:xfrm>
          <a:solidFill>
            <a:srgbClr val="221E45"/>
          </a:solidFill>
        </p:grpSpPr>
        <p:sp>
          <p:nvSpPr>
            <p:cNvPr id="2034" name="Google Shape;2034;p26"/>
            <p:cNvSpPr/>
            <p:nvPr/>
          </p:nvSpPr>
          <p:spPr>
            <a:xfrm>
              <a:off x="2641747" y="4016369"/>
              <a:ext cx="27558" cy="34191"/>
            </a:xfrm>
            <a:custGeom>
              <a:avLst/>
              <a:gdLst/>
              <a:ahLst/>
              <a:cxnLst/>
              <a:rect l="l" t="t" r="r" b="b"/>
              <a:pathLst>
                <a:path w="126" h="156" extrusionOk="0">
                  <a:moveTo>
                    <a:pt x="109" y="1"/>
                  </a:moveTo>
                  <a:cubicBezTo>
                    <a:pt x="104" y="1"/>
                    <a:pt x="100" y="2"/>
                    <a:pt x="97" y="6"/>
                  </a:cubicBezTo>
                  <a:cubicBezTo>
                    <a:pt x="97" y="8"/>
                    <a:pt x="95" y="10"/>
                    <a:pt x="95" y="10"/>
                  </a:cubicBezTo>
                  <a:cubicBezTo>
                    <a:pt x="76" y="64"/>
                    <a:pt x="52" y="102"/>
                    <a:pt x="10" y="137"/>
                  </a:cubicBezTo>
                  <a:cubicBezTo>
                    <a:pt x="0" y="142"/>
                    <a:pt x="5" y="155"/>
                    <a:pt x="15" y="155"/>
                  </a:cubicBezTo>
                  <a:cubicBezTo>
                    <a:pt x="16" y="155"/>
                    <a:pt x="18" y="155"/>
                    <a:pt x="20" y="154"/>
                  </a:cubicBezTo>
                  <a:cubicBezTo>
                    <a:pt x="63" y="130"/>
                    <a:pt x="102" y="87"/>
                    <a:pt x="119" y="40"/>
                  </a:cubicBezTo>
                  <a:cubicBezTo>
                    <a:pt x="121" y="34"/>
                    <a:pt x="123" y="25"/>
                    <a:pt x="123" y="19"/>
                  </a:cubicBezTo>
                  <a:cubicBezTo>
                    <a:pt x="126" y="7"/>
                    <a:pt x="117" y="1"/>
                    <a:pt x="1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2286776" y="3735606"/>
              <a:ext cx="420808" cy="292599"/>
            </a:xfrm>
            <a:custGeom>
              <a:avLst/>
              <a:gdLst/>
              <a:ahLst/>
              <a:cxnLst/>
              <a:rect l="l" t="t" r="r" b="b"/>
              <a:pathLst>
                <a:path w="1924" h="1335" extrusionOk="0">
                  <a:moveTo>
                    <a:pt x="1000" y="0"/>
                  </a:moveTo>
                  <a:cubicBezTo>
                    <a:pt x="695" y="0"/>
                    <a:pt x="387" y="115"/>
                    <a:pt x="178" y="338"/>
                  </a:cubicBezTo>
                  <a:cubicBezTo>
                    <a:pt x="101" y="422"/>
                    <a:pt x="41" y="516"/>
                    <a:pt x="1" y="615"/>
                  </a:cubicBezTo>
                  <a:lnTo>
                    <a:pt x="46" y="634"/>
                  </a:lnTo>
                  <a:cubicBezTo>
                    <a:pt x="73" y="589"/>
                    <a:pt x="103" y="540"/>
                    <a:pt x="140" y="499"/>
                  </a:cubicBezTo>
                  <a:cubicBezTo>
                    <a:pt x="142" y="496"/>
                    <a:pt x="146" y="494"/>
                    <a:pt x="149" y="494"/>
                  </a:cubicBezTo>
                  <a:cubicBezTo>
                    <a:pt x="159" y="494"/>
                    <a:pt x="170" y="507"/>
                    <a:pt x="163" y="518"/>
                  </a:cubicBezTo>
                  <a:cubicBezTo>
                    <a:pt x="146" y="546"/>
                    <a:pt x="123" y="574"/>
                    <a:pt x="101" y="600"/>
                  </a:cubicBezTo>
                  <a:lnTo>
                    <a:pt x="140" y="608"/>
                  </a:lnTo>
                  <a:cubicBezTo>
                    <a:pt x="153" y="595"/>
                    <a:pt x="165" y="585"/>
                    <a:pt x="178" y="576"/>
                  </a:cubicBezTo>
                  <a:cubicBezTo>
                    <a:pt x="181" y="574"/>
                    <a:pt x="184" y="574"/>
                    <a:pt x="187" y="574"/>
                  </a:cubicBezTo>
                  <a:cubicBezTo>
                    <a:pt x="199" y="574"/>
                    <a:pt x="206" y="589"/>
                    <a:pt x="198" y="600"/>
                  </a:cubicBezTo>
                  <a:cubicBezTo>
                    <a:pt x="193" y="604"/>
                    <a:pt x="191" y="608"/>
                    <a:pt x="187" y="610"/>
                  </a:cubicBezTo>
                  <a:lnTo>
                    <a:pt x="215" y="627"/>
                  </a:lnTo>
                  <a:cubicBezTo>
                    <a:pt x="262" y="546"/>
                    <a:pt x="326" y="471"/>
                    <a:pt x="405" y="411"/>
                  </a:cubicBezTo>
                  <a:cubicBezTo>
                    <a:pt x="572" y="286"/>
                    <a:pt x="793" y="215"/>
                    <a:pt x="1009" y="215"/>
                  </a:cubicBezTo>
                  <a:cubicBezTo>
                    <a:pt x="1234" y="215"/>
                    <a:pt x="1453" y="291"/>
                    <a:pt x="1605" y="460"/>
                  </a:cubicBezTo>
                  <a:cubicBezTo>
                    <a:pt x="1733" y="606"/>
                    <a:pt x="1778" y="790"/>
                    <a:pt x="1757" y="979"/>
                  </a:cubicBezTo>
                  <a:cubicBezTo>
                    <a:pt x="1746" y="1073"/>
                    <a:pt x="1727" y="1184"/>
                    <a:pt x="1680" y="1276"/>
                  </a:cubicBezTo>
                  <a:lnTo>
                    <a:pt x="1720" y="1287"/>
                  </a:lnTo>
                  <a:cubicBezTo>
                    <a:pt x="1723" y="1283"/>
                    <a:pt x="1727" y="1282"/>
                    <a:pt x="1732" y="1282"/>
                  </a:cubicBezTo>
                  <a:cubicBezTo>
                    <a:pt x="1740" y="1282"/>
                    <a:pt x="1749" y="1288"/>
                    <a:pt x="1746" y="1300"/>
                  </a:cubicBezTo>
                  <a:cubicBezTo>
                    <a:pt x="1746" y="1306"/>
                    <a:pt x="1744" y="1315"/>
                    <a:pt x="1742" y="1321"/>
                  </a:cubicBezTo>
                  <a:lnTo>
                    <a:pt x="1789" y="1334"/>
                  </a:lnTo>
                  <a:cubicBezTo>
                    <a:pt x="1860" y="1094"/>
                    <a:pt x="1924" y="857"/>
                    <a:pt x="1862" y="602"/>
                  </a:cubicBezTo>
                  <a:cubicBezTo>
                    <a:pt x="1800" y="351"/>
                    <a:pt x="1637" y="152"/>
                    <a:pt x="1391" y="66"/>
                  </a:cubicBezTo>
                  <a:cubicBezTo>
                    <a:pt x="1267" y="22"/>
                    <a:pt x="1134" y="0"/>
                    <a:pt x="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2242814" y="3722893"/>
              <a:ext cx="483579" cy="457199"/>
            </a:xfrm>
            <a:custGeom>
              <a:avLst/>
              <a:gdLst/>
              <a:ahLst/>
              <a:cxnLst/>
              <a:rect l="l" t="t" r="r" b="b"/>
              <a:pathLst>
                <a:path w="2211" h="2086" extrusionOk="0">
                  <a:moveTo>
                    <a:pt x="1201" y="58"/>
                  </a:moveTo>
                  <a:cubicBezTo>
                    <a:pt x="1335" y="58"/>
                    <a:pt x="1468" y="80"/>
                    <a:pt x="1592" y="124"/>
                  </a:cubicBezTo>
                  <a:cubicBezTo>
                    <a:pt x="1838" y="210"/>
                    <a:pt x="2001" y="409"/>
                    <a:pt x="2063" y="660"/>
                  </a:cubicBezTo>
                  <a:cubicBezTo>
                    <a:pt x="2125" y="915"/>
                    <a:pt x="2061" y="1152"/>
                    <a:pt x="1990" y="1392"/>
                  </a:cubicBezTo>
                  <a:cubicBezTo>
                    <a:pt x="1983" y="1409"/>
                    <a:pt x="1979" y="1429"/>
                    <a:pt x="1973" y="1444"/>
                  </a:cubicBezTo>
                  <a:cubicBezTo>
                    <a:pt x="1901" y="1525"/>
                    <a:pt x="1813" y="1592"/>
                    <a:pt x="1706" y="1592"/>
                  </a:cubicBezTo>
                  <a:cubicBezTo>
                    <a:pt x="1682" y="1592"/>
                    <a:pt x="1656" y="1588"/>
                    <a:pt x="1630" y="1581"/>
                  </a:cubicBezTo>
                  <a:cubicBezTo>
                    <a:pt x="1465" y="1531"/>
                    <a:pt x="1439" y="1366"/>
                    <a:pt x="1448" y="1214"/>
                  </a:cubicBezTo>
                  <a:cubicBezTo>
                    <a:pt x="1448" y="1208"/>
                    <a:pt x="1446" y="1204"/>
                    <a:pt x="1439" y="1202"/>
                  </a:cubicBezTo>
                  <a:cubicBezTo>
                    <a:pt x="1441" y="1186"/>
                    <a:pt x="1427" y="1176"/>
                    <a:pt x="1413" y="1176"/>
                  </a:cubicBezTo>
                  <a:cubicBezTo>
                    <a:pt x="1402" y="1176"/>
                    <a:pt x="1391" y="1182"/>
                    <a:pt x="1386" y="1195"/>
                  </a:cubicBezTo>
                  <a:cubicBezTo>
                    <a:pt x="1334" y="1343"/>
                    <a:pt x="1210" y="1411"/>
                    <a:pt x="1087" y="1411"/>
                  </a:cubicBezTo>
                  <a:cubicBezTo>
                    <a:pt x="920" y="1411"/>
                    <a:pt x="755" y="1287"/>
                    <a:pt x="778" y="1071"/>
                  </a:cubicBezTo>
                  <a:cubicBezTo>
                    <a:pt x="798" y="876"/>
                    <a:pt x="945" y="775"/>
                    <a:pt x="1096" y="775"/>
                  </a:cubicBezTo>
                  <a:cubicBezTo>
                    <a:pt x="1220" y="775"/>
                    <a:pt x="1348" y="843"/>
                    <a:pt x="1409" y="983"/>
                  </a:cubicBezTo>
                  <a:cubicBezTo>
                    <a:pt x="1412" y="990"/>
                    <a:pt x="1417" y="992"/>
                    <a:pt x="1422" y="992"/>
                  </a:cubicBezTo>
                  <a:cubicBezTo>
                    <a:pt x="1425" y="992"/>
                    <a:pt x="1428" y="991"/>
                    <a:pt x="1431" y="989"/>
                  </a:cubicBezTo>
                  <a:cubicBezTo>
                    <a:pt x="1433" y="990"/>
                    <a:pt x="1435" y="990"/>
                    <a:pt x="1437" y="990"/>
                  </a:cubicBezTo>
                  <a:cubicBezTo>
                    <a:pt x="1444" y="990"/>
                    <a:pt x="1450" y="987"/>
                    <a:pt x="1448" y="979"/>
                  </a:cubicBezTo>
                  <a:cubicBezTo>
                    <a:pt x="1446" y="930"/>
                    <a:pt x="1446" y="882"/>
                    <a:pt x="1480" y="844"/>
                  </a:cubicBezTo>
                  <a:cubicBezTo>
                    <a:pt x="1514" y="807"/>
                    <a:pt x="1553" y="805"/>
                    <a:pt x="1598" y="805"/>
                  </a:cubicBezTo>
                  <a:cubicBezTo>
                    <a:pt x="1583" y="906"/>
                    <a:pt x="1577" y="1007"/>
                    <a:pt x="1570" y="1109"/>
                  </a:cubicBezTo>
                  <a:cubicBezTo>
                    <a:pt x="1564" y="1195"/>
                    <a:pt x="1540" y="1309"/>
                    <a:pt x="1568" y="1394"/>
                  </a:cubicBezTo>
                  <a:cubicBezTo>
                    <a:pt x="1586" y="1454"/>
                    <a:pt x="1635" y="1498"/>
                    <a:pt x="1689" y="1498"/>
                  </a:cubicBezTo>
                  <a:cubicBezTo>
                    <a:pt x="1712" y="1498"/>
                    <a:pt x="1736" y="1489"/>
                    <a:pt x="1759" y="1469"/>
                  </a:cubicBezTo>
                  <a:cubicBezTo>
                    <a:pt x="1761" y="1469"/>
                    <a:pt x="1761" y="1467"/>
                    <a:pt x="1761" y="1467"/>
                  </a:cubicBezTo>
                  <a:cubicBezTo>
                    <a:pt x="1814" y="1435"/>
                    <a:pt x="1851" y="1388"/>
                    <a:pt x="1879" y="1334"/>
                  </a:cubicBezTo>
                  <a:cubicBezTo>
                    <a:pt x="1926" y="1242"/>
                    <a:pt x="1947" y="1131"/>
                    <a:pt x="1958" y="1037"/>
                  </a:cubicBezTo>
                  <a:cubicBezTo>
                    <a:pt x="1977" y="848"/>
                    <a:pt x="1934" y="662"/>
                    <a:pt x="1806" y="518"/>
                  </a:cubicBezTo>
                  <a:cubicBezTo>
                    <a:pt x="1655" y="348"/>
                    <a:pt x="1435" y="272"/>
                    <a:pt x="1212" y="272"/>
                  </a:cubicBezTo>
                  <a:cubicBezTo>
                    <a:pt x="994" y="272"/>
                    <a:pt x="773" y="343"/>
                    <a:pt x="606" y="469"/>
                  </a:cubicBezTo>
                  <a:cubicBezTo>
                    <a:pt x="527" y="529"/>
                    <a:pt x="463" y="602"/>
                    <a:pt x="416" y="685"/>
                  </a:cubicBezTo>
                  <a:cubicBezTo>
                    <a:pt x="279" y="927"/>
                    <a:pt x="287" y="1242"/>
                    <a:pt x="446" y="1484"/>
                  </a:cubicBezTo>
                  <a:cubicBezTo>
                    <a:pt x="617" y="1744"/>
                    <a:pt x="899" y="1870"/>
                    <a:pt x="1191" y="1870"/>
                  </a:cubicBezTo>
                  <a:cubicBezTo>
                    <a:pt x="1315" y="1870"/>
                    <a:pt x="1442" y="1847"/>
                    <a:pt x="1562" y="1801"/>
                  </a:cubicBezTo>
                  <a:cubicBezTo>
                    <a:pt x="1570" y="1799"/>
                    <a:pt x="1574" y="1793"/>
                    <a:pt x="1577" y="1786"/>
                  </a:cubicBezTo>
                  <a:cubicBezTo>
                    <a:pt x="1634" y="1814"/>
                    <a:pt x="1660" y="1872"/>
                    <a:pt x="1656" y="1934"/>
                  </a:cubicBezTo>
                  <a:cubicBezTo>
                    <a:pt x="1650" y="1931"/>
                    <a:pt x="1645" y="1930"/>
                    <a:pt x="1639" y="1930"/>
                  </a:cubicBezTo>
                  <a:cubicBezTo>
                    <a:pt x="1636" y="1930"/>
                    <a:pt x="1632" y="1930"/>
                    <a:pt x="1628" y="1932"/>
                  </a:cubicBezTo>
                  <a:cubicBezTo>
                    <a:pt x="1498" y="1998"/>
                    <a:pt x="1358" y="2028"/>
                    <a:pt x="1219" y="2028"/>
                  </a:cubicBezTo>
                  <a:cubicBezTo>
                    <a:pt x="903" y="2028"/>
                    <a:pt x="585" y="1874"/>
                    <a:pt x="366" y="1641"/>
                  </a:cubicBezTo>
                  <a:cubicBezTo>
                    <a:pt x="118" y="1375"/>
                    <a:pt x="69" y="994"/>
                    <a:pt x="202" y="675"/>
                  </a:cubicBezTo>
                  <a:cubicBezTo>
                    <a:pt x="244" y="574"/>
                    <a:pt x="302" y="480"/>
                    <a:pt x="379" y="396"/>
                  </a:cubicBezTo>
                  <a:cubicBezTo>
                    <a:pt x="588" y="173"/>
                    <a:pt x="896" y="58"/>
                    <a:pt x="1201" y="58"/>
                  </a:cubicBezTo>
                  <a:close/>
                  <a:moveTo>
                    <a:pt x="1213" y="0"/>
                  </a:moveTo>
                  <a:cubicBezTo>
                    <a:pt x="1097" y="0"/>
                    <a:pt x="983" y="15"/>
                    <a:pt x="878" y="43"/>
                  </a:cubicBezTo>
                  <a:cubicBezTo>
                    <a:pt x="506" y="139"/>
                    <a:pt x="204" y="413"/>
                    <a:pt x="103" y="788"/>
                  </a:cubicBezTo>
                  <a:cubicBezTo>
                    <a:pt x="0" y="1178"/>
                    <a:pt x="146" y="1548"/>
                    <a:pt x="454" y="1801"/>
                  </a:cubicBezTo>
                  <a:cubicBezTo>
                    <a:pt x="671" y="1977"/>
                    <a:pt x="946" y="2085"/>
                    <a:pt x="1220" y="2085"/>
                  </a:cubicBezTo>
                  <a:cubicBezTo>
                    <a:pt x="1369" y="2085"/>
                    <a:pt x="1518" y="2053"/>
                    <a:pt x="1658" y="1983"/>
                  </a:cubicBezTo>
                  <a:cubicBezTo>
                    <a:pt x="1662" y="1981"/>
                    <a:pt x="1664" y="1977"/>
                    <a:pt x="1666" y="1975"/>
                  </a:cubicBezTo>
                  <a:cubicBezTo>
                    <a:pt x="1670" y="1976"/>
                    <a:pt x="1673" y="1977"/>
                    <a:pt x="1676" y="1977"/>
                  </a:cubicBezTo>
                  <a:cubicBezTo>
                    <a:pt x="1684" y="1977"/>
                    <a:pt x="1692" y="1972"/>
                    <a:pt x="1696" y="1962"/>
                  </a:cubicBezTo>
                  <a:cubicBezTo>
                    <a:pt x="1726" y="1872"/>
                    <a:pt x="1660" y="1773"/>
                    <a:pt x="1572" y="1750"/>
                  </a:cubicBezTo>
                  <a:cubicBezTo>
                    <a:pt x="1568" y="1747"/>
                    <a:pt x="1562" y="1745"/>
                    <a:pt x="1555" y="1745"/>
                  </a:cubicBezTo>
                  <a:cubicBezTo>
                    <a:pt x="1552" y="1745"/>
                    <a:pt x="1549" y="1745"/>
                    <a:pt x="1547" y="1746"/>
                  </a:cubicBezTo>
                  <a:cubicBezTo>
                    <a:pt x="1430" y="1790"/>
                    <a:pt x="1307" y="1813"/>
                    <a:pt x="1186" y="1813"/>
                  </a:cubicBezTo>
                  <a:cubicBezTo>
                    <a:pt x="961" y="1813"/>
                    <a:pt x="741" y="1733"/>
                    <a:pt x="578" y="1559"/>
                  </a:cubicBezTo>
                  <a:cubicBezTo>
                    <a:pt x="332" y="1296"/>
                    <a:pt x="302" y="874"/>
                    <a:pt x="549" y="600"/>
                  </a:cubicBezTo>
                  <a:cubicBezTo>
                    <a:pt x="704" y="427"/>
                    <a:pt x="962" y="328"/>
                    <a:pt x="1211" y="328"/>
                  </a:cubicBezTo>
                  <a:cubicBezTo>
                    <a:pt x="1354" y="328"/>
                    <a:pt x="1494" y="361"/>
                    <a:pt x="1609" y="430"/>
                  </a:cubicBezTo>
                  <a:cubicBezTo>
                    <a:pt x="1780" y="535"/>
                    <a:pt x="1898" y="707"/>
                    <a:pt x="1906" y="912"/>
                  </a:cubicBezTo>
                  <a:cubicBezTo>
                    <a:pt x="1915" y="1067"/>
                    <a:pt x="1879" y="1330"/>
                    <a:pt x="1739" y="1437"/>
                  </a:cubicBezTo>
                  <a:cubicBezTo>
                    <a:pt x="1721" y="1444"/>
                    <a:pt x="1706" y="1447"/>
                    <a:pt x="1692" y="1447"/>
                  </a:cubicBezTo>
                  <a:cubicBezTo>
                    <a:pt x="1590" y="1447"/>
                    <a:pt x="1613" y="1264"/>
                    <a:pt x="1617" y="1214"/>
                  </a:cubicBezTo>
                  <a:cubicBezTo>
                    <a:pt x="1619" y="1169"/>
                    <a:pt x="1622" y="1127"/>
                    <a:pt x="1624" y="1084"/>
                  </a:cubicBezTo>
                  <a:cubicBezTo>
                    <a:pt x="1630" y="987"/>
                    <a:pt x="1637" y="891"/>
                    <a:pt x="1632" y="795"/>
                  </a:cubicBezTo>
                  <a:cubicBezTo>
                    <a:pt x="1632" y="792"/>
                    <a:pt x="1632" y="790"/>
                    <a:pt x="1630" y="790"/>
                  </a:cubicBezTo>
                  <a:cubicBezTo>
                    <a:pt x="1632" y="782"/>
                    <a:pt x="1630" y="773"/>
                    <a:pt x="1622" y="769"/>
                  </a:cubicBezTo>
                  <a:cubicBezTo>
                    <a:pt x="1604" y="760"/>
                    <a:pt x="1586" y="756"/>
                    <a:pt x="1569" y="756"/>
                  </a:cubicBezTo>
                  <a:cubicBezTo>
                    <a:pt x="1497" y="756"/>
                    <a:pt x="1427" y="818"/>
                    <a:pt x="1409" y="887"/>
                  </a:cubicBezTo>
                  <a:cubicBezTo>
                    <a:pt x="1350" y="768"/>
                    <a:pt x="1239" y="715"/>
                    <a:pt x="1123" y="715"/>
                  </a:cubicBezTo>
                  <a:cubicBezTo>
                    <a:pt x="927" y="715"/>
                    <a:pt x="717" y="866"/>
                    <a:pt x="716" y="1103"/>
                  </a:cubicBezTo>
                  <a:cubicBezTo>
                    <a:pt x="716" y="1338"/>
                    <a:pt x="904" y="1469"/>
                    <a:pt x="1091" y="1469"/>
                  </a:cubicBezTo>
                  <a:cubicBezTo>
                    <a:pt x="1218" y="1469"/>
                    <a:pt x="1344" y="1409"/>
                    <a:pt x="1412" y="1281"/>
                  </a:cubicBezTo>
                  <a:lnTo>
                    <a:pt x="1412" y="1281"/>
                  </a:lnTo>
                  <a:cubicBezTo>
                    <a:pt x="1405" y="1431"/>
                    <a:pt x="1442" y="1566"/>
                    <a:pt x="1604" y="1623"/>
                  </a:cubicBezTo>
                  <a:cubicBezTo>
                    <a:pt x="1638" y="1636"/>
                    <a:pt x="1673" y="1641"/>
                    <a:pt x="1707" y="1641"/>
                  </a:cubicBezTo>
                  <a:cubicBezTo>
                    <a:pt x="1814" y="1641"/>
                    <a:pt x="1919" y="1588"/>
                    <a:pt x="1986" y="1503"/>
                  </a:cubicBezTo>
                  <a:cubicBezTo>
                    <a:pt x="1988" y="1501"/>
                    <a:pt x="1990" y="1501"/>
                    <a:pt x="1992" y="1497"/>
                  </a:cubicBezTo>
                  <a:cubicBezTo>
                    <a:pt x="1992" y="1497"/>
                    <a:pt x="1992" y="1495"/>
                    <a:pt x="1994" y="1495"/>
                  </a:cubicBezTo>
                  <a:cubicBezTo>
                    <a:pt x="2001" y="1484"/>
                    <a:pt x="2007" y="1476"/>
                    <a:pt x="2013" y="1465"/>
                  </a:cubicBezTo>
                  <a:cubicBezTo>
                    <a:pt x="2016" y="1461"/>
                    <a:pt x="2016" y="1454"/>
                    <a:pt x="2016" y="1450"/>
                  </a:cubicBezTo>
                  <a:cubicBezTo>
                    <a:pt x="2185" y="1097"/>
                    <a:pt x="2210" y="630"/>
                    <a:pt x="1958" y="311"/>
                  </a:cubicBezTo>
                  <a:cubicBezTo>
                    <a:pt x="1785" y="90"/>
                    <a:pt x="1495" y="0"/>
                    <a:pt x="1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2407943" y="3892754"/>
              <a:ext cx="270113" cy="179066"/>
            </a:xfrm>
            <a:custGeom>
              <a:avLst/>
              <a:gdLst/>
              <a:ahLst/>
              <a:cxnLst/>
              <a:rect l="l" t="t" r="r" b="b"/>
              <a:pathLst>
                <a:path w="1235" h="817" extrusionOk="0">
                  <a:moveTo>
                    <a:pt x="397" y="133"/>
                  </a:moveTo>
                  <a:cubicBezTo>
                    <a:pt x="401" y="133"/>
                    <a:pt x="405" y="135"/>
                    <a:pt x="408" y="137"/>
                  </a:cubicBezTo>
                  <a:cubicBezTo>
                    <a:pt x="487" y="184"/>
                    <a:pt x="530" y="285"/>
                    <a:pt x="500" y="373"/>
                  </a:cubicBezTo>
                  <a:cubicBezTo>
                    <a:pt x="476" y="439"/>
                    <a:pt x="416" y="488"/>
                    <a:pt x="347" y="488"/>
                  </a:cubicBezTo>
                  <a:cubicBezTo>
                    <a:pt x="336" y="488"/>
                    <a:pt x="325" y="487"/>
                    <a:pt x="314" y="484"/>
                  </a:cubicBezTo>
                  <a:cubicBezTo>
                    <a:pt x="127" y="444"/>
                    <a:pt x="199" y="141"/>
                    <a:pt x="354" y="141"/>
                  </a:cubicBezTo>
                  <a:cubicBezTo>
                    <a:pt x="362" y="141"/>
                    <a:pt x="370" y="142"/>
                    <a:pt x="378" y="144"/>
                  </a:cubicBezTo>
                  <a:cubicBezTo>
                    <a:pt x="382" y="138"/>
                    <a:pt x="390" y="133"/>
                    <a:pt x="397" y="133"/>
                  </a:cubicBezTo>
                  <a:close/>
                  <a:moveTo>
                    <a:pt x="340" y="0"/>
                  </a:moveTo>
                  <a:cubicBezTo>
                    <a:pt x="189" y="0"/>
                    <a:pt x="43" y="101"/>
                    <a:pt x="23" y="296"/>
                  </a:cubicBezTo>
                  <a:cubicBezTo>
                    <a:pt x="0" y="512"/>
                    <a:pt x="165" y="637"/>
                    <a:pt x="332" y="637"/>
                  </a:cubicBezTo>
                  <a:cubicBezTo>
                    <a:pt x="455" y="637"/>
                    <a:pt x="579" y="569"/>
                    <a:pt x="631" y="420"/>
                  </a:cubicBezTo>
                  <a:cubicBezTo>
                    <a:pt x="636" y="407"/>
                    <a:pt x="647" y="401"/>
                    <a:pt x="658" y="401"/>
                  </a:cubicBezTo>
                  <a:cubicBezTo>
                    <a:pt x="672" y="401"/>
                    <a:pt x="687" y="411"/>
                    <a:pt x="687" y="427"/>
                  </a:cubicBezTo>
                  <a:cubicBezTo>
                    <a:pt x="691" y="429"/>
                    <a:pt x="695" y="433"/>
                    <a:pt x="693" y="442"/>
                  </a:cubicBezTo>
                  <a:cubicBezTo>
                    <a:pt x="687" y="591"/>
                    <a:pt x="710" y="758"/>
                    <a:pt x="875" y="806"/>
                  </a:cubicBezTo>
                  <a:cubicBezTo>
                    <a:pt x="902" y="813"/>
                    <a:pt x="927" y="817"/>
                    <a:pt x="951" y="817"/>
                  </a:cubicBezTo>
                  <a:cubicBezTo>
                    <a:pt x="1058" y="817"/>
                    <a:pt x="1146" y="751"/>
                    <a:pt x="1218" y="671"/>
                  </a:cubicBezTo>
                  <a:cubicBezTo>
                    <a:pt x="1224" y="654"/>
                    <a:pt x="1228" y="634"/>
                    <a:pt x="1235" y="617"/>
                  </a:cubicBezTo>
                  <a:lnTo>
                    <a:pt x="1188" y="604"/>
                  </a:lnTo>
                  <a:cubicBezTo>
                    <a:pt x="1171" y="651"/>
                    <a:pt x="1132" y="694"/>
                    <a:pt x="1089" y="718"/>
                  </a:cubicBezTo>
                  <a:cubicBezTo>
                    <a:pt x="1087" y="719"/>
                    <a:pt x="1085" y="719"/>
                    <a:pt x="1083" y="719"/>
                  </a:cubicBezTo>
                  <a:cubicBezTo>
                    <a:pt x="1074" y="719"/>
                    <a:pt x="1070" y="708"/>
                    <a:pt x="1079" y="701"/>
                  </a:cubicBezTo>
                  <a:cubicBezTo>
                    <a:pt x="1124" y="666"/>
                    <a:pt x="1147" y="628"/>
                    <a:pt x="1164" y="574"/>
                  </a:cubicBezTo>
                  <a:cubicBezTo>
                    <a:pt x="1164" y="574"/>
                    <a:pt x="1166" y="572"/>
                    <a:pt x="1166" y="570"/>
                  </a:cubicBezTo>
                  <a:lnTo>
                    <a:pt x="1126" y="559"/>
                  </a:lnTo>
                  <a:cubicBezTo>
                    <a:pt x="1096" y="613"/>
                    <a:pt x="1059" y="660"/>
                    <a:pt x="1008" y="692"/>
                  </a:cubicBezTo>
                  <a:cubicBezTo>
                    <a:pt x="1006" y="692"/>
                    <a:pt x="1006" y="694"/>
                    <a:pt x="1004" y="694"/>
                  </a:cubicBezTo>
                  <a:cubicBezTo>
                    <a:pt x="981" y="714"/>
                    <a:pt x="957" y="723"/>
                    <a:pt x="934" y="723"/>
                  </a:cubicBezTo>
                  <a:cubicBezTo>
                    <a:pt x="880" y="723"/>
                    <a:pt x="831" y="679"/>
                    <a:pt x="813" y="619"/>
                  </a:cubicBezTo>
                  <a:cubicBezTo>
                    <a:pt x="785" y="534"/>
                    <a:pt x="809" y="420"/>
                    <a:pt x="815" y="334"/>
                  </a:cubicBezTo>
                  <a:cubicBezTo>
                    <a:pt x="822" y="232"/>
                    <a:pt x="828" y="131"/>
                    <a:pt x="845" y="30"/>
                  </a:cubicBezTo>
                  <a:cubicBezTo>
                    <a:pt x="800" y="30"/>
                    <a:pt x="759" y="32"/>
                    <a:pt x="725" y="69"/>
                  </a:cubicBezTo>
                  <a:cubicBezTo>
                    <a:pt x="691" y="107"/>
                    <a:pt x="691" y="155"/>
                    <a:pt x="695" y="204"/>
                  </a:cubicBezTo>
                  <a:cubicBezTo>
                    <a:pt x="695" y="212"/>
                    <a:pt x="689" y="215"/>
                    <a:pt x="683" y="215"/>
                  </a:cubicBezTo>
                  <a:cubicBezTo>
                    <a:pt x="681" y="215"/>
                    <a:pt x="679" y="215"/>
                    <a:pt x="678" y="214"/>
                  </a:cubicBezTo>
                  <a:cubicBezTo>
                    <a:pt x="674" y="216"/>
                    <a:pt x="671" y="217"/>
                    <a:pt x="667" y="217"/>
                  </a:cubicBezTo>
                  <a:cubicBezTo>
                    <a:pt x="662" y="217"/>
                    <a:pt x="657" y="215"/>
                    <a:pt x="654" y="210"/>
                  </a:cubicBezTo>
                  <a:cubicBezTo>
                    <a:pt x="593" y="69"/>
                    <a:pt x="465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2257687" y="3866892"/>
              <a:ext cx="348413" cy="300489"/>
            </a:xfrm>
            <a:custGeom>
              <a:avLst/>
              <a:gdLst/>
              <a:ahLst/>
              <a:cxnLst/>
              <a:rect l="l" t="t" r="r" b="b"/>
              <a:pathLst>
                <a:path w="1593" h="1371" extrusionOk="0">
                  <a:moveTo>
                    <a:pt x="234" y="1"/>
                  </a:moveTo>
                  <a:cubicBezTo>
                    <a:pt x="221" y="18"/>
                    <a:pt x="209" y="33"/>
                    <a:pt x="196" y="48"/>
                  </a:cubicBezTo>
                  <a:cubicBezTo>
                    <a:pt x="193" y="50"/>
                    <a:pt x="191" y="52"/>
                    <a:pt x="188" y="52"/>
                  </a:cubicBezTo>
                  <a:cubicBezTo>
                    <a:pt x="181" y="52"/>
                    <a:pt x="174" y="43"/>
                    <a:pt x="179" y="35"/>
                  </a:cubicBezTo>
                  <a:lnTo>
                    <a:pt x="134" y="18"/>
                  </a:lnTo>
                  <a:lnTo>
                    <a:pt x="134" y="18"/>
                  </a:lnTo>
                  <a:cubicBezTo>
                    <a:pt x="1" y="337"/>
                    <a:pt x="50" y="718"/>
                    <a:pt x="298" y="984"/>
                  </a:cubicBezTo>
                  <a:cubicBezTo>
                    <a:pt x="517" y="1217"/>
                    <a:pt x="835" y="1371"/>
                    <a:pt x="1152" y="1371"/>
                  </a:cubicBezTo>
                  <a:cubicBezTo>
                    <a:pt x="1291" y="1371"/>
                    <a:pt x="1431" y="1341"/>
                    <a:pt x="1562" y="1275"/>
                  </a:cubicBezTo>
                  <a:cubicBezTo>
                    <a:pt x="1565" y="1273"/>
                    <a:pt x="1569" y="1273"/>
                    <a:pt x="1572" y="1273"/>
                  </a:cubicBezTo>
                  <a:cubicBezTo>
                    <a:pt x="1577" y="1273"/>
                    <a:pt x="1582" y="1274"/>
                    <a:pt x="1588" y="1277"/>
                  </a:cubicBezTo>
                  <a:cubicBezTo>
                    <a:pt x="1592" y="1215"/>
                    <a:pt x="1566" y="1157"/>
                    <a:pt x="1511" y="1129"/>
                  </a:cubicBezTo>
                  <a:cubicBezTo>
                    <a:pt x="1506" y="1136"/>
                    <a:pt x="1502" y="1142"/>
                    <a:pt x="1494" y="1144"/>
                  </a:cubicBezTo>
                  <a:cubicBezTo>
                    <a:pt x="1373" y="1191"/>
                    <a:pt x="1246" y="1214"/>
                    <a:pt x="1121" y="1214"/>
                  </a:cubicBezTo>
                  <a:cubicBezTo>
                    <a:pt x="830" y="1214"/>
                    <a:pt x="549" y="1088"/>
                    <a:pt x="380" y="827"/>
                  </a:cubicBezTo>
                  <a:cubicBezTo>
                    <a:pt x="221" y="585"/>
                    <a:pt x="213" y="273"/>
                    <a:pt x="350" y="28"/>
                  </a:cubicBezTo>
                  <a:lnTo>
                    <a:pt x="322" y="13"/>
                  </a:lnTo>
                  <a:cubicBezTo>
                    <a:pt x="298" y="39"/>
                    <a:pt x="275" y="63"/>
                    <a:pt x="258" y="93"/>
                  </a:cubicBezTo>
                  <a:cubicBezTo>
                    <a:pt x="241" y="125"/>
                    <a:pt x="236" y="163"/>
                    <a:pt x="217" y="193"/>
                  </a:cubicBezTo>
                  <a:cubicBezTo>
                    <a:pt x="216" y="196"/>
                    <a:pt x="214" y="197"/>
                    <a:pt x="212" y="197"/>
                  </a:cubicBezTo>
                  <a:cubicBezTo>
                    <a:pt x="210" y="197"/>
                    <a:pt x="208" y="196"/>
                    <a:pt x="206" y="193"/>
                  </a:cubicBezTo>
                  <a:cubicBezTo>
                    <a:pt x="189" y="138"/>
                    <a:pt x="228" y="58"/>
                    <a:pt x="275" y="11"/>
                  </a:cubicBezTo>
                  <a:lnTo>
                    <a:pt x="2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2435501" y="3921905"/>
              <a:ext cx="88580" cy="78026"/>
            </a:xfrm>
            <a:custGeom>
              <a:avLst/>
              <a:gdLst/>
              <a:ahLst/>
              <a:cxnLst/>
              <a:rect l="l" t="t" r="r" b="b"/>
              <a:pathLst>
                <a:path w="405" h="356" extrusionOk="0">
                  <a:moveTo>
                    <a:pt x="256" y="41"/>
                  </a:moveTo>
                  <a:cubicBezTo>
                    <a:pt x="299" y="77"/>
                    <a:pt x="338" y="122"/>
                    <a:pt x="338" y="182"/>
                  </a:cubicBezTo>
                  <a:cubicBezTo>
                    <a:pt x="336" y="244"/>
                    <a:pt x="291" y="306"/>
                    <a:pt x="224" y="309"/>
                  </a:cubicBezTo>
                  <a:cubicBezTo>
                    <a:pt x="222" y="309"/>
                    <a:pt x="219" y="309"/>
                    <a:pt x="217" y="309"/>
                  </a:cubicBezTo>
                  <a:cubicBezTo>
                    <a:pt x="55" y="309"/>
                    <a:pt x="119" y="43"/>
                    <a:pt x="256" y="41"/>
                  </a:cubicBezTo>
                  <a:close/>
                  <a:moveTo>
                    <a:pt x="271" y="0"/>
                  </a:moveTo>
                  <a:cubicBezTo>
                    <a:pt x="264" y="0"/>
                    <a:pt x="256" y="5"/>
                    <a:pt x="252" y="11"/>
                  </a:cubicBezTo>
                  <a:cubicBezTo>
                    <a:pt x="244" y="9"/>
                    <a:pt x="236" y="8"/>
                    <a:pt x="228" y="8"/>
                  </a:cubicBezTo>
                  <a:cubicBezTo>
                    <a:pt x="73" y="8"/>
                    <a:pt x="1" y="311"/>
                    <a:pt x="188" y="351"/>
                  </a:cubicBezTo>
                  <a:cubicBezTo>
                    <a:pt x="199" y="354"/>
                    <a:pt x="211" y="355"/>
                    <a:pt x="222" y="355"/>
                  </a:cubicBezTo>
                  <a:cubicBezTo>
                    <a:pt x="290" y="355"/>
                    <a:pt x="352" y="306"/>
                    <a:pt x="374" y="240"/>
                  </a:cubicBezTo>
                  <a:cubicBezTo>
                    <a:pt x="404" y="152"/>
                    <a:pt x="361" y="51"/>
                    <a:pt x="282" y="4"/>
                  </a:cubicBezTo>
                  <a:cubicBezTo>
                    <a:pt x="279" y="2"/>
                    <a:pt x="275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2299024" y="3861193"/>
              <a:ext cx="33026" cy="48876"/>
            </a:xfrm>
            <a:custGeom>
              <a:avLst/>
              <a:gdLst/>
              <a:ahLst/>
              <a:cxnLst/>
              <a:rect l="l" t="t" r="r" b="b"/>
              <a:pathLst>
                <a:path w="151" h="223" extrusionOk="0">
                  <a:moveTo>
                    <a:pt x="131" y="1"/>
                  </a:moveTo>
                  <a:cubicBezTo>
                    <a:pt x="128" y="1"/>
                    <a:pt x="125" y="1"/>
                    <a:pt x="122" y="3"/>
                  </a:cubicBezTo>
                  <a:cubicBezTo>
                    <a:pt x="109" y="12"/>
                    <a:pt x="97" y="22"/>
                    <a:pt x="84" y="35"/>
                  </a:cubicBezTo>
                  <a:cubicBezTo>
                    <a:pt x="39" y="84"/>
                    <a:pt x="0" y="164"/>
                    <a:pt x="17" y="217"/>
                  </a:cubicBezTo>
                  <a:cubicBezTo>
                    <a:pt x="17" y="221"/>
                    <a:pt x="19" y="222"/>
                    <a:pt x="22" y="222"/>
                  </a:cubicBezTo>
                  <a:cubicBezTo>
                    <a:pt x="24" y="222"/>
                    <a:pt x="26" y="221"/>
                    <a:pt x="28" y="219"/>
                  </a:cubicBezTo>
                  <a:cubicBezTo>
                    <a:pt x="45" y="189"/>
                    <a:pt x="49" y="151"/>
                    <a:pt x="69" y="119"/>
                  </a:cubicBezTo>
                  <a:cubicBezTo>
                    <a:pt x="86" y="89"/>
                    <a:pt x="109" y="63"/>
                    <a:pt x="131" y="37"/>
                  </a:cubicBezTo>
                  <a:cubicBezTo>
                    <a:pt x="135" y="35"/>
                    <a:pt x="137" y="31"/>
                    <a:pt x="142" y="27"/>
                  </a:cubicBezTo>
                  <a:cubicBezTo>
                    <a:pt x="150" y="16"/>
                    <a:pt x="143" y="1"/>
                    <a:pt x="1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2295524" y="3843878"/>
              <a:ext cx="28433" cy="34191"/>
            </a:xfrm>
            <a:custGeom>
              <a:avLst/>
              <a:gdLst/>
              <a:ahLst/>
              <a:cxnLst/>
              <a:rect l="l" t="t" r="r" b="b"/>
              <a:pathLst>
                <a:path w="130" h="156" extrusionOk="0">
                  <a:moveTo>
                    <a:pt x="109" y="0"/>
                  </a:moveTo>
                  <a:cubicBezTo>
                    <a:pt x="106" y="0"/>
                    <a:pt x="102" y="2"/>
                    <a:pt x="100" y="5"/>
                  </a:cubicBezTo>
                  <a:cubicBezTo>
                    <a:pt x="63" y="46"/>
                    <a:pt x="33" y="95"/>
                    <a:pt x="6" y="140"/>
                  </a:cubicBezTo>
                  <a:cubicBezTo>
                    <a:pt x="1" y="148"/>
                    <a:pt x="8" y="156"/>
                    <a:pt x="15" y="156"/>
                  </a:cubicBezTo>
                  <a:cubicBezTo>
                    <a:pt x="18" y="156"/>
                    <a:pt x="20" y="155"/>
                    <a:pt x="23" y="153"/>
                  </a:cubicBezTo>
                  <a:cubicBezTo>
                    <a:pt x="36" y="138"/>
                    <a:pt x="48" y="121"/>
                    <a:pt x="61" y="106"/>
                  </a:cubicBezTo>
                  <a:cubicBezTo>
                    <a:pt x="85" y="80"/>
                    <a:pt x="106" y="52"/>
                    <a:pt x="123" y="24"/>
                  </a:cubicBezTo>
                  <a:cubicBezTo>
                    <a:pt x="130" y="13"/>
                    <a:pt x="11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2623157" y="4027986"/>
              <a:ext cx="4374" cy="1534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0"/>
                    <a:pt x="0" y="0"/>
                    <a:pt x="0" y="7"/>
                  </a:cubicBezTo>
                  <a:cubicBezTo>
                    <a:pt x="7" y="4"/>
                    <a:pt x="20" y="7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2658807" y="3990726"/>
              <a:ext cx="14654" cy="5041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36" y="22"/>
                  </a:moveTo>
                  <a:cubicBezTo>
                    <a:pt x="66" y="1"/>
                    <a:pt x="0" y="3"/>
                    <a:pt x="3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2631468" y="3981959"/>
              <a:ext cx="6780" cy="4822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" y="15"/>
                  </a:moveTo>
                  <a:cubicBezTo>
                    <a:pt x="12" y="15"/>
                    <a:pt x="14" y="20"/>
                    <a:pt x="22" y="22"/>
                  </a:cubicBezTo>
                  <a:cubicBezTo>
                    <a:pt x="22" y="15"/>
                    <a:pt x="29" y="13"/>
                    <a:pt x="31" y="9"/>
                  </a:cubicBezTo>
                  <a:cubicBezTo>
                    <a:pt x="22" y="9"/>
                    <a:pt x="20" y="2"/>
                    <a:pt x="12" y="0"/>
                  </a:cubicBezTo>
                  <a:cubicBezTo>
                    <a:pt x="12" y="9"/>
                    <a:pt x="3" y="9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2672805" y="3947110"/>
              <a:ext cx="7655" cy="4603"/>
            </a:xfrm>
            <a:custGeom>
              <a:avLst/>
              <a:gdLst/>
              <a:ahLst/>
              <a:cxnLst/>
              <a:rect l="l" t="t" r="r" b="b"/>
              <a:pathLst>
                <a:path w="35" h="21" extrusionOk="0">
                  <a:moveTo>
                    <a:pt x="22" y="20"/>
                  </a:moveTo>
                  <a:cubicBezTo>
                    <a:pt x="24" y="11"/>
                    <a:pt x="35" y="11"/>
                    <a:pt x="32" y="1"/>
                  </a:cubicBezTo>
                  <a:lnTo>
                    <a:pt x="11" y="1"/>
                  </a:lnTo>
                  <a:cubicBezTo>
                    <a:pt x="0" y="9"/>
                    <a:pt x="2" y="18"/>
                    <a:pt x="22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2547701" y="3943384"/>
              <a:ext cx="4374" cy="2630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1"/>
                    <a:pt x="0" y="7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2338392" y="3932644"/>
              <a:ext cx="10061" cy="9205"/>
            </a:xfrm>
            <a:custGeom>
              <a:avLst/>
              <a:gdLst/>
              <a:ahLst/>
              <a:cxnLst/>
              <a:rect l="l" t="t" r="r" b="b"/>
              <a:pathLst>
                <a:path w="46" h="42" extrusionOk="0">
                  <a:moveTo>
                    <a:pt x="43" y="39"/>
                  </a:moveTo>
                  <a:cubicBezTo>
                    <a:pt x="45" y="17"/>
                    <a:pt x="45" y="0"/>
                    <a:pt x="13" y="2"/>
                  </a:cubicBezTo>
                  <a:cubicBezTo>
                    <a:pt x="11" y="13"/>
                    <a:pt x="0" y="17"/>
                    <a:pt x="4" y="30"/>
                  </a:cubicBezTo>
                  <a:cubicBezTo>
                    <a:pt x="17" y="35"/>
                    <a:pt x="24" y="41"/>
                    <a:pt x="43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2314990" y="3931768"/>
              <a:ext cx="4812" cy="3507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5"/>
                  </a:moveTo>
                  <a:lnTo>
                    <a:pt x="21" y="15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2482962" y="3919494"/>
              <a:ext cx="2625" cy="3507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2402038" y="3896919"/>
              <a:ext cx="7655" cy="6356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33" y="28"/>
                  </a:moveTo>
                  <a:cubicBezTo>
                    <a:pt x="35" y="11"/>
                    <a:pt x="30" y="1"/>
                    <a:pt x="11" y="1"/>
                  </a:cubicBezTo>
                  <a:cubicBezTo>
                    <a:pt x="0" y="7"/>
                    <a:pt x="5" y="28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2309303" y="3892316"/>
              <a:ext cx="14216" cy="10520"/>
            </a:xfrm>
            <a:custGeom>
              <a:avLst/>
              <a:gdLst/>
              <a:ahLst/>
              <a:cxnLst/>
              <a:rect l="l" t="t" r="r" b="b"/>
              <a:pathLst>
                <a:path w="65" h="48" extrusionOk="0">
                  <a:moveTo>
                    <a:pt x="37" y="41"/>
                  </a:moveTo>
                  <a:cubicBezTo>
                    <a:pt x="30" y="15"/>
                    <a:pt x="65" y="0"/>
                    <a:pt x="17" y="0"/>
                  </a:cubicBezTo>
                  <a:cubicBezTo>
                    <a:pt x="24" y="15"/>
                    <a:pt x="0" y="47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2263811" y="3897795"/>
              <a:ext cx="4374" cy="2630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5"/>
                    <a:pt x="5" y="9"/>
                  </a:cubicBezTo>
                  <a:cubicBezTo>
                    <a:pt x="7" y="12"/>
                    <a:pt x="20" y="7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2511613" y="3892316"/>
              <a:ext cx="4374" cy="1534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4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2530422" y="3880919"/>
              <a:ext cx="4374" cy="2630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5" y="11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2545295" y="3879604"/>
              <a:ext cx="5030" cy="263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2666243" y="3877193"/>
              <a:ext cx="7218" cy="3507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1"/>
                  </a:lnTo>
                  <a:lnTo>
                    <a:pt x="2" y="1"/>
                  </a:lnTo>
                  <a:cubicBezTo>
                    <a:pt x="0" y="11"/>
                    <a:pt x="13" y="16"/>
                    <a:pt x="3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2642841" y="3871056"/>
              <a:ext cx="14654" cy="8329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20" y="35"/>
                  </a:moveTo>
                  <a:cubicBezTo>
                    <a:pt x="67" y="37"/>
                    <a:pt x="47" y="3"/>
                    <a:pt x="20" y="1"/>
                  </a:cubicBezTo>
                  <a:cubicBezTo>
                    <a:pt x="0" y="14"/>
                    <a:pt x="26" y="11"/>
                    <a:pt x="2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2614190" y="3875440"/>
              <a:ext cx="4374" cy="1973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1" y="0"/>
                    <a:pt x="1" y="9"/>
                  </a:cubicBezTo>
                  <a:cubicBezTo>
                    <a:pt x="9" y="6"/>
                    <a:pt x="20" y="6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2374480" y="3868864"/>
              <a:ext cx="6124" cy="7671"/>
            </a:xfrm>
            <a:custGeom>
              <a:avLst/>
              <a:gdLst/>
              <a:ahLst/>
              <a:cxnLst/>
              <a:rect l="l" t="t" r="r" b="b"/>
              <a:pathLst>
                <a:path w="28" h="35" extrusionOk="0">
                  <a:moveTo>
                    <a:pt x="19" y="30"/>
                  </a:moveTo>
                  <a:cubicBezTo>
                    <a:pt x="19" y="26"/>
                    <a:pt x="19" y="24"/>
                    <a:pt x="28" y="24"/>
                  </a:cubicBezTo>
                  <a:lnTo>
                    <a:pt x="28" y="11"/>
                  </a:lnTo>
                  <a:cubicBezTo>
                    <a:pt x="4" y="0"/>
                    <a:pt x="0" y="34"/>
                    <a:pt x="19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2613315" y="3866015"/>
              <a:ext cx="4374" cy="2411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2500896" y="3864042"/>
              <a:ext cx="4374" cy="4383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11"/>
                  </a:moveTo>
                  <a:cubicBezTo>
                    <a:pt x="9" y="11"/>
                    <a:pt x="5" y="1"/>
                    <a:pt x="0" y="11"/>
                  </a:cubicBezTo>
                  <a:cubicBezTo>
                    <a:pt x="0" y="18"/>
                    <a:pt x="17" y="2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2522330" y="3863166"/>
              <a:ext cx="5030" cy="3507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26"/>
          <p:cNvGrpSpPr/>
          <p:nvPr/>
        </p:nvGrpSpPr>
        <p:grpSpPr>
          <a:xfrm>
            <a:off x="6446741" y="3644894"/>
            <a:ext cx="342900" cy="457199"/>
            <a:chOff x="6527967" y="2474123"/>
            <a:chExt cx="342900" cy="457199"/>
          </a:xfrm>
        </p:grpSpPr>
        <p:sp>
          <p:nvSpPr>
            <p:cNvPr id="2064" name="Google Shape;2064;p26"/>
            <p:cNvSpPr/>
            <p:nvPr/>
          </p:nvSpPr>
          <p:spPr>
            <a:xfrm>
              <a:off x="6527967" y="2609858"/>
              <a:ext cx="342900" cy="321464"/>
            </a:xfrm>
            <a:custGeom>
              <a:avLst/>
              <a:gdLst/>
              <a:ahLst/>
              <a:cxnLst/>
              <a:rect l="l" t="t" r="r" b="b"/>
              <a:pathLst>
                <a:path w="1295" h="1196" extrusionOk="0">
                  <a:moveTo>
                    <a:pt x="951" y="323"/>
                  </a:moveTo>
                  <a:cubicBezTo>
                    <a:pt x="954" y="325"/>
                    <a:pt x="958" y="327"/>
                    <a:pt x="962" y="327"/>
                  </a:cubicBezTo>
                  <a:cubicBezTo>
                    <a:pt x="977" y="327"/>
                    <a:pt x="998" y="325"/>
                    <a:pt x="1018" y="325"/>
                  </a:cubicBezTo>
                  <a:cubicBezTo>
                    <a:pt x="1044" y="325"/>
                    <a:pt x="1068" y="329"/>
                    <a:pt x="1080" y="347"/>
                  </a:cubicBezTo>
                  <a:cubicBezTo>
                    <a:pt x="1093" y="372"/>
                    <a:pt x="1080" y="462"/>
                    <a:pt x="1080" y="490"/>
                  </a:cubicBezTo>
                  <a:cubicBezTo>
                    <a:pt x="1080" y="533"/>
                    <a:pt x="1080" y="574"/>
                    <a:pt x="1080" y="616"/>
                  </a:cubicBezTo>
                  <a:cubicBezTo>
                    <a:pt x="1082" y="677"/>
                    <a:pt x="1049" y="717"/>
                    <a:pt x="994" y="717"/>
                  </a:cubicBezTo>
                  <a:cubicBezTo>
                    <a:pt x="987" y="717"/>
                    <a:pt x="979" y="717"/>
                    <a:pt x="971" y="715"/>
                  </a:cubicBezTo>
                  <a:cubicBezTo>
                    <a:pt x="973" y="584"/>
                    <a:pt x="966" y="454"/>
                    <a:pt x="951" y="323"/>
                  </a:cubicBezTo>
                  <a:close/>
                  <a:moveTo>
                    <a:pt x="1069" y="205"/>
                  </a:moveTo>
                  <a:cubicBezTo>
                    <a:pt x="1159" y="246"/>
                    <a:pt x="1202" y="306"/>
                    <a:pt x="1200" y="387"/>
                  </a:cubicBezTo>
                  <a:cubicBezTo>
                    <a:pt x="1213" y="454"/>
                    <a:pt x="1206" y="531"/>
                    <a:pt x="1206" y="597"/>
                  </a:cubicBezTo>
                  <a:cubicBezTo>
                    <a:pt x="1206" y="674"/>
                    <a:pt x="1228" y="792"/>
                    <a:pt x="1133" y="829"/>
                  </a:cubicBezTo>
                  <a:cubicBezTo>
                    <a:pt x="1121" y="834"/>
                    <a:pt x="1105" y="836"/>
                    <a:pt x="1087" y="836"/>
                  </a:cubicBezTo>
                  <a:cubicBezTo>
                    <a:pt x="1048" y="836"/>
                    <a:pt x="1001" y="826"/>
                    <a:pt x="969" y="820"/>
                  </a:cubicBezTo>
                  <a:cubicBezTo>
                    <a:pt x="969" y="794"/>
                    <a:pt x="971" y="769"/>
                    <a:pt x="971" y="743"/>
                  </a:cubicBezTo>
                  <a:cubicBezTo>
                    <a:pt x="992" y="750"/>
                    <a:pt x="1017" y="756"/>
                    <a:pt x="1041" y="756"/>
                  </a:cubicBezTo>
                  <a:cubicBezTo>
                    <a:pt x="1062" y="756"/>
                    <a:pt x="1083" y="751"/>
                    <a:pt x="1099" y="736"/>
                  </a:cubicBezTo>
                  <a:cubicBezTo>
                    <a:pt x="1142" y="698"/>
                    <a:pt x="1127" y="619"/>
                    <a:pt x="1127" y="569"/>
                  </a:cubicBezTo>
                  <a:cubicBezTo>
                    <a:pt x="1127" y="516"/>
                    <a:pt x="1127" y="464"/>
                    <a:pt x="1127" y="411"/>
                  </a:cubicBezTo>
                  <a:cubicBezTo>
                    <a:pt x="1125" y="385"/>
                    <a:pt x="1133" y="347"/>
                    <a:pt x="1123" y="321"/>
                  </a:cubicBezTo>
                  <a:cubicBezTo>
                    <a:pt x="1109" y="288"/>
                    <a:pt x="1075" y="281"/>
                    <a:pt x="1039" y="281"/>
                  </a:cubicBezTo>
                  <a:cubicBezTo>
                    <a:pt x="1012" y="281"/>
                    <a:pt x="984" y="285"/>
                    <a:pt x="962" y="285"/>
                  </a:cubicBezTo>
                  <a:cubicBezTo>
                    <a:pt x="956" y="285"/>
                    <a:pt x="951" y="287"/>
                    <a:pt x="947" y="289"/>
                  </a:cubicBezTo>
                  <a:cubicBezTo>
                    <a:pt x="945" y="270"/>
                    <a:pt x="943" y="248"/>
                    <a:pt x="941" y="229"/>
                  </a:cubicBezTo>
                  <a:cubicBezTo>
                    <a:pt x="984" y="216"/>
                    <a:pt x="1026" y="210"/>
                    <a:pt x="1069" y="205"/>
                  </a:cubicBezTo>
                  <a:close/>
                  <a:moveTo>
                    <a:pt x="63" y="40"/>
                  </a:moveTo>
                  <a:lnTo>
                    <a:pt x="63" y="40"/>
                  </a:lnTo>
                  <a:cubicBezTo>
                    <a:pt x="231" y="55"/>
                    <a:pt x="403" y="64"/>
                    <a:pt x="574" y="64"/>
                  </a:cubicBezTo>
                  <a:cubicBezTo>
                    <a:pt x="670" y="64"/>
                    <a:pt x="767" y="62"/>
                    <a:pt x="861" y="55"/>
                  </a:cubicBezTo>
                  <a:lnTo>
                    <a:pt x="861" y="55"/>
                  </a:lnTo>
                  <a:cubicBezTo>
                    <a:pt x="859" y="60"/>
                    <a:pt x="859" y="62"/>
                    <a:pt x="859" y="66"/>
                  </a:cubicBezTo>
                  <a:cubicBezTo>
                    <a:pt x="896" y="280"/>
                    <a:pt x="904" y="497"/>
                    <a:pt x="904" y="715"/>
                  </a:cubicBezTo>
                  <a:cubicBezTo>
                    <a:pt x="904" y="809"/>
                    <a:pt x="915" y="914"/>
                    <a:pt x="894" y="1006"/>
                  </a:cubicBezTo>
                  <a:cubicBezTo>
                    <a:pt x="864" y="1130"/>
                    <a:pt x="756" y="1142"/>
                    <a:pt x="650" y="1142"/>
                  </a:cubicBezTo>
                  <a:cubicBezTo>
                    <a:pt x="623" y="1142"/>
                    <a:pt x="597" y="1141"/>
                    <a:pt x="572" y="1141"/>
                  </a:cubicBezTo>
                  <a:cubicBezTo>
                    <a:pt x="566" y="1141"/>
                    <a:pt x="561" y="1141"/>
                    <a:pt x="555" y="1141"/>
                  </a:cubicBezTo>
                  <a:cubicBezTo>
                    <a:pt x="529" y="1141"/>
                    <a:pt x="503" y="1142"/>
                    <a:pt x="477" y="1142"/>
                  </a:cubicBezTo>
                  <a:cubicBezTo>
                    <a:pt x="396" y="1142"/>
                    <a:pt x="321" y="1136"/>
                    <a:pt x="249" y="1083"/>
                  </a:cubicBezTo>
                  <a:cubicBezTo>
                    <a:pt x="144" y="1008"/>
                    <a:pt x="140" y="871"/>
                    <a:pt x="123" y="749"/>
                  </a:cubicBezTo>
                  <a:cubicBezTo>
                    <a:pt x="88" y="514"/>
                    <a:pt x="84" y="276"/>
                    <a:pt x="63" y="40"/>
                  </a:cubicBezTo>
                  <a:close/>
                  <a:moveTo>
                    <a:pt x="324" y="1"/>
                  </a:moveTo>
                  <a:cubicBezTo>
                    <a:pt x="232" y="1"/>
                    <a:pt x="140" y="1"/>
                    <a:pt x="48" y="2"/>
                  </a:cubicBezTo>
                  <a:cubicBezTo>
                    <a:pt x="33" y="4"/>
                    <a:pt x="26" y="19"/>
                    <a:pt x="33" y="30"/>
                  </a:cubicBezTo>
                  <a:cubicBezTo>
                    <a:pt x="33" y="32"/>
                    <a:pt x="30" y="34"/>
                    <a:pt x="30" y="36"/>
                  </a:cubicBezTo>
                  <a:cubicBezTo>
                    <a:pt x="1" y="336"/>
                    <a:pt x="24" y="702"/>
                    <a:pt x="114" y="991"/>
                  </a:cubicBezTo>
                  <a:cubicBezTo>
                    <a:pt x="170" y="1177"/>
                    <a:pt x="328" y="1196"/>
                    <a:pt x="492" y="1196"/>
                  </a:cubicBezTo>
                  <a:cubicBezTo>
                    <a:pt x="523" y="1196"/>
                    <a:pt x="554" y="1195"/>
                    <a:pt x="585" y="1195"/>
                  </a:cubicBezTo>
                  <a:cubicBezTo>
                    <a:pt x="774" y="1195"/>
                    <a:pt x="926" y="1193"/>
                    <a:pt x="954" y="974"/>
                  </a:cubicBezTo>
                  <a:cubicBezTo>
                    <a:pt x="958" y="940"/>
                    <a:pt x="962" y="903"/>
                    <a:pt x="964" y="867"/>
                  </a:cubicBezTo>
                  <a:cubicBezTo>
                    <a:pt x="1008" y="877"/>
                    <a:pt x="1064" y="889"/>
                    <a:pt x="1115" y="889"/>
                  </a:cubicBezTo>
                  <a:cubicBezTo>
                    <a:pt x="1154" y="889"/>
                    <a:pt x="1190" y="882"/>
                    <a:pt x="1215" y="861"/>
                  </a:cubicBezTo>
                  <a:cubicBezTo>
                    <a:pt x="1294" y="790"/>
                    <a:pt x="1262" y="606"/>
                    <a:pt x="1260" y="518"/>
                  </a:cubicBezTo>
                  <a:cubicBezTo>
                    <a:pt x="1256" y="428"/>
                    <a:pt x="1268" y="280"/>
                    <a:pt x="1198" y="207"/>
                  </a:cubicBezTo>
                  <a:cubicBezTo>
                    <a:pt x="1164" y="172"/>
                    <a:pt x="1123" y="160"/>
                    <a:pt x="1080" y="160"/>
                  </a:cubicBezTo>
                  <a:cubicBezTo>
                    <a:pt x="1032" y="160"/>
                    <a:pt x="981" y="176"/>
                    <a:pt x="936" y="195"/>
                  </a:cubicBezTo>
                  <a:cubicBezTo>
                    <a:pt x="928" y="145"/>
                    <a:pt x="921" y="98"/>
                    <a:pt x="913" y="51"/>
                  </a:cubicBezTo>
                  <a:cubicBezTo>
                    <a:pt x="911" y="40"/>
                    <a:pt x="906" y="34"/>
                    <a:pt x="898" y="32"/>
                  </a:cubicBezTo>
                  <a:cubicBezTo>
                    <a:pt x="900" y="21"/>
                    <a:pt x="891" y="8"/>
                    <a:pt x="876" y="8"/>
                  </a:cubicBezTo>
                  <a:cubicBezTo>
                    <a:pt x="692" y="3"/>
                    <a:pt x="508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6776867" y="2664958"/>
              <a:ext cx="76259" cy="169602"/>
            </a:xfrm>
            <a:custGeom>
              <a:avLst/>
              <a:gdLst/>
              <a:ahLst/>
              <a:cxnLst/>
              <a:rect l="l" t="t" r="r" b="b"/>
              <a:pathLst>
                <a:path w="288" h="631" extrusionOk="0">
                  <a:moveTo>
                    <a:pt x="129" y="0"/>
                  </a:moveTo>
                  <a:cubicBezTo>
                    <a:pt x="86" y="2"/>
                    <a:pt x="44" y="11"/>
                    <a:pt x="1" y="24"/>
                  </a:cubicBezTo>
                  <a:cubicBezTo>
                    <a:pt x="3" y="43"/>
                    <a:pt x="5" y="65"/>
                    <a:pt x="7" y="84"/>
                  </a:cubicBezTo>
                  <a:cubicBezTo>
                    <a:pt x="11" y="80"/>
                    <a:pt x="16" y="77"/>
                    <a:pt x="22" y="77"/>
                  </a:cubicBezTo>
                  <a:cubicBezTo>
                    <a:pt x="44" y="77"/>
                    <a:pt x="71" y="74"/>
                    <a:pt x="97" y="74"/>
                  </a:cubicBezTo>
                  <a:cubicBezTo>
                    <a:pt x="134" y="74"/>
                    <a:pt x="169" y="81"/>
                    <a:pt x="183" y="116"/>
                  </a:cubicBezTo>
                  <a:cubicBezTo>
                    <a:pt x="193" y="142"/>
                    <a:pt x="185" y="178"/>
                    <a:pt x="187" y="206"/>
                  </a:cubicBezTo>
                  <a:cubicBezTo>
                    <a:pt x="187" y="257"/>
                    <a:pt x="187" y="311"/>
                    <a:pt x="187" y="364"/>
                  </a:cubicBezTo>
                  <a:cubicBezTo>
                    <a:pt x="187" y="414"/>
                    <a:pt x="202" y="493"/>
                    <a:pt x="159" y="531"/>
                  </a:cubicBezTo>
                  <a:cubicBezTo>
                    <a:pt x="143" y="546"/>
                    <a:pt x="122" y="551"/>
                    <a:pt x="101" y="551"/>
                  </a:cubicBezTo>
                  <a:cubicBezTo>
                    <a:pt x="77" y="551"/>
                    <a:pt x="52" y="545"/>
                    <a:pt x="31" y="538"/>
                  </a:cubicBezTo>
                  <a:cubicBezTo>
                    <a:pt x="31" y="564"/>
                    <a:pt x="29" y="589"/>
                    <a:pt x="29" y="615"/>
                  </a:cubicBezTo>
                  <a:cubicBezTo>
                    <a:pt x="61" y="621"/>
                    <a:pt x="108" y="631"/>
                    <a:pt x="147" y="631"/>
                  </a:cubicBezTo>
                  <a:cubicBezTo>
                    <a:pt x="165" y="631"/>
                    <a:pt x="181" y="629"/>
                    <a:pt x="193" y="624"/>
                  </a:cubicBezTo>
                  <a:cubicBezTo>
                    <a:pt x="288" y="587"/>
                    <a:pt x="266" y="469"/>
                    <a:pt x="266" y="392"/>
                  </a:cubicBezTo>
                  <a:cubicBezTo>
                    <a:pt x="266" y="326"/>
                    <a:pt x="273" y="249"/>
                    <a:pt x="258" y="182"/>
                  </a:cubicBezTo>
                  <a:cubicBezTo>
                    <a:pt x="262" y="101"/>
                    <a:pt x="219" y="41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6544384" y="2620609"/>
              <a:ext cx="226129" cy="296198"/>
            </a:xfrm>
            <a:custGeom>
              <a:avLst/>
              <a:gdLst/>
              <a:ahLst/>
              <a:cxnLst/>
              <a:rect l="l" t="t" r="r" b="b"/>
              <a:pathLst>
                <a:path w="854" h="1102" extrusionOk="0">
                  <a:moveTo>
                    <a:pt x="177" y="874"/>
                  </a:moveTo>
                  <a:cubicBezTo>
                    <a:pt x="179" y="874"/>
                    <a:pt x="181" y="875"/>
                    <a:pt x="183" y="876"/>
                  </a:cubicBezTo>
                  <a:cubicBezTo>
                    <a:pt x="206" y="898"/>
                    <a:pt x="228" y="919"/>
                    <a:pt x="255" y="934"/>
                  </a:cubicBezTo>
                  <a:cubicBezTo>
                    <a:pt x="281" y="949"/>
                    <a:pt x="309" y="958"/>
                    <a:pt x="337" y="968"/>
                  </a:cubicBezTo>
                  <a:cubicBezTo>
                    <a:pt x="353" y="974"/>
                    <a:pt x="343" y="997"/>
                    <a:pt x="328" y="997"/>
                  </a:cubicBezTo>
                  <a:cubicBezTo>
                    <a:pt x="327" y="997"/>
                    <a:pt x="325" y="997"/>
                    <a:pt x="324" y="996"/>
                  </a:cubicBezTo>
                  <a:cubicBezTo>
                    <a:pt x="264" y="986"/>
                    <a:pt x="204" y="934"/>
                    <a:pt x="170" y="885"/>
                  </a:cubicBezTo>
                  <a:cubicBezTo>
                    <a:pt x="167" y="880"/>
                    <a:pt x="172" y="874"/>
                    <a:pt x="177" y="874"/>
                  </a:cubicBezTo>
                  <a:close/>
                  <a:moveTo>
                    <a:pt x="112" y="827"/>
                  </a:moveTo>
                  <a:cubicBezTo>
                    <a:pt x="115" y="827"/>
                    <a:pt x="119" y="829"/>
                    <a:pt x="121" y="833"/>
                  </a:cubicBezTo>
                  <a:cubicBezTo>
                    <a:pt x="133" y="870"/>
                    <a:pt x="151" y="902"/>
                    <a:pt x="176" y="930"/>
                  </a:cubicBezTo>
                  <a:cubicBezTo>
                    <a:pt x="200" y="953"/>
                    <a:pt x="230" y="968"/>
                    <a:pt x="253" y="990"/>
                  </a:cubicBezTo>
                  <a:cubicBezTo>
                    <a:pt x="263" y="1000"/>
                    <a:pt x="255" y="1016"/>
                    <a:pt x="241" y="1016"/>
                  </a:cubicBezTo>
                  <a:cubicBezTo>
                    <a:pt x="240" y="1016"/>
                    <a:pt x="239" y="1016"/>
                    <a:pt x="238" y="1016"/>
                  </a:cubicBezTo>
                  <a:cubicBezTo>
                    <a:pt x="204" y="1007"/>
                    <a:pt x="174" y="973"/>
                    <a:pt x="153" y="947"/>
                  </a:cubicBezTo>
                  <a:cubicBezTo>
                    <a:pt x="127" y="915"/>
                    <a:pt x="110" y="878"/>
                    <a:pt x="101" y="840"/>
                  </a:cubicBezTo>
                  <a:cubicBezTo>
                    <a:pt x="100" y="832"/>
                    <a:pt x="106" y="827"/>
                    <a:pt x="112" y="82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22" y="236"/>
                    <a:pt x="26" y="474"/>
                    <a:pt x="61" y="709"/>
                  </a:cubicBezTo>
                  <a:cubicBezTo>
                    <a:pt x="78" y="831"/>
                    <a:pt x="82" y="968"/>
                    <a:pt x="187" y="1043"/>
                  </a:cubicBezTo>
                  <a:cubicBezTo>
                    <a:pt x="259" y="1096"/>
                    <a:pt x="334" y="1102"/>
                    <a:pt x="415" y="1102"/>
                  </a:cubicBezTo>
                  <a:cubicBezTo>
                    <a:pt x="441" y="1102"/>
                    <a:pt x="467" y="1101"/>
                    <a:pt x="493" y="1101"/>
                  </a:cubicBezTo>
                  <a:cubicBezTo>
                    <a:pt x="499" y="1101"/>
                    <a:pt x="504" y="1101"/>
                    <a:pt x="510" y="1101"/>
                  </a:cubicBezTo>
                  <a:cubicBezTo>
                    <a:pt x="535" y="1101"/>
                    <a:pt x="561" y="1102"/>
                    <a:pt x="588" y="1102"/>
                  </a:cubicBezTo>
                  <a:cubicBezTo>
                    <a:pt x="694" y="1102"/>
                    <a:pt x="802" y="1090"/>
                    <a:pt x="832" y="966"/>
                  </a:cubicBezTo>
                  <a:cubicBezTo>
                    <a:pt x="853" y="874"/>
                    <a:pt x="842" y="769"/>
                    <a:pt x="842" y="675"/>
                  </a:cubicBezTo>
                  <a:cubicBezTo>
                    <a:pt x="842" y="457"/>
                    <a:pt x="834" y="240"/>
                    <a:pt x="797" y="26"/>
                  </a:cubicBezTo>
                  <a:cubicBezTo>
                    <a:pt x="797" y="22"/>
                    <a:pt x="797" y="20"/>
                    <a:pt x="799" y="15"/>
                  </a:cubicBezTo>
                  <a:lnTo>
                    <a:pt x="799" y="15"/>
                  </a:lnTo>
                  <a:cubicBezTo>
                    <a:pt x="705" y="22"/>
                    <a:pt x="608" y="24"/>
                    <a:pt x="512" y="24"/>
                  </a:cubicBezTo>
                  <a:cubicBezTo>
                    <a:pt x="341" y="24"/>
                    <a:pt x="169" y="1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6678896" y="2474123"/>
              <a:ext cx="44484" cy="98643"/>
            </a:xfrm>
            <a:custGeom>
              <a:avLst/>
              <a:gdLst/>
              <a:ahLst/>
              <a:cxnLst/>
              <a:rect l="l" t="t" r="r" b="b"/>
              <a:pathLst>
                <a:path w="168" h="367" extrusionOk="0">
                  <a:moveTo>
                    <a:pt x="124" y="1"/>
                  </a:moveTo>
                  <a:cubicBezTo>
                    <a:pt x="110" y="1"/>
                    <a:pt x="96" y="12"/>
                    <a:pt x="101" y="31"/>
                  </a:cubicBezTo>
                  <a:cubicBezTo>
                    <a:pt x="133" y="136"/>
                    <a:pt x="0" y="156"/>
                    <a:pt x="9" y="250"/>
                  </a:cubicBezTo>
                  <a:cubicBezTo>
                    <a:pt x="15" y="314"/>
                    <a:pt x="84" y="348"/>
                    <a:pt x="139" y="365"/>
                  </a:cubicBezTo>
                  <a:cubicBezTo>
                    <a:pt x="141" y="366"/>
                    <a:pt x="143" y="366"/>
                    <a:pt x="144" y="366"/>
                  </a:cubicBezTo>
                  <a:cubicBezTo>
                    <a:pt x="159" y="366"/>
                    <a:pt x="168" y="341"/>
                    <a:pt x="152" y="333"/>
                  </a:cubicBezTo>
                  <a:cubicBezTo>
                    <a:pt x="120" y="318"/>
                    <a:pt x="64" y="297"/>
                    <a:pt x="56" y="258"/>
                  </a:cubicBezTo>
                  <a:cubicBezTo>
                    <a:pt x="47" y="216"/>
                    <a:pt x="97" y="188"/>
                    <a:pt x="120" y="162"/>
                  </a:cubicBezTo>
                  <a:cubicBezTo>
                    <a:pt x="157" y="121"/>
                    <a:pt x="167" y="70"/>
                    <a:pt x="148" y="18"/>
                  </a:cubicBezTo>
                  <a:cubicBezTo>
                    <a:pt x="144" y="6"/>
                    <a:pt x="13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6605020" y="2492669"/>
              <a:ext cx="37070" cy="91117"/>
            </a:xfrm>
            <a:custGeom>
              <a:avLst/>
              <a:gdLst/>
              <a:ahLst/>
              <a:cxnLst/>
              <a:rect l="l" t="t" r="r" b="b"/>
              <a:pathLst>
                <a:path w="140" h="339" extrusionOk="0">
                  <a:moveTo>
                    <a:pt x="90" y="1"/>
                  </a:moveTo>
                  <a:cubicBezTo>
                    <a:pt x="79" y="1"/>
                    <a:pt x="67" y="9"/>
                    <a:pt x="69" y="22"/>
                  </a:cubicBezTo>
                  <a:cubicBezTo>
                    <a:pt x="76" y="72"/>
                    <a:pt x="89" y="106"/>
                    <a:pt x="50" y="149"/>
                  </a:cubicBezTo>
                  <a:cubicBezTo>
                    <a:pt x="33" y="168"/>
                    <a:pt x="16" y="181"/>
                    <a:pt x="11" y="207"/>
                  </a:cubicBezTo>
                  <a:cubicBezTo>
                    <a:pt x="1" y="273"/>
                    <a:pt x="61" y="314"/>
                    <a:pt x="112" y="337"/>
                  </a:cubicBezTo>
                  <a:cubicBezTo>
                    <a:pt x="115" y="338"/>
                    <a:pt x="117" y="339"/>
                    <a:pt x="119" y="339"/>
                  </a:cubicBezTo>
                  <a:cubicBezTo>
                    <a:pt x="133" y="339"/>
                    <a:pt x="140" y="321"/>
                    <a:pt x="127" y="314"/>
                  </a:cubicBezTo>
                  <a:cubicBezTo>
                    <a:pt x="91" y="290"/>
                    <a:pt x="29" y="243"/>
                    <a:pt x="65" y="196"/>
                  </a:cubicBezTo>
                  <a:cubicBezTo>
                    <a:pt x="80" y="177"/>
                    <a:pt x="101" y="168"/>
                    <a:pt x="112" y="144"/>
                  </a:cubicBezTo>
                  <a:cubicBezTo>
                    <a:pt x="134" y="104"/>
                    <a:pt x="127" y="50"/>
                    <a:pt x="108" y="12"/>
                  </a:cubicBezTo>
                  <a:cubicBezTo>
                    <a:pt x="105" y="4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6588339" y="2855256"/>
              <a:ext cx="49515" cy="33329"/>
            </a:xfrm>
            <a:custGeom>
              <a:avLst/>
              <a:gdLst/>
              <a:ahLst/>
              <a:cxnLst/>
              <a:rect l="l" t="t" r="r" b="b"/>
              <a:pathLst>
                <a:path w="187" h="124" extrusionOk="0">
                  <a:moveTo>
                    <a:pt x="11" y="1"/>
                  </a:moveTo>
                  <a:cubicBezTo>
                    <a:pt x="5" y="1"/>
                    <a:pt x="1" y="6"/>
                    <a:pt x="4" y="12"/>
                  </a:cubicBezTo>
                  <a:cubicBezTo>
                    <a:pt x="38" y="61"/>
                    <a:pt x="98" y="113"/>
                    <a:pt x="158" y="123"/>
                  </a:cubicBezTo>
                  <a:cubicBezTo>
                    <a:pt x="159" y="124"/>
                    <a:pt x="161" y="124"/>
                    <a:pt x="162" y="124"/>
                  </a:cubicBezTo>
                  <a:cubicBezTo>
                    <a:pt x="177" y="124"/>
                    <a:pt x="187" y="101"/>
                    <a:pt x="171" y="95"/>
                  </a:cubicBezTo>
                  <a:cubicBezTo>
                    <a:pt x="143" y="83"/>
                    <a:pt x="115" y="76"/>
                    <a:pt x="89" y="61"/>
                  </a:cubicBezTo>
                  <a:cubicBezTo>
                    <a:pt x="62" y="44"/>
                    <a:pt x="40" y="25"/>
                    <a:pt x="17" y="3"/>
                  </a:cubicBezTo>
                  <a:cubicBezTo>
                    <a:pt x="15" y="2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6570863" y="2842892"/>
              <a:ext cx="43425" cy="50800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11" y="1"/>
                  </a:moveTo>
                  <a:cubicBezTo>
                    <a:pt x="5" y="1"/>
                    <a:pt x="0" y="5"/>
                    <a:pt x="1" y="13"/>
                  </a:cubicBezTo>
                  <a:cubicBezTo>
                    <a:pt x="10" y="54"/>
                    <a:pt x="29" y="88"/>
                    <a:pt x="53" y="120"/>
                  </a:cubicBezTo>
                  <a:cubicBezTo>
                    <a:pt x="74" y="148"/>
                    <a:pt x="104" y="180"/>
                    <a:pt x="138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55" y="189"/>
                    <a:pt x="163" y="173"/>
                    <a:pt x="153" y="163"/>
                  </a:cubicBezTo>
                  <a:cubicBezTo>
                    <a:pt x="130" y="141"/>
                    <a:pt x="100" y="126"/>
                    <a:pt x="76" y="103"/>
                  </a:cubicBezTo>
                  <a:cubicBezTo>
                    <a:pt x="51" y="75"/>
                    <a:pt x="33" y="43"/>
                    <a:pt x="21" y="9"/>
                  </a:cubicBezTo>
                  <a:cubicBezTo>
                    <a:pt x="19" y="3"/>
                    <a:pt x="15" y="1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6827441" y="2553145"/>
              <a:ext cx="13769" cy="13708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28" y="48"/>
                  </a:moveTo>
                  <a:cubicBezTo>
                    <a:pt x="26" y="29"/>
                    <a:pt x="52" y="26"/>
                    <a:pt x="50" y="7"/>
                  </a:cubicBezTo>
                  <a:cubicBezTo>
                    <a:pt x="0" y="1"/>
                    <a:pt x="5" y="50"/>
                    <a:pt x="2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6674924" y="2556102"/>
              <a:ext cx="5825" cy="322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6729205" y="2544006"/>
              <a:ext cx="8208" cy="5376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1"/>
                  </a:moveTo>
                  <a:lnTo>
                    <a:pt x="1" y="1"/>
                  </a:lnTo>
                  <a:lnTo>
                    <a:pt x="1" y="20"/>
                  </a:lnTo>
                  <a:lnTo>
                    <a:pt x="31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6730529" y="2863588"/>
              <a:ext cx="5296" cy="295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4"/>
                    <a:pt x="15" y="0"/>
                  </a:cubicBezTo>
                  <a:cubicBezTo>
                    <a:pt x="11" y="0"/>
                    <a:pt x="0" y="4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6783222" y="2859557"/>
              <a:ext cx="5296" cy="295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6566626" y="2853643"/>
              <a:ext cx="5296" cy="322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6590457" y="2841011"/>
              <a:ext cx="5296" cy="322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6638648" y="2834022"/>
              <a:ext cx="9268" cy="5644"/>
            </a:xfrm>
            <a:custGeom>
              <a:avLst/>
              <a:gdLst/>
              <a:ahLst/>
              <a:cxnLst/>
              <a:rect l="l" t="t" r="r" b="b"/>
              <a:pathLst>
                <a:path w="35" h="21" extrusionOk="0">
                  <a:moveTo>
                    <a:pt x="22" y="20"/>
                  </a:moveTo>
                  <a:cubicBezTo>
                    <a:pt x="24" y="12"/>
                    <a:pt x="34" y="12"/>
                    <a:pt x="32" y="1"/>
                  </a:cubicBezTo>
                  <a:lnTo>
                    <a:pt x="13" y="1"/>
                  </a:lnTo>
                  <a:cubicBezTo>
                    <a:pt x="0" y="10"/>
                    <a:pt x="2" y="16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6728676" y="2821927"/>
              <a:ext cx="6090" cy="5107"/>
            </a:xfrm>
            <a:custGeom>
              <a:avLst/>
              <a:gdLst/>
              <a:ahLst/>
              <a:cxnLst/>
              <a:rect l="l" t="t" r="r" b="b"/>
              <a:pathLst>
                <a:path w="23" h="19" extrusionOk="0">
                  <a:moveTo>
                    <a:pt x="22" y="10"/>
                  </a:moveTo>
                  <a:cubicBezTo>
                    <a:pt x="20" y="1"/>
                    <a:pt x="11" y="5"/>
                    <a:pt x="1" y="10"/>
                  </a:cubicBezTo>
                  <a:cubicBezTo>
                    <a:pt x="1" y="18"/>
                    <a:pt x="20" y="18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6556829" y="2813326"/>
              <a:ext cx="6090" cy="215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4" y="3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6811025" y="2803650"/>
              <a:ext cx="2913" cy="483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6779250" y="2796662"/>
              <a:ext cx="11651" cy="9407"/>
            </a:xfrm>
            <a:custGeom>
              <a:avLst/>
              <a:gdLst/>
              <a:ahLst/>
              <a:cxnLst/>
              <a:rect l="l" t="t" r="r" b="b"/>
              <a:pathLst>
                <a:path w="44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5" y="18"/>
                    <a:pt x="43" y="11"/>
                    <a:pt x="20" y="1"/>
                  </a:cubicBezTo>
                  <a:cubicBezTo>
                    <a:pt x="26" y="20"/>
                    <a:pt x="0" y="14"/>
                    <a:pt x="0" y="29"/>
                  </a:cubicBezTo>
                  <a:cubicBezTo>
                    <a:pt x="7" y="29"/>
                    <a:pt x="13" y="29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6752507" y="2800156"/>
              <a:ext cx="3177" cy="4301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6834855" y="2772471"/>
              <a:ext cx="13239" cy="11826"/>
            </a:xfrm>
            <a:custGeom>
              <a:avLst/>
              <a:gdLst/>
              <a:ahLst/>
              <a:cxnLst/>
              <a:rect l="l" t="t" r="r" b="b"/>
              <a:pathLst>
                <a:path w="50" h="44" extrusionOk="0">
                  <a:moveTo>
                    <a:pt x="0" y="7"/>
                  </a:moveTo>
                  <a:lnTo>
                    <a:pt x="0" y="20"/>
                  </a:lnTo>
                  <a:cubicBezTo>
                    <a:pt x="19" y="44"/>
                    <a:pt x="49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5" name="Google Shape;2105;p26"/>
          <p:cNvSpPr/>
          <p:nvPr/>
        </p:nvSpPr>
        <p:spPr>
          <a:xfrm>
            <a:off x="3201575" y="3822716"/>
            <a:ext cx="2727612" cy="302184"/>
          </a:xfrm>
          <a:custGeom>
            <a:avLst/>
            <a:gdLst/>
            <a:ahLst/>
            <a:cxnLst/>
            <a:rect l="l" t="t" r="r" b="b"/>
            <a:pathLst>
              <a:path w="9658" h="1070" extrusionOk="0">
                <a:moveTo>
                  <a:pt x="4828" y="1"/>
                </a:moveTo>
                <a:cubicBezTo>
                  <a:pt x="2162" y="1"/>
                  <a:pt x="1" y="240"/>
                  <a:pt x="1" y="534"/>
                </a:cubicBezTo>
                <a:cubicBezTo>
                  <a:pt x="1" y="829"/>
                  <a:pt x="2162" y="1069"/>
                  <a:pt x="4828" y="1069"/>
                </a:cubicBezTo>
                <a:cubicBezTo>
                  <a:pt x="7495" y="1069"/>
                  <a:pt x="9658" y="829"/>
                  <a:pt x="9658" y="534"/>
                </a:cubicBezTo>
                <a:cubicBezTo>
                  <a:pt x="9658" y="240"/>
                  <a:pt x="7495" y="1"/>
                  <a:pt x="482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9C8B26-F8C4-0246-A859-40D3220FFAFC}"/>
              </a:ext>
            </a:extLst>
          </p:cNvPr>
          <p:cNvGrpSpPr/>
          <p:nvPr/>
        </p:nvGrpSpPr>
        <p:grpSpPr>
          <a:xfrm>
            <a:off x="3152998" y="1806955"/>
            <a:ext cx="3060049" cy="2200275"/>
            <a:chOff x="3348075" y="2490846"/>
            <a:chExt cx="2594350" cy="1722499"/>
          </a:xfrm>
        </p:grpSpPr>
        <p:sp>
          <p:nvSpPr>
            <p:cNvPr id="2085" name="Google Shape;2085;p26"/>
            <p:cNvSpPr/>
            <p:nvPr/>
          </p:nvSpPr>
          <p:spPr>
            <a:xfrm>
              <a:off x="3462239" y="3960112"/>
              <a:ext cx="13003" cy="793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1" y="1"/>
                  </a:moveTo>
                  <a:cubicBezTo>
                    <a:pt x="22" y="14"/>
                    <a:pt x="7" y="22"/>
                    <a:pt x="1" y="35"/>
                  </a:cubicBezTo>
                  <a:cubicBezTo>
                    <a:pt x="22" y="35"/>
                    <a:pt x="59" y="1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3410887" y="3965842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3407582" y="3913388"/>
              <a:ext cx="11020" cy="8816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39" y="33"/>
                  </a:moveTo>
                  <a:cubicBezTo>
                    <a:pt x="50" y="14"/>
                    <a:pt x="7" y="1"/>
                    <a:pt x="0" y="18"/>
                  </a:cubicBezTo>
                  <a:cubicBezTo>
                    <a:pt x="15" y="22"/>
                    <a:pt x="9" y="40"/>
                    <a:pt x="3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3496400" y="3916694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0"/>
                  </a:cubicBezTo>
                  <a:cubicBezTo>
                    <a:pt x="9" y="12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3486923" y="3906336"/>
              <a:ext cx="1984" cy="3526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3373641" y="4210921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3356010" y="4148108"/>
              <a:ext cx="4628" cy="2645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3371217" y="4146565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10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3493094" y="4143921"/>
              <a:ext cx="7273" cy="3967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2" y="15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3"/>
                    <a:pt x="13" y="17"/>
                    <a:pt x="3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3469512" y="4137750"/>
              <a:ext cx="14766" cy="859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19" y="37"/>
                  </a:moveTo>
                  <a:cubicBezTo>
                    <a:pt x="66" y="39"/>
                    <a:pt x="47" y="5"/>
                    <a:pt x="19" y="0"/>
                  </a:cubicBezTo>
                  <a:cubicBezTo>
                    <a:pt x="0" y="15"/>
                    <a:pt x="26" y="13"/>
                    <a:pt x="1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3440640" y="4142378"/>
              <a:ext cx="4408" cy="1763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3439759" y="4132901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3348075" y="4130256"/>
              <a:ext cx="4849" cy="3526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3458052" y="4122102"/>
              <a:ext cx="2645" cy="3967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3457170" y="4117473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3492433" y="4059730"/>
              <a:ext cx="11240" cy="5069"/>
            </a:xfrm>
            <a:custGeom>
              <a:avLst/>
              <a:gdLst/>
              <a:ahLst/>
              <a:cxnLst/>
              <a:rect l="l" t="t" r="r" b="b"/>
              <a:pathLst>
                <a:path w="51" h="23" extrusionOk="0">
                  <a:moveTo>
                    <a:pt x="5" y="14"/>
                  </a:moveTo>
                  <a:cubicBezTo>
                    <a:pt x="18" y="16"/>
                    <a:pt x="18" y="22"/>
                    <a:pt x="35" y="22"/>
                  </a:cubicBezTo>
                  <a:cubicBezTo>
                    <a:pt x="50" y="5"/>
                    <a:pt x="1" y="1"/>
                    <a:pt x="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3408463" y="4047168"/>
              <a:ext cx="5069" cy="2424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3400970" y="4039895"/>
              <a:ext cx="7714" cy="7934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7"/>
                  </a:moveTo>
                  <a:lnTo>
                    <a:pt x="0" y="35"/>
                  </a:lnTo>
                  <a:lnTo>
                    <a:pt x="30" y="35"/>
                  </a:lnTo>
                  <a:cubicBezTo>
                    <a:pt x="33" y="18"/>
                    <a:pt x="35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3453864" y="4038572"/>
              <a:ext cx="4408" cy="154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3" y="1"/>
                    <a:pt x="0" y="1"/>
                    <a:pt x="0" y="7"/>
                  </a:cubicBezTo>
                  <a:cubicBezTo>
                    <a:pt x="9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3875250" y="2658440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                                                                                                         </a:t>
              </a:r>
              <a:endParaRPr dirty="0"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6B4902-AF91-8146-8916-FFAC107B8482}"/>
                </a:ext>
              </a:extLst>
            </p:cNvPr>
            <p:cNvSpPr/>
            <p:nvPr/>
          </p:nvSpPr>
          <p:spPr>
            <a:xfrm>
              <a:off x="3866967" y="2842155"/>
              <a:ext cx="14077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Identity &amp; Access </a:t>
              </a:r>
            </a:p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5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9" grpId="0" animBg="1"/>
      <p:bldP spid="1800" grpId="0"/>
      <p:bldP spid="1801" grpId="0" animBg="1"/>
      <p:bldP spid="1802" grpId="0"/>
      <p:bldP spid="1803" grpId="0"/>
      <p:bldP spid="1804" grpId="0" animBg="1"/>
      <p:bldP spid="1805" grpId="0"/>
      <p:bldP spid="1797" grpId="0" animBg="1"/>
      <p:bldP spid="1806" grpId="0"/>
      <p:bldP spid="1807" grpId="0" animBg="1"/>
      <p:bldP spid="1808" grpId="0"/>
      <p:bldP spid="1795" grpId="0" animBg="1"/>
      <p:bldP spid="2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-329531" y="77492"/>
            <a:ext cx="34718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IAM Federations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2"/>
          <p:cNvGrpSpPr/>
          <p:nvPr/>
        </p:nvGrpSpPr>
        <p:grpSpPr>
          <a:xfrm>
            <a:off x="4750103" y="992593"/>
            <a:ext cx="3825300" cy="572782"/>
            <a:chOff x="4704075" y="1274360"/>
            <a:chExt cx="3825300" cy="696900"/>
          </a:xfrm>
        </p:grpSpPr>
        <p:sp>
          <p:nvSpPr>
            <p:cNvPr id="1326" name="Google Shape;1326;p22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rgbClr val="FFD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7" name="Google Shape;1327;p22"/>
            <p:cNvGrpSpPr/>
            <p:nvPr/>
          </p:nvGrpSpPr>
          <p:grpSpPr>
            <a:xfrm>
              <a:off x="5505124" y="1384124"/>
              <a:ext cx="2908433" cy="499112"/>
              <a:chOff x="872544" y="1267538"/>
              <a:chExt cx="3210900" cy="499112"/>
            </a:xfrm>
          </p:grpSpPr>
          <p:sp>
            <p:nvSpPr>
              <p:cNvPr id="1328" name="Google Shape;1328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Repositories of users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9" name="Google Shape;1329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Big Enterprises Integrations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0" name="Google Shape;1330;p22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FFD98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 dirty="0">
                <a:solidFill>
                  <a:srgbClr val="FFD98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22"/>
          <p:cNvGrpSpPr/>
          <p:nvPr/>
        </p:nvGrpSpPr>
        <p:grpSpPr>
          <a:xfrm>
            <a:off x="4750103" y="1712374"/>
            <a:ext cx="3825300" cy="572782"/>
            <a:chOff x="4704075" y="2039892"/>
            <a:chExt cx="3825300" cy="696900"/>
          </a:xfrm>
        </p:grpSpPr>
        <p:sp>
          <p:nvSpPr>
            <p:cNvPr id="1332" name="Google Shape;1332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34" name="Google Shape;1334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Single set of credentials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5" name="Google Shape;1335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Login to AWS 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6" name="Google Shape;1336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22"/>
          <p:cNvGrpSpPr/>
          <p:nvPr/>
        </p:nvGrpSpPr>
        <p:grpSpPr>
          <a:xfrm>
            <a:off x="4750103" y="2432155"/>
            <a:ext cx="3825300" cy="572782"/>
            <a:chOff x="4704075" y="2039892"/>
            <a:chExt cx="3825300" cy="696900"/>
          </a:xfrm>
        </p:grpSpPr>
        <p:sp>
          <p:nvSpPr>
            <p:cNvPr id="1338" name="Google Shape;1338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rgbClr val="FC7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39" name="Google Shape;1339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40" name="Google Shape;1340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Active Directory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1" name="Google Shape;1341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SAML Standards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2" name="Google Shape;1342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FC7A6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 dirty="0">
                <a:solidFill>
                  <a:srgbClr val="FC7A6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" name="Graphic 2" descr="Tick">
            <a:extLst>
              <a:ext uri="{FF2B5EF4-FFF2-40B4-BE49-F238E27FC236}">
                <a16:creationId xmlns:a16="http://schemas.microsoft.com/office/drawing/2014/main" id="{2A7C7C89-0B12-AF44-8ABF-A45FF4DFC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0973" y="1203174"/>
            <a:ext cx="457200" cy="457200"/>
          </a:xfrm>
          <a:prstGeom prst="rect">
            <a:avLst/>
          </a:prstGeom>
        </p:spPr>
      </p:pic>
      <p:pic>
        <p:nvPicPr>
          <p:cNvPr id="241" name="Graphic 240" descr="Tick">
            <a:extLst>
              <a:ext uri="{FF2B5EF4-FFF2-40B4-BE49-F238E27FC236}">
                <a16:creationId xmlns:a16="http://schemas.microsoft.com/office/drawing/2014/main" id="{9A4D194F-3FBA-744F-8195-D8C66F725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598" y="1741385"/>
            <a:ext cx="457200" cy="457200"/>
          </a:xfrm>
          <a:prstGeom prst="rect">
            <a:avLst/>
          </a:prstGeom>
        </p:spPr>
      </p:pic>
      <p:pic>
        <p:nvPicPr>
          <p:cNvPr id="242" name="Graphic 241" descr="Tick">
            <a:extLst>
              <a:ext uri="{FF2B5EF4-FFF2-40B4-BE49-F238E27FC236}">
                <a16:creationId xmlns:a16="http://schemas.microsoft.com/office/drawing/2014/main" id="{5DDAA5F0-D897-0045-BA51-F48AB08E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1" y="1899471"/>
            <a:ext cx="457200" cy="457200"/>
          </a:xfrm>
          <a:prstGeom prst="rect">
            <a:avLst/>
          </a:prstGeom>
        </p:spPr>
      </p:pic>
      <p:pic>
        <p:nvPicPr>
          <p:cNvPr id="244" name="Graphic 243" descr="Tick">
            <a:extLst>
              <a:ext uri="{FF2B5EF4-FFF2-40B4-BE49-F238E27FC236}">
                <a16:creationId xmlns:a16="http://schemas.microsoft.com/office/drawing/2014/main" id="{AB933C44-E828-4B49-B360-1177757DA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0383" y="2622976"/>
            <a:ext cx="457200" cy="457200"/>
          </a:xfrm>
          <a:prstGeom prst="rect">
            <a:avLst/>
          </a:prstGeom>
        </p:spPr>
      </p:pic>
      <p:sp>
        <p:nvSpPr>
          <p:cNvPr id="245" name="Google Shape;1809;p26">
            <a:extLst>
              <a:ext uri="{FF2B5EF4-FFF2-40B4-BE49-F238E27FC236}">
                <a16:creationId xmlns:a16="http://schemas.microsoft.com/office/drawing/2014/main" id="{445DE1C2-8F78-D746-BE21-7E4B2D69DE5A}"/>
              </a:ext>
            </a:extLst>
          </p:cNvPr>
          <p:cNvSpPr txBox="1">
            <a:spLocks/>
          </p:cNvSpPr>
          <p:nvPr/>
        </p:nvSpPr>
        <p:spPr>
          <a:xfrm>
            <a:off x="4340316" y="3414197"/>
            <a:ext cx="34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What is SAML?</a:t>
            </a:r>
          </a:p>
        </p:txBody>
      </p:sp>
      <p:sp>
        <p:nvSpPr>
          <p:cNvPr id="246" name="Google Shape;1806;p26">
            <a:extLst>
              <a:ext uri="{FF2B5EF4-FFF2-40B4-BE49-F238E27FC236}">
                <a16:creationId xmlns:a16="http://schemas.microsoft.com/office/drawing/2014/main" id="{8833C872-7A33-B749-98A4-7CF3D44E6EB9}"/>
              </a:ext>
            </a:extLst>
          </p:cNvPr>
          <p:cNvSpPr txBox="1"/>
          <p:nvPr/>
        </p:nvSpPr>
        <p:spPr>
          <a:xfrm>
            <a:off x="5000632" y="3970236"/>
            <a:ext cx="3507937" cy="91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Security Assertion Markup Language (SAML)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One set of credentials to login to many different websites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Basically for authentication &amp; authorization purposes.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CA01607-619B-8043-9163-05D4FC250E4D}"/>
              </a:ext>
            </a:extLst>
          </p:cNvPr>
          <p:cNvGrpSpPr/>
          <p:nvPr/>
        </p:nvGrpSpPr>
        <p:grpSpPr>
          <a:xfrm>
            <a:off x="8172396" y="421327"/>
            <a:ext cx="998755" cy="743918"/>
            <a:chOff x="3348075" y="2490846"/>
            <a:chExt cx="2594350" cy="1722499"/>
          </a:xfrm>
        </p:grpSpPr>
        <p:sp>
          <p:nvSpPr>
            <p:cNvPr id="248" name="Google Shape;2085;p26">
              <a:extLst>
                <a:ext uri="{FF2B5EF4-FFF2-40B4-BE49-F238E27FC236}">
                  <a16:creationId xmlns:a16="http://schemas.microsoft.com/office/drawing/2014/main" id="{4AD25B99-0952-0245-A77E-D737CA1A46B0}"/>
                </a:ext>
              </a:extLst>
            </p:cNvPr>
            <p:cNvSpPr/>
            <p:nvPr/>
          </p:nvSpPr>
          <p:spPr>
            <a:xfrm>
              <a:off x="3462239" y="3960112"/>
              <a:ext cx="13003" cy="793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1" y="1"/>
                  </a:moveTo>
                  <a:cubicBezTo>
                    <a:pt x="22" y="14"/>
                    <a:pt x="7" y="22"/>
                    <a:pt x="1" y="35"/>
                  </a:cubicBezTo>
                  <a:cubicBezTo>
                    <a:pt x="22" y="35"/>
                    <a:pt x="59" y="1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86;p26">
              <a:extLst>
                <a:ext uri="{FF2B5EF4-FFF2-40B4-BE49-F238E27FC236}">
                  <a16:creationId xmlns:a16="http://schemas.microsoft.com/office/drawing/2014/main" id="{168B8394-E41F-6840-9800-D5A9357AED3C}"/>
                </a:ext>
              </a:extLst>
            </p:cNvPr>
            <p:cNvSpPr/>
            <p:nvPr/>
          </p:nvSpPr>
          <p:spPr>
            <a:xfrm>
              <a:off x="3410887" y="3965842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87;p26">
              <a:extLst>
                <a:ext uri="{FF2B5EF4-FFF2-40B4-BE49-F238E27FC236}">
                  <a16:creationId xmlns:a16="http://schemas.microsoft.com/office/drawing/2014/main" id="{0E9DD99F-029F-674F-9078-891FDD88D007}"/>
                </a:ext>
              </a:extLst>
            </p:cNvPr>
            <p:cNvSpPr/>
            <p:nvPr/>
          </p:nvSpPr>
          <p:spPr>
            <a:xfrm>
              <a:off x="3407582" y="3913388"/>
              <a:ext cx="11020" cy="8816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39" y="33"/>
                  </a:moveTo>
                  <a:cubicBezTo>
                    <a:pt x="50" y="14"/>
                    <a:pt x="7" y="1"/>
                    <a:pt x="0" y="18"/>
                  </a:cubicBezTo>
                  <a:cubicBezTo>
                    <a:pt x="15" y="22"/>
                    <a:pt x="9" y="40"/>
                    <a:pt x="3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88;p26">
              <a:extLst>
                <a:ext uri="{FF2B5EF4-FFF2-40B4-BE49-F238E27FC236}">
                  <a16:creationId xmlns:a16="http://schemas.microsoft.com/office/drawing/2014/main" id="{FCE40DE1-EA83-EF4D-8E49-43269BD6C94E}"/>
                </a:ext>
              </a:extLst>
            </p:cNvPr>
            <p:cNvSpPr/>
            <p:nvPr/>
          </p:nvSpPr>
          <p:spPr>
            <a:xfrm>
              <a:off x="3496400" y="3916694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0"/>
                  </a:cubicBezTo>
                  <a:cubicBezTo>
                    <a:pt x="9" y="12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89;p26">
              <a:extLst>
                <a:ext uri="{FF2B5EF4-FFF2-40B4-BE49-F238E27FC236}">
                  <a16:creationId xmlns:a16="http://schemas.microsoft.com/office/drawing/2014/main" id="{DC598CBC-EB76-0A46-AECD-4BDF8C43271D}"/>
                </a:ext>
              </a:extLst>
            </p:cNvPr>
            <p:cNvSpPr/>
            <p:nvPr/>
          </p:nvSpPr>
          <p:spPr>
            <a:xfrm>
              <a:off x="3486923" y="3906336"/>
              <a:ext cx="1984" cy="3526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90;p26">
              <a:extLst>
                <a:ext uri="{FF2B5EF4-FFF2-40B4-BE49-F238E27FC236}">
                  <a16:creationId xmlns:a16="http://schemas.microsoft.com/office/drawing/2014/main" id="{6621E4BD-CC4F-B743-9488-B8D4949F320E}"/>
                </a:ext>
              </a:extLst>
            </p:cNvPr>
            <p:cNvSpPr/>
            <p:nvPr/>
          </p:nvSpPr>
          <p:spPr>
            <a:xfrm>
              <a:off x="3373641" y="4210921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91;p26">
              <a:extLst>
                <a:ext uri="{FF2B5EF4-FFF2-40B4-BE49-F238E27FC236}">
                  <a16:creationId xmlns:a16="http://schemas.microsoft.com/office/drawing/2014/main" id="{1AFDDF71-36F5-B74C-AABB-C4EC2E9552A8}"/>
                </a:ext>
              </a:extLst>
            </p:cNvPr>
            <p:cNvSpPr/>
            <p:nvPr/>
          </p:nvSpPr>
          <p:spPr>
            <a:xfrm>
              <a:off x="3356010" y="4148108"/>
              <a:ext cx="4628" cy="2645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92;p26">
              <a:extLst>
                <a:ext uri="{FF2B5EF4-FFF2-40B4-BE49-F238E27FC236}">
                  <a16:creationId xmlns:a16="http://schemas.microsoft.com/office/drawing/2014/main" id="{E5C7B736-CD2F-2B41-B9D5-22600CE3EB76}"/>
                </a:ext>
              </a:extLst>
            </p:cNvPr>
            <p:cNvSpPr/>
            <p:nvPr/>
          </p:nvSpPr>
          <p:spPr>
            <a:xfrm>
              <a:off x="3371217" y="4146565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10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93;p26">
              <a:extLst>
                <a:ext uri="{FF2B5EF4-FFF2-40B4-BE49-F238E27FC236}">
                  <a16:creationId xmlns:a16="http://schemas.microsoft.com/office/drawing/2014/main" id="{F3E35109-9E61-BD4A-9E28-106654492381}"/>
                </a:ext>
              </a:extLst>
            </p:cNvPr>
            <p:cNvSpPr/>
            <p:nvPr/>
          </p:nvSpPr>
          <p:spPr>
            <a:xfrm>
              <a:off x="3493094" y="4143921"/>
              <a:ext cx="7273" cy="3967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2" y="15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3"/>
                    <a:pt x="13" y="17"/>
                    <a:pt x="3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94;p26">
              <a:extLst>
                <a:ext uri="{FF2B5EF4-FFF2-40B4-BE49-F238E27FC236}">
                  <a16:creationId xmlns:a16="http://schemas.microsoft.com/office/drawing/2014/main" id="{58F5C8A8-7A06-5245-9592-CCA248C2A5BA}"/>
                </a:ext>
              </a:extLst>
            </p:cNvPr>
            <p:cNvSpPr/>
            <p:nvPr/>
          </p:nvSpPr>
          <p:spPr>
            <a:xfrm>
              <a:off x="3469512" y="4137750"/>
              <a:ext cx="14766" cy="859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19" y="37"/>
                  </a:moveTo>
                  <a:cubicBezTo>
                    <a:pt x="66" y="39"/>
                    <a:pt x="47" y="5"/>
                    <a:pt x="19" y="0"/>
                  </a:cubicBezTo>
                  <a:cubicBezTo>
                    <a:pt x="0" y="15"/>
                    <a:pt x="26" y="13"/>
                    <a:pt x="1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95;p26">
              <a:extLst>
                <a:ext uri="{FF2B5EF4-FFF2-40B4-BE49-F238E27FC236}">
                  <a16:creationId xmlns:a16="http://schemas.microsoft.com/office/drawing/2014/main" id="{A1640DE3-76A6-2142-AF36-52D944305933}"/>
                </a:ext>
              </a:extLst>
            </p:cNvPr>
            <p:cNvSpPr/>
            <p:nvPr/>
          </p:nvSpPr>
          <p:spPr>
            <a:xfrm>
              <a:off x="3440640" y="4142378"/>
              <a:ext cx="4408" cy="1763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96;p26">
              <a:extLst>
                <a:ext uri="{FF2B5EF4-FFF2-40B4-BE49-F238E27FC236}">
                  <a16:creationId xmlns:a16="http://schemas.microsoft.com/office/drawing/2014/main" id="{7D334EC8-B45C-AD49-991D-BB917036D3C5}"/>
                </a:ext>
              </a:extLst>
            </p:cNvPr>
            <p:cNvSpPr/>
            <p:nvPr/>
          </p:nvSpPr>
          <p:spPr>
            <a:xfrm>
              <a:off x="3439759" y="4132901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97;p26">
              <a:extLst>
                <a:ext uri="{FF2B5EF4-FFF2-40B4-BE49-F238E27FC236}">
                  <a16:creationId xmlns:a16="http://schemas.microsoft.com/office/drawing/2014/main" id="{2F28B3CD-96F4-834F-B43E-B8211C5E34FF}"/>
                </a:ext>
              </a:extLst>
            </p:cNvPr>
            <p:cNvSpPr/>
            <p:nvPr/>
          </p:nvSpPr>
          <p:spPr>
            <a:xfrm>
              <a:off x="3348075" y="4130256"/>
              <a:ext cx="4849" cy="3526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98;p26">
              <a:extLst>
                <a:ext uri="{FF2B5EF4-FFF2-40B4-BE49-F238E27FC236}">
                  <a16:creationId xmlns:a16="http://schemas.microsoft.com/office/drawing/2014/main" id="{50B1DADD-C8E9-F34A-890B-74AF4708B16F}"/>
                </a:ext>
              </a:extLst>
            </p:cNvPr>
            <p:cNvSpPr/>
            <p:nvPr/>
          </p:nvSpPr>
          <p:spPr>
            <a:xfrm>
              <a:off x="3458052" y="4122102"/>
              <a:ext cx="2645" cy="3967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99;p26">
              <a:extLst>
                <a:ext uri="{FF2B5EF4-FFF2-40B4-BE49-F238E27FC236}">
                  <a16:creationId xmlns:a16="http://schemas.microsoft.com/office/drawing/2014/main" id="{54E411D4-9EF8-284B-9B01-CF2EF8DDD8B2}"/>
                </a:ext>
              </a:extLst>
            </p:cNvPr>
            <p:cNvSpPr/>
            <p:nvPr/>
          </p:nvSpPr>
          <p:spPr>
            <a:xfrm>
              <a:off x="3457170" y="4117473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00;p26">
              <a:extLst>
                <a:ext uri="{FF2B5EF4-FFF2-40B4-BE49-F238E27FC236}">
                  <a16:creationId xmlns:a16="http://schemas.microsoft.com/office/drawing/2014/main" id="{5E4CB92E-7D79-D14D-8E5A-3B9DC0395D78}"/>
                </a:ext>
              </a:extLst>
            </p:cNvPr>
            <p:cNvSpPr/>
            <p:nvPr/>
          </p:nvSpPr>
          <p:spPr>
            <a:xfrm>
              <a:off x="3492433" y="4059730"/>
              <a:ext cx="11240" cy="5069"/>
            </a:xfrm>
            <a:custGeom>
              <a:avLst/>
              <a:gdLst/>
              <a:ahLst/>
              <a:cxnLst/>
              <a:rect l="l" t="t" r="r" b="b"/>
              <a:pathLst>
                <a:path w="51" h="23" extrusionOk="0">
                  <a:moveTo>
                    <a:pt x="5" y="14"/>
                  </a:moveTo>
                  <a:cubicBezTo>
                    <a:pt x="18" y="16"/>
                    <a:pt x="18" y="22"/>
                    <a:pt x="35" y="22"/>
                  </a:cubicBezTo>
                  <a:cubicBezTo>
                    <a:pt x="50" y="5"/>
                    <a:pt x="1" y="1"/>
                    <a:pt x="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01;p26">
              <a:extLst>
                <a:ext uri="{FF2B5EF4-FFF2-40B4-BE49-F238E27FC236}">
                  <a16:creationId xmlns:a16="http://schemas.microsoft.com/office/drawing/2014/main" id="{8EE2FD89-C917-5147-B1E1-77087FC9DF0E}"/>
                </a:ext>
              </a:extLst>
            </p:cNvPr>
            <p:cNvSpPr/>
            <p:nvPr/>
          </p:nvSpPr>
          <p:spPr>
            <a:xfrm>
              <a:off x="3408463" y="4047168"/>
              <a:ext cx="5069" cy="2424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02;p26">
              <a:extLst>
                <a:ext uri="{FF2B5EF4-FFF2-40B4-BE49-F238E27FC236}">
                  <a16:creationId xmlns:a16="http://schemas.microsoft.com/office/drawing/2014/main" id="{B125D8EC-5D71-564D-8961-1708355957AD}"/>
                </a:ext>
              </a:extLst>
            </p:cNvPr>
            <p:cNvSpPr/>
            <p:nvPr/>
          </p:nvSpPr>
          <p:spPr>
            <a:xfrm>
              <a:off x="3400970" y="4039895"/>
              <a:ext cx="7714" cy="7934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7"/>
                  </a:moveTo>
                  <a:lnTo>
                    <a:pt x="0" y="35"/>
                  </a:lnTo>
                  <a:lnTo>
                    <a:pt x="30" y="35"/>
                  </a:lnTo>
                  <a:cubicBezTo>
                    <a:pt x="33" y="18"/>
                    <a:pt x="35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03;p26">
              <a:extLst>
                <a:ext uri="{FF2B5EF4-FFF2-40B4-BE49-F238E27FC236}">
                  <a16:creationId xmlns:a16="http://schemas.microsoft.com/office/drawing/2014/main" id="{8F7D23CE-8BA0-B941-A856-3A0EA6CDBEDA}"/>
                </a:ext>
              </a:extLst>
            </p:cNvPr>
            <p:cNvSpPr/>
            <p:nvPr/>
          </p:nvSpPr>
          <p:spPr>
            <a:xfrm>
              <a:off x="3453864" y="4038572"/>
              <a:ext cx="4408" cy="154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3" y="1"/>
                    <a:pt x="0" y="1"/>
                    <a:pt x="0" y="7"/>
                  </a:cubicBezTo>
                  <a:cubicBezTo>
                    <a:pt x="9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06;p26">
              <a:extLst>
                <a:ext uri="{FF2B5EF4-FFF2-40B4-BE49-F238E27FC236}">
                  <a16:creationId xmlns:a16="http://schemas.microsoft.com/office/drawing/2014/main" id="{1189F39E-01C2-3145-98D7-FCF0FC6A11A7}"/>
                </a:ext>
              </a:extLst>
            </p:cNvPr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07;p26">
              <a:extLst>
                <a:ext uri="{FF2B5EF4-FFF2-40B4-BE49-F238E27FC236}">
                  <a16:creationId xmlns:a16="http://schemas.microsoft.com/office/drawing/2014/main" id="{F16AF863-C7D6-1147-A493-9DD844F83DB3}"/>
                </a:ext>
              </a:extLst>
            </p:cNvPr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08;p26">
              <a:extLst>
                <a:ext uri="{FF2B5EF4-FFF2-40B4-BE49-F238E27FC236}">
                  <a16:creationId xmlns:a16="http://schemas.microsoft.com/office/drawing/2014/main" id="{A076CB01-A8F7-4F44-814F-924A9FB52413}"/>
                </a:ext>
              </a:extLst>
            </p:cNvPr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09;p26">
              <a:extLst>
                <a:ext uri="{FF2B5EF4-FFF2-40B4-BE49-F238E27FC236}">
                  <a16:creationId xmlns:a16="http://schemas.microsoft.com/office/drawing/2014/main" id="{C36A1897-1ECE-634B-9DD7-D6C493E9B367}"/>
                </a:ext>
              </a:extLst>
            </p:cNvPr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10;p26">
              <a:extLst>
                <a:ext uri="{FF2B5EF4-FFF2-40B4-BE49-F238E27FC236}">
                  <a16:creationId xmlns:a16="http://schemas.microsoft.com/office/drawing/2014/main" id="{AFAE1342-E954-7344-8B72-629D470D20A2}"/>
                </a:ext>
              </a:extLst>
            </p:cNvPr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11;p26">
              <a:extLst>
                <a:ext uri="{FF2B5EF4-FFF2-40B4-BE49-F238E27FC236}">
                  <a16:creationId xmlns:a16="http://schemas.microsoft.com/office/drawing/2014/main" id="{4C0E2122-9199-E24C-9D19-EE9C8D84479A}"/>
                </a:ext>
              </a:extLst>
            </p:cNvPr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12;p26">
              <a:extLst>
                <a:ext uri="{FF2B5EF4-FFF2-40B4-BE49-F238E27FC236}">
                  <a16:creationId xmlns:a16="http://schemas.microsoft.com/office/drawing/2014/main" id="{FD983121-CE24-AA47-83E3-3FE0C35111B9}"/>
                </a:ext>
              </a:extLst>
            </p:cNvPr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13;p26">
              <a:extLst>
                <a:ext uri="{FF2B5EF4-FFF2-40B4-BE49-F238E27FC236}">
                  <a16:creationId xmlns:a16="http://schemas.microsoft.com/office/drawing/2014/main" id="{BAFCD44B-CBED-5C45-BB00-1A201E13AD23}"/>
                </a:ext>
              </a:extLst>
            </p:cNvPr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14;p26">
              <a:extLst>
                <a:ext uri="{FF2B5EF4-FFF2-40B4-BE49-F238E27FC236}">
                  <a16:creationId xmlns:a16="http://schemas.microsoft.com/office/drawing/2014/main" id="{5A3A752C-9B43-D04C-AC7E-E8E16CD222E8}"/>
                </a:ext>
              </a:extLst>
            </p:cNvPr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15;p26">
              <a:extLst>
                <a:ext uri="{FF2B5EF4-FFF2-40B4-BE49-F238E27FC236}">
                  <a16:creationId xmlns:a16="http://schemas.microsoft.com/office/drawing/2014/main" id="{363F1C52-0588-AD40-BC0E-93A3AD7B4720}"/>
                </a:ext>
              </a:extLst>
            </p:cNvPr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16;p26">
              <a:extLst>
                <a:ext uri="{FF2B5EF4-FFF2-40B4-BE49-F238E27FC236}">
                  <a16:creationId xmlns:a16="http://schemas.microsoft.com/office/drawing/2014/main" id="{39CCF06F-8780-DA44-B54E-A61B9A5CCDAA}"/>
                </a:ext>
              </a:extLst>
            </p:cNvPr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17;p26">
              <a:extLst>
                <a:ext uri="{FF2B5EF4-FFF2-40B4-BE49-F238E27FC236}">
                  <a16:creationId xmlns:a16="http://schemas.microsoft.com/office/drawing/2014/main" id="{F49B44CB-3F90-2247-A95C-A0EC12C5A31C}"/>
                </a:ext>
              </a:extLst>
            </p:cNvPr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18;p26">
              <a:extLst>
                <a:ext uri="{FF2B5EF4-FFF2-40B4-BE49-F238E27FC236}">
                  <a16:creationId xmlns:a16="http://schemas.microsoft.com/office/drawing/2014/main" id="{01E676B2-D660-9349-9F00-1DC55739B1FF}"/>
                </a:ext>
              </a:extLst>
            </p:cNvPr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19;p26">
              <a:extLst>
                <a:ext uri="{FF2B5EF4-FFF2-40B4-BE49-F238E27FC236}">
                  <a16:creationId xmlns:a16="http://schemas.microsoft.com/office/drawing/2014/main" id="{D157401B-ACD7-FC40-B207-19670D798F8F}"/>
                </a:ext>
              </a:extLst>
            </p:cNvPr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20;p26">
              <a:extLst>
                <a:ext uri="{FF2B5EF4-FFF2-40B4-BE49-F238E27FC236}">
                  <a16:creationId xmlns:a16="http://schemas.microsoft.com/office/drawing/2014/main" id="{1896331A-8318-EA49-A39E-BB1B2681ED46}"/>
                </a:ext>
              </a:extLst>
            </p:cNvPr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21;p26">
              <a:extLst>
                <a:ext uri="{FF2B5EF4-FFF2-40B4-BE49-F238E27FC236}">
                  <a16:creationId xmlns:a16="http://schemas.microsoft.com/office/drawing/2014/main" id="{77BE83CA-DDD4-E248-B878-7BF3D2A913CD}"/>
                </a:ext>
              </a:extLst>
            </p:cNvPr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22;p26">
              <a:extLst>
                <a:ext uri="{FF2B5EF4-FFF2-40B4-BE49-F238E27FC236}">
                  <a16:creationId xmlns:a16="http://schemas.microsoft.com/office/drawing/2014/main" id="{237E35EF-00A1-FE4C-BFE3-3EDCA93AB870}"/>
                </a:ext>
              </a:extLst>
            </p:cNvPr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123;p26">
              <a:extLst>
                <a:ext uri="{FF2B5EF4-FFF2-40B4-BE49-F238E27FC236}">
                  <a16:creationId xmlns:a16="http://schemas.microsoft.com/office/drawing/2014/main" id="{C22B4F9F-9402-8A45-91E5-F8C9694204A4}"/>
                </a:ext>
              </a:extLst>
            </p:cNvPr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24;p26">
              <a:extLst>
                <a:ext uri="{FF2B5EF4-FFF2-40B4-BE49-F238E27FC236}">
                  <a16:creationId xmlns:a16="http://schemas.microsoft.com/office/drawing/2014/main" id="{45832E42-D30E-7B4F-8E62-5DB93D8B2823}"/>
                </a:ext>
              </a:extLst>
            </p:cNvPr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26;p26">
              <a:extLst>
                <a:ext uri="{FF2B5EF4-FFF2-40B4-BE49-F238E27FC236}">
                  <a16:creationId xmlns:a16="http://schemas.microsoft.com/office/drawing/2014/main" id="{A4B7BAE0-A73D-7042-9160-958373B99F90}"/>
                </a:ext>
              </a:extLst>
            </p:cNvPr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28;p26">
              <a:extLst>
                <a:ext uri="{FF2B5EF4-FFF2-40B4-BE49-F238E27FC236}">
                  <a16:creationId xmlns:a16="http://schemas.microsoft.com/office/drawing/2014/main" id="{62276D3B-5DEB-3348-A277-F59EDE6B3307}"/>
                </a:ext>
              </a:extLst>
            </p:cNvPr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29;p26">
              <a:extLst>
                <a:ext uri="{FF2B5EF4-FFF2-40B4-BE49-F238E27FC236}">
                  <a16:creationId xmlns:a16="http://schemas.microsoft.com/office/drawing/2014/main" id="{FD1626F5-861F-CF48-BD9B-8DCB18A06C9D}"/>
                </a:ext>
              </a:extLst>
            </p:cNvPr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30;p26">
              <a:extLst>
                <a:ext uri="{FF2B5EF4-FFF2-40B4-BE49-F238E27FC236}">
                  <a16:creationId xmlns:a16="http://schemas.microsoft.com/office/drawing/2014/main" id="{0BDB2C04-5935-3240-A94A-E5772B1508D3}"/>
                </a:ext>
              </a:extLst>
            </p:cNvPr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31;p26">
              <a:extLst>
                <a:ext uri="{FF2B5EF4-FFF2-40B4-BE49-F238E27FC236}">
                  <a16:creationId xmlns:a16="http://schemas.microsoft.com/office/drawing/2014/main" id="{C050B2BE-EE04-9044-86FE-BD22361FBB53}"/>
                </a:ext>
              </a:extLst>
            </p:cNvPr>
            <p:cNvSpPr/>
            <p:nvPr/>
          </p:nvSpPr>
          <p:spPr>
            <a:xfrm>
              <a:off x="3875250" y="2658440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                                                                                                         </a:t>
              </a:r>
              <a:endParaRPr dirty="0"/>
            </a:p>
          </p:txBody>
        </p:sp>
        <p:sp>
          <p:nvSpPr>
            <p:cNvPr id="291" name="Google Shape;2132;p26">
              <a:extLst>
                <a:ext uri="{FF2B5EF4-FFF2-40B4-BE49-F238E27FC236}">
                  <a16:creationId xmlns:a16="http://schemas.microsoft.com/office/drawing/2014/main" id="{A4D347EA-4B4A-7A4E-8871-0E4481FBD26A}"/>
                </a:ext>
              </a:extLst>
            </p:cNvPr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33;p26">
              <a:extLst>
                <a:ext uri="{FF2B5EF4-FFF2-40B4-BE49-F238E27FC236}">
                  <a16:creationId xmlns:a16="http://schemas.microsoft.com/office/drawing/2014/main" id="{01D3A0C8-92CB-7E40-B348-1D9EFF56665F}"/>
                </a:ext>
              </a:extLst>
            </p:cNvPr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34;p26">
              <a:extLst>
                <a:ext uri="{FF2B5EF4-FFF2-40B4-BE49-F238E27FC236}">
                  <a16:creationId xmlns:a16="http://schemas.microsoft.com/office/drawing/2014/main" id="{ED39CB7B-F678-3942-B79E-DB6D7B77C7EE}"/>
                </a:ext>
              </a:extLst>
            </p:cNvPr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35;p26">
              <a:extLst>
                <a:ext uri="{FF2B5EF4-FFF2-40B4-BE49-F238E27FC236}">
                  <a16:creationId xmlns:a16="http://schemas.microsoft.com/office/drawing/2014/main" id="{41CE22AA-0059-6148-B2C6-139C413F21F8}"/>
                </a:ext>
              </a:extLst>
            </p:cNvPr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36;p26">
              <a:extLst>
                <a:ext uri="{FF2B5EF4-FFF2-40B4-BE49-F238E27FC236}">
                  <a16:creationId xmlns:a16="http://schemas.microsoft.com/office/drawing/2014/main" id="{5AC0815C-366E-FF4A-BDCF-4131F4831683}"/>
                </a:ext>
              </a:extLst>
            </p:cNvPr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37;p26">
              <a:extLst>
                <a:ext uri="{FF2B5EF4-FFF2-40B4-BE49-F238E27FC236}">
                  <a16:creationId xmlns:a16="http://schemas.microsoft.com/office/drawing/2014/main" id="{2B50E5D9-105E-3540-9A8C-965FE53C83ED}"/>
                </a:ext>
              </a:extLst>
            </p:cNvPr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38;p26">
              <a:extLst>
                <a:ext uri="{FF2B5EF4-FFF2-40B4-BE49-F238E27FC236}">
                  <a16:creationId xmlns:a16="http://schemas.microsoft.com/office/drawing/2014/main" id="{E29E5BBC-6043-8848-9C15-68651C03511F}"/>
                </a:ext>
              </a:extLst>
            </p:cNvPr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39;p26">
              <a:extLst>
                <a:ext uri="{FF2B5EF4-FFF2-40B4-BE49-F238E27FC236}">
                  <a16:creationId xmlns:a16="http://schemas.microsoft.com/office/drawing/2014/main" id="{6C742D7F-12EF-1B4C-B19D-4AC4FA105199}"/>
                </a:ext>
              </a:extLst>
            </p:cNvPr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40;p26">
              <a:extLst>
                <a:ext uri="{FF2B5EF4-FFF2-40B4-BE49-F238E27FC236}">
                  <a16:creationId xmlns:a16="http://schemas.microsoft.com/office/drawing/2014/main" id="{F2D5A22A-F1FC-F74A-8C5B-0B9F4DCAA021}"/>
                </a:ext>
              </a:extLst>
            </p:cNvPr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41;p26">
              <a:extLst>
                <a:ext uri="{FF2B5EF4-FFF2-40B4-BE49-F238E27FC236}">
                  <a16:creationId xmlns:a16="http://schemas.microsoft.com/office/drawing/2014/main" id="{E13E8021-ABC9-3D48-88E4-8BFBFE073AC8}"/>
                </a:ext>
              </a:extLst>
            </p:cNvPr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42;p26">
              <a:extLst>
                <a:ext uri="{FF2B5EF4-FFF2-40B4-BE49-F238E27FC236}">
                  <a16:creationId xmlns:a16="http://schemas.microsoft.com/office/drawing/2014/main" id="{EC5C8531-A455-A641-85A8-7A7F43C344FE}"/>
                </a:ext>
              </a:extLst>
            </p:cNvPr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43;p26">
              <a:extLst>
                <a:ext uri="{FF2B5EF4-FFF2-40B4-BE49-F238E27FC236}">
                  <a16:creationId xmlns:a16="http://schemas.microsoft.com/office/drawing/2014/main" id="{DE49BCA5-993B-7B48-B256-89F39C8321CF}"/>
                </a:ext>
              </a:extLst>
            </p:cNvPr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44;p26">
              <a:extLst>
                <a:ext uri="{FF2B5EF4-FFF2-40B4-BE49-F238E27FC236}">
                  <a16:creationId xmlns:a16="http://schemas.microsoft.com/office/drawing/2014/main" id="{D47C2722-B177-E442-8B19-8F55D8AB3B7D}"/>
                </a:ext>
              </a:extLst>
            </p:cNvPr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45;p26">
              <a:extLst>
                <a:ext uri="{FF2B5EF4-FFF2-40B4-BE49-F238E27FC236}">
                  <a16:creationId xmlns:a16="http://schemas.microsoft.com/office/drawing/2014/main" id="{512693FB-0BEE-E741-9E2A-7186E473CCF0}"/>
                </a:ext>
              </a:extLst>
            </p:cNvPr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46;p26">
              <a:extLst>
                <a:ext uri="{FF2B5EF4-FFF2-40B4-BE49-F238E27FC236}">
                  <a16:creationId xmlns:a16="http://schemas.microsoft.com/office/drawing/2014/main" id="{B92828C1-3043-DA4C-8A77-7BFEAFEBEB70}"/>
                </a:ext>
              </a:extLst>
            </p:cNvPr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47;p26">
              <a:extLst>
                <a:ext uri="{FF2B5EF4-FFF2-40B4-BE49-F238E27FC236}">
                  <a16:creationId xmlns:a16="http://schemas.microsoft.com/office/drawing/2014/main" id="{2720A90B-AA6C-F54D-A7D2-9D7135443659}"/>
                </a:ext>
              </a:extLst>
            </p:cNvPr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48;p26">
              <a:extLst>
                <a:ext uri="{FF2B5EF4-FFF2-40B4-BE49-F238E27FC236}">
                  <a16:creationId xmlns:a16="http://schemas.microsoft.com/office/drawing/2014/main" id="{8F465759-F7A5-8A44-A242-4B4F35A6AE40}"/>
                </a:ext>
              </a:extLst>
            </p:cNvPr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49;p26">
              <a:extLst>
                <a:ext uri="{FF2B5EF4-FFF2-40B4-BE49-F238E27FC236}">
                  <a16:creationId xmlns:a16="http://schemas.microsoft.com/office/drawing/2014/main" id="{462CF2B9-812E-5D42-B5C4-B758217CF926}"/>
                </a:ext>
              </a:extLst>
            </p:cNvPr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50;p26">
              <a:extLst>
                <a:ext uri="{FF2B5EF4-FFF2-40B4-BE49-F238E27FC236}">
                  <a16:creationId xmlns:a16="http://schemas.microsoft.com/office/drawing/2014/main" id="{6435DA73-0A14-474F-8B4D-5C73CB8BE251}"/>
                </a:ext>
              </a:extLst>
            </p:cNvPr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51;p26">
              <a:extLst>
                <a:ext uri="{FF2B5EF4-FFF2-40B4-BE49-F238E27FC236}">
                  <a16:creationId xmlns:a16="http://schemas.microsoft.com/office/drawing/2014/main" id="{3AA0B9BF-147A-A94A-8370-15FF4C720484}"/>
                </a:ext>
              </a:extLst>
            </p:cNvPr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52;p26">
              <a:extLst>
                <a:ext uri="{FF2B5EF4-FFF2-40B4-BE49-F238E27FC236}">
                  <a16:creationId xmlns:a16="http://schemas.microsoft.com/office/drawing/2014/main" id="{045988E7-EB62-7842-9780-A27E641149C7}"/>
                </a:ext>
              </a:extLst>
            </p:cNvPr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53;p26">
              <a:extLst>
                <a:ext uri="{FF2B5EF4-FFF2-40B4-BE49-F238E27FC236}">
                  <a16:creationId xmlns:a16="http://schemas.microsoft.com/office/drawing/2014/main" id="{F69FAF2B-5B22-4A4E-8EEE-BF669FEB6978}"/>
                </a:ext>
              </a:extLst>
            </p:cNvPr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54;p26">
              <a:extLst>
                <a:ext uri="{FF2B5EF4-FFF2-40B4-BE49-F238E27FC236}">
                  <a16:creationId xmlns:a16="http://schemas.microsoft.com/office/drawing/2014/main" id="{6AEFC2AC-6AD6-AD40-83D9-E462DA3D4A44}"/>
                </a:ext>
              </a:extLst>
            </p:cNvPr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55;p26">
              <a:extLst>
                <a:ext uri="{FF2B5EF4-FFF2-40B4-BE49-F238E27FC236}">
                  <a16:creationId xmlns:a16="http://schemas.microsoft.com/office/drawing/2014/main" id="{AAA9DB9A-50CF-514F-A0B2-F29E5047CE60}"/>
                </a:ext>
              </a:extLst>
            </p:cNvPr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56;p26">
              <a:extLst>
                <a:ext uri="{FF2B5EF4-FFF2-40B4-BE49-F238E27FC236}">
                  <a16:creationId xmlns:a16="http://schemas.microsoft.com/office/drawing/2014/main" id="{39D520B2-C455-324D-9E87-2704C58684CE}"/>
                </a:ext>
              </a:extLst>
            </p:cNvPr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57;p26">
              <a:extLst>
                <a:ext uri="{FF2B5EF4-FFF2-40B4-BE49-F238E27FC236}">
                  <a16:creationId xmlns:a16="http://schemas.microsoft.com/office/drawing/2014/main" id="{BE2B2E9C-343F-CF48-90D2-C23FAEFCA8DE}"/>
                </a:ext>
              </a:extLst>
            </p:cNvPr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58;p26">
              <a:extLst>
                <a:ext uri="{FF2B5EF4-FFF2-40B4-BE49-F238E27FC236}">
                  <a16:creationId xmlns:a16="http://schemas.microsoft.com/office/drawing/2014/main" id="{73F89A3F-8812-EB4B-A538-23FD89B5BC12}"/>
                </a:ext>
              </a:extLst>
            </p:cNvPr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59;p26">
              <a:extLst>
                <a:ext uri="{FF2B5EF4-FFF2-40B4-BE49-F238E27FC236}">
                  <a16:creationId xmlns:a16="http://schemas.microsoft.com/office/drawing/2014/main" id="{1215F815-D475-BE43-8D6C-2AFFDC9A93EC}"/>
                </a:ext>
              </a:extLst>
            </p:cNvPr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60;p26">
              <a:extLst>
                <a:ext uri="{FF2B5EF4-FFF2-40B4-BE49-F238E27FC236}">
                  <a16:creationId xmlns:a16="http://schemas.microsoft.com/office/drawing/2014/main" id="{C49D1A0F-BAAB-FD43-B169-3401EAE934E2}"/>
                </a:ext>
              </a:extLst>
            </p:cNvPr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61;p26">
              <a:extLst>
                <a:ext uri="{FF2B5EF4-FFF2-40B4-BE49-F238E27FC236}">
                  <a16:creationId xmlns:a16="http://schemas.microsoft.com/office/drawing/2014/main" id="{1BF0A33A-7D0A-C14A-B216-B97557BC5366}"/>
                </a:ext>
              </a:extLst>
            </p:cNvPr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62;p26">
              <a:extLst>
                <a:ext uri="{FF2B5EF4-FFF2-40B4-BE49-F238E27FC236}">
                  <a16:creationId xmlns:a16="http://schemas.microsoft.com/office/drawing/2014/main" id="{FE0B0934-8062-2D48-B2B5-C16A5D3072E6}"/>
                </a:ext>
              </a:extLst>
            </p:cNvPr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63;p26">
              <a:extLst>
                <a:ext uri="{FF2B5EF4-FFF2-40B4-BE49-F238E27FC236}">
                  <a16:creationId xmlns:a16="http://schemas.microsoft.com/office/drawing/2014/main" id="{502B2129-8A8F-164E-8FF5-3B76DA343FD3}"/>
                </a:ext>
              </a:extLst>
            </p:cNvPr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64;p26">
              <a:extLst>
                <a:ext uri="{FF2B5EF4-FFF2-40B4-BE49-F238E27FC236}">
                  <a16:creationId xmlns:a16="http://schemas.microsoft.com/office/drawing/2014/main" id="{8EE3355B-481E-8E42-9342-4C9A8CF29C58}"/>
                </a:ext>
              </a:extLst>
            </p:cNvPr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65;p26">
              <a:extLst>
                <a:ext uri="{FF2B5EF4-FFF2-40B4-BE49-F238E27FC236}">
                  <a16:creationId xmlns:a16="http://schemas.microsoft.com/office/drawing/2014/main" id="{684DBC99-61CE-204C-86BC-F56121E8585B}"/>
                </a:ext>
              </a:extLst>
            </p:cNvPr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66;p26">
              <a:extLst>
                <a:ext uri="{FF2B5EF4-FFF2-40B4-BE49-F238E27FC236}">
                  <a16:creationId xmlns:a16="http://schemas.microsoft.com/office/drawing/2014/main" id="{5F5FC212-E550-314C-9B1C-DEA76055524A}"/>
                </a:ext>
              </a:extLst>
            </p:cNvPr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67;p26">
              <a:extLst>
                <a:ext uri="{FF2B5EF4-FFF2-40B4-BE49-F238E27FC236}">
                  <a16:creationId xmlns:a16="http://schemas.microsoft.com/office/drawing/2014/main" id="{4F07A990-C420-0645-B43A-CFE93D27EDBA}"/>
                </a:ext>
              </a:extLst>
            </p:cNvPr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68;p26">
              <a:extLst>
                <a:ext uri="{FF2B5EF4-FFF2-40B4-BE49-F238E27FC236}">
                  <a16:creationId xmlns:a16="http://schemas.microsoft.com/office/drawing/2014/main" id="{840092A3-71EF-1E48-8738-642650D98758}"/>
                </a:ext>
              </a:extLst>
            </p:cNvPr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169;p26">
              <a:extLst>
                <a:ext uri="{FF2B5EF4-FFF2-40B4-BE49-F238E27FC236}">
                  <a16:creationId xmlns:a16="http://schemas.microsoft.com/office/drawing/2014/main" id="{A823BBB4-EBF5-7E46-91C7-B6B57D332EAC}"/>
                </a:ext>
              </a:extLst>
            </p:cNvPr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170;p26">
              <a:extLst>
                <a:ext uri="{FF2B5EF4-FFF2-40B4-BE49-F238E27FC236}">
                  <a16:creationId xmlns:a16="http://schemas.microsoft.com/office/drawing/2014/main" id="{920E18C0-88D6-424E-8219-1E5665835D4C}"/>
                </a:ext>
              </a:extLst>
            </p:cNvPr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171;p26">
              <a:extLst>
                <a:ext uri="{FF2B5EF4-FFF2-40B4-BE49-F238E27FC236}">
                  <a16:creationId xmlns:a16="http://schemas.microsoft.com/office/drawing/2014/main" id="{FA33A7C5-9727-D646-9D64-421DF846FF4C}"/>
                </a:ext>
              </a:extLst>
            </p:cNvPr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72;p26">
              <a:extLst>
                <a:ext uri="{FF2B5EF4-FFF2-40B4-BE49-F238E27FC236}">
                  <a16:creationId xmlns:a16="http://schemas.microsoft.com/office/drawing/2014/main" id="{C0ABDF75-F7F9-2640-95AE-05C64C9726EC}"/>
                </a:ext>
              </a:extLst>
            </p:cNvPr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73;p26">
              <a:extLst>
                <a:ext uri="{FF2B5EF4-FFF2-40B4-BE49-F238E27FC236}">
                  <a16:creationId xmlns:a16="http://schemas.microsoft.com/office/drawing/2014/main" id="{5441B4DE-D557-174B-AD57-3CDBA08AFF37}"/>
                </a:ext>
              </a:extLst>
            </p:cNvPr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74;p26">
              <a:extLst>
                <a:ext uri="{FF2B5EF4-FFF2-40B4-BE49-F238E27FC236}">
                  <a16:creationId xmlns:a16="http://schemas.microsoft.com/office/drawing/2014/main" id="{C2569559-1C03-E34F-958B-6DDAE181E003}"/>
                </a:ext>
              </a:extLst>
            </p:cNvPr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75;p26">
              <a:extLst>
                <a:ext uri="{FF2B5EF4-FFF2-40B4-BE49-F238E27FC236}">
                  <a16:creationId xmlns:a16="http://schemas.microsoft.com/office/drawing/2014/main" id="{229E37D3-613F-8243-85DB-F605B9656DC7}"/>
                </a:ext>
              </a:extLst>
            </p:cNvPr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76;p26">
              <a:extLst>
                <a:ext uri="{FF2B5EF4-FFF2-40B4-BE49-F238E27FC236}">
                  <a16:creationId xmlns:a16="http://schemas.microsoft.com/office/drawing/2014/main" id="{4B289B93-6080-8D40-A11B-EE4DA4F0D624}"/>
                </a:ext>
              </a:extLst>
            </p:cNvPr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77;p26">
              <a:extLst>
                <a:ext uri="{FF2B5EF4-FFF2-40B4-BE49-F238E27FC236}">
                  <a16:creationId xmlns:a16="http://schemas.microsoft.com/office/drawing/2014/main" id="{77075316-DA2A-0742-8FFA-E158836856AE}"/>
                </a:ext>
              </a:extLst>
            </p:cNvPr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78;p26">
              <a:extLst>
                <a:ext uri="{FF2B5EF4-FFF2-40B4-BE49-F238E27FC236}">
                  <a16:creationId xmlns:a16="http://schemas.microsoft.com/office/drawing/2014/main" id="{342EBC30-A0FB-374B-9510-77F21866A37E}"/>
                </a:ext>
              </a:extLst>
            </p:cNvPr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79;p26">
              <a:extLst>
                <a:ext uri="{FF2B5EF4-FFF2-40B4-BE49-F238E27FC236}">
                  <a16:creationId xmlns:a16="http://schemas.microsoft.com/office/drawing/2014/main" id="{502E5DFE-8600-7547-8975-3611B9D5ABA4}"/>
                </a:ext>
              </a:extLst>
            </p:cNvPr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80;p26">
              <a:extLst>
                <a:ext uri="{FF2B5EF4-FFF2-40B4-BE49-F238E27FC236}">
                  <a16:creationId xmlns:a16="http://schemas.microsoft.com/office/drawing/2014/main" id="{199D6C70-2BBF-164F-ABB6-E2A53C461364}"/>
                </a:ext>
              </a:extLst>
            </p:cNvPr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181;p26">
              <a:extLst>
                <a:ext uri="{FF2B5EF4-FFF2-40B4-BE49-F238E27FC236}">
                  <a16:creationId xmlns:a16="http://schemas.microsoft.com/office/drawing/2014/main" id="{53CECE71-3830-D040-BFA9-1DD7B3DF82D3}"/>
                </a:ext>
              </a:extLst>
            </p:cNvPr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182;p26">
              <a:extLst>
                <a:ext uri="{FF2B5EF4-FFF2-40B4-BE49-F238E27FC236}">
                  <a16:creationId xmlns:a16="http://schemas.microsoft.com/office/drawing/2014/main" id="{58B6305D-B4DA-AE46-908F-C40D678A9DB0}"/>
                </a:ext>
              </a:extLst>
            </p:cNvPr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183;p26">
              <a:extLst>
                <a:ext uri="{FF2B5EF4-FFF2-40B4-BE49-F238E27FC236}">
                  <a16:creationId xmlns:a16="http://schemas.microsoft.com/office/drawing/2014/main" id="{489188DC-7B2C-B64E-B677-1B9347AF5FC4}"/>
                </a:ext>
              </a:extLst>
            </p:cNvPr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199;p26">
              <a:extLst>
                <a:ext uri="{FF2B5EF4-FFF2-40B4-BE49-F238E27FC236}">
                  <a16:creationId xmlns:a16="http://schemas.microsoft.com/office/drawing/2014/main" id="{5E0DAD40-96A2-2844-99EB-C082DBB31EAC}"/>
                </a:ext>
              </a:extLst>
            </p:cNvPr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01;p26">
              <a:extLst>
                <a:ext uri="{FF2B5EF4-FFF2-40B4-BE49-F238E27FC236}">
                  <a16:creationId xmlns:a16="http://schemas.microsoft.com/office/drawing/2014/main" id="{682A0422-B507-044B-8BAD-C998C0BBD81E}"/>
                </a:ext>
              </a:extLst>
            </p:cNvPr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02;p26">
              <a:extLst>
                <a:ext uri="{FF2B5EF4-FFF2-40B4-BE49-F238E27FC236}">
                  <a16:creationId xmlns:a16="http://schemas.microsoft.com/office/drawing/2014/main" id="{AC741A6B-21C5-1D42-AC91-72FF4F5AB42B}"/>
                </a:ext>
              </a:extLst>
            </p:cNvPr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40;p26">
              <a:extLst>
                <a:ext uri="{FF2B5EF4-FFF2-40B4-BE49-F238E27FC236}">
                  <a16:creationId xmlns:a16="http://schemas.microsoft.com/office/drawing/2014/main" id="{F4A51AC2-387B-234D-83FB-82CF21A35976}"/>
                </a:ext>
              </a:extLst>
            </p:cNvPr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42;p26">
              <a:extLst>
                <a:ext uri="{FF2B5EF4-FFF2-40B4-BE49-F238E27FC236}">
                  <a16:creationId xmlns:a16="http://schemas.microsoft.com/office/drawing/2014/main" id="{51BBD3F2-72EE-2647-A3A4-F5C84717E36E}"/>
                </a:ext>
              </a:extLst>
            </p:cNvPr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44;p26">
              <a:extLst>
                <a:ext uri="{FF2B5EF4-FFF2-40B4-BE49-F238E27FC236}">
                  <a16:creationId xmlns:a16="http://schemas.microsoft.com/office/drawing/2014/main" id="{3B4E54CC-83A1-224B-BCFB-C0C00232EB0C}"/>
                </a:ext>
              </a:extLst>
            </p:cNvPr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45;p26">
              <a:extLst>
                <a:ext uri="{FF2B5EF4-FFF2-40B4-BE49-F238E27FC236}">
                  <a16:creationId xmlns:a16="http://schemas.microsoft.com/office/drawing/2014/main" id="{BF6A140F-1BC9-FF44-B1A6-8CFB0B6F93C4}"/>
                </a:ext>
              </a:extLst>
            </p:cNvPr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46;p26">
              <a:extLst>
                <a:ext uri="{FF2B5EF4-FFF2-40B4-BE49-F238E27FC236}">
                  <a16:creationId xmlns:a16="http://schemas.microsoft.com/office/drawing/2014/main" id="{867DCD5D-4A52-F349-A1CA-6036BCA5761C}"/>
                </a:ext>
              </a:extLst>
            </p:cNvPr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47;p26">
              <a:extLst>
                <a:ext uri="{FF2B5EF4-FFF2-40B4-BE49-F238E27FC236}">
                  <a16:creationId xmlns:a16="http://schemas.microsoft.com/office/drawing/2014/main" id="{6EB063F0-4C99-154B-9EFA-81B93A7EBEB4}"/>
                </a:ext>
              </a:extLst>
            </p:cNvPr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48;p26">
              <a:extLst>
                <a:ext uri="{FF2B5EF4-FFF2-40B4-BE49-F238E27FC236}">
                  <a16:creationId xmlns:a16="http://schemas.microsoft.com/office/drawing/2014/main" id="{6831B480-5371-2F40-877C-E50877A10BDC}"/>
                </a:ext>
              </a:extLst>
            </p:cNvPr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49;p26">
              <a:extLst>
                <a:ext uri="{FF2B5EF4-FFF2-40B4-BE49-F238E27FC236}">
                  <a16:creationId xmlns:a16="http://schemas.microsoft.com/office/drawing/2014/main" id="{1B2363DD-4111-0443-A065-6A940BD10200}"/>
                </a:ext>
              </a:extLst>
            </p:cNvPr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50;p26">
              <a:extLst>
                <a:ext uri="{FF2B5EF4-FFF2-40B4-BE49-F238E27FC236}">
                  <a16:creationId xmlns:a16="http://schemas.microsoft.com/office/drawing/2014/main" id="{86463B69-3118-EB4C-A15C-17532774C8EC}"/>
                </a:ext>
              </a:extLst>
            </p:cNvPr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51;p26">
              <a:extLst>
                <a:ext uri="{FF2B5EF4-FFF2-40B4-BE49-F238E27FC236}">
                  <a16:creationId xmlns:a16="http://schemas.microsoft.com/office/drawing/2014/main" id="{2730C869-D154-B04C-AAC5-861D2DA45741}"/>
                </a:ext>
              </a:extLst>
            </p:cNvPr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52;p26">
              <a:extLst>
                <a:ext uri="{FF2B5EF4-FFF2-40B4-BE49-F238E27FC236}">
                  <a16:creationId xmlns:a16="http://schemas.microsoft.com/office/drawing/2014/main" id="{247B1E88-33E9-474C-AC76-5C7ECA5ADFD0}"/>
                </a:ext>
              </a:extLst>
            </p:cNvPr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53;p26">
              <a:extLst>
                <a:ext uri="{FF2B5EF4-FFF2-40B4-BE49-F238E27FC236}">
                  <a16:creationId xmlns:a16="http://schemas.microsoft.com/office/drawing/2014/main" id="{D88B480D-97F3-8642-8840-7DB6863FD684}"/>
                </a:ext>
              </a:extLst>
            </p:cNvPr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54;p26">
              <a:extLst>
                <a:ext uri="{FF2B5EF4-FFF2-40B4-BE49-F238E27FC236}">
                  <a16:creationId xmlns:a16="http://schemas.microsoft.com/office/drawing/2014/main" id="{E2FB32C8-65F9-4C47-BD63-72D0F34622C4}"/>
                </a:ext>
              </a:extLst>
            </p:cNvPr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55;p26">
              <a:extLst>
                <a:ext uri="{FF2B5EF4-FFF2-40B4-BE49-F238E27FC236}">
                  <a16:creationId xmlns:a16="http://schemas.microsoft.com/office/drawing/2014/main" id="{CD052897-A3B9-4242-A28F-39F6435B9015}"/>
                </a:ext>
              </a:extLst>
            </p:cNvPr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56;p26">
              <a:extLst>
                <a:ext uri="{FF2B5EF4-FFF2-40B4-BE49-F238E27FC236}">
                  <a16:creationId xmlns:a16="http://schemas.microsoft.com/office/drawing/2014/main" id="{D19B8BED-AB29-8A4B-B89D-F4F957CA9F68}"/>
                </a:ext>
              </a:extLst>
            </p:cNvPr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357;p26">
              <a:extLst>
                <a:ext uri="{FF2B5EF4-FFF2-40B4-BE49-F238E27FC236}">
                  <a16:creationId xmlns:a16="http://schemas.microsoft.com/office/drawing/2014/main" id="{9881FA93-9C6F-9D4C-B0A3-439635C3B24B}"/>
                </a:ext>
              </a:extLst>
            </p:cNvPr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358;p26">
              <a:extLst>
                <a:ext uri="{FF2B5EF4-FFF2-40B4-BE49-F238E27FC236}">
                  <a16:creationId xmlns:a16="http://schemas.microsoft.com/office/drawing/2014/main" id="{4B6E2954-D4DB-2546-BF77-087A23CA01B0}"/>
                </a:ext>
              </a:extLst>
            </p:cNvPr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359;p26">
              <a:extLst>
                <a:ext uri="{FF2B5EF4-FFF2-40B4-BE49-F238E27FC236}">
                  <a16:creationId xmlns:a16="http://schemas.microsoft.com/office/drawing/2014/main" id="{C8E194F4-0DCF-4940-B45C-BD6F23971229}"/>
                </a:ext>
              </a:extLst>
            </p:cNvPr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360;p26">
              <a:extLst>
                <a:ext uri="{FF2B5EF4-FFF2-40B4-BE49-F238E27FC236}">
                  <a16:creationId xmlns:a16="http://schemas.microsoft.com/office/drawing/2014/main" id="{BECADBFE-374E-354A-BDD3-E3D8638E17D9}"/>
                </a:ext>
              </a:extLst>
            </p:cNvPr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361;p26">
              <a:extLst>
                <a:ext uri="{FF2B5EF4-FFF2-40B4-BE49-F238E27FC236}">
                  <a16:creationId xmlns:a16="http://schemas.microsoft.com/office/drawing/2014/main" id="{F5986514-61EE-5A45-90A3-651B12B73A92}"/>
                </a:ext>
              </a:extLst>
            </p:cNvPr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362;p26">
              <a:extLst>
                <a:ext uri="{FF2B5EF4-FFF2-40B4-BE49-F238E27FC236}">
                  <a16:creationId xmlns:a16="http://schemas.microsoft.com/office/drawing/2014/main" id="{E95D1CB9-0B50-8347-8CA2-32F2409DD863}"/>
                </a:ext>
              </a:extLst>
            </p:cNvPr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363;p26">
              <a:extLst>
                <a:ext uri="{FF2B5EF4-FFF2-40B4-BE49-F238E27FC236}">
                  <a16:creationId xmlns:a16="http://schemas.microsoft.com/office/drawing/2014/main" id="{9EDA546B-4E9A-9847-910A-FFAC616DC5C7}"/>
                </a:ext>
              </a:extLst>
            </p:cNvPr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364;p26">
              <a:extLst>
                <a:ext uri="{FF2B5EF4-FFF2-40B4-BE49-F238E27FC236}">
                  <a16:creationId xmlns:a16="http://schemas.microsoft.com/office/drawing/2014/main" id="{708B87E5-4CEA-2D4E-8CEB-8DB957032EB3}"/>
                </a:ext>
              </a:extLst>
            </p:cNvPr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365;p26">
              <a:extLst>
                <a:ext uri="{FF2B5EF4-FFF2-40B4-BE49-F238E27FC236}">
                  <a16:creationId xmlns:a16="http://schemas.microsoft.com/office/drawing/2014/main" id="{D377DA3D-72BE-894F-AF1E-93339A54799D}"/>
                </a:ext>
              </a:extLst>
            </p:cNvPr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366;p26">
              <a:extLst>
                <a:ext uri="{FF2B5EF4-FFF2-40B4-BE49-F238E27FC236}">
                  <a16:creationId xmlns:a16="http://schemas.microsoft.com/office/drawing/2014/main" id="{2990531C-2866-C644-A393-EDEC127299DA}"/>
                </a:ext>
              </a:extLst>
            </p:cNvPr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367;p26">
              <a:extLst>
                <a:ext uri="{FF2B5EF4-FFF2-40B4-BE49-F238E27FC236}">
                  <a16:creationId xmlns:a16="http://schemas.microsoft.com/office/drawing/2014/main" id="{9EC093A6-69B6-E84D-B667-774CFE38E955}"/>
                </a:ext>
              </a:extLst>
            </p:cNvPr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368;p26">
              <a:extLst>
                <a:ext uri="{FF2B5EF4-FFF2-40B4-BE49-F238E27FC236}">
                  <a16:creationId xmlns:a16="http://schemas.microsoft.com/office/drawing/2014/main" id="{7DD1F394-2053-BB4D-A3CA-B5AFB062A30B}"/>
                </a:ext>
              </a:extLst>
            </p:cNvPr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369;p26">
              <a:extLst>
                <a:ext uri="{FF2B5EF4-FFF2-40B4-BE49-F238E27FC236}">
                  <a16:creationId xmlns:a16="http://schemas.microsoft.com/office/drawing/2014/main" id="{463721CA-A2CE-6E4F-82E4-FB6DF602ACE6}"/>
                </a:ext>
              </a:extLst>
            </p:cNvPr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370;p26">
              <a:extLst>
                <a:ext uri="{FF2B5EF4-FFF2-40B4-BE49-F238E27FC236}">
                  <a16:creationId xmlns:a16="http://schemas.microsoft.com/office/drawing/2014/main" id="{0FBB483E-7EDC-DB46-BBE5-F932E4B7AB69}"/>
                </a:ext>
              </a:extLst>
            </p:cNvPr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371;p26">
              <a:extLst>
                <a:ext uri="{FF2B5EF4-FFF2-40B4-BE49-F238E27FC236}">
                  <a16:creationId xmlns:a16="http://schemas.microsoft.com/office/drawing/2014/main" id="{E1AF4CF0-7BB6-6D4D-847A-412356268411}"/>
                </a:ext>
              </a:extLst>
            </p:cNvPr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372;p26">
              <a:extLst>
                <a:ext uri="{FF2B5EF4-FFF2-40B4-BE49-F238E27FC236}">
                  <a16:creationId xmlns:a16="http://schemas.microsoft.com/office/drawing/2014/main" id="{50DBB55D-3E88-B04C-8859-7DF09389CCA7}"/>
                </a:ext>
              </a:extLst>
            </p:cNvPr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373;p26">
              <a:extLst>
                <a:ext uri="{FF2B5EF4-FFF2-40B4-BE49-F238E27FC236}">
                  <a16:creationId xmlns:a16="http://schemas.microsoft.com/office/drawing/2014/main" id="{F3E397A4-5843-E14B-B82C-58EC1C46E9C6}"/>
                </a:ext>
              </a:extLst>
            </p:cNvPr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374;p26">
              <a:extLst>
                <a:ext uri="{FF2B5EF4-FFF2-40B4-BE49-F238E27FC236}">
                  <a16:creationId xmlns:a16="http://schemas.microsoft.com/office/drawing/2014/main" id="{8168A54A-F446-A844-B60C-A831456C52FB}"/>
                </a:ext>
              </a:extLst>
            </p:cNvPr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375;p26">
              <a:extLst>
                <a:ext uri="{FF2B5EF4-FFF2-40B4-BE49-F238E27FC236}">
                  <a16:creationId xmlns:a16="http://schemas.microsoft.com/office/drawing/2014/main" id="{9ADFA17A-8B5D-BB40-9247-17F645EDA361}"/>
                </a:ext>
              </a:extLst>
            </p:cNvPr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376;p26">
              <a:extLst>
                <a:ext uri="{FF2B5EF4-FFF2-40B4-BE49-F238E27FC236}">
                  <a16:creationId xmlns:a16="http://schemas.microsoft.com/office/drawing/2014/main" id="{DE7436AF-2FC1-614C-9A26-3208EE463850}"/>
                </a:ext>
              </a:extLst>
            </p:cNvPr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377;p26">
              <a:extLst>
                <a:ext uri="{FF2B5EF4-FFF2-40B4-BE49-F238E27FC236}">
                  <a16:creationId xmlns:a16="http://schemas.microsoft.com/office/drawing/2014/main" id="{F7483846-BB60-C542-95D1-091DAE3AF89F}"/>
                </a:ext>
              </a:extLst>
            </p:cNvPr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378;p26">
              <a:extLst>
                <a:ext uri="{FF2B5EF4-FFF2-40B4-BE49-F238E27FC236}">
                  <a16:creationId xmlns:a16="http://schemas.microsoft.com/office/drawing/2014/main" id="{DF042186-5294-3D48-95B8-7022DB7BE385}"/>
                </a:ext>
              </a:extLst>
            </p:cNvPr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379;p26">
              <a:extLst>
                <a:ext uri="{FF2B5EF4-FFF2-40B4-BE49-F238E27FC236}">
                  <a16:creationId xmlns:a16="http://schemas.microsoft.com/office/drawing/2014/main" id="{8E788725-F642-E340-8F49-C06C9DF9F47C}"/>
                </a:ext>
              </a:extLst>
            </p:cNvPr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380;p26">
              <a:extLst>
                <a:ext uri="{FF2B5EF4-FFF2-40B4-BE49-F238E27FC236}">
                  <a16:creationId xmlns:a16="http://schemas.microsoft.com/office/drawing/2014/main" id="{F14C8F48-90E6-4147-8A70-EAEF7394000D}"/>
                </a:ext>
              </a:extLst>
            </p:cNvPr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381;p26">
              <a:extLst>
                <a:ext uri="{FF2B5EF4-FFF2-40B4-BE49-F238E27FC236}">
                  <a16:creationId xmlns:a16="http://schemas.microsoft.com/office/drawing/2014/main" id="{3EA8265F-2538-1D45-93C0-56CAD8D765BE}"/>
                </a:ext>
              </a:extLst>
            </p:cNvPr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382;p26">
              <a:extLst>
                <a:ext uri="{FF2B5EF4-FFF2-40B4-BE49-F238E27FC236}">
                  <a16:creationId xmlns:a16="http://schemas.microsoft.com/office/drawing/2014/main" id="{00B0FE00-22A2-1D43-9ED6-628FD189465C}"/>
                </a:ext>
              </a:extLst>
            </p:cNvPr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383;p26">
              <a:extLst>
                <a:ext uri="{FF2B5EF4-FFF2-40B4-BE49-F238E27FC236}">
                  <a16:creationId xmlns:a16="http://schemas.microsoft.com/office/drawing/2014/main" id="{8F0E798E-FD99-4E45-9057-632BD0834BB0}"/>
                </a:ext>
              </a:extLst>
            </p:cNvPr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384;p26">
              <a:extLst>
                <a:ext uri="{FF2B5EF4-FFF2-40B4-BE49-F238E27FC236}">
                  <a16:creationId xmlns:a16="http://schemas.microsoft.com/office/drawing/2014/main" id="{D4BB96C5-75AA-994D-9E47-A86CB1EFB5B0}"/>
                </a:ext>
              </a:extLst>
            </p:cNvPr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385;p26">
              <a:extLst>
                <a:ext uri="{FF2B5EF4-FFF2-40B4-BE49-F238E27FC236}">
                  <a16:creationId xmlns:a16="http://schemas.microsoft.com/office/drawing/2014/main" id="{17E9C73F-1B1D-864B-AA29-A003F6700F24}"/>
                </a:ext>
              </a:extLst>
            </p:cNvPr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386;p26">
              <a:extLst>
                <a:ext uri="{FF2B5EF4-FFF2-40B4-BE49-F238E27FC236}">
                  <a16:creationId xmlns:a16="http://schemas.microsoft.com/office/drawing/2014/main" id="{ECA762F7-3B4A-EF4D-8EF9-3F0F47D16BEB}"/>
                </a:ext>
              </a:extLst>
            </p:cNvPr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387;p26">
              <a:extLst>
                <a:ext uri="{FF2B5EF4-FFF2-40B4-BE49-F238E27FC236}">
                  <a16:creationId xmlns:a16="http://schemas.microsoft.com/office/drawing/2014/main" id="{911DED56-5AC1-824D-AE99-3C94D120B9DC}"/>
                </a:ext>
              </a:extLst>
            </p:cNvPr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388;p26">
              <a:extLst>
                <a:ext uri="{FF2B5EF4-FFF2-40B4-BE49-F238E27FC236}">
                  <a16:creationId xmlns:a16="http://schemas.microsoft.com/office/drawing/2014/main" id="{8EB5779F-0472-C141-8756-E7579CFD82DD}"/>
                </a:ext>
              </a:extLst>
            </p:cNvPr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389;p26">
              <a:extLst>
                <a:ext uri="{FF2B5EF4-FFF2-40B4-BE49-F238E27FC236}">
                  <a16:creationId xmlns:a16="http://schemas.microsoft.com/office/drawing/2014/main" id="{9CDC94F3-AB71-F84E-8EB2-0D012ED6F727}"/>
                </a:ext>
              </a:extLst>
            </p:cNvPr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390;p26">
              <a:extLst>
                <a:ext uri="{FF2B5EF4-FFF2-40B4-BE49-F238E27FC236}">
                  <a16:creationId xmlns:a16="http://schemas.microsoft.com/office/drawing/2014/main" id="{BF26A2AC-35A4-8849-8A2E-F5C21A3AA142}"/>
                </a:ext>
              </a:extLst>
            </p:cNvPr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391;p26">
              <a:extLst>
                <a:ext uri="{FF2B5EF4-FFF2-40B4-BE49-F238E27FC236}">
                  <a16:creationId xmlns:a16="http://schemas.microsoft.com/office/drawing/2014/main" id="{95EC47BE-C14F-F944-B79A-EFE7E3D6938D}"/>
                </a:ext>
              </a:extLst>
            </p:cNvPr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392;p26">
              <a:extLst>
                <a:ext uri="{FF2B5EF4-FFF2-40B4-BE49-F238E27FC236}">
                  <a16:creationId xmlns:a16="http://schemas.microsoft.com/office/drawing/2014/main" id="{069CBE2D-C1E9-7242-87E8-884E11AB2ED8}"/>
                </a:ext>
              </a:extLst>
            </p:cNvPr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393;p26">
              <a:extLst>
                <a:ext uri="{FF2B5EF4-FFF2-40B4-BE49-F238E27FC236}">
                  <a16:creationId xmlns:a16="http://schemas.microsoft.com/office/drawing/2014/main" id="{E3B984E1-B678-9A4E-9012-C1C1707D29C5}"/>
                </a:ext>
              </a:extLst>
            </p:cNvPr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394;p26">
              <a:extLst>
                <a:ext uri="{FF2B5EF4-FFF2-40B4-BE49-F238E27FC236}">
                  <a16:creationId xmlns:a16="http://schemas.microsoft.com/office/drawing/2014/main" id="{92550E93-02C1-AF4E-9830-BDBF2F3DD081}"/>
                </a:ext>
              </a:extLst>
            </p:cNvPr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395;p26">
              <a:extLst>
                <a:ext uri="{FF2B5EF4-FFF2-40B4-BE49-F238E27FC236}">
                  <a16:creationId xmlns:a16="http://schemas.microsoft.com/office/drawing/2014/main" id="{BF8A5C7B-BB7C-F642-B446-10E30F3D02E0}"/>
                </a:ext>
              </a:extLst>
            </p:cNvPr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396;p26">
              <a:extLst>
                <a:ext uri="{FF2B5EF4-FFF2-40B4-BE49-F238E27FC236}">
                  <a16:creationId xmlns:a16="http://schemas.microsoft.com/office/drawing/2014/main" id="{0CE30711-3FCE-0D41-B1A2-AC1B21EF96DC}"/>
                </a:ext>
              </a:extLst>
            </p:cNvPr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397;p26">
              <a:extLst>
                <a:ext uri="{FF2B5EF4-FFF2-40B4-BE49-F238E27FC236}">
                  <a16:creationId xmlns:a16="http://schemas.microsoft.com/office/drawing/2014/main" id="{4B0D6778-ED08-5F4D-AA46-A7ADABE5F642}"/>
                </a:ext>
              </a:extLst>
            </p:cNvPr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98;p26">
              <a:extLst>
                <a:ext uri="{FF2B5EF4-FFF2-40B4-BE49-F238E27FC236}">
                  <a16:creationId xmlns:a16="http://schemas.microsoft.com/office/drawing/2014/main" id="{2A197B8D-0A58-0C41-8245-7DB4EB6B016B}"/>
                </a:ext>
              </a:extLst>
            </p:cNvPr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99;p26">
              <a:extLst>
                <a:ext uri="{FF2B5EF4-FFF2-40B4-BE49-F238E27FC236}">
                  <a16:creationId xmlns:a16="http://schemas.microsoft.com/office/drawing/2014/main" id="{9C915249-83FA-B944-BFAE-EE2DAB6DFB46}"/>
                </a:ext>
              </a:extLst>
            </p:cNvPr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400;p26">
              <a:extLst>
                <a:ext uri="{FF2B5EF4-FFF2-40B4-BE49-F238E27FC236}">
                  <a16:creationId xmlns:a16="http://schemas.microsoft.com/office/drawing/2014/main" id="{A403664D-B31F-8A4B-BD00-563094432F2C}"/>
                </a:ext>
              </a:extLst>
            </p:cNvPr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401;p26">
              <a:extLst>
                <a:ext uri="{FF2B5EF4-FFF2-40B4-BE49-F238E27FC236}">
                  <a16:creationId xmlns:a16="http://schemas.microsoft.com/office/drawing/2014/main" id="{007DA06C-315D-E649-95C1-BB8A161B5766}"/>
                </a:ext>
              </a:extLst>
            </p:cNvPr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402;p26">
              <a:extLst>
                <a:ext uri="{FF2B5EF4-FFF2-40B4-BE49-F238E27FC236}">
                  <a16:creationId xmlns:a16="http://schemas.microsoft.com/office/drawing/2014/main" id="{21DF93C7-F138-5D4E-8FB5-6BF1BFA95D57}"/>
                </a:ext>
              </a:extLst>
            </p:cNvPr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403;p26">
              <a:extLst>
                <a:ext uri="{FF2B5EF4-FFF2-40B4-BE49-F238E27FC236}">
                  <a16:creationId xmlns:a16="http://schemas.microsoft.com/office/drawing/2014/main" id="{57AB923A-5691-9A4A-AAEB-6C6A6F928D96}"/>
                </a:ext>
              </a:extLst>
            </p:cNvPr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404;p26">
              <a:extLst>
                <a:ext uri="{FF2B5EF4-FFF2-40B4-BE49-F238E27FC236}">
                  <a16:creationId xmlns:a16="http://schemas.microsoft.com/office/drawing/2014/main" id="{3DCBDCE0-0097-0A4A-8A96-834A40453B9A}"/>
                </a:ext>
              </a:extLst>
            </p:cNvPr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405;p26">
              <a:extLst>
                <a:ext uri="{FF2B5EF4-FFF2-40B4-BE49-F238E27FC236}">
                  <a16:creationId xmlns:a16="http://schemas.microsoft.com/office/drawing/2014/main" id="{77473D26-CF94-3440-B2A7-D05E7370D437}"/>
                </a:ext>
              </a:extLst>
            </p:cNvPr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406;p26">
              <a:extLst>
                <a:ext uri="{FF2B5EF4-FFF2-40B4-BE49-F238E27FC236}">
                  <a16:creationId xmlns:a16="http://schemas.microsoft.com/office/drawing/2014/main" id="{E907DCCD-F426-894D-9E6F-35712678B4FB}"/>
                </a:ext>
              </a:extLst>
            </p:cNvPr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407;p26">
              <a:extLst>
                <a:ext uri="{FF2B5EF4-FFF2-40B4-BE49-F238E27FC236}">
                  <a16:creationId xmlns:a16="http://schemas.microsoft.com/office/drawing/2014/main" id="{0A84AB10-EF79-944D-9292-80D8E932D1DF}"/>
                </a:ext>
              </a:extLst>
            </p:cNvPr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408;p26">
              <a:extLst>
                <a:ext uri="{FF2B5EF4-FFF2-40B4-BE49-F238E27FC236}">
                  <a16:creationId xmlns:a16="http://schemas.microsoft.com/office/drawing/2014/main" id="{8B92A1C5-210A-7B40-9FB2-85B32FD2CF05}"/>
                </a:ext>
              </a:extLst>
            </p:cNvPr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409;p26">
              <a:extLst>
                <a:ext uri="{FF2B5EF4-FFF2-40B4-BE49-F238E27FC236}">
                  <a16:creationId xmlns:a16="http://schemas.microsoft.com/office/drawing/2014/main" id="{CC37491E-54A9-9440-90F9-EEFD5139FF1F}"/>
                </a:ext>
              </a:extLst>
            </p:cNvPr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410;p26">
              <a:extLst>
                <a:ext uri="{FF2B5EF4-FFF2-40B4-BE49-F238E27FC236}">
                  <a16:creationId xmlns:a16="http://schemas.microsoft.com/office/drawing/2014/main" id="{C191BB6F-CA47-6E4E-A25F-D18298CC2E73}"/>
                </a:ext>
              </a:extLst>
            </p:cNvPr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411;p26">
              <a:extLst>
                <a:ext uri="{FF2B5EF4-FFF2-40B4-BE49-F238E27FC236}">
                  <a16:creationId xmlns:a16="http://schemas.microsoft.com/office/drawing/2014/main" id="{163920A7-30C0-8B44-927F-D94DF916F344}"/>
                </a:ext>
              </a:extLst>
            </p:cNvPr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412;p26">
              <a:extLst>
                <a:ext uri="{FF2B5EF4-FFF2-40B4-BE49-F238E27FC236}">
                  <a16:creationId xmlns:a16="http://schemas.microsoft.com/office/drawing/2014/main" id="{F1423080-2DF4-EC45-8997-E0D3E52C85BF}"/>
                </a:ext>
              </a:extLst>
            </p:cNvPr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413;p26">
              <a:extLst>
                <a:ext uri="{FF2B5EF4-FFF2-40B4-BE49-F238E27FC236}">
                  <a16:creationId xmlns:a16="http://schemas.microsoft.com/office/drawing/2014/main" id="{C83407C8-19F6-1E4F-8673-1FFB5E9942AF}"/>
                </a:ext>
              </a:extLst>
            </p:cNvPr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414;p26">
              <a:extLst>
                <a:ext uri="{FF2B5EF4-FFF2-40B4-BE49-F238E27FC236}">
                  <a16:creationId xmlns:a16="http://schemas.microsoft.com/office/drawing/2014/main" id="{BC12699C-DE87-4E40-ABB8-9CABE545BE35}"/>
                </a:ext>
              </a:extLst>
            </p:cNvPr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415;p26">
              <a:extLst>
                <a:ext uri="{FF2B5EF4-FFF2-40B4-BE49-F238E27FC236}">
                  <a16:creationId xmlns:a16="http://schemas.microsoft.com/office/drawing/2014/main" id="{488F6B18-BC17-F24E-BE57-583995AF8BAA}"/>
                </a:ext>
              </a:extLst>
            </p:cNvPr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416;p26">
              <a:extLst>
                <a:ext uri="{FF2B5EF4-FFF2-40B4-BE49-F238E27FC236}">
                  <a16:creationId xmlns:a16="http://schemas.microsoft.com/office/drawing/2014/main" id="{BB91E5FB-29F2-8C45-96C6-C882335C8CF0}"/>
                </a:ext>
              </a:extLst>
            </p:cNvPr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417;p26">
              <a:extLst>
                <a:ext uri="{FF2B5EF4-FFF2-40B4-BE49-F238E27FC236}">
                  <a16:creationId xmlns:a16="http://schemas.microsoft.com/office/drawing/2014/main" id="{F92453C5-5EE0-7D4F-ACE2-A5CCF69C3099}"/>
                </a:ext>
              </a:extLst>
            </p:cNvPr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418;p26">
              <a:extLst>
                <a:ext uri="{FF2B5EF4-FFF2-40B4-BE49-F238E27FC236}">
                  <a16:creationId xmlns:a16="http://schemas.microsoft.com/office/drawing/2014/main" id="{462F9409-C6D0-8D43-B18A-5B297B7D61BF}"/>
                </a:ext>
              </a:extLst>
            </p:cNvPr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419;p26">
              <a:extLst>
                <a:ext uri="{FF2B5EF4-FFF2-40B4-BE49-F238E27FC236}">
                  <a16:creationId xmlns:a16="http://schemas.microsoft.com/office/drawing/2014/main" id="{8E2E6760-68EE-4349-AF0A-FE51F50CDC94}"/>
                </a:ext>
              </a:extLst>
            </p:cNvPr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420;p26">
              <a:extLst>
                <a:ext uri="{FF2B5EF4-FFF2-40B4-BE49-F238E27FC236}">
                  <a16:creationId xmlns:a16="http://schemas.microsoft.com/office/drawing/2014/main" id="{784C71D7-ACF5-4940-898D-239B71211C2E}"/>
                </a:ext>
              </a:extLst>
            </p:cNvPr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421;p26">
              <a:extLst>
                <a:ext uri="{FF2B5EF4-FFF2-40B4-BE49-F238E27FC236}">
                  <a16:creationId xmlns:a16="http://schemas.microsoft.com/office/drawing/2014/main" id="{AC49E73D-FDF0-B84D-B98D-749A1C43960A}"/>
                </a:ext>
              </a:extLst>
            </p:cNvPr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422;p26">
              <a:extLst>
                <a:ext uri="{FF2B5EF4-FFF2-40B4-BE49-F238E27FC236}">
                  <a16:creationId xmlns:a16="http://schemas.microsoft.com/office/drawing/2014/main" id="{1C850F4B-CFB0-DD40-86AD-5F2431D32F08}"/>
                </a:ext>
              </a:extLst>
            </p:cNvPr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423;p26">
              <a:extLst>
                <a:ext uri="{FF2B5EF4-FFF2-40B4-BE49-F238E27FC236}">
                  <a16:creationId xmlns:a16="http://schemas.microsoft.com/office/drawing/2014/main" id="{E8D314A1-99F5-D948-8CB8-1308EF042846}"/>
                </a:ext>
              </a:extLst>
            </p:cNvPr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424;p26">
              <a:extLst>
                <a:ext uri="{FF2B5EF4-FFF2-40B4-BE49-F238E27FC236}">
                  <a16:creationId xmlns:a16="http://schemas.microsoft.com/office/drawing/2014/main" id="{C9F3ABFF-68C7-1F48-A198-F22BA72F36BD}"/>
                </a:ext>
              </a:extLst>
            </p:cNvPr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425;p26">
              <a:extLst>
                <a:ext uri="{FF2B5EF4-FFF2-40B4-BE49-F238E27FC236}">
                  <a16:creationId xmlns:a16="http://schemas.microsoft.com/office/drawing/2014/main" id="{0EE801DA-FEED-0247-BC42-18B196EC58AA}"/>
                </a:ext>
              </a:extLst>
            </p:cNvPr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426;p26">
              <a:extLst>
                <a:ext uri="{FF2B5EF4-FFF2-40B4-BE49-F238E27FC236}">
                  <a16:creationId xmlns:a16="http://schemas.microsoft.com/office/drawing/2014/main" id="{2D4C9933-9451-BD4A-9888-518F5662216F}"/>
                </a:ext>
              </a:extLst>
            </p:cNvPr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427;p26">
              <a:extLst>
                <a:ext uri="{FF2B5EF4-FFF2-40B4-BE49-F238E27FC236}">
                  <a16:creationId xmlns:a16="http://schemas.microsoft.com/office/drawing/2014/main" id="{47B1205D-575C-4148-964E-BFE2E646EC4F}"/>
                </a:ext>
              </a:extLst>
            </p:cNvPr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428;p26">
              <a:extLst>
                <a:ext uri="{FF2B5EF4-FFF2-40B4-BE49-F238E27FC236}">
                  <a16:creationId xmlns:a16="http://schemas.microsoft.com/office/drawing/2014/main" id="{5C62D214-8802-8646-A11E-2B2D8EE63637}"/>
                </a:ext>
              </a:extLst>
            </p:cNvPr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429;p26">
              <a:extLst>
                <a:ext uri="{FF2B5EF4-FFF2-40B4-BE49-F238E27FC236}">
                  <a16:creationId xmlns:a16="http://schemas.microsoft.com/office/drawing/2014/main" id="{BD18E1B8-BE6F-774E-BD6B-6909A058D0CA}"/>
                </a:ext>
              </a:extLst>
            </p:cNvPr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430;p26">
              <a:extLst>
                <a:ext uri="{FF2B5EF4-FFF2-40B4-BE49-F238E27FC236}">
                  <a16:creationId xmlns:a16="http://schemas.microsoft.com/office/drawing/2014/main" id="{DF03C985-B548-BC4F-B44C-A3A1A1A5F3AB}"/>
                </a:ext>
              </a:extLst>
            </p:cNvPr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431;p26">
              <a:extLst>
                <a:ext uri="{FF2B5EF4-FFF2-40B4-BE49-F238E27FC236}">
                  <a16:creationId xmlns:a16="http://schemas.microsoft.com/office/drawing/2014/main" id="{05B175D9-8B6A-1347-92F3-AC3A2860ABA0}"/>
                </a:ext>
              </a:extLst>
            </p:cNvPr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432;p26">
              <a:extLst>
                <a:ext uri="{FF2B5EF4-FFF2-40B4-BE49-F238E27FC236}">
                  <a16:creationId xmlns:a16="http://schemas.microsoft.com/office/drawing/2014/main" id="{F21467BA-E257-EF46-A94A-B4E995F93C02}"/>
                </a:ext>
              </a:extLst>
            </p:cNvPr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433;p26">
              <a:extLst>
                <a:ext uri="{FF2B5EF4-FFF2-40B4-BE49-F238E27FC236}">
                  <a16:creationId xmlns:a16="http://schemas.microsoft.com/office/drawing/2014/main" id="{1B40F1F2-A49F-7541-B4A0-419D768609C7}"/>
                </a:ext>
              </a:extLst>
            </p:cNvPr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434;p26">
              <a:extLst>
                <a:ext uri="{FF2B5EF4-FFF2-40B4-BE49-F238E27FC236}">
                  <a16:creationId xmlns:a16="http://schemas.microsoft.com/office/drawing/2014/main" id="{89AFAE1D-63AA-BB4C-A8A5-C5AF8F46CFB2}"/>
                </a:ext>
              </a:extLst>
            </p:cNvPr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435;p26">
              <a:extLst>
                <a:ext uri="{FF2B5EF4-FFF2-40B4-BE49-F238E27FC236}">
                  <a16:creationId xmlns:a16="http://schemas.microsoft.com/office/drawing/2014/main" id="{F1162049-4094-A542-A1CE-EC80D0258F69}"/>
                </a:ext>
              </a:extLst>
            </p:cNvPr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436;p26">
              <a:extLst>
                <a:ext uri="{FF2B5EF4-FFF2-40B4-BE49-F238E27FC236}">
                  <a16:creationId xmlns:a16="http://schemas.microsoft.com/office/drawing/2014/main" id="{62331E45-FE83-0748-8280-23B98456EAA5}"/>
                </a:ext>
              </a:extLst>
            </p:cNvPr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437;p26">
              <a:extLst>
                <a:ext uri="{FF2B5EF4-FFF2-40B4-BE49-F238E27FC236}">
                  <a16:creationId xmlns:a16="http://schemas.microsoft.com/office/drawing/2014/main" id="{707F079F-D3F8-164E-9E33-FEC65F6A5A1B}"/>
                </a:ext>
              </a:extLst>
            </p:cNvPr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438;p26">
              <a:extLst>
                <a:ext uri="{FF2B5EF4-FFF2-40B4-BE49-F238E27FC236}">
                  <a16:creationId xmlns:a16="http://schemas.microsoft.com/office/drawing/2014/main" id="{6A799E6B-08DB-D448-8DDA-D44B5C53A23F}"/>
                </a:ext>
              </a:extLst>
            </p:cNvPr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439;p26">
              <a:extLst>
                <a:ext uri="{FF2B5EF4-FFF2-40B4-BE49-F238E27FC236}">
                  <a16:creationId xmlns:a16="http://schemas.microsoft.com/office/drawing/2014/main" id="{608B8EDA-61D9-6C44-A500-D2DE43963345}"/>
                </a:ext>
              </a:extLst>
            </p:cNvPr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440;p26">
              <a:extLst>
                <a:ext uri="{FF2B5EF4-FFF2-40B4-BE49-F238E27FC236}">
                  <a16:creationId xmlns:a16="http://schemas.microsoft.com/office/drawing/2014/main" id="{5E4C3EC5-DFB3-3F43-B202-D58B832302BE}"/>
                </a:ext>
              </a:extLst>
            </p:cNvPr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441;p26">
              <a:extLst>
                <a:ext uri="{FF2B5EF4-FFF2-40B4-BE49-F238E27FC236}">
                  <a16:creationId xmlns:a16="http://schemas.microsoft.com/office/drawing/2014/main" id="{1743D898-6E93-FD44-8391-1A73D8A260BB}"/>
                </a:ext>
              </a:extLst>
            </p:cNvPr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442;p26">
              <a:extLst>
                <a:ext uri="{FF2B5EF4-FFF2-40B4-BE49-F238E27FC236}">
                  <a16:creationId xmlns:a16="http://schemas.microsoft.com/office/drawing/2014/main" id="{D7A8ADC5-A5F6-D245-9EB8-46C28B5DD3D7}"/>
                </a:ext>
              </a:extLst>
            </p:cNvPr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443;p26">
              <a:extLst>
                <a:ext uri="{FF2B5EF4-FFF2-40B4-BE49-F238E27FC236}">
                  <a16:creationId xmlns:a16="http://schemas.microsoft.com/office/drawing/2014/main" id="{E63E3EC2-3CC8-FD43-A1B8-4EA6A37373F0}"/>
                </a:ext>
              </a:extLst>
            </p:cNvPr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444;p26">
              <a:extLst>
                <a:ext uri="{FF2B5EF4-FFF2-40B4-BE49-F238E27FC236}">
                  <a16:creationId xmlns:a16="http://schemas.microsoft.com/office/drawing/2014/main" id="{FDD1FACD-B466-BE40-9B1C-2EC93D07F815}"/>
                </a:ext>
              </a:extLst>
            </p:cNvPr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445;p26">
              <a:extLst>
                <a:ext uri="{FF2B5EF4-FFF2-40B4-BE49-F238E27FC236}">
                  <a16:creationId xmlns:a16="http://schemas.microsoft.com/office/drawing/2014/main" id="{F91B2D38-DCA2-C64F-8007-67BA7ED68025}"/>
                </a:ext>
              </a:extLst>
            </p:cNvPr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446;p26">
              <a:extLst>
                <a:ext uri="{FF2B5EF4-FFF2-40B4-BE49-F238E27FC236}">
                  <a16:creationId xmlns:a16="http://schemas.microsoft.com/office/drawing/2014/main" id="{F742635C-86C3-6E4C-8985-E94993477370}"/>
                </a:ext>
              </a:extLst>
            </p:cNvPr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447;p26">
              <a:extLst>
                <a:ext uri="{FF2B5EF4-FFF2-40B4-BE49-F238E27FC236}">
                  <a16:creationId xmlns:a16="http://schemas.microsoft.com/office/drawing/2014/main" id="{8F5D00F4-9F0E-844D-9C28-5377472D111B}"/>
                </a:ext>
              </a:extLst>
            </p:cNvPr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448;p26">
              <a:extLst>
                <a:ext uri="{FF2B5EF4-FFF2-40B4-BE49-F238E27FC236}">
                  <a16:creationId xmlns:a16="http://schemas.microsoft.com/office/drawing/2014/main" id="{2EAED434-61A3-9F48-8149-DC6600DC91A3}"/>
                </a:ext>
              </a:extLst>
            </p:cNvPr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449;p26">
              <a:extLst>
                <a:ext uri="{FF2B5EF4-FFF2-40B4-BE49-F238E27FC236}">
                  <a16:creationId xmlns:a16="http://schemas.microsoft.com/office/drawing/2014/main" id="{29D0F9F3-F487-5B4D-BBDB-E2F5844C3DC7}"/>
                </a:ext>
              </a:extLst>
            </p:cNvPr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450;p26">
              <a:extLst>
                <a:ext uri="{FF2B5EF4-FFF2-40B4-BE49-F238E27FC236}">
                  <a16:creationId xmlns:a16="http://schemas.microsoft.com/office/drawing/2014/main" id="{F10A6211-52BB-5343-9541-63F353B042C2}"/>
                </a:ext>
              </a:extLst>
            </p:cNvPr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451;p26">
              <a:extLst>
                <a:ext uri="{FF2B5EF4-FFF2-40B4-BE49-F238E27FC236}">
                  <a16:creationId xmlns:a16="http://schemas.microsoft.com/office/drawing/2014/main" id="{7D2A0FD2-3AA3-9E45-B09E-C63922114241}"/>
                </a:ext>
              </a:extLst>
            </p:cNvPr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452;p26">
              <a:extLst>
                <a:ext uri="{FF2B5EF4-FFF2-40B4-BE49-F238E27FC236}">
                  <a16:creationId xmlns:a16="http://schemas.microsoft.com/office/drawing/2014/main" id="{12B55DEB-5CE9-BC48-A0A4-6F5A4D2D3F0F}"/>
                </a:ext>
              </a:extLst>
            </p:cNvPr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453;p26">
              <a:extLst>
                <a:ext uri="{FF2B5EF4-FFF2-40B4-BE49-F238E27FC236}">
                  <a16:creationId xmlns:a16="http://schemas.microsoft.com/office/drawing/2014/main" id="{5E86E9A3-BCD1-A44D-AEF1-E6852065FC7F}"/>
                </a:ext>
              </a:extLst>
            </p:cNvPr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454;p26">
              <a:extLst>
                <a:ext uri="{FF2B5EF4-FFF2-40B4-BE49-F238E27FC236}">
                  <a16:creationId xmlns:a16="http://schemas.microsoft.com/office/drawing/2014/main" id="{068FD400-2CD9-3F4C-8177-8F856AA901D6}"/>
                </a:ext>
              </a:extLst>
            </p:cNvPr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455;p26">
              <a:extLst>
                <a:ext uri="{FF2B5EF4-FFF2-40B4-BE49-F238E27FC236}">
                  <a16:creationId xmlns:a16="http://schemas.microsoft.com/office/drawing/2014/main" id="{C2381E8F-9E3C-D24A-9676-217E684C8BEF}"/>
                </a:ext>
              </a:extLst>
            </p:cNvPr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456;p26">
              <a:extLst>
                <a:ext uri="{FF2B5EF4-FFF2-40B4-BE49-F238E27FC236}">
                  <a16:creationId xmlns:a16="http://schemas.microsoft.com/office/drawing/2014/main" id="{1EA65FD7-E8BF-4347-A271-67CCA5C018E5}"/>
                </a:ext>
              </a:extLst>
            </p:cNvPr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457;p26">
              <a:extLst>
                <a:ext uri="{FF2B5EF4-FFF2-40B4-BE49-F238E27FC236}">
                  <a16:creationId xmlns:a16="http://schemas.microsoft.com/office/drawing/2014/main" id="{6948E0F0-1528-8848-A5A3-09F2C9E52A1E}"/>
                </a:ext>
              </a:extLst>
            </p:cNvPr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458;p26">
              <a:extLst>
                <a:ext uri="{FF2B5EF4-FFF2-40B4-BE49-F238E27FC236}">
                  <a16:creationId xmlns:a16="http://schemas.microsoft.com/office/drawing/2014/main" id="{89B00A07-4527-0E4B-8A45-64BE3478E6EC}"/>
                </a:ext>
              </a:extLst>
            </p:cNvPr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459;p26">
              <a:extLst>
                <a:ext uri="{FF2B5EF4-FFF2-40B4-BE49-F238E27FC236}">
                  <a16:creationId xmlns:a16="http://schemas.microsoft.com/office/drawing/2014/main" id="{36F64240-D46D-AE46-B189-0E05A1CD8C76}"/>
                </a:ext>
              </a:extLst>
            </p:cNvPr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460;p26">
              <a:extLst>
                <a:ext uri="{FF2B5EF4-FFF2-40B4-BE49-F238E27FC236}">
                  <a16:creationId xmlns:a16="http://schemas.microsoft.com/office/drawing/2014/main" id="{89F62304-38ED-994B-A02D-E03FB80081CC}"/>
                </a:ext>
              </a:extLst>
            </p:cNvPr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461;p26">
              <a:extLst>
                <a:ext uri="{FF2B5EF4-FFF2-40B4-BE49-F238E27FC236}">
                  <a16:creationId xmlns:a16="http://schemas.microsoft.com/office/drawing/2014/main" id="{35D15A34-350F-9B49-BBE8-7D801E044195}"/>
                </a:ext>
              </a:extLst>
            </p:cNvPr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462;p26">
              <a:extLst>
                <a:ext uri="{FF2B5EF4-FFF2-40B4-BE49-F238E27FC236}">
                  <a16:creationId xmlns:a16="http://schemas.microsoft.com/office/drawing/2014/main" id="{0223C6FE-CCD8-F246-B888-27A0F2E2B180}"/>
                </a:ext>
              </a:extLst>
            </p:cNvPr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463;p26">
              <a:extLst>
                <a:ext uri="{FF2B5EF4-FFF2-40B4-BE49-F238E27FC236}">
                  <a16:creationId xmlns:a16="http://schemas.microsoft.com/office/drawing/2014/main" id="{AB2CEEB6-4949-7049-9C5B-894EB19A6D6A}"/>
                </a:ext>
              </a:extLst>
            </p:cNvPr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464;p26">
              <a:extLst>
                <a:ext uri="{FF2B5EF4-FFF2-40B4-BE49-F238E27FC236}">
                  <a16:creationId xmlns:a16="http://schemas.microsoft.com/office/drawing/2014/main" id="{F3DA6E3E-11EA-834B-8302-182ECD948EF1}"/>
                </a:ext>
              </a:extLst>
            </p:cNvPr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465;p26">
              <a:extLst>
                <a:ext uri="{FF2B5EF4-FFF2-40B4-BE49-F238E27FC236}">
                  <a16:creationId xmlns:a16="http://schemas.microsoft.com/office/drawing/2014/main" id="{6F4445A6-1C9C-E947-A376-4B3C1FBB1DD0}"/>
                </a:ext>
              </a:extLst>
            </p:cNvPr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466;p26">
              <a:extLst>
                <a:ext uri="{FF2B5EF4-FFF2-40B4-BE49-F238E27FC236}">
                  <a16:creationId xmlns:a16="http://schemas.microsoft.com/office/drawing/2014/main" id="{A6F35CF0-A349-2448-A993-8445425E61E9}"/>
                </a:ext>
              </a:extLst>
            </p:cNvPr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467;p26">
              <a:extLst>
                <a:ext uri="{FF2B5EF4-FFF2-40B4-BE49-F238E27FC236}">
                  <a16:creationId xmlns:a16="http://schemas.microsoft.com/office/drawing/2014/main" id="{C1533F9E-C1A9-F545-BF2A-9C34BCF9EECA}"/>
                </a:ext>
              </a:extLst>
            </p:cNvPr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468;p26">
              <a:extLst>
                <a:ext uri="{FF2B5EF4-FFF2-40B4-BE49-F238E27FC236}">
                  <a16:creationId xmlns:a16="http://schemas.microsoft.com/office/drawing/2014/main" id="{2A27A83C-B98B-6445-88F3-A559DAD44AD0}"/>
                </a:ext>
              </a:extLst>
            </p:cNvPr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469;p26">
              <a:extLst>
                <a:ext uri="{FF2B5EF4-FFF2-40B4-BE49-F238E27FC236}">
                  <a16:creationId xmlns:a16="http://schemas.microsoft.com/office/drawing/2014/main" id="{B074DB84-9638-EC4A-97CE-ED9D48F59EB0}"/>
                </a:ext>
              </a:extLst>
            </p:cNvPr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470;p26">
              <a:extLst>
                <a:ext uri="{FF2B5EF4-FFF2-40B4-BE49-F238E27FC236}">
                  <a16:creationId xmlns:a16="http://schemas.microsoft.com/office/drawing/2014/main" id="{7C05B70E-3376-D041-AF3B-930CFFC9FBD0}"/>
                </a:ext>
              </a:extLst>
            </p:cNvPr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471;p26">
              <a:extLst>
                <a:ext uri="{FF2B5EF4-FFF2-40B4-BE49-F238E27FC236}">
                  <a16:creationId xmlns:a16="http://schemas.microsoft.com/office/drawing/2014/main" id="{377A93FD-8C33-7C4D-91EB-55E26F89E2AC}"/>
                </a:ext>
              </a:extLst>
            </p:cNvPr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472;p26">
              <a:extLst>
                <a:ext uri="{FF2B5EF4-FFF2-40B4-BE49-F238E27FC236}">
                  <a16:creationId xmlns:a16="http://schemas.microsoft.com/office/drawing/2014/main" id="{562AFA02-7533-9F45-8A74-484B179B2EEA}"/>
                </a:ext>
              </a:extLst>
            </p:cNvPr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473;p26">
              <a:extLst>
                <a:ext uri="{FF2B5EF4-FFF2-40B4-BE49-F238E27FC236}">
                  <a16:creationId xmlns:a16="http://schemas.microsoft.com/office/drawing/2014/main" id="{D30D8A1F-D7F7-D94F-A246-FD8B534DBD9D}"/>
                </a:ext>
              </a:extLst>
            </p:cNvPr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474;p26">
              <a:extLst>
                <a:ext uri="{FF2B5EF4-FFF2-40B4-BE49-F238E27FC236}">
                  <a16:creationId xmlns:a16="http://schemas.microsoft.com/office/drawing/2014/main" id="{F2699BFC-C13B-B947-8BE0-C0C6AE687591}"/>
                </a:ext>
              </a:extLst>
            </p:cNvPr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475;p26">
              <a:extLst>
                <a:ext uri="{FF2B5EF4-FFF2-40B4-BE49-F238E27FC236}">
                  <a16:creationId xmlns:a16="http://schemas.microsoft.com/office/drawing/2014/main" id="{F78B326D-518E-1D42-81C0-0491A8EF079F}"/>
                </a:ext>
              </a:extLst>
            </p:cNvPr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476;p26">
              <a:extLst>
                <a:ext uri="{FF2B5EF4-FFF2-40B4-BE49-F238E27FC236}">
                  <a16:creationId xmlns:a16="http://schemas.microsoft.com/office/drawing/2014/main" id="{2C705E1B-D192-0340-845B-833E0A0FA6A8}"/>
                </a:ext>
              </a:extLst>
            </p:cNvPr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477;p26">
              <a:extLst>
                <a:ext uri="{FF2B5EF4-FFF2-40B4-BE49-F238E27FC236}">
                  <a16:creationId xmlns:a16="http://schemas.microsoft.com/office/drawing/2014/main" id="{7156E9F2-06FB-FE48-9B0D-E7B3672DDDE3}"/>
                </a:ext>
              </a:extLst>
            </p:cNvPr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478;p26">
              <a:extLst>
                <a:ext uri="{FF2B5EF4-FFF2-40B4-BE49-F238E27FC236}">
                  <a16:creationId xmlns:a16="http://schemas.microsoft.com/office/drawing/2014/main" id="{DEDA2881-7AE2-CE4F-9DB7-BA15F5DB49DC}"/>
                </a:ext>
              </a:extLst>
            </p:cNvPr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479;p26">
              <a:extLst>
                <a:ext uri="{FF2B5EF4-FFF2-40B4-BE49-F238E27FC236}">
                  <a16:creationId xmlns:a16="http://schemas.microsoft.com/office/drawing/2014/main" id="{049AC323-40A5-3948-8983-143BBF2E6B67}"/>
                </a:ext>
              </a:extLst>
            </p:cNvPr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480;p26">
              <a:extLst>
                <a:ext uri="{FF2B5EF4-FFF2-40B4-BE49-F238E27FC236}">
                  <a16:creationId xmlns:a16="http://schemas.microsoft.com/office/drawing/2014/main" id="{5288B4AF-FA95-2B4B-BDEF-6C27112D3F16}"/>
                </a:ext>
              </a:extLst>
            </p:cNvPr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481;p26">
              <a:extLst>
                <a:ext uri="{FF2B5EF4-FFF2-40B4-BE49-F238E27FC236}">
                  <a16:creationId xmlns:a16="http://schemas.microsoft.com/office/drawing/2014/main" id="{335AEA12-B21B-B14E-9C81-F9B205771C9E}"/>
                </a:ext>
              </a:extLst>
            </p:cNvPr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482;p26">
              <a:extLst>
                <a:ext uri="{FF2B5EF4-FFF2-40B4-BE49-F238E27FC236}">
                  <a16:creationId xmlns:a16="http://schemas.microsoft.com/office/drawing/2014/main" id="{8744055D-FA4D-3540-90A3-9CC10403D7E0}"/>
                </a:ext>
              </a:extLst>
            </p:cNvPr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483;p26">
              <a:extLst>
                <a:ext uri="{FF2B5EF4-FFF2-40B4-BE49-F238E27FC236}">
                  <a16:creationId xmlns:a16="http://schemas.microsoft.com/office/drawing/2014/main" id="{D7EF2A3E-9E53-AF42-B4FF-E0073BE7774E}"/>
                </a:ext>
              </a:extLst>
            </p:cNvPr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484;p26">
              <a:extLst>
                <a:ext uri="{FF2B5EF4-FFF2-40B4-BE49-F238E27FC236}">
                  <a16:creationId xmlns:a16="http://schemas.microsoft.com/office/drawing/2014/main" id="{07BBC9F3-0A9B-1A41-91D6-249B6CDA11E4}"/>
                </a:ext>
              </a:extLst>
            </p:cNvPr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485;p26">
              <a:extLst>
                <a:ext uri="{FF2B5EF4-FFF2-40B4-BE49-F238E27FC236}">
                  <a16:creationId xmlns:a16="http://schemas.microsoft.com/office/drawing/2014/main" id="{A252C53F-1A35-BA4D-8297-A69F7DD9798F}"/>
                </a:ext>
              </a:extLst>
            </p:cNvPr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486;p26">
              <a:extLst>
                <a:ext uri="{FF2B5EF4-FFF2-40B4-BE49-F238E27FC236}">
                  <a16:creationId xmlns:a16="http://schemas.microsoft.com/office/drawing/2014/main" id="{C6B93C9F-F791-7447-92B6-9C0B1A9FD016}"/>
                </a:ext>
              </a:extLst>
            </p:cNvPr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487;p26">
              <a:extLst>
                <a:ext uri="{FF2B5EF4-FFF2-40B4-BE49-F238E27FC236}">
                  <a16:creationId xmlns:a16="http://schemas.microsoft.com/office/drawing/2014/main" id="{B46AC221-138B-E648-A6E7-D22B6A26F0C5}"/>
                </a:ext>
              </a:extLst>
            </p:cNvPr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488;p26">
              <a:extLst>
                <a:ext uri="{FF2B5EF4-FFF2-40B4-BE49-F238E27FC236}">
                  <a16:creationId xmlns:a16="http://schemas.microsoft.com/office/drawing/2014/main" id="{B5E05AD1-4225-6849-9D2B-50A7B44A5134}"/>
                </a:ext>
              </a:extLst>
            </p:cNvPr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489;p26">
              <a:extLst>
                <a:ext uri="{FF2B5EF4-FFF2-40B4-BE49-F238E27FC236}">
                  <a16:creationId xmlns:a16="http://schemas.microsoft.com/office/drawing/2014/main" id="{ABF6FD54-2E41-7346-948D-14A62D7992E0}"/>
                </a:ext>
              </a:extLst>
            </p:cNvPr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490;p26">
              <a:extLst>
                <a:ext uri="{FF2B5EF4-FFF2-40B4-BE49-F238E27FC236}">
                  <a16:creationId xmlns:a16="http://schemas.microsoft.com/office/drawing/2014/main" id="{B48C7AED-B7CB-F34D-9002-DB2071270B6B}"/>
                </a:ext>
              </a:extLst>
            </p:cNvPr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491;p26">
              <a:extLst>
                <a:ext uri="{FF2B5EF4-FFF2-40B4-BE49-F238E27FC236}">
                  <a16:creationId xmlns:a16="http://schemas.microsoft.com/office/drawing/2014/main" id="{62F35F0F-C84C-6A4D-975F-4370450CC448}"/>
                </a:ext>
              </a:extLst>
            </p:cNvPr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492;p26">
              <a:extLst>
                <a:ext uri="{FF2B5EF4-FFF2-40B4-BE49-F238E27FC236}">
                  <a16:creationId xmlns:a16="http://schemas.microsoft.com/office/drawing/2014/main" id="{390FFA2C-2E89-BE4A-BF6D-9027080106EE}"/>
                </a:ext>
              </a:extLst>
            </p:cNvPr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493;p26">
              <a:extLst>
                <a:ext uri="{FF2B5EF4-FFF2-40B4-BE49-F238E27FC236}">
                  <a16:creationId xmlns:a16="http://schemas.microsoft.com/office/drawing/2014/main" id="{1A003D5D-54B6-3748-AFB8-78CAFFE4F297}"/>
                </a:ext>
              </a:extLst>
            </p:cNvPr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494;p26">
              <a:extLst>
                <a:ext uri="{FF2B5EF4-FFF2-40B4-BE49-F238E27FC236}">
                  <a16:creationId xmlns:a16="http://schemas.microsoft.com/office/drawing/2014/main" id="{E93E3FEA-D1EC-3A4C-9596-10CC6A98850E}"/>
                </a:ext>
              </a:extLst>
            </p:cNvPr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495;p26">
              <a:extLst>
                <a:ext uri="{FF2B5EF4-FFF2-40B4-BE49-F238E27FC236}">
                  <a16:creationId xmlns:a16="http://schemas.microsoft.com/office/drawing/2014/main" id="{C965FAB2-2AE2-2548-80E9-EF6109313B2F}"/>
                </a:ext>
              </a:extLst>
            </p:cNvPr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496;p26">
              <a:extLst>
                <a:ext uri="{FF2B5EF4-FFF2-40B4-BE49-F238E27FC236}">
                  <a16:creationId xmlns:a16="http://schemas.microsoft.com/office/drawing/2014/main" id="{1845BF9B-A938-5242-9407-6B49693D7CC7}"/>
                </a:ext>
              </a:extLst>
            </p:cNvPr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497;p26">
              <a:extLst>
                <a:ext uri="{FF2B5EF4-FFF2-40B4-BE49-F238E27FC236}">
                  <a16:creationId xmlns:a16="http://schemas.microsoft.com/office/drawing/2014/main" id="{C46691A8-E9F6-F74F-A3BB-F6C2ACD2260A}"/>
                </a:ext>
              </a:extLst>
            </p:cNvPr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498;p26">
              <a:extLst>
                <a:ext uri="{FF2B5EF4-FFF2-40B4-BE49-F238E27FC236}">
                  <a16:creationId xmlns:a16="http://schemas.microsoft.com/office/drawing/2014/main" id="{8A3F9E89-960E-3044-A93A-2124E71C3E73}"/>
                </a:ext>
              </a:extLst>
            </p:cNvPr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499;p26">
              <a:extLst>
                <a:ext uri="{FF2B5EF4-FFF2-40B4-BE49-F238E27FC236}">
                  <a16:creationId xmlns:a16="http://schemas.microsoft.com/office/drawing/2014/main" id="{BFEEE2B3-0BBE-D84F-AB9C-9BD492FDB6BE}"/>
                </a:ext>
              </a:extLst>
            </p:cNvPr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500;p26">
              <a:extLst>
                <a:ext uri="{FF2B5EF4-FFF2-40B4-BE49-F238E27FC236}">
                  <a16:creationId xmlns:a16="http://schemas.microsoft.com/office/drawing/2014/main" id="{7883349F-D7DB-E94A-8E86-7A32029A7132}"/>
                </a:ext>
              </a:extLst>
            </p:cNvPr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501;p26">
              <a:extLst>
                <a:ext uri="{FF2B5EF4-FFF2-40B4-BE49-F238E27FC236}">
                  <a16:creationId xmlns:a16="http://schemas.microsoft.com/office/drawing/2014/main" id="{3DDA91E2-D924-274A-841F-F4DE29634217}"/>
                </a:ext>
              </a:extLst>
            </p:cNvPr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502;p26">
              <a:extLst>
                <a:ext uri="{FF2B5EF4-FFF2-40B4-BE49-F238E27FC236}">
                  <a16:creationId xmlns:a16="http://schemas.microsoft.com/office/drawing/2014/main" id="{9AAAAE3D-427E-0042-AAB5-3C36B968C7C0}"/>
                </a:ext>
              </a:extLst>
            </p:cNvPr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503;p26">
              <a:extLst>
                <a:ext uri="{FF2B5EF4-FFF2-40B4-BE49-F238E27FC236}">
                  <a16:creationId xmlns:a16="http://schemas.microsoft.com/office/drawing/2014/main" id="{F9667E14-611A-464C-8E67-B8A8518E4A6D}"/>
                </a:ext>
              </a:extLst>
            </p:cNvPr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504;p26">
              <a:extLst>
                <a:ext uri="{FF2B5EF4-FFF2-40B4-BE49-F238E27FC236}">
                  <a16:creationId xmlns:a16="http://schemas.microsoft.com/office/drawing/2014/main" id="{3ABB41D0-6094-7A44-876B-6BE85183DB8D}"/>
                </a:ext>
              </a:extLst>
            </p:cNvPr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505;p26">
              <a:extLst>
                <a:ext uri="{FF2B5EF4-FFF2-40B4-BE49-F238E27FC236}">
                  <a16:creationId xmlns:a16="http://schemas.microsoft.com/office/drawing/2014/main" id="{46392198-F21A-A24A-8FD4-8B77BB14AC6C}"/>
                </a:ext>
              </a:extLst>
            </p:cNvPr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506;p26">
              <a:extLst>
                <a:ext uri="{FF2B5EF4-FFF2-40B4-BE49-F238E27FC236}">
                  <a16:creationId xmlns:a16="http://schemas.microsoft.com/office/drawing/2014/main" id="{3B5354D9-63AC-7748-B142-172227E85476}"/>
                </a:ext>
              </a:extLst>
            </p:cNvPr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507;p26">
              <a:extLst>
                <a:ext uri="{FF2B5EF4-FFF2-40B4-BE49-F238E27FC236}">
                  <a16:creationId xmlns:a16="http://schemas.microsoft.com/office/drawing/2014/main" id="{3153F083-3CB1-3C4C-BAD6-C6BDBDEC5866}"/>
                </a:ext>
              </a:extLst>
            </p:cNvPr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508;p26">
              <a:extLst>
                <a:ext uri="{FF2B5EF4-FFF2-40B4-BE49-F238E27FC236}">
                  <a16:creationId xmlns:a16="http://schemas.microsoft.com/office/drawing/2014/main" id="{68FB4A3A-68AB-EE4D-854B-5069EBDEFCAE}"/>
                </a:ext>
              </a:extLst>
            </p:cNvPr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509;p26">
              <a:extLst>
                <a:ext uri="{FF2B5EF4-FFF2-40B4-BE49-F238E27FC236}">
                  <a16:creationId xmlns:a16="http://schemas.microsoft.com/office/drawing/2014/main" id="{B7639729-7494-9142-9D43-DC5C6EB89155}"/>
                </a:ext>
              </a:extLst>
            </p:cNvPr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510;p26">
              <a:extLst>
                <a:ext uri="{FF2B5EF4-FFF2-40B4-BE49-F238E27FC236}">
                  <a16:creationId xmlns:a16="http://schemas.microsoft.com/office/drawing/2014/main" id="{6C2A13A2-0E05-1641-9F88-46AA9852C4B1}"/>
                </a:ext>
              </a:extLst>
            </p:cNvPr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511;p26">
              <a:extLst>
                <a:ext uri="{FF2B5EF4-FFF2-40B4-BE49-F238E27FC236}">
                  <a16:creationId xmlns:a16="http://schemas.microsoft.com/office/drawing/2014/main" id="{7F6B20BE-1BA6-7E4A-9DAE-65DFFCD09159}"/>
                </a:ext>
              </a:extLst>
            </p:cNvPr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512;p26">
              <a:extLst>
                <a:ext uri="{FF2B5EF4-FFF2-40B4-BE49-F238E27FC236}">
                  <a16:creationId xmlns:a16="http://schemas.microsoft.com/office/drawing/2014/main" id="{672893DA-37D8-EF4F-B592-045C26E55D4F}"/>
                </a:ext>
              </a:extLst>
            </p:cNvPr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513;p26">
              <a:extLst>
                <a:ext uri="{FF2B5EF4-FFF2-40B4-BE49-F238E27FC236}">
                  <a16:creationId xmlns:a16="http://schemas.microsoft.com/office/drawing/2014/main" id="{94A897A7-B100-7649-92C0-65A09AB2BA15}"/>
                </a:ext>
              </a:extLst>
            </p:cNvPr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514;p26">
              <a:extLst>
                <a:ext uri="{FF2B5EF4-FFF2-40B4-BE49-F238E27FC236}">
                  <a16:creationId xmlns:a16="http://schemas.microsoft.com/office/drawing/2014/main" id="{6A605554-D6F4-9341-8E3D-E88633376EAB}"/>
                </a:ext>
              </a:extLst>
            </p:cNvPr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515;p26">
              <a:extLst>
                <a:ext uri="{FF2B5EF4-FFF2-40B4-BE49-F238E27FC236}">
                  <a16:creationId xmlns:a16="http://schemas.microsoft.com/office/drawing/2014/main" id="{2722A0C5-C12B-DA4E-8602-13D1C2F0AA13}"/>
                </a:ext>
              </a:extLst>
            </p:cNvPr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516;p26">
              <a:extLst>
                <a:ext uri="{FF2B5EF4-FFF2-40B4-BE49-F238E27FC236}">
                  <a16:creationId xmlns:a16="http://schemas.microsoft.com/office/drawing/2014/main" id="{DEA20706-A845-3646-BBED-2285E6536BEF}"/>
                </a:ext>
              </a:extLst>
            </p:cNvPr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517;p26">
              <a:extLst>
                <a:ext uri="{FF2B5EF4-FFF2-40B4-BE49-F238E27FC236}">
                  <a16:creationId xmlns:a16="http://schemas.microsoft.com/office/drawing/2014/main" id="{B4457F71-06E6-F940-A2E6-54866A670B30}"/>
                </a:ext>
              </a:extLst>
            </p:cNvPr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518;p26">
              <a:extLst>
                <a:ext uri="{FF2B5EF4-FFF2-40B4-BE49-F238E27FC236}">
                  <a16:creationId xmlns:a16="http://schemas.microsoft.com/office/drawing/2014/main" id="{9B4BEF02-76EE-554A-948E-78F077313783}"/>
                </a:ext>
              </a:extLst>
            </p:cNvPr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519;p26">
              <a:extLst>
                <a:ext uri="{FF2B5EF4-FFF2-40B4-BE49-F238E27FC236}">
                  <a16:creationId xmlns:a16="http://schemas.microsoft.com/office/drawing/2014/main" id="{02921D26-8463-3646-8C52-77C914004459}"/>
                </a:ext>
              </a:extLst>
            </p:cNvPr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520;p26">
              <a:extLst>
                <a:ext uri="{FF2B5EF4-FFF2-40B4-BE49-F238E27FC236}">
                  <a16:creationId xmlns:a16="http://schemas.microsoft.com/office/drawing/2014/main" id="{69CED921-C903-2B43-82EC-92CCEEA468A8}"/>
                </a:ext>
              </a:extLst>
            </p:cNvPr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21;p26">
              <a:extLst>
                <a:ext uri="{FF2B5EF4-FFF2-40B4-BE49-F238E27FC236}">
                  <a16:creationId xmlns:a16="http://schemas.microsoft.com/office/drawing/2014/main" id="{B17732FF-20E7-6C46-AC9A-0C546973824E}"/>
                </a:ext>
              </a:extLst>
            </p:cNvPr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22;p26">
              <a:extLst>
                <a:ext uri="{FF2B5EF4-FFF2-40B4-BE49-F238E27FC236}">
                  <a16:creationId xmlns:a16="http://schemas.microsoft.com/office/drawing/2014/main" id="{1E4FA96E-B7EC-9644-8400-7CB11DAE398D}"/>
                </a:ext>
              </a:extLst>
            </p:cNvPr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34;p26">
              <a:extLst>
                <a:ext uri="{FF2B5EF4-FFF2-40B4-BE49-F238E27FC236}">
                  <a16:creationId xmlns:a16="http://schemas.microsoft.com/office/drawing/2014/main" id="{F225526D-B4BE-BB40-99BD-3B5CB710F9B2}"/>
                </a:ext>
              </a:extLst>
            </p:cNvPr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38;p26">
              <a:extLst>
                <a:ext uri="{FF2B5EF4-FFF2-40B4-BE49-F238E27FC236}">
                  <a16:creationId xmlns:a16="http://schemas.microsoft.com/office/drawing/2014/main" id="{A9541505-5F21-6043-9FB6-497F72BEEE9F}"/>
                </a:ext>
              </a:extLst>
            </p:cNvPr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39;p26">
              <a:extLst>
                <a:ext uri="{FF2B5EF4-FFF2-40B4-BE49-F238E27FC236}">
                  <a16:creationId xmlns:a16="http://schemas.microsoft.com/office/drawing/2014/main" id="{2E5020A5-95B5-F247-A3E5-83DEB6A9E17F}"/>
                </a:ext>
              </a:extLst>
            </p:cNvPr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40;p26">
              <a:extLst>
                <a:ext uri="{FF2B5EF4-FFF2-40B4-BE49-F238E27FC236}">
                  <a16:creationId xmlns:a16="http://schemas.microsoft.com/office/drawing/2014/main" id="{0E7B9018-8BFE-534E-B6E4-865BD7A50296}"/>
                </a:ext>
              </a:extLst>
            </p:cNvPr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41;p26">
              <a:extLst>
                <a:ext uri="{FF2B5EF4-FFF2-40B4-BE49-F238E27FC236}">
                  <a16:creationId xmlns:a16="http://schemas.microsoft.com/office/drawing/2014/main" id="{14C7B933-CB1D-3F46-80EF-7F03651A65D2}"/>
                </a:ext>
              </a:extLst>
            </p:cNvPr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42;p26">
              <a:extLst>
                <a:ext uri="{FF2B5EF4-FFF2-40B4-BE49-F238E27FC236}">
                  <a16:creationId xmlns:a16="http://schemas.microsoft.com/office/drawing/2014/main" id="{0770B232-E357-5A4E-8D2E-F0F769448484}"/>
                </a:ext>
              </a:extLst>
            </p:cNvPr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43;p26">
              <a:extLst>
                <a:ext uri="{FF2B5EF4-FFF2-40B4-BE49-F238E27FC236}">
                  <a16:creationId xmlns:a16="http://schemas.microsoft.com/office/drawing/2014/main" id="{F026018E-97FD-1F46-9767-F24D9C4C366B}"/>
                </a:ext>
              </a:extLst>
            </p:cNvPr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44;p26">
              <a:extLst>
                <a:ext uri="{FF2B5EF4-FFF2-40B4-BE49-F238E27FC236}">
                  <a16:creationId xmlns:a16="http://schemas.microsoft.com/office/drawing/2014/main" id="{81A7A57F-D359-2B4D-8050-2FF745A8EBC8}"/>
                </a:ext>
              </a:extLst>
            </p:cNvPr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545;p26">
              <a:extLst>
                <a:ext uri="{FF2B5EF4-FFF2-40B4-BE49-F238E27FC236}">
                  <a16:creationId xmlns:a16="http://schemas.microsoft.com/office/drawing/2014/main" id="{C5584C7D-5E01-F64D-AA64-E84773A268A4}"/>
                </a:ext>
              </a:extLst>
            </p:cNvPr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546;p26">
              <a:extLst>
                <a:ext uri="{FF2B5EF4-FFF2-40B4-BE49-F238E27FC236}">
                  <a16:creationId xmlns:a16="http://schemas.microsoft.com/office/drawing/2014/main" id="{6BE7C622-0E93-FD48-9F6A-11A2E448F5D4}"/>
                </a:ext>
              </a:extLst>
            </p:cNvPr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547;p26">
              <a:extLst>
                <a:ext uri="{FF2B5EF4-FFF2-40B4-BE49-F238E27FC236}">
                  <a16:creationId xmlns:a16="http://schemas.microsoft.com/office/drawing/2014/main" id="{EF679053-21A5-474A-B4F3-80F0927FEB44}"/>
                </a:ext>
              </a:extLst>
            </p:cNvPr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548;p26">
              <a:extLst>
                <a:ext uri="{FF2B5EF4-FFF2-40B4-BE49-F238E27FC236}">
                  <a16:creationId xmlns:a16="http://schemas.microsoft.com/office/drawing/2014/main" id="{55513454-32F1-C144-B37A-5CAE33790350}"/>
                </a:ext>
              </a:extLst>
            </p:cNvPr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549;p26">
              <a:extLst>
                <a:ext uri="{FF2B5EF4-FFF2-40B4-BE49-F238E27FC236}">
                  <a16:creationId xmlns:a16="http://schemas.microsoft.com/office/drawing/2014/main" id="{B06E65F7-8F57-8E4E-A330-10C92B61BA78}"/>
                </a:ext>
              </a:extLst>
            </p:cNvPr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550;p26">
              <a:extLst>
                <a:ext uri="{FF2B5EF4-FFF2-40B4-BE49-F238E27FC236}">
                  <a16:creationId xmlns:a16="http://schemas.microsoft.com/office/drawing/2014/main" id="{02A1B1E0-6F58-C64C-9932-0DC719276F62}"/>
                </a:ext>
              </a:extLst>
            </p:cNvPr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551;p26">
              <a:extLst>
                <a:ext uri="{FF2B5EF4-FFF2-40B4-BE49-F238E27FC236}">
                  <a16:creationId xmlns:a16="http://schemas.microsoft.com/office/drawing/2014/main" id="{63AAC71C-E0CB-614C-B282-4453F62B9B63}"/>
                </a:ext>
              </a:extLst>
            </p:cNvPr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552;p26">
              <a:extLst>
                <a:ext uri="{FF2B5EF4-FFF2-40B4-BE49-F238E27FC236}">
                  <a16:creationId xmlns:a16="http://schemas.microsoft.com/office/drawing/2014/main" id="{B1CA4B8A-FCE1-624A-BA51-D84334766426}"/>
                </a:ext>
              </a:extLst>
            </p:cNvPr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553;p26">
              <a:extLst>
                <a:ext uri="{FF2B5EF4-FFF2-40B4-BE49-F238E27FC236}">
                  <a16:creationId xmlns:a16="http://schemas.microsoft.com/office/drawing/2014/main" id="{8460402D-6414-634E-A355-BF9886E35ECC}"/>
                </a:ext>
              </a:extLst>
            </p:cNvPr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554;p26">
              <a:extLst>
                <a:ext uri="{FF2B5EF4-FFF2-40B4-BE49-F238E27FC236}">
                  <a16:creationId xmlns:a16="http://schemas.microsoft.com/office/drawing/2014/main" id="{DD0B2EEB-2F4E-3F4D-8953-3AC815B5E70D}"/>
                </a:ext>
              </a:extLst>
            </p:cNvPr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555;p26">
              <a:extLst>
                <a:ext uri="{FF2B5EF4-FFF2-40B4-BE49-F238E27FC236}">
                  <a16:creationId xmlns:a16="http://schemas.microsoft.com/office/drawing/2014/main" id="{68C30606-0452-A848-A832-596D490C546D}"/>
                </a:ext>
              </a:extLst>
            </p:cNvPr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556;p26">
              <a:extLst>
                <a:ext uri="{FF2B5EF4-FFF2-40B4-BE49-F238E27FC236}">
                  <a16:creationId xmlns:a16="http://schemas.microsoft.com/office/drawing/2014/main" id="{599DE3D3-FBDA-1943-8C1C-D17639F0AB74}"/>
                </a:ext>
              </a:extLst>
            </p:cNvPr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557;p26">
              <a:extLst>
                <a:ext uri="{FF2B5EF4-FFF2-40B4-BE49-F238E27FC236}">
                  <a16:creationId xmlns:a16="http://schemas.microsoft.com/office/drawing/2014/main" id="{500FD7AC-D59E-C74B-B7EA-3422F0BC15EE}"/>
                </a:ext>
              </a:extLst>
            </p:cNvPr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558;p26">
              <a:extLst>
                <a:ext uri="{FF2B5EF4-FFF2-40B4-BE49-F238E27FC236}">
                  <a16:creationId xmlns:a16="http://schemas.microsoft.com/office/drawing/2014/main" id="{7D2C7721-7F87-8D4D-9FA4-75269B15E84B}"/>
                </a:ext>
              </a:extLst>
            </p:cNvPr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559;p26">
              <a:extLst>
                <a:ext uri="{FF2B5EF4-FFF2-40B4-BE49-F238E27FC236}">
                  <a16:creationId xmlns:a16="http://schemas.microsoft.com/office/drawing/2014/main" id="{F0E63EEA-BFA7-B64A-A460-F7E1C2D9BE03}"/>
                </a:ext>
              </a:extLst>
            </p:cNvPr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560;p26">
              <a:extLst>
                <a:ext uri="{FF2B5EF4-FFF2-40B4-BE49-F238E27FC236}">
                  <a16:creationId xmlns:a16="http://schemas.microsoft.com/office/drawing/2014/main" id="{744D89E0-08D2-0C4D-A24F-D116D515638A}"/>
                </a:ext>
              </a:extLst>
            </p:cNvPr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561;p26">
              <a:extLst>
                <a:ext uri="{FF2B5EF4-FFF2-40B4-BE49-F238E27FC236}">
                  <a16:creationId xmlns:a16="http://schemas.microsoft.com/office/drawing/2014/main" id="{8274B2BD-4029-6544-9F89-6E6EF38FA4F3}"/>
                </a:ext>
              </a:extLst>
            </p:cNvPr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562;p26">
              <a:extLst>
                <a:ext uri="{FF2B5EF4-FFF2-40B4-BE49-F238E27FC236}">
                  <a16:creationId xmlns:a16="http://schemas.microsoft.com/office/drawing/2014/main" id="{AA1B20DD-E561-E248-817F-46615B1CAABC}"/>
                </a:ext>
              </a:extLst>
            </p:cNvPr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563;p26">
              <a:extLst>
                <a:ext uri="{FF2B5EF4-FFF2-40B4-BE49-F238E27FC236}">
                  <a16:creationId xmlns:a16="http://schemas.microsoft.com/office/drawing/2014/main" id="{CCCFB815-E0C0-A94C-A045-BC1CD695E5C7}"/>
                </a:ext>
              </a:extLst>
            </p:cNvPr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564;p26">
              <a:extLst>
                <a:ext uri="{FF2B5EF4-FFF2-40B4-BE49-F238E27FC236}">
                  <a16:creationId xmlns:a16="http://schemas.microsoft.com/office/drawing/2014/main" id="{8B4C9F2D-88DA-2242-AA78-4ED306A17035}"/>
                </a:ext>
              </a:extLst>
            </p:cNvPr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565;p26">
              <a:extLst>
                <a:ext uri="{FF2B5EF4-FFF2-40B4-BE49-F238E27FC236}">
                  <a16:creationId xmlns:a16="http://schemas.microsoft.com/office/drawing/2014/main" id="{A6F7DB43-AB49-8147-AFCC-5B977E280A22}"/>
                </a:ext>
              </a:extLst>
            </p:cNvPr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566;p26">
              <a:extLst>
                <a:ext uri="{FF2B5EF4-FFF2-40B4-BE49-F238E27FC236}">
                  <a16:creationId xmlns:a16="http://schemas.microsoft.com/office/drawing/2014/main" id="{BF59BD54-7834-3E40-87A8-B8BB9A8C756A}"/>
                </a:ext>
              </a:extLst>
            </p:cNvPr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567;p26">
              <a:extLst>
                <a:ext uri="{FF2B5EF4-FFF2-40B4-BE49-F238E27FC236}">
                  <a16:creationId xmlns:a16="http://schemas.microsoft.com/office/drawing/2014/main" id="{7A1B573F-B978-9C4C-A93B-C78AB6AFFE75}"/>
                </a:ext>
              </a:extLst>
            </p:cNvPr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568;p26">
              <a:extLst>
                <a:ext uri="{FF2B5EF4-FFF2-40B4-BE49-F238E27FC236}">
                  <a16:creationId xmlns:a16="http://schemas.microsoft.com/office/drawing/2014/main" id="{C89CD166-05BA-F048-BED1-364E51FAE64C}"/>
                </a:ext>
              </a:extLst>
            </p:cNvPr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569;p26">
              <a:extLst>
                <a:ext uri="{FF2B5EF4-FFF2-40B4-BE49-F238E27FC236}">
                  <a16:creationId xmlns:a16="http://schemas.microsoft.com/office/drawing/2014/main" id="{14764D9B-3E47-8F45-8295-5512A4FE3159}"/>
                </a:ext>
              </a:extLst>
            </p:cNvPr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570;p26">
              <a:extLst>
                <a:ext uri="{FF2B5EF4-FFF2-40B4-BE49-F238E27FC236}">
                  <a16:creationId xmlns:a16="http://schemas.microsoft.com/office/drawing/2014/main" id="{E79818C4-1D69-984C-8A65-A14CDA70E403}"/>
                </a:ext>
              </a:extLst>
            </p:cNvPr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571;p26">
              <a:extLst>
                <a:ext uri="{FF2B5EF4-FFF2-40B4-BE49-F238E27FC236}">
                  <a16:creationId xmlns:a16="http://schemas.microsoft.com/office/drawing/2014/main" id="{9D71F2F1-3C7F-7941-B219-DBC5737198AE}"/>
                </a:ext>
              </a:extLst>
            </p:cNvPr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572;p26">
              <a:extLst>
                <a:ext uri="{FF2B5EF4-FFF2-40B4-BE49-F238E27FC236}">
                  <a16:creationId xmlns:a16="http://schemas.microsoft.com/office/drawing/2014/main" id="{FF5E452C-CEE8-864E-939B-525D51D6C0B4}"/>
                </a:ext>
              </a:extLst>
            </p:cNvPr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573;p26">
              <a:extLst>
                <a:ext uri="{FF2B5EF4-FFF2-40B4-BE49-F238E27FC236}">
                  <a16:creationId xmlns:a16="http://schemas.microsoft.com/office/drawing/2014/main" id="{802E9834-3B2B-EC4E-88BA-1814AC624918}"/>
                </a:ext>
              </a:extLst>
            </p:cNvPr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574;p26">
              <a:extLst>
                <a:ext uri="{FF2B5EF4-FFF2-40B4-BE49-F238E27FC236}">
                  <a16:creationId xmlns:a16="http://schemas.microsoft.com/office/drawing/2014/main" id="{43734A7D-D446-2349-A502-A0AD65EC7CC8}"/>
                </a:ext>
              </a:extLst>
            </p:cNvPr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575;p26">
              <a:extLst>
                <a:ext uri="{FF2B5EF4-FFF2-40B4-BE49-F238E27FC236}">
                  <a16:creationId xmlns:a16="http://schemas.microsoft.com/office/drawing/2014/main" id="{0AB1C3AF-74F3-C346-B423-9E30051720E7}"/>
                </a:ext>
              </a:extLst>
            </p:cNvPr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576;p26">
              <a:extLst>
                <a:ext uri="{FF2B5EF4-FFF2-40B4-BE49-F238E27FC236}">
                  <a16:creationId xmlns:a16="http://schemas.microsoft.com/office/drawing/2014/main" id="{9BFCA243-C5FA-204D-8C58-8379329D46DA}"/>
                </a:ext>
              </a:extLst>
            </p:cNvPr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577;p26">
              <a:extLst>
                <a:ext uri="{FF2B5EF4-FFF2-40B4-BE49-F238E27FC236}">
                  <a16:creationId xmlns:a16="http://schemas.microsoft.com/office/drawing/2014/main" id="{74024FE8-9DE5-8346-A56E-5545F88DB0FA}"/>
                </a:ext>
              </a:extLst>
            </p:cNvPr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578;p26">
              <a:extLst>
                <a:ext uri="{FF2B5EF4-FFF2-40B4-BE49-F238E27FC236}">
                  <a16:creationId xmlns:a16="http://schemas.microsoft.com/office/drawing/2014/main" id="{E0DEE2B0-A3EF-0749-8D56-B89397DF45EB}"/>
                </a:ext>
              </a:extLst>
            </p:cNvPr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579;p26">
              <a:extLst>
                <a:ext uri="{FF2B5EF4-FFF2-40B4-BE49-F238E27FC236}">
                  <a16:creationId xmlns:a16="http://schemas.microsoft.com/office/drawing/2014/main" id="{51D9FCF8-817A-364D-B3B4-EEC71DCA2D11}"/>
                </a:ext>
              </a:extLst>
            </p:cNvPr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580;p26">
              <a:extLst>
                <a:ext uri="{FF2B5EF4-FFF2-40B4-BE49-F238E27FC236}">
                  <a16:creationId xmlns:a16="http://schemas.microsoft.com/office/drawing/2014/main" id="{D5BAFF65-1752-6047-8E22-EAC6E1BAEEEA}"/>
                </a:ext>
              </a:extLst>
            </p:cNvPr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581;p26">
              <a:extLst>
                <a:ext uri="{FF2B5EF4-FFF2-40B4-BE49-F238E27FC236}">
                  <a16:creationId xmlns:a16="http://schemas.microsoft.com/office/drawing/2014/main" id="{B4F5C0F5-E0C1-4B42-9E7F-D60C0B16912A}"/>
                </a:ext>
              </a:extLst>
            </p:cNvPr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582;p26">
              <a:extLst>
                <a:ext uri="{FF2B5EF4-FFF2-40B4-BE49-F238E27FC236}">
                  <a16:creationId xmlns:a16="http://schemas.microsoft.com/office/drawing/2014/main" id="{97C42883-4E49-C143-990E-533AA65D1BD5}"/>
                </a:ext>
              </a:extLst>
            </p:cNvPr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583;p26">
              <a:extLst>
                <a:ext uri="{FF2B5EF4-FFF2-40B4-BE49-F238E27FC236}">
                  <a16:creationId xmlns:a16="http://schemas.microsoft.com/office/drawing/2014/main" id="{F540DA6C-E88B-3946-969B-BE98A600757A}"/>
                </a:ext>
              </a:extLst>
            </p:cNvPr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584;p26">
              <a:extLst>
                <a:ext uri="{FF2B5EF4-FFF2-40B4-BE49-F238E27FC236}">
                  <a16:creationId xmlns:a16="http://schemas.microsoft.com/office/drawing/2014/main" id="{F41A5A85-2FF8-AC44-9BAF-B362213BBF1C}"/>
                </a:ext>
              </a:extLst>
            </p:cNvPr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585;p26">
              <a:extLst>
                <a:ext uri="{FF2B5EF4-FFF2-40B4-BE49-F238E27FC236}">
                  <a16:creationId xmlns:a16="http://schemas.microsoft.com/office/drawing/2014/main" id="{89DD7BFB-6334-324B-89BB-53ECE516ABA2}"/>
                </a:ext>
              </a:extLst>
            </p:cNvPr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586;p26">
              <a:extLst>
                <a:ext uri="{FF2B5EF4-FFF2-40B4-BE49-F238E27FC236}">
                  <a16:creationId xmlns:a16="http://schemas.microsoft.com/office/drawing/2014/main" id="{E0D184E2-2174-1B41-A07C-029100AD4CAF}"/>
                </a:ext>
              </a:extLst>
            </p:cNvPr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587;p26">
              <a:extLst>
                <a:ext uri="{FF2B5EF4-FFF2-40B4-BE49-F238E27FC236}">
                  <a16:creationId xmlns:a16="http://schemas.microsoft.com/office/drawing/2014/main" id="{C42E8835-8142-AF4E-8E05-B221EE3C798F}"/>
                </a:ext>
              </a:extLst>
            </p:cNvPr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588;p26">
              <a:extLst>
                <a:ext uri="{FF2B5EF4-FFF2-40B4-BE49-F238E27FC236}">
                  <a16:creationId xmlns:a16="http://schemas.microsoft.com/office/drawing/2014/main" id="{53F647B0-A931-6840-A967-7D9EF6A1E515}"/>
                </a:ext>
              </a:extLst>
            </p:cNvPr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589;p26">
              <a:extLst>
                <a:ext uri="{FF2B5EF4-FFF2-40B4-BE49-F238E27FC236}">
                  <a16:creationId xmlns:a16="http://schemas.microsoft.com/office/drawing/2014/main" id="{082C0AFA-13CE-C149-AD16-C5E70FA743CB}"/>
                </a:ext>
              </a:extLst>
            </p:cNvPr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590;p26">
              <a:extLst>
                <a:ext uri="{FF2B5EF4-FFF2-40B4-BE49-F238E27FC236}">
                  <a16:creationId xmlns:a16="http://schemas.microsoft.com/office/drawing/2014/main" id="{8967EC6C-3E64-144D-8DC3-B03D494B078C}"/>
                </a:ext>
              </a:extLst>
            </p:cNvPr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591;p26">
              <a:extLst>
                <a:ext uri="{FF2B5EF4-FFF2-40B4-BE49-F238E27FC236}">
                  <a16:creationId xmlns:a16="http://schemas.microsoft.com/office/drawing/2014/main" id="{9853CFB4-3A68-C84E-8EBF-13E381356312}"/>
                </a:ext>
              </a:extLst>
            </p:cNvPr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592;p26">
              <a:extLst>
                <a:ext uri="{FF2B5EF4-FFF2-40B4-BE49-F238E27FC236}">
                  <a16:creationId xmlns:a16="http://schemas.microsoft.com/office/drawing/2014/main" id="{DE2C546B-2714-CC4B-BB52-207631B770EE}"/>
                </a:ext>
              </a:extLst>
            </p:cNvPr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593;p26">
              <a:extLst>
                <a:ext uri="{FF2B5EF4-FFF2-40B4-BE49-F238E27FC236}">
                  <a16:creationId xmlns:a16="http://schemas.microsoft.com/office/drawing/2014/main" id="{D2706FDE-0EAA-B248-B324-B331084AEBDC}"/>
                </a:ext>
              </a:extLst>
            </p:cNvPr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594;p26">
              <a:extLst>
                <a:ext uri="{FF2B5EF4-FFF2-40B4-BE49-F238E27FC236}">
                  <a16:creationId xmlns:a16="http://schemas.microsoft.com/office/drawing/2014/main" id="{AC51563A-6F80-B343-9553-66108634D9AA}"/>
                </a:ext>
              </a:extLst>
            </p:cNvPr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595;p26">
              <a:extLst>
                <a:ext uri="{FF2B5EF4-FFF2-40B4-BE49-F238E27FC236}">
                  <a16:creationId xmlns:a16="http://schemas.microsoft.com/office/drawing/2014/main" id="{427CBFF3-CDA9-1546-9737-77BD6E061A55}"/>
                </a:ext>
              </a:extLst>
            </p:cNvPr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596;p26">
              <a:extLst>
                <a:ext uri="{FF2B5EF4-FFF2-40B4-BE49-F238E27FC236}">
                  <a16:creationId xmlns:a16="http://schemas.microsoft.com/office/drawing/2014/main" id="{BD41B19E-6ED7-F34A-A3E0-22131E65D238}"/>
                </a:ext>
              </a:extLst>
            </p:cNvPr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597;p26">
              <a:extLst>
                <a:ext uri="{FF2B5EF4-FFF2-40B4-BE49-F238E27FC236}">
                  <a16:creationId xmlns:a16="http://schemas.microsoft.com/office/drawing/2014/main" id="{000AB911-DF4C-1E4E-8F94-CDA5A91A9B49}"/>
                </a:ext>
              </a:extLst>
            </p:cNvPr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598;p26">
              <a:extLst>
                <a:ext uri="{FF2B5EF4-FFF2-40B4-BE49-F238E27FC236}">
                  <a16:creationId xmlns:a16="http://schemas.microsoft.com/office/drawing/2014/main" id="{9F47E689-F194-3A4B-B850-395DFEF8520B}"/>
                </a:ext>
              </a:extLst>
            </p:cNvPr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599;p26">
              <a:extLst>
                <a:ext uri="{FF2B5EF4-FFF2-40B4-BE49-F238E27FC236}">
                  <a16:creationId xmlns:a16="http://schemas.microsoft.com/office/drawing/2014/main" id="{5540929C-7503-DA4E-B77D-1DF9C7FBBB27}"/>
                </a:ext>
              </a:extLst>
            </p:cNvPr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600;p26">
              <a:extLst>
                <a:ext uri="{FF2B5EF4-FFF2-40B4-BE49-F238E27FC236}">
                  <a16:creationId xmlns:a16="http://schemas.microsoft.com/office/drawing/2014/main" id="{FFE39119-8D1D-504B-8909-188E257EF565}"/>
                </a:ext>
              </a:extLst>
            </p:cNvPr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601;p26">
              <a:extLst>
                <a:ext uri="{FF2B5EF4-FFF2-40B4-BE49-F238E27FC236}">
                  <a16:creationId xmlns:a16="http://schemas.microsoft.com/office/drawing/2014/main" id="{C7CABBF2-A621-3B4B-A330-7B0BD39E36D3}"/>
                </a:ext>
              </a:extLst>
            </p:cNvPr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602;p26">
              <a:extLst>
                <a:ext uri="{FF2B5EF4-FFF2-40B4-BE49-F238E27FC236}">
                  <a16:creationId xmlns:a16="http://schemas.microsoft.com/office/drawing/2014/main" id="{FD474B4E-113F-664E-A22F-5234A4928412}"/>
                </a:ext>
              </a:extLst>
            </p:cNvPr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603;p26">
              <a:extLst>
                <a:ext uri="{FF2B5EF4-FFF2-40B4-BE49-F238E27FC236}">
                  <a16:creationId xmlns:a16="http://schemas.microsoft.com/office/drawing/2014/main" id="{516238F7-0369-5240-A5F9-A506054313C5}"/>
                </a:ext>
              </a:extLst>
            </p:cNvPr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604;p26">
              <a:extLst>
                <a:ext uri="{FF2B5EF4-FFF2-40B4-BE49-F238E27FC236}">
                  <a16:creationId xmlns:a16="http://schemas.microsoft.com/office/drawing/2014/main" id="{E77F19EE-C312-E046-B493-3C9397B78938}"/>
                </a:ext>
              </a:extLst>
            </p:cNvPr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605;p26">
              <a:extLst>
                <a:ext uri="{FF2B5EF4-FFF2-40B4-BE49-F238E27FC236}">
                  <a16:creationId xmlns:a16="http://schemas.microsoft.com/office/drawing/2014/main" id="{71BE4964-5C2B-2A4D-AEAD-F7046D90C688}"/>
                </a:ext>
              </a:extLst>
            </p:cNvPr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606;p26">
              <a:extLst>
                <a:ext uri="{FF2B5EF4-FFF2-40B4-BE49-F238E27FC236}">
                  <a16:creationId xmlns:a16="http://schemas.microsoft.com/office/drawing/2014/main" id="{781DD170-FCB2-D64A-A71B-29D5F90F163A}"/>
                </a:ext>
              </a:extLst>
            </p:cNvPr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607;p26">
              <a:extLst>
                <a:ext uri="{FF2B5EF4-FFF2-40B4-BE49-F238E27FC236}">
                  <a16:creationId xmlns:a16="http://schemas.microsoft.com/office/drawing/2014/main" id="{837C1DDF-2B2C-CA4F-9A6C-6DFF21C1209B}"/>
                </a:ext>
              </a:extLst>
            </p:cNvPr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608;p26">
              <a:extLst>
                <a:ext uri="{FF2B5EF4-FFF2-40B4-BE49-F238E27FC236}">
                  <a16:creationId xmlns:a16="http://schemas.microsoft.com/office/drawing/2014/main" id="{A1BC8316-E8F1-D547-9363-4CC877529EC9}"/>
                </a:ext>
              </a:extLst>
            </p:cNvPr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609;p26">
              <a:extLst>
                <a:ext uri="{FF2B5EF4-FFF2-40B4-BE49-F238E27FC236}">
                  <a16:creationId xmlns:a16="http://schemas.microsoft.com/office/drawing/2014/main" id="{3EB7418A-ECB8-614F-B08E-BC12DBDDCA1E}"/>
                </a:ext>
              </a:extLst>
            </p:cNvPr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610;p26">
              <a:extLst>
                <a:ext uri="{FF2B5EF4-FFF2-40B4-BE49-F238E27FC236}">
                  <a16:creationId xmlns:a16="http://schemas.microsoft.com/office/drawing/2014/main" id="{7C76CD65-5F71-CE4C-8A83-E5B08A58406C}"/>
                </a:ext>
              </a:extLst>
            </p:cNvPr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611;p26">
              <a:extLst>
                <a:ext uri="{FF2B5EF4-FFF2-40B4-BE49-F238E27FC236}">
                  <a16:creationId xmlns:a16="http://schemas.microsoft.com/office/drawing/2014/main" id="{F3FF97AE-6F2C-BD49-8CFC-9CBFE971C180}"/>
                </a:ext>
              </a:extLst>
            </p:cNvPr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612;p26">
              <a:extLst>
                <a:ext uri="{FF2B5EF4-FFF2-40B4-BE49-F238E27FC236}">
                  <a16:creationId xmlns:a16="http://schemas.microsoft.com/office/drawing/2014/main" id="{38748A17-02DC-804F-B428-19D72AF515E5}"/>
                </a:ext>
              </a:extLst>
            </p:cNvPr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613;p26">
              <a:extLst>
                <a:ext uri="{FF2B5EF4-FFF2-40B4-BE49-F238E27FC236}">
                  <a16:creationId xmlns:a16="http://schemas.microsoft.com/office/drawing/2014/main" id="{73C6BC0B-B42E-BC48-9C1A-233B6A0FBEE0}"/>
                </a:ext>
              </a:extLst>
            </p:cNvPr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614;p26">
              <a:extLst>
                <a:ext uri="{FF2B5EF4-FFF2-40B4-BE49-F238E27FC236}">
                  <a16:creationId xmlns:a16="http://schemas.microsoft.com/office/drawing/2014/main" id="{9D33FB7A-4639-E140-8CB1-FCE613D11EB4}"/>
                </a:ext>
              </a:extLst>
            </p:cNvPr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615;p26">
              <a:extLst>
                <a:ext uri="{FF2B5EF4-FFF2-40B4-BE49-F238E27FC236}">
                  <a16:creationId xmlns:a16="http://schemas.microsoft.com/office/drawing/2014/main" id="{556E09C2-9430-6A4D-8CEA-C25CE986D655}"/>
                </a:ext>
              </a:extLst>
            </p:cNvPr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616;p26">
              <a:extLst>
                <a:ext uri="{FF2B5EF4-FFF2-40B4-BE49-F238E27FC236}">
                  <a16:creationId xmlns:a16="http://schemas.microsoft.com/office/drawing/2014/main" id="{4F5EDE63-1A8B-084A-9403-FB20B86C863E}"/>
                </a:ext>
              </a:extLst>
            </p:cNvPr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617;p26">
              <a:extLst>
                <a:ext uri="{FF2B5EF4-FFF2-40B4-BE49-F238E27FC236}">
                  <a16:creationId xmlns:a16="http://schemas.microsoft.com/office/drawing/2014/main" id="{EC07EEBF-B2C7-1F45-80BC-4D39C5231584}"/>
                </a:ext>
              </a:extLst>
            </p:cNvPr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618;p26">
              <a:extLst>
                <a:ext uri="{FF2B5EF4-FFF2-40B4-BE49-F238E27FC236}">
                  <a16:creationId xmlns:a16="http://schemas.microsoft.com/office/drawing/2014/main" id="{FA3BA3C7-0285-694D-9D5D-800DB1392304}"/>
                </a:ext>
              </a:extLst>
            </p:cNvPr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619;p26">
              <a:extLst>
                <a:ext uri="{FF2B5EF4-FFF2-40B4-BE49-F238E27FC236}">
                  <a16:creationId xmlns:a16="http://schemas.microsoft.com/office/drawing/2014/main" id="{76C3CB32-8F1A-6044-A2A4-4B875254B2FF}"/>
                </a:ext>
              </a:extLst>
            </p:cNvPr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620;p26">
              <a:extLst>
                <a:ext uri="{FF2B5EF4-FFF2-40B4-BE49-F238E27FC236}">
                  <a16:creationId xmlns:a16="http://schemas.microsoft.com/office/drawing/2014/main" id="{B85C048B-F390-BD43-8E1B-00FB0FDE0D31}"/>
                </a:ext>
              </a:extLst>
            </p:cNvPr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621;p26">
              <a:extLst>
                <a:ext uri="{FF2B5EF4-FFF2-40B4-BE49-F238E27FC236}">
                  <a16:creationId xmlns:a16="http://schemas.microsoft.com/office/drawing/2014/main" id="{FCC48404-826F-E748-BB52-1ADA3A6DB868}"/>
                </a:ext>
              </a:extLst>
            </p:cNvPr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622;p26">
              <a:extLst>
                <a:ext uri="{FF2B5EF4-FFF2-40B4-BE49-F238E27FC236}">
                  <a16:creationId xmlns:a16="http://schemas.microsoft.com/office/drawing/2014/main" id="{E9DB1AC0-ED86-A14F-A870-451FC17B8D64}"/>
                </a:ext>
              </a:extLst>
            </p:cNvPr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623;p26">
              <a:extLst>
                <a:ext uri="{FF2B5EF4-FFF2-40B4-BE49-F238E27FC236}">
                  <a16:creationId xmlns:a16="http://schemas.microsoft.com/office/drawing/2014/main" id="{C27837CB-FE76-B646-A72A-F70F67C8D909}"/>
                </a:ext>
              </a:extLst>
            </p:cNvPr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624;p26">
              <a:extLst>
                <a:ext uri="{FF2B5EF4-FFF2-40B4-BE49-F238E27FC236}">
                  <a16:creationId xmlns:a16="http://schemas.microsoft.com/office/drawing/2014/main" id="{D8D7545A-538A-D140-9438-7A025953DAFF}"/>
                </a:ext>
              </a:extLst>
            </p:cNvPr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625;p26">
              <a:extLst>
                <a:ext uri="{FF2B5EF4-FFF2-40B4-BE49-F238E27FC236}">
                  <a16:creationId xmlns:a16="http://schemas.microsoft.com/office/drawing/2014/main" id="{789B399E-E028-394C-9BF3-FE6782E9C2B6}"/>
                </a:ext>
              </a:extLst>
            </p:cNvPr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626;p26">
              <a:extLst>
                <a:ext uri="{FF2B5EF4-FFF2-40B4-BE49-F238E27FC236}">
                  <a16:creationId xmlns:a16="http://schemas.microsoft.com/office/drawing/2014/main" id="{D1FB2CA7-E4E7-F540-97AF-FC6275E5D66E}"/>
                </a:ext>
              </a:extLst>
            </p:cNvPr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627;p26">
              <a:extLst>
                <a:ext uri="{FF2B5EF4-FFF2-40B4-BE49-F238E27FC236}">
                  <a16:creationId xmlns:a16="http://schemas.microsoft.com/office/drawing/2014/main" id="{23EBEA92-EAD8-8B45-AFBA-C7144CFF5839}"/>
                </a:ext>
              </a:extLst>
            </p:cNvPr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628;p26">
              <a:extLst>
                <a:ext uri="{FF2B5EF4-FFF2-40B4-BE49-F238E27FC236}">
                  <a16:creationId xmlns:a16="http://schemas.microsoft.com/office/drawing/2014/main" id="{D83F9C88-AC0C-F14C-91A8-CCE33BC35BA0}"/>
                </a:ext>
              </a:extLst>
            </p:cNvPr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629;p26">
              <a:extLst>
                <a:ext uri="{FF2B5EF4-FFF2-40B4-BE49-F238E27FC236}">
                  <a16:creationId xmlns:a16="http://schemas.microsoft.com/office/drawing/2014/main" id="{3F9824C1-7B3C-4148-AC7E-04BA20E9A224}"/>
                </a:ext>
              </a:extLst>
            </p:cNvPr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630;p26">
              <a:extLst>
                <a:ext uri="{FF2B5EF4-FFF2-40B4-BE49-F238E27FC236}">
                  <a16:creationId xmlns:a16="http://schemas.microsoft.com/office/drawing/2014/main" id="{1C67B586-95A5-4F4D-B132-8DC22AB26292}"/>
                </a:ext>
              </a:extLst>
            </p:cNvPr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631;p26">
              <a:extLst>
                <a:ext uri="{FF2B5EF4-FFF2-40B4-BE49-F238E27FC236}">
                  <a16:creationId xmlns:a16="http://schemas.microsoft.com/office/drawing/2014/main" id="{D33E7DB4-2C25-0741-B97E-02183FA8BFDF}"/>
                </a:ext>
              </a:extLst>
            </p:cNvPr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632;p26">
              <a:extLst>
                <a:ext uri="{FF2B5EF4-FFF2-40B4-BE49-F238E27FC236}">
                  <a16:creationId xmlns:a16="http://schemas.microsoft.com/office/drawing/2014/main" id="{FE35918B-4908-6D42-8BC0-79188313F262}"/>
                </a:ext>
              </a:extLst>
            </p:cNvPr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633;p26">
              <a:extLst>
                <a:ext uri="{FF2B5EF4-FFF2-40B4-BE49-F238E27FC236}">
                  <a16:creationId xmlns:a16="http://schemas.microsoft.com/office/drawing/2014/main" id="{287AFBA0-F125-5449-B90B-F8B195C1A10D}"/>
                </a:ext>
              </a:extLst>
            </p:cNvPr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634;p26">
              <a:extLst>
                <a:ext uri="{FF2B5EF4-FFF2-40B4-BE49-F238E27FC236}">
                  <a16:creationId xmlns:a16="http://schemas.microsoft.com/office/drawing/2014/main" id="{2FB790AC-9EC3-AC45-9803-68EC89036AF2}"/>
                </a:ext>
              </a:extLst>
            </p:cNvPr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635;p26">
              <a:extLst>
                <a:ext uri="{FF2B5EF4-FFF2-40B4-BE49-F238E27FC236}">
                  <a16:creationId xmlns:a16="http://schemas.microsoft.com/office/drawing/2014/main" id="{F1C5E2AC-F690-3443-B04B-1A307405ACE4}"/>
                </a:ext>
              </a:extLst>
            </p:cNvPr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636;p26">
              <a:extLst>
                <a:ext uri="{FF2B5EF4-FFF2-40B4-BE49-F238E27FC236}">
                  <a16:creationId xmlns:a16="http://schemas.microsoft.com/office/drawing/2014/main" id="{B46A5CCB-AEB1-4243-8BD9-ADAC62774553}"/>
                </a:ext>
              </a:extLst>
            </p:cNvPr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637;p26">
              <a:extLst>
                <a:ext uri="{FF2B5EF4-FFF2-40B4-BE49-F238E27FC236}">
                  <a16:creationId xmlns:a16="http://schemas.microsoft.com/office/drawing/2014/main" id="{8F91ADD5-4F7A-914C-B9FD-88F430C41EF3}"/>
                </a:ext>
              </a:extLst>
            </p:cNvPr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638;p26">
              <a:extLst>
                <a:ext uri="{FF2B5EF4-FFF2-40B4-BE49-F238E27FC236}">
                  <a16:creationId xmlns:a16="http://schemas.microsoft.com/office/drawing/2014/main" id="{C1D7A142-4643-F94E-84B9-2A1424F314C5}"/>
                </a:ext>
              </a:extLst>
            </p:cNvPr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639;p26">
              <a:extLst>
                <a:ext uri="{FF2B5EF4-FFF2-40B4-BE49-F238E27FC236}">
                  <a16:creationId xmlns:a16="http://schemas.microsoft.com/office/drawing/2014/main" id="{0FD71507-0240-D24C-A637-DCEBDFF4160D}"/>
                </a:ext>
              </a:extLst>
            </p:cNvPr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640;p26">
              <a:extLst>
                <a:ext uri="{FF2B5EF4-FFF2-40B4-BE49-F238E27FC236}">
                  <a16:creationId xmlns:a16="http://schemas.microsoft.com/office/drawing/2014/main" id="{0EC1602E-4E36-1841-867A-D7249DDD09D0}"/>
                </a:ext>
              </a:extLst>
            </p:cNvPr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641;p26">
              <a:extLst>
                <a:ext uri="{FF2B5EF4-FFF2-40B4-BE49-F238E27FC236}">
                  <a16:creationId xmlns:a16="http://schemas.microsoft.com/office/drawing/2014/main" id="{889022AE-8135-6E49-B997-559FF055D6CF}"/>
                </a:ext>
              </a:extLst>
            </p:cNvPr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642;p26">
              <a:extLst>
                <a:ext uri="{FF2B5EF4-FFF2-40B4-BE49-F238E27FC236}">
                  <a16:creationId xmlns:a16="http://schemas.microsoft.com/office/drawing/2014/main" id="{1226F88B-7619-C345-9A84-8CB746FF0A1F}"/>
                </a:ext>
              </a:extLst>
            </p:cNvPr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643;p26">
              <a:extLst>
                <a:ext uri="{FF2B5EF4-FFF2-40B4-BE49-F238E27FC236}">
                  <a16:creationId xmlns:a16="http://schemas.microsoft.com/office/drawing/2014/main" id="{C65D794B-54AB-C24A-896C-84647780A89A}"/>
                </a:ext>
              </a:extLst>
            </p:cNvPr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644;p26">
              <a:extLst>
                <a:ext uri="{FF2B5EF4-FFF2-40B4-BE49-F238E27FC236}">
                  <a16:creationId xmlns:a16="http://schemas.microsoft.com/office/drawing/2014/main" id="{8069F88D-C0AB-C04C-95D4-4C94DEB4EC95}"/>
                </a:ext>
              </a:extLst>
            </p:cNvPr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645;p26">
              <a:extLst>
                <a:ext uri="{FF2B5EF4-FFF2-40B4-BE49-F238E27FC236}">
                  <a16:creationId xmlns:a16="http://schemas.microsoft.com/office/drawing/2014/main" id="{E1A5C0F3-F9B5-CF4E-A254-392BC62AA56D}"/>
                </a:ext>
              </a:extLst>
            </p:cNvPr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646;p26">
              <a:extLst>
                <a:ext uri="{FF2B5EF4-FFF2-40B4-BE49-F238E27FC236}">
                  <a16:creationId xmlns:a16="http://schemas.microsoft.com/office/drawing/2014/main" id="{22AAE77B-E194-3844-B13F-5C06EA887908}"/>
                </a:ext>
              </a:extLst>
            </p:cNvPr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647;p26">
              <a:extLst>
                <a:ext uri="{FF2B5EF4-FFF2-40B4-BE49-F238E27FC236}">
                  <a16:creationId xmlns:a16="http://schemas.microsoft.com/office/drawing/2014/main" id="{F67989A5-4E58-994A-A847-77F3385E75BA}"/>
                </a:ext>
              </a:extLst>
            </p:cNvPr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648;p26">
              <a:extLst>
                <a:ext uri="{FF2B5EF4-FFF2-40B4-BE49-F238E27FC236}">
                  <a16:creationId xmlns:a16="http://schemas.microsoft.com/office/drawing/2014/main" id="{E4D9DB1D-7F4B-6F44-921D-50222E34B82B}"/>
                </a:ext>
              </a:extLst>
            </p:cNvPr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649;p26">
              <a:extLst>
                <a:ext uri="{FF2B5EF4-FFF2-40B4-BE49-F238E27FC236}">
                  <a16:creationId xmlns:a16="http://schemas.microsoft.com/office/drawing/2014/main" id="{74D565FA-7A04-F94E-A1DE-98E83521442D}"/>
                </a:ext>
              </a:extLst>
            </p:cNvPr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650;p26">
              <a:extLst>
                <a:ext uri="{FF2B5EF4-FFF2-40B4-BE49-F238E27FC236}">
                  <a16:creationId xmlns:a16="http://schemas.microsoft.com/office/drawing/2014/main" id="{C62E1999-BCAB-2149-B4D0-E0C516E7410E}"/>
                </a:ext>
              </a:extLst>
            </p:cNvPr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651;p26">
              <a:extLst>
                <a:ext uri="{FF2B5EF4-FFF2-40B4-BE49-F238E27FC236}">
                  <a16:creationId xmlns:a16="http://schemas.microsoft.com/office/drawing/2014/main" id="{CBD0F07C-DA89-7546-932C-13A47DFAC1C4}"/>
                </a:ext>
              </a:extLst>
            </p:cNvPr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652;p26">
              <a:extLst>
                <a:ext uri="{FF2B5EF4-FFF2-40B4-BE49-F238E27FC236}">
                  <a16:creationId xmlns:a16="http://schemas.microsoft.com/office/drawing/2014/main" id="{1C6A7E68-ACAB-8D48-812C-25A50AFDC2CC}"/>
                </a:ext>
              </a:extLst>
            </p:cNvPr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653;p26">
              <a:extLst>
                <a:ext uri="{FF2B5EF4-FFF2-40B4-BE49-F238E27FC236}">
                  <a16:creationId xmlns:a16="http://schemas.microsoft.com/office/drawing/2014/main" id="{68F3D255-3CBD-3E4D-84CA-2321932E0E21}"/>
                </a:ext>
              </a:extLst>
            </p:cNvPr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654;p26">
              <a:extLst>
                <a:ext uri="{FF2B5EF4-FFF2-40B4-BE49-F238E27FC236}">
                  <a16:creationId xmlns:a16="http://schemas.microsoft.com/office/drawing/2014/main" id="{8F982BDF-A21A-C145-B8C7-29BCCB9BE80D}"/>
                </a:ext>
              </a:extLst>
            </p:cNvPr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655;p26">
              <a:extLst>
                <a:ext uri="{FF2B5EF4-FFF2-40B4-BE49-F238E27FC236}">
                  <a16:creationId xmlns:a16="http://schemas.microsoft.com/office/drawing/2014/main" id="{7BACD88F-1FAD-A84D-BCC4-D6CEB0F8508F}"/>
                </a:ext>
              </a:extLst>
            </p:cNvPr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656;p26">
              <a:extLst>
                <a:ext uri="{FF2B5EF4-FFF2-40B4-BE49-F238E27FC236}">
                  <a16:creationId xmlns:a16="http://schemas.microsoft.com/office/drawing/2014/main" id="{F3E7EC2A-1192-F741-9638-CEF6011AEAC6}"/>
                </a:ext>
              </a:extLst>
            </p:cNvPr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657;p26">
              <a:extLst>
                <a:ext uri="{FF2B5EF4-FFF2-40B4-BE49-F238E27FC236}">
                  <a16:creationId xmlns:a16="http://schemas.microsoft.com/office/drawing/2014/main" id="{BD4FDF44-F5CB-9E47-AD7A-B188B42D4644}"/>
                </a:ext>
              </a:extLst>
            </p:cNvPr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658;p26">
              <a:extLst>
                <a:ext uri="{FF2B5EF4-FFF2-40B4-BE49-F238E27FC236}">
                  <a16:creationId xmlns:a16="http://schemas.microsoft.com/office/drawing/2014/main" id="{874D88A2-12BC-6544-A715-DB17DA713BB9}"/>
                </a:ext>
              </a:extLst>
            </p:cNvPr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659;p26">
              <a:extLst>
                <a:ext uri="{FF2B5EF4-FFF2-40B4-BE49-F238E27FC236}">
                  <a16:creationId xmlns:a16="http://schemas.microsoft.com/office/drawing/2014/main" id="{A2719FC9-2CED-CF4E-ADB4-938D211E2F01}"/>
                </a:ext>
              </a:extLst>
            </p:cNvPr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660;p26">
              <a:extLst>
                <a:ext uri="{FF2B5EF4-FFF2-40B4-BE49-F238E27FC236}">
                  <a16:creationId xmlns:a16="http://schemas.microsoft.com/office/drawing/2014/main" id="{F06322A5-0B88-BC4D-9AC8-2892D068EE9C}"/>
                </a:ext>
              </a:extLst>
            </p:cNvPr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661;p26">
              <a:extLst>
                <a:ext uri="{FF2B5EF4-FFF2-40B4-BE49-F238E27FC236}">
                  <a16:creationId xmlns:a16="http://schemas.microsoft.com/office/drawing/2014/main" id="{C7AB2012-92E6-BA47-ADF7-1BDBF3A35A09}"/>
                </a:ext>
              </a:extLst>
            </p:cNvPr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662;p26">
              <a:extLst>
                <a:ext uri="{FF2B5EF4-FFF2-40B4-BE49-F238E27FC236}">
                  <a16:creationId xmlns:a16="http://schemas.microsoft.com/office/drawing/2014/main" id="{DD8F6A3B-1833-C644-9BF0-CD496F1840FD}"/>
                </a:ext>
              </a:extLst>
            </p:cNvPr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663;p26">
              <a:extLst>
                <a:ext uri="{FF2B5EF4-FFF2-40B4-BE49-F238E27FC236}">
                  <a16:creationId xmlns:a16="http://schemas.microsoft.com/office/drawing/2014/main" id="{88776795-A506-8F46-99DE-AF45E0F6AB13}"/>
                </a:ext>
              </a:extLst>
            </p:cNvPr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664;p26">
              <a:extLst>
                <a:ext uri="{FF2B5EF4-FFF2-40B4-BE49-F238E27FC236}">
                  <a16:creationId xmlns:a16="http://schemas.microsoft.com/office/drawing/2014/main" id="{FCA0B059-399C-CD43-A6C1-140EF831E07E}"/>
                </a:ext>
              </a:extLst>
            </p:cNvPr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665;p26">
              <a:extLst>
                <a:ext uri="{FF2B5EF4-FFF2-40B4-BE49-F238E27FC236}">
                  <a16:creationId xmlns:a16="http://schemas.microsoft.com/office/drawing/2014/main" id="{157C5F66-EA56-1844-BABB-6561538B9F5E}"/>
                </a:ext>
              </a:extLst>
            </p:cNvPr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666;p26">
              <a:extLst>
                <a:ext uri="{FF2B5EF4-FFF2-40B4-BE49-F238E27FC236}">
                  <a16:creationId xmlns:a16="http://schemas.microsoft.com/office/drawing/2014/main" id="{09AD448B-47D1-964D-99B4-A330E6943017}"/>
                </a:ext>
              </a:extLst>
            </p:cNvPr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667;p26">
              <a:extLst>
                <a:ext uri="{FF2B5EF4-FFF2-40B4-BE49-F238E27FC236}">
                  <a16:creationId xmlns:a16="http://schemas.microsoft.com/office/drawing/2014/main" id="{99F83287-961C-8046-BC29-C3ECA4B34F42}"/>
                </a:ext>
              </a:extLst>
            </p:cNvPr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668;p26">
              <a:extLst>
                <a:ext uri="{FF2B5EF4-FFF2-40B4-BE49-F238E27FC236}">
                  <a16:creationId xmlns:a16="http://schemas.microsoft.com/office/drawing/2014/main" id="{F2B99992-8C49-364F-9CFB-0F9A71DE656C}"/>
                </a:ext>
              </a:extLst>
            </p:cNvPr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669;p26">
              <a:extLst>
                <a:ext uri="{FF2B5EF4-FFF2-40B4-BE49-F238E27FC236}">
                  <a16:creationId xmlns:a16="http://schemas.microsoft.com/office/drawing/2014/main" id="{EAD4179B-98A9-7A45-9F7F-21E79B552FED}"/>
                </a:ext>
              </a:extLst>
            </p:cNvPr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670;p26">
              <a:extLst>
                <a:ext uri="{FF2B5EF4-FFF2-40B4-BE49-F238E27FC236}">
                  <a16:creationId xmlns:a16="http://schemas.microsoft.com/office/drawing/2014/main" id="{269085C3-5E25-4140-946E-DDE0CC851087}"/>
                </a:ext>
              </a:extLst>
            </p:cNvPr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671;p26">
              <a:extLst>
                <a:ext uri="{FF2B5EF4-FFF2-40B4-BE49-F238E27FC236}">
                  <a16:creationId xmlns:a16="http://schemas.microsoft.com/office/drawing/2014/main" id="{87813E02-2871-7942-91B0-4A8D8D054B38}"/>
                </a:ext>
              </a:extLst>
            </p:cNvPr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672;p26">
              <a:extLst>
                <a:ext uri="{FF2B5EF4-FFF2-40B4-BE49-F238E27FC236}">
                  <a16:creationId xmlns:a16="http://schemas.microsoft.com/office/drawing/2014/main" id="{F979EEFE-9879-D345-8DE9-C1242EC75D17}"/>
                </a:ext>
              </a:extLst>
            </p:cNvPr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673;p26">
              <a:extLst>
                <a:ext uri="{FF2B5EF4-FFF2-40B4-BE49-F238E27FC236}">
                  <a16:creationId xmlns:a16="http://schemas.microsoft.com/office/drawing/2014/main" id="{4FA557E4-A61E-9C4B-83BB-4608996A37ED}"/>
                </a:ext>
              </a:extLst>
            </p:cNvPr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674;p26">
              <a:extLst>
                <a:ext uri="{FF2B5EF4-FFF2-40B4-BE49-F238E27FC236}">
                  <a16:creationId xmlns:a16="http://schemas.microsoft.com/office/drawing/2014/main" id="{BBBF25F8-DCD4-6B48-8509-8E681C571A4F}"/>
                </a:ext>
              </a:extLst>
            </p:cNvPr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675;p26">
              <a:extLst>
                <a:ext uri="{FF2B5EF4-FFF2-40B4-BE49-F238E27FC236}">
                  <a16:creationId xmlns:a16="http://schemas.microsoft.com/office/drawing/2014/main" id="{E579E6B5-2D40-D647-AA48-A7121B755E8D}"/>
                </a:ext>
              </a:extLst>
            </p:cNvPr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676;p26">
              <a:extLst>
                <a:ext uri="{FF2B5EF4-FFF2-40B4-BE49-F238E27FC236}">
                  <a16:creationId xmlns:a16="http://schemas.microsoft.com/office/drawing/2014/main" id="{BE76C178-3B6B-614A-A345-14472B4408D9}"/>
                </a:ext>
              </a:extLst>
            </p:cNvPr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677;p26">
              <a:extLst>
                <a:ext uri="{FF2B5EF4-FFF2-40B4-BE49-F238E27FC236}">
                  <a16:creationId xmlns:a16="http://schemas.microsoft.com/office/drawing/2014/main" id="{6ECEC5C9-8DE9-1740-873E-35970CB83F35}"/>
                </a:ext>
              </a:extLst>
            </p:cNvPr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678;p26">
              <a:extLst>
                <a:ext uri="{FF2B5EF4-FFF2-40B4-BE49-F238E27FC236}">
                  <a16:creationId xmlns:a16="http://schemas.microsoft.com/office/drawing/2014/main" id="{A5BB5708-4E6A-D14C-AF36-366548EE2798}"/>
                </a:ext>
              </a:extLst>
            </p:cNvPr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679;p26">
              <a:extLst>
                <a:ext uri="{FF2B5EF4-FFF2-40B4-BE49-F238E27FC236}">
                  <a16:creationId xmlns:a16="http://schemas.microsoft.com/office/drawing/2014/main" id="{034547A5-A37C-6C47-BCCE-72D5954412DA}"/>
                </a:ext>
              </a:extLst>
            </p:cNvPr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680;p26">
              <a:extLst>
                <a:ext uri="{FF2B5EF4-FFF2-40B4-BE49-F238E27FC236}">
                  <a16:creationId xmlns:a16="http://schemas.microsoft.com/office/drawing/2014/main" id="{90A8A5AE-5694-6045-A9B9-47B2A188EA2E}"/>
                </a:ext>
              </a:extLst>
            </p:cNvPr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681;p26">
              <a:extLst>
                <a:ext uri="{FF2B5EF4-FFF2-40B4-BE49-F238E27FC236}">
                  <a16:creationId xmlns:a16="http://schemas.microsoft.com/office/drawing/2014/main" id="{4A1B07E1-B3C7-4246-BD17-C1EAAF190E12}"/>
                </a:ext>
              </a:extLst>
            </p:cNvPr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682;p26">
              <a:extLst>
                <a:ext uri="{FF2B5EF4-FFF2-40B4-BE49-F238E27FC236}">
                  <a16:creationId xmlns:a16="http://schemas.microsoft.com/office/drawing/2014/main" id="{4F573F7B-84CB-0E4D-8E52-E8FEFB86E308}"/>
                </a:ext>
              </a:extLst>
            </p:cNvPr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683;p26">
              <a:extLst>
                <a:ext uri="{FF2B5EF4-FFF2-40B4-BE49-F238E27FC236}">
                  <a16:creationId xmlns:a16="http://schemas.microsoft.com/office/drawing/2014/main" id="{0AD5BF62-48ED-3A4C-BCC6-705B8853CB56}"/>
                </a:ext>
              </a:extLst>
            </p:cNvPr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684;p26">
              <a:extLst>
                <a:ext uri="{FF2B5EF4-FFF2-40B4-BE49-F238E27FC236}">
                  <a16:creationId xmlns:a16="http://schemas.microsoft.com/office/drawing/2014/main" id="{095501A0-34AA-7546-8E38-D359A1ECFAD0}"/>
                </a:ext>
              </a:extLst>
            </p:cNvPr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685;p26">
              <a:extLst>
                <a:ext uri="{FF2B5EF4-FFF2-40B4-BE49-F238E27FC236}">
                  <a16:creationId xmlns:a16="http://schemas.microsoft.com/office/drawing/2014/main" id="{617199E6-E104-1E4D-9CDD-91884548E2C7}"/>
                </a:ext>
              </a:extLst>
            </p:cNvPr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686;p26">
              <a:extLst>
                <a:ext uri="{FF2B5EF4-FFF2-40B4-BE49-F238E27FC236}">
                  <a16:creationId xmlns:a16="http://schemas.microsoft.com/office/drawing/2014/main" id="{BCBCEEC4-998F-5948-94A3-07BD7F0700FF}"/>
                </a:ext>
              </a:extLst>
            </p:cNvPr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687;p26">
              <a:extLst>
                <a:ext uri="{FF2B5EF4-FFF2-40B4-BE49-F238E27FC236}">
                  <a16:creationId xmlns:a16="http://schemas.microsoft.com/office/drawing/2014/main" id="{143D40B9-1E9B-6241-B162-F2428A6E1470}"/>
                </a:ext>
              </a:extLst>
            </p:cNvPr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688;p26">
              <a:extLst>
                <a:ext uri="{FF2B5EF4-FFF2-40B4-BE49-F238E27FC236}">
                  <a16:creationId xmlns:a16="http://schemas.microsoft.com/office/drawing/2014/main" id="{9EA895EA-B927-2545-8054-F5E9A074AC6B}"/>
                </a:ext>
              </a:extLst>
            </p:cNvPr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689;p26">
              <a:extLst>
                <a:ext uri="{FF2B5EF4-FFF2-40B4-BE49-F238E27FC236}">
                  <a16:creationId xmlns:a16="http://schemas.microsoft.com/office/drawing/2014/main" id="{6EA5BDD0-70C0-1949-9E11-E3B09574826B}"/>
                </a:ext>
              </a:extLst>
            </p:cNvPr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690;p26">
              <a:extLst>
                <a:ext uri="{FF2B5EF4-FFF2-40B4-BE49-F238E27FC236}">
                  <a16:creationId xmlns:a16="http://schemas.microsoft.com/office/drawing/2014/main" id="{23D45A28-9DDF-AD47-A6DC-E1EB135F9D18}"/>
                </a:ext>
              </a:extLst>
            </p:cNvPr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691;p26">
              <a:extLst>
                <a:ext uri="{FF2B5EF4-FFF2-40B4-BE49-F238E27FC236}">
                  <a16:creationId xmlns:a16="http://schemas.microsoft.com/office/drawing/2014/main" id="{B4EA98C3-8368-FB46-B072-E1CC69669419}"/>
                </a:ext>
              </a:extLst>
            </p:cNvPr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692;p26">
              <a:extLst>
                <a:ext uri="{FF2B5EF4-FFF2-40B4-BE49-F238E27FC236}">
                  <a16:creationId xmlns:a16="http://schemas.microsoft.com/office/drawing/2014/main" id="{1382B014-FCAC-8343-8DCA-2BE7A81086DA}"/>
                </a:ext>
              </a:extLst>
            </p:cNvPr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693;p26">
              <a:extLst>
                <a:ext uri="{FF2B5EF4-FFF2-40B4-BE49-F238E27FC236}">
                  <a16:creationId xmlns:a16="http://schemas.microsoft.com/office/drawing/2014/main" id="{C0AAEADB-F49B-674E-9013-9FC664586B6C}"/>
                </a:ext>
              </a:extLst>
            </p:cNvPr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694;p26">
              <a:extLst>
                <a:ext uri="{FF2B5EF4-FFF2-40B4-BE49-F238E27FC236}">
                  <a16:creationId xmlns:a16="http://schemas.microsoft.com/office/drawing/2014/main" id="{A6E78B4C-452C-CE4E-A349-39FDA249C780}"/>
                </a:ext>
              </a:extLst>
            </p:cNvPr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695;p26">
              <a:extLst>
                <a:ext uri="{FF2B5EF4-FFF2-40B4-BE49-F238E27FC236}">
                  <a16:creationId xmlns:a16="http://schemas.microsoft.com/office/drawing/2014/main" id="{481CD6F4-9058-1C4E-89A1-B89EEFCE0A68}"/>
                </a:ext>
              </a:extLst>
            </p:cNvPr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696;p26">
              <a:extLst>
                <a:ext uri="{FF2B5EF4-FFF2-40B4-BE49-F238E27FC236}">
                  <a16:creationId xmlns:a16="http://schemas.microsoft.com/office/drawing/2014/main" id="{B997F67E-FB5A-6244-9DC7-05174BFE8185}"/>
                </a:ext>
              </a:extLst>
            </p:cNvPr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697;p26">
              <a:extLst>
                <a:ext uri="{FF2B5EF4-FFF2-40B4-BE49-F238E27FC236}">
                  <a16:creationId xmlns:a16="http://schemas.microsoft.com/office/drawing/2014/main" id="{238AF4E4-36FD-294D-A50B-25B6C6E468CD}"/>
                </a:ext>
              </a:extLst>
            </p:cNvPr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698;p26">
              <a:extLst>
                <a:ext uri="{FF2B5EF4-FFF2-40B4-BE49-F238E27FC236}">
                  <a16:creationId xmlns:a16="http://schemas.microsoft.com/office/drawing/2014/main" id="{9D5A1224-A952-AC48-9ADD-DE4B07DB52F0}"/>
                </a:ext>
              </a:extLst>
            </p:cNvPr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699;p26">
              <a:extLst>
                <a:ext uri="{FF2B5EF4-FFF2-40B4-BE49-F238E27FC236}">
                  <a16:creationId xmlns:a16="http://schemas.microsoft.com/office/drawing/2014/main" id="{36A2DCA9-651B-744D-8CE7-22182266FA31}"/>
                </a:ext>
              </a:extLst>
            </p:cNvPr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700;p26">
              <a:extLst>
                <a:ext uri="{FF2B5EF4-FFF2-40B4-BE49-F238E27FC236}">
                  <a16:creationId xmlns:a16="http://schemas.microsoft.com/office/drawing/2014/main" id="{01DFEF94-8626-A549-A9F0-0E2DD72C5E82}"/>
                </a:ext>
              </a:extLst>
            </p:cNvPr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701;p26">
              <a:extLst>
                <a:ext uri="{FF2B5EF4-FFF2-40B4-BE49-F238E27FC236}">
                  <a16:creationId xmlns:a16="http://schemas.microsoft.com/office/drawing/2014/main" id="{493DC665-59A7-464B-A166-7EACBC1AEA91}"/>
                </a:ext>
              </a:extLst>
            </p:cNvPr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702;p26">
              <a:extLst>
                <a:ext uri="{FF2B5EF4-FFF2-40B4-BE49-F238E27FC236}">
                  <a16:creationId xmlns:a16="http://schemas.microsoft.com/office/drawing/2014/main" id="{7B52CD20-49A8-FF41-B45D-4C295F8B5CF2}"/>
                </a:ext>
              </a:extLst>
            </p:cNvPr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703;p26">
              <a:extLst>
                <a:ext uri="{FF2B5EF4-FFF2-40B4-BE49-F238E27FC236}">
                  <a16:creationId xmlns:a16="http://schemas.microsoft.com/office/drawing/2014/main" id="{33877577-2437-6141-BB64-47AED2238844}"/>
                </a:ext>
              </a:extLst>
            </p:cNvPr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704;p26">
              <a:extLst>
                <a:ext uri="{FF2B5EF4-FFF2-40B4-BE49-F238E27FC236}">
                  <a16:creationId xmlns:a16="http://schemas.microsoft.com/office/drawing/2014/main" id="{99CB902A-43CD-E54D-A52C-7B581042E3FB}"/>
                </a:ext>
              </a:extLst>
            </p:cNvPr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705;p26">
              <a:extLst>
                <a:ext uri="{FF2B5EF4-FFF2-40B4-BE49-F238E27FC236}">
                  <a16:creationId xmlns:a16="http://schemas.microsoft.com/office/drawing/2014/main" id="{8A65F474-156B-A547-9D3F-0F0CDDADD3BD}"/>
                </a:ext>
              </a:extLst>
            </p:cNvPr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706;p26">
              <a:extLst>
                <a:ext uri="{FF2B5EF4-FFF2-40B4-BE49-F238E27FC236}">
                  <a16:creationId xmlns:a16="http://schemas.microsoft.com/office/drawing/2014/main" id="{71CAD9F3-A919-1043-8989-5E68CEDED5D0}"/>
                </a:ext>
              </a:extLst>
            </p:cNvPr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707;p26">
              <a:extLst>
                <a:ext uri="{FF2B5EF4-FFF2-40B4-BE49-F238E27FC236}">
                  <a16:creationId xmlns:a16="http://schemas.microsoft.com/office/drawing/2014/main" id="{BF54E3E5-5F49-034E-AAE5-1450A383AFE0}"/>
                </a:ext>
              </a:extLst>
            </p:cNvPr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708;p26">
              <a:extLst>
                <a:ext uri="{FF2B5EF4-FFF2-40B4-BE49-F238E27FC236}">
                  <a16:creationId xmlns:a16="http://schemas.microsoft.com/office/drawing/2014/main" id="{75D8ABC7-F4F0-8841-BA0F-FCDF1A6F9609}"/>
                </a:ext>
              </a:extLst>
            </p:cNvPr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709;p26">
              <a:extLst>
                <a:ext uri="{FF2B5EF4-FFF2-40B4-BE49-F238E27FC236}">
                  <a16:creationId xmlns:a16="http://schemas.microsoft.com/office/drawing/2014/main" id="{C9833C3B-3B60-FF48-B640-EE5791E89A5F}"/>
                </a:ext>
              </a:extLst>
            </p:cNvPr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710;p26">
              <a:extLst>
                <a:ext uri="{FF2B5EF4-FFF2-40B4-BE49-F238E27FC236}">
                  <a16:creationId xmlns:a16="http://schemas.microsoft.com/office/drawing/2014/main" id="{CB0C786A-FA04-FB4E-BF66-5CA5AA1CA180}"/>
                </a:ext>
              </a:extLst>
            </p:cNvPr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711;p26">
              <a:extLst>
                <a:ext uri="{FF2B5EF4-FFF2-40B4-BE49-F238E27FC236}">
                  <a16:creationId xmlns:a16="http://schemas.microsoft.com/office/drawing/2014/main" id="{5407506A-6C1A-E548-899E-1D94BD78EE07}"/>
                </a:ext>
              </a:extLst>
            </p:cNvPr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712;p26">
              <a:extLst>
                <a:ext uri="{FF2B5EF4-FFF2-40B4-BE49-F238E27FC236}">
                  <a16:creationId xmlns:a16="http://schemas.microsoft.com/office/drawing/2014/main" id="{29CC32E9-CF90-3F45-A94D-5DE34FAE3E77}"/>
                </a:ext>
              </a:extLst>
            </p:cNvPr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713;p26">
              <a:extLst>
                <a:ext uri="{FF2B5EF4-FFF2-40B4-BE49-F238E27FC236}">
                  <a16:creationId xmlns:a16="http://schemas.microsoft.com/office/drawing/2014/main" id="{55105610-0516-4E4C-8D8F-40F084227BEC}"/>
                </a:ext>
              </a:extLst>
            </p:cNvPr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714;p26">
              <a:extLst>
                <a:ext uri="{FF2B5EF4-FFF2-40B4-BE49-F238E27FC236}">
                  <a16:creationId xmlns:a16="http://schemas.microsoft.com/office/drawing/2014/main" id="{12056AB1-DA03-C842-BC77-9F8D92CA220A}"/>
                </a:ext>
              </a:extLst>
            </p:cNvPr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715;p26">
              <a:extLst>
                <a:ext uri="{FF2B5EF4-FFF2-40B4-BE49-F238E27FC236}">
                  <a16:creationId xmlns:a16="http://schemas.microsoft.com/office/drawing/2014/main" id="{1EC63F76-CDDD-6D46-A6CC-18AE31B8C9D9}"/>
                </a:ext>
              </a:extLst>
            </p:cNvPr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716;p26">
              <a:extLst>
                <a:ext uri="{FF2B5EF4-FFF2-40B4-BE49-F238E27FC236}">
                  <a16:creationId xmlns:a16="http://schemas.microsoft.com/office/drawing/2014/main" id="{73274ADC-AB5C-5143-9C44-50E0AF8C12E4}"/>
                </a:ext>
              </a:extLst>
            </p:cNvPr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717;p26">
              <a:extLst>
                <a:ext uri="{FF2B5EF4-FFF2-40B4-BE49-F238E27FC236}">
                  <a16:creationId xmlns:a16="http://schemas.microsoft.com/office/drawing/2014/main" id="{2D4A6290-5394-3442-8B65-90AC8491D817}"/>
                </a:ext>
              </a:extLst>
            </p:cNvPr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718;p26">
              <a:extLst>
                <a:ext uri="{FF2B5EF4-FFF2-40B4-BE49-F238E27FC236}">
                  <a16:creationId xmlns:a16="http://schemas.microsoft.com/office/drawing/2014/main" id="{C7D1E12B-2CA5-E540-BDE6-A9DD5BF743A7}"/>
                </a:ext>
              </a:extLst>
            </p:cNvPr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719;p26">
              <a:extLst>
                <a:ext uri="{FF2B5EF4-FFF2-40B4-BE49-F238E27FC236}">
                  <a16:creationId xmlns:a16="http://schemas.microsoft.com/office/drawing/2014/main" id="{DC18170E-A973-BA4A-87A1-7582B54E2769}"/>
                </a:ext>
              </a:extLst>
            </p:cNvPr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720;p26">
              <a:extLst>
                <a:ext uri="{FF2B5EF4-FFF2-40B4-BE49-F238E27FC236}">
                  <a16:creationId xmlns:a16="http://schemas.microsoft.com/office/drawing/2014/main" id="{0C14A194-C3AF-414C-A3D1-483C504A8013}"/>
                </a:ext>
              </a:extLst>
            </p:cNvPr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721;p26">
              <a:extLst>
                <a:ext uri="{FF2B5EF4-FFF2-40B4-BE49-F238E27FC236}">
                  <a16:creationId xmlns:a16="http://schemas.microsoft.com/office/drawing/2014/main" id="{77CAB102-B3F2-AB4A-9195-F2F780416E1A}"/>
                </a:ext>
              </a:extLst>
            </p:cNvPr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722;p26">
              <a:extLst>
                <a:ext uri="{FF2B5EF4-FFF2-40B4-BE49-F238E27FC236}">
                  <a16:creationId xmlns:a16="http://schemas.microsoft.com/office/drawing/2014/main" id="{5AEA125C-7BD2-2A45-826E-B85DD6B034F3}"/>
                </a:ext>
              </a:extLst>
            </p:cNvPr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723;p26">
              <a:extLst>
                <a:ext uri="{FF2B5EF4-FFF2-40B4-BE49-F238E27FC236}">
                  <a16:creationId xmlns:a16="http://schemas.microsoft.com/office/drawing/2014/main" id="{5BD65675-12EB-0C47-B55F-8DC1900F8C45}"/>
                </a:ext>
              </a:extLst>
            </p:cNvPr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724;p26">
              <a:extLst>
                <a:ext uri="{FF2B5EF4-FFF2-40B4-BE49-F238E27FC236}">
                  <a16:creationId xmlns:a16="http://schemas.microsoft.com/office/drawing/2014/main" id="{C364BAC7-A0E3-5943-9CCF-B45C2EDFA937}"/>
                </a:ext>
              </a:extLst>
            </p:cNvPr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725;p26">
              <a:extLst>
                <a:ext uri="{FF2B5EF4-FFF2-40B4-BE49-F238E27FC236}">
                  <a16:creationId xmlns:a16="http://schemas.microsoft.com/office/drawing/2014/main" id="{685B4D33-7440-FA40-B41F-B412C3734469}"/>
                </a:ext>
              </a:extLst>
            </p:cNvPr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726;p26">
              <a:extLst>
                <a:ext uri="{FF2B5EF4-FFF2-40B4-BE49-F238E27FC236}">
                  <a16:creationId xmlns:a16="http://schemas.microsoft.com/office/drawing/2014/main" id="{B0E9E896-793A-504F-B694-D057A6C94E45}"/>
                </a:ext>
              </a:extLst>
            </p:cNvPr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727;p26">
              <a:extLst>
                <a:ext uri="{FF2B5EF4-FFF2-40B4-BE49-F238E27FC236}">
                  <a16:creationId xmlns:a16="http://schemas.microsoft.com/office/drawing/2014/main" id="{3DE4A33A-8DB5-CE46-B79F-1366249BCFE2}"/>
                </a:ext>
              </a:extLst>
            </p:cNvPr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728;p26">
              <a:extLst>
                <a:ext uri="{FF2B5EF4-FFF2-40B4-BE49-F238E27FC236}">
                  <a16:creationId xmlns:a16="http://schemas.microsoft.com/office/drawing/2014/main" id="{6C5BE818-A6E5-DD48-AF57-9780E89885D7}"/>
                </a:ext>
              </a:extLst>
            </p:cNvPr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729;p26">
              <a:extLst>
                <a:ext uri="{FF2B5EF4-FFF2-40B4-BE49-F238E27FC236}">
                  <a16:creationId xmlns:a16="http://schemas.microsoft.com/office/drawing/2014/main" id="{5C378E8D-761E-EC4A-81D7-3E57DA2DBA8C}"/>
                </a:ext>
              </a:extLst>
            </p:cNvPr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730;p26">
              <a:extLst>
                <a:ext uri="{FF2B5EF4-FFF2-40B4-BE49-F238E27FC236}">
                  <a16:creationId xmlns:a16="http://schemas.microsoft.com/office/drawing/2014/main" id="{EC181A91-F913-F842-BC4F-9B9E27241300}"/>
                </a:ext>
              </a:extLst>
            </p:cNvPr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731;p26">
              <a:extLst>
                <a:ext uri="{FF2B5EF4-FFF2-40B4-BE49-F238E27FC236}">
                  <a16:creationId xmlns:a16="http://schemas.microsoft.com/office/drawing/2014/main" id="{4C95F6FE-08E0-B943-B859-76BAA7C94153}"/>
                </a:ext>
              </a:extLst>
            </p:cNvPr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732;p26">
              <a:extLst>
                <a:ext uri="{FF2B5EF4-FFF2-40B4-BE49-F238E27FC236}">
                  <a16:creationId xmlns:a16="http://schemas.microsoft.com/office/drawing/2014/main" id="{EAE90C45-F9E1-344C-9E21-DBC5FD0C6E43}"/>
                </a:ext>
              </a:extLst>
            </p:cNvPr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733;p26">
              <a:extLst>
                <a:ext uri="{FF2B5EF4-FFF2-40B4-BE49-F238E27FC236}">
                  <a16:creationId xmlns:a16="http://schemas.microsoft.com/office/drawing/2014/main" id="{77DACD33-CC3C-3E42-827D-2B118B76C7B2}"/>
                </a:ext>
              </a:extLst>
            </p:cNvPr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734;p26">
              <a:extLst>
                <a:ext uri="{FF2B5EF4-FFF2-40B4-BE49-F238E27FC236}">
                  <a16:creationId xmlns:a16="http://schemas.microsoft.com/office/drawing/2014/main" id="{77E32BAD-FC02-F04B-8A37-D4270065A40A}"/>
                </a:ext>
              </a:extLst>
            </p:cNvPr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735;p26">
              <a:extLst>
                <a:ext uri="{FF2B5EF4-FFF2-40B4-BE49-F238E27FC236}">
                  <a16:creationId xmlns:a16="http://schemas.microsoft.com/office/drawing/2014/main" id="{310C7FF9-8D77-EF42-8E85-16E2B4DC4890}"/>
                </a:ext>
              </a:extLst>
            </p:cNvPr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736;p26">
              <a:extLst>
                <a:ext uri="{FF2B5EF4-FFF2-40B4-BE49-F238E27FC236}">
                  <a16:creationId xmlns:a16="http://schemas.microsoft.com/office/drawing/2014/main" id="{4F95D8AC-7B4F-154E-980B-15E0F97D5BF7}"/>
                </a:ext>
              </a:extLst>
            </p:cNvPr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737;p26">
              <a:extLst>
                <a:ext uri="{FF2B5EF4-FFF2-40B4-BE49-F238E27FC236}">
                  <a16:creationId xmlns:a16="http://schemas.microsoft.com/office/drawing/2014/main" id="{C7BFDA47-F273-F241-8E85-DA8A11A269BC}"/>
                </a:ext>
              </a:extLst>
            </p:cNvPr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738;p26">
              <a:extLst>
                <a:ext uri="{FF2B5EF4-FFF2-40B4-BE49-F238E27FC236}">
                  <a16:creationId xmlns:a16="http://schemas.microsoft.com/office/drawing/2014/main" id="{1BD04C6E-2CE3-F045-AF93-C00C031E37F2}"/>
                </a:ext>
              </a:extLst>
            </p:cNvPr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739;p26">
              <a:extLst>
                <a:ext uri="{FF2B5EF4-FFF2-40B4-BE49-F238E27FC236}">
                  <a16:creationId xmlns:a16="http://schemas.microsoft.com/office/drawing/2014/main" id="{C86A6EB8-8056-BE46-9251-7C7E9909DB25}"/>
                </a:ext>
              </a:extLst>
            </p:cNvPr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740;p26">
              <a:extLst>
                <a:ext uri="{FF2B5EF4-FFF2-40B4-BE49-F238E27FC236}">
                  <a16:creationId xmlns:a16="http://schemas.microsoft.com/office/drawing/2014/main" id="{D671FAC4-BEE1-184C-BA1F-9CC4B2AD9001}"/>
                </a:ext>
              </a:extLst>
            </p:cNvPr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741;p26">
              <a:extLst>
                <a:ext uri="{FF2B5EF4-FFF2-40B4-BE49-F238E27FC236}">
                  <a16:creationId xmlns:a16="http://schemas.microsoft.com/office/drawing/2014/main" id="{7F0048A9-89E2-CA4B-B615-3CAC6C22FD7D}"/>
                </a:ext>
              </a:extLst>
            </p:cNvPr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742;p26">
              <a:extLst>
                <a:ext uri="{FF2B5EF4-FFF2-40B4-BE49-F238E27FC236}">
                  <a16:creationId xmlns:a16="http://schemas.microsoft.com/office/drawing/2014/main" id="{E82A3C11-4EF1-7B4B-9880-5DE20996EF75}"/>
                </a:ext>
              </a:extLst>
            </p:cNvPr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743;p26">
              <a:extLst>
                <a:ext uri="{FF2B5EF4-FFF2-40B4-BE49-F238E27FC236}">
                  <a16:creationId xmlns:a16="http://schemas.microsoft.com/office/drawing/2014/main" id="{07758B9E-585B-D34A-8ECE-267C7E8A7D0D}"/>
                </a:ext>
              </a:extLst>
            </p:cNvPr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744;p26">
              <a:extLst>
                <a:ext uri="{FF2B5EF4-FFF2-40B4-BE49-F238E27FC236}">
                  <a16:creationId xmlns:a16="http://schemas.microsoft.com/office/drawing/2014/main" id="{2E59D8D3-125D-CA4C-98CB-D57B36FF4BC5}"/>
                </a:ext>
              </a:extLst>
            </p:cNvPr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745;p26">
              <a:extLst>
                <a:ext uri="{FF2B5EF4-FFF2-40B4-BE49-F238E27FC236}">
                  <a16:creationId xmlns:a16="http://schemas.microsoft.com/office/drawing/2014/main" id="{5FB27553-4054-EB4B-ACF1-302AAC456BE5}"/>
                </a:ext>
              </a:extLst>
            </p:cNvPr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746;p26">
              <a:extLst>
                <a:ext uri="{FF2B5EF4-FFF2-40B4-BE49-F238E27FC236}">
                  <a16:creationId xmlns:a16="http://schemas.microsoft.com/office/drawing/2014/main" id="{184F77FA-4910-DA43-BE50-043050ECDCCE}"/>
                </a:ext>
              </a:extLst>
            </p:cNvPr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747;p26">
              <a:extLst>
                <a:ext uri="{FF2B5EF4-FFF2-40B4-BE49-F238E27FC236}">
                  <a16:creationId xmlns:a16="http://schemas.microsoft.com/office/drawing/2014/main" id="{4C8E3320-0AE3-C343-957A-658A30CCE439}"/>
                </a:ext>
              </a:extLst>
            </p:cNvPr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748;p26">
              <a:extLst>
                <a:ext uri="{FF2B5EF4-FFF2-40B4-BE49-F238E27FC236}">
                  <a16:creationId xmlns:a16="http://schemas.microsoft.com/office/drawing/2014/main" id="{7B7FC328-15B6-1E45-85EA-2F2566D3484D}"/>
                </a:ext>
              </a:extLst>
            </p:cNvPr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749;p26">
              <a:extLst>
                <a:ext uri="{FF2B5EF4-FFF2-40B4-BE49-F238E27FC236}">
                  <a16:creationId xmlns:a16="http://schemas.microsoft.com/office/drawing/2014/main" id="{B1AFE6A4-3013-AE4C-895C-EC746408D335}"/>
                </a:ext>
              </a:extLst>
            </p:cNvPr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750;p26">
              <a:extLst>
                <a:ext uri="{FF2B5EF4-FFF2-40B4-BE49-F238E27FC236}">
                  <a16:creationId xmlns:a16="http://schemas.microsoft.com/office/drawing/2014/main" id="{069132CC-2F79-2E48-A8D1-947A09F1A391}"/>
                </a:ext>
              </a:extLst>
            </p:cNvPr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751;p26">
              <a:extLst>
                <a:ext uri="{FF2B5EF4-FFF2-40B4-BE49-F238E27FC236}">
                  <a16:creationId xmlns:a16="http://schemas.microsoft.com/office/drawing/2014/main" id="{8653021C-3F6A-0A48-B496-53609E8E9993}"/>
                </a:ext>
              </a:extLst>
            </p:cNvPr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752;p26">
              <a:extLst>
                <a:ext uri="{FF2B5EF4-FFF2-40B4-BE49-F238E27FC236}">
                  <a16:creationId xmlns:a16="http://schemas.microsoft.com/office/drawing/2014/main" id="{CA238B66-6B49-6F48-9FA6-F6DFB4BA55E0}"/>
                </a:ext>
              </a:extLst>
            </p:cNvPr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753;p26">
              <a:extLst>
                <a:ext uri="{FF2B5EF4-FFF2-40B4-BE49-F238E27FC236}">
                  <a16:creationId xmlns:a16="http://schemas.microsoft.com/office/drawing/2014/main" id="{1769FA27-B368-774A-B849-7AB46D38A5A1}"/>
                </a:ext>
              </a:extLst>
            </p:cNvPr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754;p26">
              <a:extLst>
                <a:ext uri="{FF2B5EF4-FFF2-40B4-BE49-F238E27FC236}">
                  <a16:creationId xmlns:a16="http://schemas.microsoft.com/office/drawing/2014/main" id="{0BFA2FC7-9C3F-C64D-8941-8D1BB85B244D}"/>
                </a:ext>
              </a:extLst>
            </p:cNvPr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755;p26">
              <a:extLst>
                <a:ext uri="{FF2B5EF4-FFF2-40B4-BE49-F238E27FC236}">
                  <a16:creationId xmlns:a16="http://schemas.microsoft.com/office/drawing/2014/main" id="{2888DD6A-25FC-1B44-980B-9B83DC465931}"/>
                </a:ext>
              </a:extLst>
            </p:cNvPr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756;p26">
              <a:extLst>
                <a:ext uri="{FF2B5EF4-FFF2-40B4-BE49-F238E27FC236}">
                  <a16:creationId xmlns:a16="http://schemas.microsoft.com/office/drawing/2014/main" id="{849C147A-4502-0A4E-9FAD-0137CAB0FDA1}"/>
                </a:ext>
              </a:extLst>
            </p:cNvPr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757;p26">
              <a:extLst>
                <a:ext uri="{FF2B5EF4-FFF2-40B4-BE49-F238E27FC236}">
                  <a16:creationId xmlns:a16="http://schemas.microsoft.com/office/drawing/2014/main" id="{4A5F7C7A-DD71-5F43-9895-7B1D70CCA835}"/>
                </a:ext>
              </a:extLst>
            </p:cNvPr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758;p26">
              <a:extLst>
                <a:ext uri="{FF2B5EF4-FFF2-40B4-BE49-F238E27FC236}">
                  <a16:creationId xmlns:a16="http://schemas.microsoft.com/office/drawing/2014/main" id="{AACABD79-B519-8F43-BDB8-CB7A5C4CC27B}"/>
                </a:ext>
              </a:extLst>
            </p:cNvPr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759;p26">
              <a:extLst>
                <a:ext uri="{FF2B5EF4-FFF2-40B4-BE49-F238E27FC236}">
                  <a16:creationId xmlns:a16="http://schemas.microsoft.com/office/drawing/2014/main" id="{3BD3955D-EBAF-7749-AF0A-E4BA40FE1B4D}"/>
                </a:ext>
              </a:extLst>
            </p:cNvPr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760;p26">
              <a:extLst>
                <a:ext uri="{FF2B5EF4-FFF2-40B4-BE49-F238E27FC236}">
                  <a16:creationId xmlns:a16="http://schemas.microsoft.com/office/drawing/2014/main" id="{D6F779E2-9A2A-1C4A-BFE1-2A03A5CC75F6}"/>
                </a:ext>
              </a:extLst>
            </p:cNvPr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761;p26">
              <a:extLst>
                <a:ext uri="{FF2B5EF4-FFF2-40B4-BE49-F238E27FC236}">
                  <a16:creationId xmlns:a16="http://schemas.microsoft.com/office/drawing/2014/main" id="{C07EBEBF-060D-2445-AAFE-CD304FFCA67B}"/>
                </a:ext>
              </a:extLst>
            </p:cNvPr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762;p26">
              <a:extLst>
                <a:ext uri="{FF2B5EF4-FFF2-40B4-BE49-F238E27FC236}">
                  <a16:creationId xmlns:a16="http://schemas.microsoft.com/office/drawing/2014/main" id="{8E4B5DDE-27E4-7A47-B4C2-69F6D77A5F3E}"/>
                </a:ext>
              </a:extLst>
            </p:cNvPr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763;p26">
              <a:extLst>
                <a:ext uri="{FF2B5EF4-FFF2-40B4-BE49-F238E27FC236}">
                  <a16:creationId xmlns:a16="http://schemas.microsoft.com/office/drawing/2014/main" id="{1F5A3010-7FA6-9D41-8542-A8923A7089D0}"/>
                </a:ext>
              </a:extLst>
            </p:cNvPr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764;p26">
              <a:extLst>
                <a:ext uri="{FF2B5EF4-FFF2-40B4-BE49-F238E27FC236}">
                  <a16:creationId xmlns:a16="http://schemas.microsoft.com/office/drawing/2014/main" id="{C9FFB1B7-5F81-F24E-8FD0-543CF8809A3B}"/>
                </a:ext>
              </a:extLst>
            </p:cNvPr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765;p26">
              <a:extLst>
                <a:ext uri="{FF2B5EF4-FFF2-40B4-BE49-F238E27FC236}">
                  <a16:creationId xmlns:a16="http://schemas.microsoft.com/office/drawing/2014/main" id="{A8A57392-BC9D-2D4D-9014-23EECB99698D}"/>
                </a:ext>
              </a:extLst>
            </p:cNvPr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766;p26">
              <a:extLst>
                <a:ext uri="{FF2B5EF4-FFF2-40B4-BE49-F238E27FC236}">
                  <a16:creationId xmlns:a16="http://schemas.microsoft.com/office/drawing/2014/main" id="{61DE7843-3204-6047-AA92-1B9A0942F0D3}"/>
                </a:ext>
              </a:extLst>
            </p:cNvPr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767;p26">
              <a:extLst>
                <a:ext uri="{FF2B5EF4-FFF2-40B4-BE49-F238E27FC236}">
                  <a16:creationId xmlns:a16="http://schemas.microsoft.com/office/drawing/2014/main" id="{F95E9C82-BA8C-C549-BDC2-3437E5B902BF}"/>
                </a:ext>
              </a:extLst>
            </p:cNvPr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768;p26">
              <a:extLst>
                <a:ext uri="{FF2B5EF4-FFF2-40B4-BE49-F238E27FC236}">
                  <a16:creationId xmlns:a16="http://schemas.microsoft.com/office/drawing/2014/main" id="{8D76EACA-40DD-5840-A7E0-D719D66C6B0E}"/>
                </a:ext>
              </a:extLst>
            </p:cNvPr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769;p26">
              <a:extLst>
                <a:ext uri="{FF2B5EF4-FFF2-40B4-BE49-F238E27FC236}">
                  <a16:creationId xmlns:a16="http://schemas.microsoft.com/office/drawing/2014/main" id="{00E5598E-A94F-4745-933C-8BD55CA15879}"/>
                </a:ext>
              </a:extLst>
            </p:cNvPr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770;p26">
              <a:extLst>
                <a:ext uri="{FF2B5EF4-FFF2-40B4-BE49-F238E27FC236}">
                  <a16:creationId xmlns:a16="http://schemas.microsoft.com/office/drawing/2014/main" id="{8AC300C4-486F-9D4E-8543-7071384B8492}"/>
                </a:ext>
              </a:extLst>
            </p:cNvPr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771;p26">
              <a:extLst>
                <a:ext uri="{FF2B5EF4-FFF2-40B4-BE49-F238E27FC236}">
                  <a16:creationId xmlns:a16="http://schemas.microsoft.com/office/drawing/2014/main" id="{5FCEB684-BFB4-B84F-A7A9-5C3E3B9481AE}"/>
                </a:ext>
              </a:extLst>
            </p:cNvPr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772;p26">
              <a:extLst>
                <a:ext uri="{FF2B5EF4-FFF2-40B4-BE49-F238E27FC236}">
                  <a16:creationId xmlns:a16="http://schemas.microsoft.com/office/drawing/2014/main" id="{F0011987-5DFB-FD4B-875E-CC840A7BA945}"/>
                </a:ext>
              </a:extLst>
            </p:cNvPr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773;p26">
              <a:extLst>
                <a:ext uri="{FF2B5EF4-FFF2-40B4-BE49-F238E27FC236}">
                  <a16:creationId xmlns:a16="http://schemas.microsoft.com/office/drawing/2014/main" id="{A3F43995-8D79-294B-88B0-8A5952E719A6}"/>
                </a:ext>
              </a:extLst>
            </p:cNvPr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774;p26">
              <a:extLst>
                <a:ext uri="{FF2B5EF4-FFF2-40B4-BE49-F238E27FC236}">
                  <a16:creationId xmlns:a16="http://schemas.microsoft.com/office/drawing/2014/main" id="{57CBCFAF-4B9A-154F-AEE7-212E8049CC31}"/>
                </a:ext>
              </a:extLst>
            </p:cNvPr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775;p26">
              <a:extLst>
                <a:ext uri="{FF2B5EF4-FFF2-40B4-BE49-F238E27FC236}">
                  <a16:creationId xmlns:a16="http://schemas.microsoft.com/office/drawing/2014/main" id="{0556A74A-4281-8F45-BB0C-9F4392257143}"/>
                </a:ext>
              </a:extLst>
            </p:cNvPr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776;p26">
              <a:extLst>
                <a:ext uri="{FF2B5EF4-FFF2-40B4-BE49-F238E27FC236}">
                  <a16:creationId xmlns:a16="http://schemas.microsoft.com/office/drawing/2014/main" id="{C91511F7-19D2-5D47-AE69-158C8091CA88}"/>
                </a:ext>
              </a:extLst>
            </p:cNvPr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777;p26">
              <a:extLst>
                <a:ext uri="{FF2B5EF4-FFF2-40B4-BE49-F238E27FC236}">
                  <a16:creationId xmlns:a16="http://schemas.microsoft.com/office/drawing/2014/main" id="{B3A4A211-A557-CA4C-98D9-3488843261E6}"/>
                </a:ext>
              </a:extLst>
            </p:cNvPr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778;p26">
              <a:extLst>
                <a:ext uri="{FF2B5EF4-FFF2-40B4-BE49-F238E27FC236}">
                  <a16:creationId xmlns:a16="http://schemas.microsoft.com/office/drawing/2014/main" id="{D77B11F1-ED33-AB47-B42B-FA1BDB77638F}"/>
                </a:ext>
              </a:extLst>
            </p:cNvPr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779;p26">
              <a:extLst>
                <a:ext uri="{FF2B5EF4-FFF2-40B4-BE49-F238E27FC236}">
                  <a16:creationId xmlns:a16="http://schemas.microsoft.com/office/drawing/2014/main" id="{9AC6D38E-C264-B145-B0F2-57B6B5CE0DC4}"/>
                </a:ext>
              </a:extLst>
            </p:cNvPr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780;p26">
              <a:extLst>
                <a:ext uri="{FF2B5EF4-FFF2-40B4-BE49-F238E27FC236}">
                  <a16:creationId xmlns:a16="http://schemas.microsoft.com/office/drawing/2014/main" id="{CE10414F-5B7B-9741-9582-2C6DCE604064}"/>
                </a:ext>
              </a:extLst>
            </p:cNvPr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781;p26">
              <a:extLst>
                <a:ext uri="{FF2B5EF4-FFF2-40B4-BE49-F238E27FC236}">
                  <a16:creationId xmlns:a16="http://schemas.microsoft.com/office/drawing/2014/main" id="{954E6AF7-BD7D-C74D-BA83-D8FBF4106B3E}"/>
                </a:ext>
              </a:extLst>
            </p:cNvPr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782;p26">
              <a:extLst>
                <a:ext uri="{FF2B5EF4-FFF2-40B4-BE49-F238E27FC236}">
                  <a16:creationId xmlns:a16="http://schemas.microsoft.com/office/drawing/2014/main" id="{D9DBE0B7-A947-5E4C-ACC3-9DDDD527ECE3}"/>
                </a:ext>
              </a:extLst>
            </p:cNvPr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783;p26">
              <a:extLst>
                <a:ext uri="{FF2B5EF4-FFF2-40B4-BE49-F238E27FC236}">
                  <a16:creationId xmlns:a16="http://schemas.microsoft.com/office/drawing/2014/main" id="{0EBB7C2C-C221-4E47-A498-34CB2681B2DF}"/>
                </a:ext>
              </a:extLst>
            </p:cNvPr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784;p26">
              <a:extLst>
                <a:ext uri="{FF2B5EF4-FFF2-40B4-BE49-F238E27FC236}">
                  <a16:creationId xmlns:a16="http://schemas.microsoft.com/office/drawing/2014/main" id="{D765E7DE-3482-7A40-BB11-828E733C9A9D}"/>
                </a:ext>
              </a:extLst>
            </p:cNvPr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785;p26">
              <a:extLst>
                <a:ext uri="{FF2B5EF4-FFF2-40B4-BE49-F238E27FC236}">
                  <a16:creationId xmlns:a16="http://schemas.microsoft.com/office/drawing/2014/main" id="{FC237144-DF8E-8040-8983-E157F1AFA6FA}"/>
                </a:ext>
              </a:extLst>
            </p:cNvPr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786;p26">
              <a:extLst>
                <a:ext uri="{FF2B5EF4-FFF2-40B4-BE49-F238E27FC236}">
                  <a16:creationId xmlns:a16="http://schemas.microsoft.com/office/drawing/2014/main" id="{7DE3E7BD-844F-494A-B1F0-3F2941073E52}"/>
                </a:ext>
              </a:extLst>
            </p:cNvPr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787;p26">
              <a:extLst>
                <a:ext uri="{FF2B5EF4-FFF2-40B4-BE49-F238E27FC236}">
                  <a16:creationId xmlns:a16="http://schemas.microsoft.com/office/drawing/2014/main" id="{DC6DBF27-B961-F74E-9D0F-6180BBAF92F9}"/>
                </a:ext>
              </a:extLst>
            </p:cNvPr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788;p26">
              <a:extLst>
                <a:ext uri="{FF2B5EF4-FFF2-40B4-BE49-F238E27FC236}">
                  <a16:creationId xmlns:a16="http://schemas.microsoft.com/office/drawing/2014/main" id="{7DC59BE8-D23F-EB48-BA61-79E7659235C5}"/>
                </a:ext>
              </a:extLst>
            </p:cNvPr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789;p26">
              <a:extLst>
                <a:ext uri="{FF2B5EF4-FFF2-40B4-BE49-F238E27FC236}">
                  <a16:creationId xmlns:a16="http://schemas.microsoft.com/office/drawing/2014/main" id="{FF2EEAB4-0D27-584E-88C9-42E7A55EBE24}"/>
                </a:ext>
              </a:extLst>
            </p:cNvPr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790;p26">
              <a:extLst>
                <a:ext uri="{FF2B5EF4-FFF2-40B4-BE49-F238E27FC236}">
                  <a16:creationId xmlns:a16="http://schemas.microsoft.com/office/drawing/2014/main" id="{23FDB705-FBD9-9049-A39B-5F9EE72FC711}"/>
                </a:ext>
              </a:extLst>
            </p:cNvPr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791;p26">
              <a:extLst>
                <a:ext uri="{FF2B5EF4-FFF2-40B4-BE49-F238E27FC236}">
                  <a16:creationId xmlns:a16="http://schemas.microsoft.com/office/drawing/2014/main" id="{5319F73A-1743-714F-9AA2-8B2AAC1695E6}"/>
                </a:ext>
              </a:extLst>
            </p:cNvPr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792;p26">
              <a:extLst>
                <a:ext uri="{FF2B5EF4-FFF2-40B4-BE49-F238E27FC236}">
                  <a16:creationId xmlns:a16="http://schemas.microsoft.com/office/drawing/2014/main" id="{A6DCCB15-4620-D34F-8B52-C4C545E6491E}"/>
                </a:ext>
              </a:extLst>
            </p:cNvPr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93;p26">
              <a:extLst>
                <a:ext uri="{FF2B5EF4-FFF2-40B4-BE49-F238E27FC236}">
                  <a16:creationId xmlns:a16="http://schemas.microsoft.com/office/drawing/2014/main" id="{988FB195-28C8-1D4A-ABAF-3D094D86A4C4}"/>
                </a:ext>
              </a:extLst>
            </p:cNvPr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94;p26">
              <a:extLst>
                <a:ext uri="{FF2B5EF4-FFF2-40B4-BE49-F238E27FC236}">
                  <a16:creationId xmlns:a16="http://schemas.microsoft.com/office/drawing/2014/main" id="{18856940-9C56-5044-A8FE-3D31118B8940}"/>
                </a:ext>
              </a:extLst>
            </p:cNvPr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95;p26">
              <a:extLst>
                <a:ext uri="{FF2B5EF4-FFF2-40B4-BE49-F238E27FC236}">
                  <a16:creationId xmlns:a16="http://schemas.microsoft.com/office/drawing/2014/main" id="{05A356ED-0B05-964B-B3C1-20548F5B355B}"/>
                </a:ext>
              </a:extLst>
            </p:cNvPr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96;p26">
              <a:extLst>
                <a:ext uri="{FF2B5EF4-FFF2-40B4-BE49-F238E27FC236}">
                  <a16:creationId xmlns:a16="http://schemas.microsoft.com/office/drawing/2014/main" id="{1A59405E-4B22-864B-8B8C-0C7474A17A28}"/>
                </a:ext>
              </a:extLst>
            </p:cNvPr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97;p26">
              <a:extLst>
                <a:ext uri="{FF2B5EF4-FFF2-40B4-BE49-F238E27FC236}">
                  <a16:creationId xmlns:a16="http://schemas.microsoft.com/office/drawing/2014/main" id="{13DE0492-152E-AA4E-BCD5-2FA9BCB208C3}"/>
                </a:ext>
              </a:extLst>
            </p:cNvPr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98;p26">
              <a:extLst>
                <a:ext uri="{FF2B5EF4-FFF2-40B4-BE49-F238E27FC236}">
                  <a16:creationId xmlns:a16="http://schemas.microsoft.com/office/drawing/2014/main" id="{8242E2B3-2778-0D48-A175-AE1A696E2D3D}"/>
                </a:ext>
              </a:extLst>
            </p:cNvPr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799;p26">
              <a:extLst>
                <a:ext uri="{FF2B5EF4-FFF2-40B4-BE49-F238E27FC236}">
                  <a16:creationId xmlns:a16="http://schemas.microsoft.com/office/drawing/2014/main" id="{50349247-5C00-D744-83D9-D15A03171197}"/>
                </a:ext>
              </a:extLst>
            </p:cNvPr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800;p26">
              <a:extLst>
                <a:ext uri="{FF2B5EF4-FFF2-40B4-BE49-F238E27FC236}">
                  <a16:creationId xmlns:a16="http://schemas.microsoft.com/office/drawing/2014/main" id="{B354AE64-D7F0-4E46-90BC-80C9BCF89069}"/>
                </a:ext>
              </a:extLst>
            </p:cNvPr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801;p26">
              <a:extLst>
                <a:ext uri="{FF2B5EF4-FFF2-40B4-BE49-F238E27FC236}">
                  <a16:creationId xmlns:a16="http://schemas.microsoft.com/office/drawing/2014/main" id="{474E254F-B58B-E14D-93BF-8389876DEE11}"/>
                </a:ext>
              </a:extLst>
            </p:cNvPr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802;p26">
              <a:extLst>
                <a:ext uri="{FF2B5EF4-FFF2-40B4-BE49-F238E27FC236}">
                  <a16:creationId xmlns:a16="http://schemas.microsoft.com/office/drawing/2014/main" id="{BD34882E-6E7A-4343-9435-633D7E672B94}"/>
                </a:ext>
              </a:extLst>
            </p:cNvPr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803;p26">
              <a:extLst>
                <a:ext uri="{FF2B5EF4-FFF2-40B4-BE49-F238E27FC236}">
                  <a16:creationId xmlns:a16="http://schemas.microsoft.com/office/drawing/2014/main" id="{131E5157-5A25-B844-B115-818CA081B74B}"/>
                </a:ext>
              </a:extLst>
            </p:cNvPr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804;p26">
              <a:extLst>
                <a:ext uri="{FF2B5EF4-FFF2-40B4-BE49-F238E27FC236}">
                  <a16:creationId xmlns:a16="http://schemas.microsoft.com/office/drawing/2014/main" id="{5FE0100B-FA84-E142-94AA-8BDF4336918E}"/>
                </a:ext>
              </a:extLst>
            </p:cNvPr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805;p26">
              <a:extLst>
                <a:ext uri="{FF2B5EF4-FFF2-40B4-BE49-F238E27FC236}">
                  <a16:creationId xmlns:a16="http://schemas.microsoft.com/office/drawing/2014/main" id="{F7E4D1D1-11F4-254F-8D52-B3DDFF16CC34}"/>
                </a:ext>
              </a:extLst>
            </p:cNvPr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806;p26">
              <a:extLst>
                <a:ext uri="{FF2B5EF4-FFF2-40B4-BE49-F238E27FC236}">
                  <a16:creationId xmlns:a16="http://schemas.microsoft.com/office/drawing/2014/main" id="{E1E6D293-6E71-3848-813B-8B7FB50D352F}"/>
                </a:ext>
              </a:extLst>
            </p:cNvPr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807;p26">
              <a:extLst>
                <a:ext uri="{FF2B5EF4-FFF2-40B4-BE49-F238E27FC236}">
                  <a16:creationId xmlns:a16="http://schemas.microsoft.com/office/drawing/2014/main" id="{0A47ECBC-AACB-9D4F-8E79-6C9A64B838CA}"/>
                </a:ext>
              </a:extLst>
            </p:cNvPr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808;p26">
              <a:extLst>
                <a:ext uri="{FF2B5EF4-FFF2-40B4-BE49-F238E27FC236}">
                  <a16:creationId xmlns:a16="http://schemas.microsoft.com/office/drawing/2014/main" id="{1A51A35C-A0D9-7649-9A6D-BA42FD5D4FB0}"/>
                </a:ext>
              </a:extLst>
            </p:cNvPr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809;p26">
              <a:extLst>
                <a:ext uri="{FF2B5EF4-FFF2-40B4-BE49-F238E27FC236}">
                  <a16:creationId xmlns:a16="http://schemas.microsoft.com/office/drawing/2014/main" id="{DE5F74FA-113E-2146-A7C0-F51349C36AAD}"/>
                </a:ext>
              </a:extLst>
            </p:cNvPr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810;p26">
              <a:extLst>
                <a:ext uri="{FF2B5EF4-FFF2-40B4-BE49-F238E27FC236}">
                  <a16:creationId xmlns:a16="http://schemas.microsoft.com/office/drawing/2014/main" id="{8B52526E-DB88-F049-AE52-AB839A26E425}"/>
                </a:ext>
              </a:extLst>
            </p:cNvPr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811;p26">
              <a:extLst>
                <a:ext uri="{FF2B5EF4-FFF2-40B4-BE49-F238E27FC236}">
                  <a16:creationId xmlns:a16="http://schemas.microsoft.com/office/drawing/2014/main" id="{5D056220-BFA4-E84C-BD92-52B5416FE5D7}"/>
                </a:ext>
              </a:extLst>
            </p:cNvPr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812;p26">
              <a:extLst>
                <a:ext uri="{FF2B5EF4-FFF2-40B4-BE49-F238E27FC236}">
                  <a16:creationId xmlns:a16="http://schemas.microsoft.com/office/drawing/2014/main" id="{ECE7B78F-8AC6-F94F-A0FA-FF392D19532A}"/>
                </a:ext>
              </a:extLst>
            </p:cNvPr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813;p26">
              <a:extLst>
                <a:ext uri="{FF2B5EF4-FFF2-40B4-BE49-F238E27FC236}">
                  <a16:creationId xmlns:a16="http://schemas.microsoft.com/office/drawing/2014/main" id="{C129EE1E-DAD9-C34E-8D9D-376937EC976E}"/>
                </a:ext>
              </a:extLst>
            </p:cNvPr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814;p26">
              <a:extLst>
                <a:ext uri="{FF2B5EF4-FFF2-40B4-BE49-F238E27FC236}">
                  <a16:creationId xmlns:a16="http://schemas.microsoft.com/office/drawing/2014/main" id="{5683C262-D91E-5843-A1A7-2DD7CEBDC13A}"/>
                </a:ext>
              </a:extLst>
            </p:cNvPr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815;p26">
              <a:extLst>
                <a:ext uri="{FF2B5EF4-FFF2-40B4-BE49-F238E27FC236}">
                  <a16:creationId xmlns:a16="http://schemas.microsoft.com/office/drawing/2014/main" id="{145D9841-3329-BE44-8A36-E0FD3486670D}"/>
                </a:ext>
              </a:extLst>
            </p:cNvPr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816;p26">
              <a:extLst>
                <a:ext uri="{FF2B5EF4-FFF2-40B4-BE49-F238E27FC236}">
                  <a16:creationId xmlns:a16="http://schemas.microsoft.com/office/drawing/2014/main" id="{A73D81F4-AD7E-B74A-8978-E1BE9E9F851C}"/>
                </a:ext>
              </a:extLst>
            </p:cNvPr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817;p26">
              <a:extLst>
                <a:ext uri="{FF2B5EF4-FFF2-40B4-BE49-F238E27FC236}">
                  <a16:creationId xmlns:a16="http://schemas.microsoft.com/office/drawing/2014/main" id="{6A27BA06-CB52-1E4F-936C-7E86554587BF}"/>
                </a:ext>
              </a:extLst>
            </p:cNvPr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818;p26">
              <a:extLst>
                <a:ext uri="{FF2B5EF4-FFF2-40B4-BE49-F238E27FC236}">
                  <a16:creationId xmlns:a16="http://schemas.microsoft.com/office/drawing/2014/main" id="{C42F5DF3-9724-684C-A44F-B128E52ACBDA}"/>
                </a:ext>
              </a:extLst>
            </p:cNvPr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819;p26">
              <a:extLst>
                <a:ext uri="{FF2B5EF4-FFF2-40B4-BE49-F238E27FC236}">
                  <a16:creationId xmlns:a16="http://schemas.microsoft.com/office/drawing/2014/main" id="{288840F6-FCB5-2F46-A2B6-032B7DE5BFE7}"/>
                </a:ext>
              </a:extLst>
            </p:cNvPr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820;p26">
              <a:extLst>
                <a:ext uri="{FF2B5EF4-FFF2-40B4-BE49-F238E27FC236}">
                  <a16:creationId xmlns:a16="http://schemas.microsoft.com/office/drawing/2014/main" id="{E0108940-5C56-5442-8223-6D62A3724A6A}"/>
                </a:ext>
              </a:extLst>
            </p:cNvPr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821;p26">
              <a:extLst>
                <a:ext uri="{FF2B5EF4-FFF2-40B4-BE49-F238E27FC236}">
                  <a16:creationId xmlns:a16="http://schemas.microsoft.com/office/drawing/2014/main" id="{2F9293BA-7A20-8942-84E5-7E702132F447}"/>
                </a:ext>
              </a:extLst>
            </p:cNvPr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822;p26">
              <a:extLst>
                <a:ext uri="{FF2B5EF4-FFF2-40B4-BE49-F238E27FC236}">
                  <a16:creationId xmlns:a16="http://schemas.microsoft.com/office/drawing/2014/main" id="{35B4AA5C-7910-0A43-97B8-DDCD07EEB533}"/>
                </a:ext>
              </a:extLst>
            </p:cNvPr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823;p26">
              <a:extLst>
                <a:ext uri="{FF2B5EF4-FFF2-40B4-BE49-F238E27FC236}">
                  <a16:creationId xmlns:a16="http://schemas.microsoft.com/office/drawing/2014/main" id="{EE8EFF44-EEF7-4D4F-A172-4077B5346B0D}"/>
                </a:ext>
              </a:extLst>
            </p:cNvPr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824;p26">
              <a:extLst>
                <a:ext uri="{FF2B5EF4-FFF2-40B4-BE49-F238E27FC236}">
                  <a16:creationId xmlns:a16="http://schemas.microsoft.com/office/drawing/2014/main" id="{A12BDC10-C4AB-E546-BC9E-F6099D8EAA2A}"/>
                </a:ext>
              </a:extLst>
            </p:cNvPr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825;p26">
              <a:extLst>
                <a:ext uri="{FF2B5EF4-FFF2-40B4-BE49-F238E27FC236}">
                  <a16:creationId xmlns:a16="http://schemas.microsoft.com/office/drawing/2014/main" id="{B642AA85-460E-7849-BDC7-3C1D9DEBB554}"/>
                </a:ext>
              </a:extLst>
            </p:cNvPr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826;p26">
              <a:extLst>
                <a:ext uri="{FF2B5EF4-FFF2-40B4-BE49-F238E27FC236}">
                  <a16:creationId xmlns:a16="http://schemas.microsoft.com/office/drawing/2014/main" id="{D0D22A0E-87FE-A84B-A066-49D23872B0D4}"/>
                </a:ext>
              </a:extLst>
            </p:cNvPr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827;p26">
              <a:extLst>
                <a:ext uri="{FF2B5EF4-FFF2-40B4-BE49-F238E27FC236}">
                  <a16:creationId xmlns:a16="http://schemas.microsoft.com/office/drawing/2014/main" id="{3D8DC875-B545-2647-9E41-2630560715D2}"/>
                </a:ext>
              </a:extLst>
            </p:cNvPr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828;p26">
              <a:extLst>
                <a:ext uri="{FF2B5EF4-FFF2-40B4-BE49-F238E27FC236}">
                  <a16:creationId xmlns:a16="http://schemas.microsoft.com/office/drawing/2014/main" id="{C1B34C51-2350-5E41-A9E2-1890B77B2186}"/>
                </a:ext>
              </a:extLst>
            </p:cNvPr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829;p26">
              <a:extLst>
                <a:ext uri="{FF2B5EF4-FFF2-40B4-BE49-F238E27FC236}">
                  <a16:creationId xmlns:a16="http://schemas.microsoft.com/office/drawing/2014/main" id="{61C85504-DEC8-F34A-B3F1-E04A51A30D33}"/>
                </a:ext>
              </a:extLst>
            </p:cNvPr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830;p26">
              <a:extLst>
                <a:ext uri="{FF2B5EF4-FFF2-40B4-BE49-F238E27FC236}">
                  <a16:creationId xmlns:a16="http://schemas.microsoft.com/office/drawing/2014/main" id="{C7AAF22A-3593-B940-8196-6030BBA9E795}"/>
                </a:ext>
              </a:extLst>
            </p:cNvPr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831;p26">
              <a:extLst>
                <a:ext uri="{FF2B5EF4-FFF2-40B4-BE49-F238E27FC236}">
                  <a16:creationId xmlns:a16="http://schemas.microsoft.com/office/drawing/2014/main" id="{24CFA350-1D15-C94D-A2DC-EBFA7CE9806D}"/>
                </a:ext>
              </a:extLst>
            </p:cNvPr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832;p26">
              <a:extLst>
                <a:ext uri="{FF2B5EF4-FFF2-40B4-BE49-F238E27FC236}">
                  <a16:creationId xmlns:a16="http://schemas.microsoft.com/office/drawing/2014/main" id="{F39AC7EE-38AA-1D46-90A9-575DE37B5C14}"/>
                </a:ext>
              </a:extLst>
            </p:cNvPr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833;p26">
              <a:extLst>
                <a:ext uri="{FF2B5EF4-FFF2-40B4-BE49-F238E27FC236}">
                  <a16:creationId xmlns:a16="http://schemas.microsoft.com/office/drawing/2014/main" id="{686ACF99-79CC-D545-AD70-F9B2A25048D9}"/>
                </a:ext>
              </a:extLst>
            </p:cNvPr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834;p26">
              <a:extLst>
                <a:ext uri="{FF2B5EF4-FFF2-40B4-BE49-F238E27FC236}">
                  <a16:creationId xmlns:a16="http://schemas.microsoft.com/office/drawing/2014/main" id="{C380589F-42FD-334F-9B8F-B3B1FA2D31F1}"/>
                </a:ext>
              </a:extLst>
            </p:cNvPr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835;p26">
              <a:extLst>
                <a:ext uri="{FF2B5EF4-FFF2-40B4-BE49-F238E27FC236}">
                  <a16:creationId xmlns:a16="http://schemas.microsoft.com/office/drawing/2014/main" id="{E8DC7464-E794-1748-B40A-BAAF70D5F49E}"/>
                </a:ext>
              </a:extLst>
            </p:cNvPr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836;p26">
              <a:extLst>
                <a:ext uri="{FF2B5EF4-FFF2-40B4-BE49-F238E27FC236}">
                  <a16:creationId xmlns:a16="http://schemas.microsoft.com/office/drawing/2014/main" id="{697089AD-B63B-A845-912A-2765B9504F27}"/>
                </a:ext>
              </a:extLst>
            </p:cNvPr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837;p26">
              <a:extLst>
                <a:ext uri="{FF2B5EF4-FFF2-40B4-BE49-F238E27FC236}">
                  <a16:creationId xmlns:a16="http://schemas.microsoft.com/office/drawing/2014/main" id="{71BD32B7-D39F-024F-9213-7C61E3580ED2}"/>
                </a:ext>
              </a:extLst>
            </p:cNvPr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838;p26">
              <a:extLst>
                <a:ext uri="{FF2B5EF4-FFF2-40B4-BE49-F238E27FC236}">
                  <a16:creationId xmlns:a16="http://schemas.microsoft.com/office/drawing/2014/main" id="{E5F5267E-FB3A-7148-886A-74AE2B2B76C1}"/>
                </a:ext>
              </a:extLst>
            </p:cNvPr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839;p26">
              <a:extLst>
                <a:ext uri="{FF2B5EF4-FFF2-40B4-BE49-F238E27FC236}">
                  <a16:creationId xmlns:a16="http://schemas.microsoft.com/office/drawing/2014/main" id="{816534C2-DAFD-6843-BD82-FC24A76B626C}"/>
                </a:ext>
              </a:extLst>
            </p:cNvPr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840;p26">
              <a:extLst>
                <a:ext uri="{FF2B5EF4-FFF2-40B4-BE49-F238E27FC236}">
                  <a16:creationId xmlns:a16="http://schemas.microsoft.com/office/drawing/2014/main" id="{8AB6929F-E5EF-B64B-A4E9-5D6FC782DD8E}"/>
                </a:ext>
              </a:extLst>
            </p:cNvPr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841;p26">
              <a:extLst>
                <a:ext uri="{FF2B5EF4-FFF2-40B4-BE49-F238E27FC236}">
                  <a16:creationId xmlns:a16="http://schemas.microsoft.com/office/drawing/2014/main" id="{B69A296C-A249-5C4A-BA72-27720E6DBF6F}"/>
                </a:ext>
              </a:extLst>
            </p:cNvPr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42;p26">
              <a:extLst>
                <a:ext uri="{FF2B5EF4-FFF2-40B4-BE49-F238E27FC236}">
                  <a16:creationId xmlns:a16="http://schemas.microsoft.com/office/drawing/2014/main" id="{56302945-F96A-E449-AE09-01A5E1562CAE}"/>
                </a:ext>
              </a:extLst>
            </p:cNvPr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43;p26">
              <a:extLst>
                <a:ext uri="{FF2B5EF4-FFF2-40B4-BE49-F238E27FC236}">
                  <a16:creationId xmlns:a16="http://schemas.microsoft.com/office/drawing/2014/main" id="{05930B0F-327C-8040-96F9-033300031203}"/>
                </a:ext>
              </a:extLst>
            </p:cNvPr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44;p26">
              <a:extLst>
                <a:ext uri="{FF2B5EF4-FFF2-40B4-BE49-F238E27FC236}">
                  <a16:creationId xmlns:a16="http://schemas.microsoft.com/office/drawing/2014/main" id="{7023C208-B15A-CA43-94BD-FA234A2B8BFC}"/>
                </a:ext>
              </a:extLst>
            </p:cNvPr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45;p26">
              <a:extLst>
                <a:ext uri="{FF2B5EF4-FFF2-40B4-BE49-F238E27FC236}">
                  <a16:creationId xmlns:a16="http://schemas.microsoft.com/office/drawing/2014/main" id="{6A1794AA-DDA4-D949-A862-85A32124EE44}"/>
                </a:ext>
              </a:extLst>
            </p:cNvPr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46;p26">
              <a:extLst>
                <a:ext uri="{FF2B5EF4-FFF2-40B4-BE49-F238E27FC236}">
                  <a16:creationId xmlns:a16="http://schemas.microsoft.com/office/drawing/2014/main" id="{DB9AFA00-9144-5346-9B3F-04CB9F655F21}"/>
                </a:ext>
              </a:extLst>
            </p:cNvPr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47;p26">
              <a:extLst>
                <a:ext uri="{FF2B5EF4-FFF2-40B4-BE49-F238E27FC236}">
                  <a16:creationId xmlns:a16="http://schemas.microsoft.com/office/drawing/2014/main" id="{A5941526-FD25-CF49-A6E7-AB6592C68858}"/>
                </a:ext>
              </a:extLst>
            </p:cNvPr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48;p26">
              <a:extLst>
                <a:ext uri="{FF2B5EF4-FFF2-40B4-BE49-F238E27FC236}">
                  <a16:creationId xmlns:a16="http://schemas.microsoft.com/office/drawing/2014/main" id="{A1FE5693-42B9-9348-AC3E-E92EDD2A7660}"/>
                </a:ext>
              </a:extLst>
            </p:cNvPr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49;p26">
              <a:extLst>
                <a:ext uri="{FF2B5EF4-FFF2-40B4-BE49-F238E27FC236}">
                  <a16:creationId xmlns:a16="http://schemas.microsoft.com/office/drawing/2014/main" id="{63160959-9F3D-B34D-918C-9FD1FBFAB4F9}"/>
                </a:ext>
              </a:extLst>
            </p:cNvPr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50;p26">
              <a:extLst>
                <a:ext uri="{FF2B5EF4-FFF2-40B4-BE49-F238E27FC236}">
                  <a16:creationId xmlns:a16="http://schemas.microsoft.com/office/drawing/2014/main" id="{F568939E-5B1A-FD48-A14A-1A6A399D131B}"/>
                </a:ext>
              </a:extLst>
            </p:cNvPr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51;p26">
              <a:extLst>
                <a:ext uri="{FF2B5EF4-FFF2-40B4-BE49-F238E27FC236}">
                  <a16:creationId xmlns:a16="http://schemas.microsoft.com/office/drawing/2014/main" id="{AD394CC1-43CF-7647-BCC4-A29D5B20103B}"/>
                </a:ext>
              </a:extLst>
            </p:cNvPr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52;p26">
              <a:extLst>
                <a:ext uri="{FF2B5EF4-FFF2-40B4-BE49-F238E27FC236}">
                  <a16:creationId xmlns:a16="http://schemas.microsoft.com/office/drawing/2014/main" id="{ABABABC7-0EB0-A04F-8435-1B5CA6D94595}"/>
                </a:ext>
              </a:extLst>
            </p:cNvPr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53;p26">
              <a:extLst>
                <a:ext uri="{FF2B5EF4-FFF2-40B4-BE49-F238E27FC236}">
                  <a16:creationId xmlns:a16="http://schemas.microsoft.com/office/drawing/2014/main" id="{6809CE6E-7E98-8746-B747-9AB3DB043E16}"/>
                </a:ext>
              </a:extLst>
            </p:cNvPr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54;p26">
              <a:extLst>
                <a:ext uri="{FF2B5EF4-FFF2-40B4-BE49-F238E27FC236}">
                  <a16:creationId xmlns:a16="http://schemas.microsoft.com/office/drawing/2014/main" id="{4984328D-82CE-BA4B-AE70-FABD9295B9F7}"/>
                </a:ext>
              </a:extLst>
            </p:cNvPr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55;p26">
              <a:extLst>
                <a:ext uri="{FF2B5EF4-FFF2-40B4-BE49-F238E27FC236}">
                  <a16:creationId xmlns:a16="http://schemas.microsoft.com/office/drawing/2014/main" id="{1D2077AB-3592-234C-B78D-FA9CAE20C2FD}"/>
                </a:ext>
              </a:extLst>
            </p:cNvPr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56;p26">
              <a:extLst>
                <a:ext uri="{FF2B5EF4-FFF2-40B4-BE49-F238E27FC236}">
                  <a16:creationId xmlns:a16="http://schemas.microsoft.com/office/drawing/2014/main" id="{08F62E0F-5781-044D-8E12-05F60946177C}"/>
                </a:ext>
              </a:extLst>
            </p:cNvPr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57;p26">
              <a:extLst>
                <a:ext uri="{FF2B5EF4-FFF2-40B4-BE49-F238E27FC236}">
                  <a16:creationId xmlns:a16="http://schemas.microsoft.com/office/drawing/2014/main" id="{34C439CF-FF7B-1A4B-A714-9591D4059D8A}"/>
                </a:ext>
              </a:extLst>
            </p:cNvPr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58;p26">
              <a:extLst>
                <a:ext uri="{FF2B5EF4-FFF2-40B4-BE49-F238E27FC236}">
                  <a16:creationId xmlns:a16="http://schemas.microsoft.com/office/drawing/2014/main" id="{435C54AD-4D1E-CC4C-9D18-D1A916581108}"/>
                </a:ext>
              </a:extLst>
            </p:cNvPr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59;p26">
              <a:extLst>
                <a:ext uri="{FF2B5EF4-FFF2-40B4-BE49-F238E27FC236}">
                  <a16:creationId xmlns:a16="http://schemas.microsoft.com/office/drawing/2014/main" id="{FAE52198-3881-B343-8595-AC9B53C96FD4}"/>
                </a:ext>
              </a:extLst>
            </p:cNvPr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60;p26">
              <a:extLst>
                <a:ext uri="{FF2B5EF4-FFF2-40B4-BE49-F238E27FC236}">
                  <a16:creationId xmlns:a16="http://schemas.microsoft.com/office/drawing/2014/main" id="{D6A69F42-24CB-9845-BFDE-0D7DA3D7BFAA}"/>
                </a:ext>
              </a:extLst>
            </p:cNvPr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61;p26">
              <a:extLst>
                <a:ext uri="{FF2B5EF4-FFF2-40B4-BE49-F238E27FC236}">
                  <a16:creationId xmlns:a16="http://schemas.microsoft.com/office/drawing/2014/main" id="{48C32249-DFFF-EE4E-A1FF-E360CB27CEDF}"/>
                </a:ext>
              </a:extLst>
            </p:cNvPr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62;p26">
              <a:extLst>
                <a:ext uri="{FF2B5EF4-FFF2-40B4-BE49-F238E27FC236}">
                  <a16:creationId xmlns:a16="http://schemas.microsoft.com/office/drawing/2014/main" id="{58CE414D-67D5-954D-AE76-20EDAD6A6697}"/>
                </a:ext>
              </a:extLst>
            </p:cNvPr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63;p26">
              <a:extLst>
                <a:ext uri="{FF2B5EF4-FFF2-40B4-BE49-F238E27FC236}">
                  <a16:creationId xmlns:a16="http://schemas.microsoft.com/office/drawing/2014/main" id="{4A407178-5381-2348-BA76-01766CBF5D80}"/>
                </a:ext>
              </a:extLst>
            </p:cNvPr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59EBFAA1-464D-0149-BC7E-6BB133AEF288}"/>
                </a:ext>
              </a:extLst>
            </p:cNvPr>
            <p:cNvSpPr/>
            <p:nvPr/>
          </p:nvSpPr>
          <p:spPr>
            <a:xfrm>
              <a:off x="4178920" y="2687800"/>
              <a:ext cx="837568" cy="494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IAM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Google Shape;4561;p36"/>
          <p:cNvSpPr txBox="1">
            <a:spLocks noGrp="1"/>
          </p:cNvSpPr>
          <p:nvPr>
            <p:ph type="title"/>
          </p:nvPr>
        </p:nvSpPr>
        <p:spPr>
          <a:xfrm>
            <a:off x="-115437" y="47719"/>
            <a:ext cx="468743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 Important Security Steps</a:t>
            </a:r>
            <a:endParaRPr dirty="0"/>
          </a:p>
        </p:txBody>
      </p:sp>
      <p:sp>
        <p:nvSpPr>
          <p:cNvPr id="4562" name="Google Shape;4562;p36"/>
          <p:cNvSpPr/>
          <p:nvPr/>
        </p:nvSpPr>
        <p:spPr>
          <a:xfrm>
            <a:off x="5056345" y="1248316"/>
            <a:ext cx="18900" cy="18174"/>
          </a:xfrm>
          <a:custGeom>
            <a:avLst/>
            <a:gdLst/>
            <a:ahLst/>
            <a:cxnLst/>
            <a:rect l="l" t="t" r="r" b="b"/>
            <a:pathLst>
              <a:path w="52" h="50" extrusionOk="0">
                <a:moveTo>
                  <a:pt x="26" y="0"/>
                </a:moveTo>
                <a:cubicBezTo>
                  <a:pt x="13" y="0"/>
                  <a:pt x="0" y="11"/>
                  <a:pt x="0" y="26"/>
                </a:cubicBezTo>
                <a:cubicBezTo>
                  <a:pt x="0" y="39"/>
                  <a:pt x="13" y="50"/>
                  <a:pt x="26" y="50"/>
                </a:cubicBezTo>
                <a:cubicBezTo>
                  <a:pt x="41" y="50"/>
                  <a:pt x="52" y="39"/>
                  <a:pt x="52" y="26"/>
                </a:cubicBezTo>
                <a:cubicBezTo>
                  <a:pt x="52" y="11"/>
                  <a:pt x="41" y="0"/>
                  <a:pt x="26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3" name="Google Shape;4563;p36"/>
          <p:cNvSpPr/>
          <p:nvPr/>
        </p:nvSpPr>
        <p:spPr>
          <a:xfrm>
            <a:off x="4379929" y="864490"/>
            <a:ext cx="785822" cy="785828"/>
          </a:xfrm>
          <a:custGeom>
            <a:avLst/>
            <a:gdLst/>
            <a:ahLst/>
            <a:cxnLst/>
            <a:rect l="l" t="t" r="r" b="b"/>
            <a:pathLst>
              <a:path w="2162" h="2162" extrusionOk="0">
                <a:moveTo>
                  <a:pt x="1082" y="0"/>
                </a:moveTo>
                <a:lnTo>
                  <a:pt x="0" y="1082"/>
                </a:lnTo>
                <a:lnTo>
                  <a:pt x="1082" y="2162"/>
                </a:lnTo>
                <a:lnTo>
                  <a:pt x="2161" y="1082"/>
                </a:lnTo>
                <a:lnTo>
                  <a:pt x="1082" y="0"/>
                </a:lnTo>
                <a:close/>
              </a:path>
            </a:pathLst>
          </a:custGeom>
          <a:solidFill>
            <a:srgbClr val="FFD9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64" name="Google Shape;4564;p36"/>
          <p:cNvSpPr/>
          <p:nvPr/>
        </p:nvSpPr>
        <p:spPr>
          <a:xfrm>
            <a:off x="4262891" y="809969"/>
            <a:ext cx="453611" cy="907227"/>
          </a:xfrm>
          <a:custGeom>
            <a:avLst/>
            <a:gdLst/>
            <a:ahLst/>
            <a:cxnLst/>
            <a:rect l="l" t="t" r="r" b="b"/>
            <a:pathLst>
              <a:path w="1248" h="2496" fill="none" extrusionOk="0">
                <a:moveTo>
                  <a:pt x="1247" y="1"/>
                </a:moveTo>
                <a:lnTo>
                  <a:pt x="1" y="1249"/>
                </a:lnTo>
                <a:lnTo>
                  <a:pt x="1247" y="2496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2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5" name="Google Shape;4565;p36"/>
          <p:cNvSpPr/>
          <p:nvPr/>
        </p:nvSpPr>
        <p:spPr>
          <a:xfrm>
            <a:off x="5507479" y="572700"/>
            <a:ext cx="559613" cy="621792"/>
          </a:xfrm>
          <a:custGeom>
            <a:avLst/>
            <a:gdLst/>
            <a:ahLst/>
            <a:cxnLst/>
            <a:rect l="l" t="t" r="r" b="b"/>
            <a:pathLst>
              <a:path w="543" h="597" extrusionOk="0">
                <a:moveTo>
                  <a:pt x="271" y="22"/>
                </a:moveTo>
                <a:cubicBezTo>
                  <a:pt x="281" y="22"/>
                  <a:pt x="292" y="31"/>
                  <a:pt x="292" y="42"/>
                </a:cubicBezTo>
                <a:cubicBezTo>
                  <a:pt x="292" y="52"/>
                  <a:pt x="281" y="63"/>
                  <a:pt x="271" y="63"/>
                </a:cubicBezTo>
                <a:cubicBezTo>
                  <a:pt x="260" y="63"/>
                  <a:pt x="251" y="54"/>
                  <a:pt x="251" y="42"/>
                </a:cubicBezTo>
                <a:cubicBezTo>
                  <a:pt x="251" y="31"/>
                  <a:pt x="260" y="22"/>
                  <a:pt x="271" y="22"/>
                </a:cubicBezTo>
                <a:close/>
                <a:moveTo>
                  <a:pt x="39" y="138"/>
                </a:moveTo>
                <a:cubicBezTo>
                  <a:pt x="50" y="138"/>
                  <a:pt x="59" y="147"/>
                  <a:pt x="59" y="157"/>
                </a:cubicBezTo>
                <a:cubicBezTo>
                  <a:pt x="59" y="168"/>
                  <a:pt x="50" y="176"/>
                  <a:pt x="39" y="176"/>
                </a:cubicBezTo>
                <a:cubicBezTo>
                  <a:pt x="29" y="176"/>
                  <a:pt x="20" y="168"/>
                  <a:pt x="20" y="157"/>
                </a:cubicBezTo>
                <a:cubicBezTo>
                  <a:pt x="20" y="147"/>
                  <a:pt x="29" y="138"/>
                  <a:pt x="39" y="138"/>
                </a:cubicBezTo>
                <a:close/>
                <a:moveTo>
                  <a:pt x="502" y="138"/>
                </a:moveTo>
                <a:cubicBezTo>
                  <a:pt x="513" y="138"/>
                  <a:pt x="521" y="147"/>
                  <a:pt x="521" y="157"/>
                </a:cubicBezTo>
                <a:cubicBezTo>
                  <a:pt x="521" y="168"/>
                  <a:pt x="513" y="176"/>
                  <a:pt x="502" y="176"/>
                </a:cubicBezTo>
                <a:cubicBezTo>
                  <a:pt x="491" y="176"/>
                  <a:pt x="483" y="168"/>
                  <a:pt x="483" y="157"/>
                </a:cubicBezTo>
                <a:cubicBezTo>
                  <a:pt x="483" y="147"/>
                  <a:pt x="491" y="138"/>
                  <a:pt x="502" y="138"/>
                </a:cubicBezTo>
                <a:close/>
                <a:moveTo>
                  <a:pt x="271" y="181"/>
                </a:moveTo>
                <a:lnTo>
                  <a:pt x="363" y="234"/>
                </a:lnTo>
                <a:lnTo>
                  <a:pt x="271" y="284"/>
                </a:lnTo>
                <a:lnTo>
                  <a:pt x="183" y="232"/>
                </a:lnTo>
                <a:lnTo>
                  <a:pt x="271" y="181"/>
                </a:lnTo>
                <a:close/>
                <a:moveTo>
                  <a:pt x="170" y="251"/>
                </a:moveTo>
                <a:lnTo>
                  <a:pt x="260" y="305"/>
                </a:lnTo>
                <a:lnTo>
                  <a:pt x="260" y="408"/>
                </a:lnTo>
                <a:lnTo>
                  <a:pt x="170" y="356"/>
                </a:lnTo>
                <a:lnTo>
                  <a:pt x="170" y="251"/>
                </a:lnTo>
                <a:close/>
                <a:moveTo>
                  <a:pt x="371" y="251"/>
                </a:moveTo>
                <a:lnTo>
                  <a:pt x="371" y="354"/>
                </a:lnTo>
                <a:lnTo>
                  <a:pt x="371" y="356"/>
                </a:lnTo>
                <a:lnTo>
                  <a:pt x="284" y="408"/>
                </a:lnTo>
                <a:lnTo>
                  <a:pt x="284" y="305"/>
                </a:lnTo>
                <a:lnTo>
                  <a:pt x="371" y="251"/>
                </a:lnTo>
                <a:close/>
                <a:moveTo>
                  <a:pt x="42" y="419"/>
                </a:moveTo>
                <a:cubicBezTo>
                  <a:pt x="46" y="419"/>
                  <a:pt x="52" y="421"/>
                  <a:pt x="54" y="423"/>
                </a:cubicBezTo>
                <a:cubicBezTo>
                  <a:pt x="57" y="425"/>
                  <a:pt x="57" y="425"/>
                  <a:pt x="57" y="425"/>
                </a:cubicBezTo>
                <a:cubicBezTo>
                  <a:pt x="59" y="429"/>
                  <a:pt x="61" y="433"/>
                  <a:pt x="61" y="438"/>
                </a:cubicBezTo>
                <a:cubicBezTo>
                  <a:pt x="61" y="448"/>
                  <a:pt x="52" y="457"/>
                  <a:pt x="42" y="457"/>
                </a:cubicBezTo>
                <a:cubicBezTo>
                  <a:pt x="31" y="457"/>
                  <a:pt x="20" y="448"/>
                  <a:pt x="20" y="438"/>
                </a:cubicBezTo>
                <a:cubicBezTo>
                  <a:pt x="20" y="427"/>
                  <a:pt x="31" y="419"/>
                  <a:pt x="42" y="419"/>
                </a:cubicBezTo>
                <a:close/>
                <a:moveTo>
                  <a:pt x="502" y="419"/>
                </a:moveTo>
                <a:cubicBezTo>
                  <a:pt x="513" y="419"/>
                  <a:pt x="521" y="427"/>
                  <a:pt x="521" y="438"/>
                </a:cubicBezTo>
                <a:cubicBezTo>
                  <a:pt x="521" y="448"/>
                  <a:pt x="513" y="457"/>
                  <a:pt x="502" y="457"/>
                </a:cubicBezTo>
                <a:cubicBezTo>
                  <a:pt x="491" y="457"/>
                  <a:pt x="483" y="448"/>
                  <a:pt x="483" y="438"/>
                </a:cubicBezTo>
                <a:cubicBezTo>
                  <a:pt x="483" y="427"/>
                  <a:pt x="491" y="419"/>
                  <a:pt x="502" y="419"/>
                </a:cubicBezTo>
                <a:close/>
                <a:moveTo>
                  <a:pt x="271" y="534"/>
                </a:moveTo>
                <a:cubicBezTo>
                  <a:pt x="281" y="534"/>
                  <a:pt x="292" y="543"/>
                  <a:pt x="292" y="556"/>
                </a:cubicBezTo>
                <a:cubicBezTo>
                  <a:pt x="292" y="566"/>
                  <a:pt x="281" y="575"/>
                  <a:pt x="271" y="575"/>
                </a:cubicBezTo>
                <a:cubicBezTo>
                  <a:pt x="260" y="575"/>
                  <a:pt x="251" y="566"/>
                  <a:pt x="251" y="556"/>
                </a:cubicBezTo>
                <a:cubicBezTo>
                  <a:pt x="251" y="543"/>
                  <a:pt x="260" y="534"/>
                  <a:pt x="271" y="534"/>
                </a:cubicBezTo>
                <a:close/>
                <a:moveTo>
                  <a:pt x="271" y="1"/>
                </a:moveTo>
                <a:cubicBezTo>
                  <a:pt x="249" y="1"/>
                  <a:pt x="230" y="20"/>
                  <a:pt x="230" y="42"/>
                </a:cubicBezTo>
                <a:cubicBezTo>
                  <a:pt x="230" y="63"/>
                  <a:pt x="243" y="78"/>
                  <a:pt x="260" y="82"/>
                </a:cubicBezTo>
                <a:lnTo>
                  <a:pt x="260" y="161"/>
                </a:lnTo>
                <a:lnTo>
                  <a:pt x="159" y="221"/>
                </a:lnTo>
                <a:lnTo>
                  <a:pt x="80" y="174"/>
                </a:lnTo>
                <a:cubicBezTo>
                  <a:pt x="82" y="168"/>
                  <a:pt x="84" y="164"/>
                  <a:pt x="84" y="157"/>
                </a:cubicBezTo>
                <a:cubicBezTo>
                  <a:pt x="84" y="136"/>
                  <a:pt x="65" y="117"/>
                  <a:pt x="42" y="117"/>
                </a:cubicBezTo>
                <a:cubicBezTo>
                  <a:pt x="20" y="117"/>
                  <a:pt x="1" y="136"/>
                  <a:pt x="1" y="157"/>
                </a:cubicBezTo>
                <a:cubicBezTo>
                  <a:pt x="1" y="181"/>
                  <a:pt x="20" y="200"/>
                  <a:pt x="42" y="200"/>
                </a:cubicBezTo>
                <a:cubicBezTo>
                  <a:pt x="52" y="200"/>
                  <a:pt x="61" y="196"/>
                  <a:pt x="67" y="191"/>
                </a:cubicBezTo>
                <a:lnTo>
                  <a:pt x="151" y="239"/>
                </a:lnTo>
                <a:lnTo>
                  <a:pt x="151" y="354"/>
                </a:lnTo>
                <a:lnTo>
                  <a:pt x="67" y="401"/>
                </a:lnTo>
                <a:cubicBezTo>
                  <a:pt x="61" y="397"/>
                  <a:pt x="52" y="393"/>
                  <a:pt x="42" y="393"/>
                </a:cubicBezTo>
                <a:cubicBezTo>
                  <a:pt x="20" y="393"/>
                  <a:pt x="1" y="412"/>
                  <a:pt x="1" y="436"/>
                </a:cubicBezTo>
                <a:cubicBezTo>
                  <a:pt x="1" y="457"/>
                  <a:pt x="20" y="476"/>
                  <a:pt x="42" y="476"/>
                </a:cubicBezTo>
                <a:cubicBezTo>
                  <a:pt x="65" y="476"/>
                  <a:pt x="84" y="457"/>
                  <a:pt x="84" y="436"/>
                </a:cubicBezTo>
                <a:cubicBezTo>
                  <a:pt x="84" y="429"/>
                  <a:pt x="82" y="425"/>
                  <a:pt x="80" y="421"/>
                </a:cubicBezTo>
                <a:lnTo>
                  <a:pt x="159" y="374"/>
                </a:lnTo>
                <a:lnTo>
                  <a:pt x="260" y="431"/>
                </a:lnTo>
                <a:lnTo>
                  <a:pt x="260" y="513"/>
                </a:lnTo>
                <a:cubicBezTo>
                  <a:pt x="243" y="517"/>
                  <a:pt x="230" y="534"/>
                  <a:pt x="230" y="553"/>
                </a:cubicBezTo>
                <a:cubicBezTo>
                  <a:pt x="230" y="577"/>
                  <a:pt x="249" y="596"/>
                  <a:pt x="271" y="596"/>
                </a:cubicBezTo>
                <a:cubicBezTo>
                  <a:pt x="294" y="596"/>
                  <a:pt x="314" y="577"/>
                  <a:pt x="314" y="553"/>
                </a:cubicBezTo>
                <a:cubicBezTo>
                  <a:pt x="314" y="534"/>
                  <a:pt x="301" y="517"/>
                  <a:pt x="281" y="513"/>
                </a:cubicBezTo>
                <a:lnTo>
                  <a:pt x="281" y="431"/>
                </a:lnTo>
                <a:lnTo>
                  <a:pt x="382" y="374"/>
                </a:lnTo>
                <a:lnTo>
                  <a:pt x="461" y="421"/>
                </a:lnTo>
                <a:cubicBezTo>
                  <a:pt x="459" y="425"/>
                  <a:pt x="459" y="429"/>
                  <a:pt x="459" y="436"/>
                </a:cubicBezTo>
                <a:cubicBezTo>
                  <a:pt x="459" y="457"/>
                  <a:pt x="478" y="476"/>
                  <a:pt x="500" y="476"/>
                </a:cubicBezTo>
                <a:cubicBezTo>
                  <a:pt x="523" y="476"/>
                  <a:pt x="543" y="457"/>
                  <a:pt x="543" y="436"/>
                </a:cubicBezTo>
                <a:cubicBezTo>
                  <a:pt x="543" y="412"/>
                  <a:pt x="526" y="395"/>
                  <a:pt x="502" y="395"/>
                </a:cubicBezTo>
                <a:cubicBezTo>
                  <a:pt x="491" y="395"/>
                  <a:pt x="483" y="397"/>
                  <a:pt x="476" y="404"/>
                </a:cubicBezTo>
                <a:lnTo>
                  <a:pt x="393" y="356"/>
                </a:lnTo>
                <a:lnTo>
                  <a:pt x="393" y="239"/>
                </a:lnTo>
                <a:lnTo>
                  <a:pt x="476" y="191"/>
                </a:lnTo>
                <a:cubicBezTo>
                  <a:pt x="483" y="198"/>
                  <a:pt x="491" y="200"/>
                  <a:pt x="502" y="200"/>
                </a:cubicBezTo>
                <a:cubicBezTo>
                  <a:pt x="526" y="200"/>
                  <a:pt x="543" y="181"/>
                  <a:pt x="543" y="159"/>
                </a:cubicBezTo>
                <a:cubicBezTo>
                  <a:pt x="543" y="136"/>
                  <a:pt x="526" y="117"/>
                  <a:pt x="502" y="117"/>
                </a:cubicBezTo>
                <a:cubicBezTo>
                  <a:pt x="478" y="117"/>
                  <a:pt x="459" y="136"/>
                  <a:pt x="459" y="159"/>
                </a:cubicBezTo>
                <a:cubicBezTo>
                  <a:pt x="459" y="164"/>
                  <a:pt x="461" y="170"/>
                  <a:pt x="463" y="174"/>
                </a:cubicBezTo>
                <a:lnTo>
                  <a:pt x="382" y="221"/>
                </a:lnTo>
                <a:lnTo>
                  <a:pt x="281" y="161"/>
                </a:lnTo>
                <a:lnTo>
                  <a:pt x="281" y="82"/>
                </a:lnTo>
                <a:cubicBezTo>
                  <a:pt x="301" y="78"/>
                  <a:pt x="314" y="63"/>
                  <a:pt x="314" y="42"/>
                </a:cubicBezTo>
                <a:cubicBezTo>
                  <a:pt x="314" y="20"/>
                  <a:pt x="294" y="1"/>
                  <a:pt x="271" y="1"/>
                </a:cubicBezTo>
                <a:close/>
              </a:path>
            </a:pathLst>
          </a:custGeom>
          <a:solidFill>
            <a:srgbClr val="FFD9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6" name="Google Shape;4566;p36"/>
          <p:cNvSpPr/>
          <p:nvPr/>
        </p:nvSpPr>
        <p:spPr>
          <a:xfrm>
            <a:off x="4028817" y="2090610"/>
            <a:ext cx="18174" cy="18174"/>
          </a:xfrm>
          <a:custGeom>
            <a:avLst/>
            <a:gdLst/>
            <a:ahLst/>
            <a:cxnLst/>
            <a:rect l="l" t="t" r="r" b="b"/>
            <a:pathLst>
              <a:path w="50" h="50" extrusionOk="0">
                <a:moveTo>
                  <a:pt x="26" y="1"/>
                </a:moveTo>
                <a:cubicBezTo>
                  <a:pt x="11" y="1"/>
                  <a:pt x="0" y="11"/>
                  <a:pt x="0" y="24"/>
                </a:cubicBezTo>
                <a:cubicBezTo>
                  <a:pt x="0" y="39"/>
                  <a:pt x="11" y="50"/>
                  <a:pt x="26" y="50"/>
                </a:cubicBezTo>
                <a:cubicBezTo>
                  <a:pt x="39" y="50"/>
                  <a:pt x="50" y="39"/>
                  <a:pt x="50" y="24"/>
                </a:cubicBezTo>
                <a:cubicBezTo>
                  <a:pt x="50" y="11"/>
                  <a:pt x="39" y="1"/>
                  <a:pt x="26" y="1"/>
                </a:cubicBezTo>
                <a:close/>
              </a:path>
            </a:pathLst>
          </a:custGeom>
          <a:solidFill>
            <a:srgbClr val="68D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3948490" y="1706784"/>
            <a:ext cx="785822" cy="785828"/>
          </a:xfrm>
          <a:custGeom>
            <a:avLst/>
            <a:gdLst/>
            <a:ahLst/>
            <a:cxnLst/>
            <a:rect l="l" t="t" r="r" b="b"/>
            <a:pathLst>
              <a:path w="2162" h="2162" extrusionOk="0">
                <a:moveTo>
                  <a:pt x="1082" y="1"/>
                </a:moveTo>
                <a:lnTo>
                  <a:pt x="1" y="1080"/>
                </a:lnTo>
                <a:lnTo>
                  <a:pt x="1082" y="2162"/>
                </a:lnTo>
                <a:lnTo>
                  <a:pt x="2162" y="1080"/>
                </a:lnTo>
                <a:lnTo>
                  <a:pt x="1082" y="1"/>
                </a:lnTo>
                <a:close/>
              </a:path>
            </a:pathLst>
          </a:custGeom>
          <a:solidFill>
            <a:srgbClr val="68D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sp>
        <p:nvSpPr>
          <p:cNvPr id="4568" name="Google Shape;4568;p36"/>
          <p:cNvSpPr/>
          <p:nvPr/>
        </p:nvSpPr>
        <p:spPr>
          <a:xfrm>
            <a:off x="4396285" y="1660986"/>
            <a:ext cx="453247" cy="906500"/>
          </a:xfrm>
          <a:custGeom>
            <a:avLst/>
            <a:gdLst/>
            <a:ahLst/>
            <a:cxnLst/>
            <a:rect l="l" t="t" r="r" b="b"/>
            <a:pathLst>
              <a:path w="1247" h="2494" fill="none" extrusionOk="0">
                <a:moveTo>
                  <a:pt x="0" y="0"/>
                </a:moveTo>
                <a:lnTo>
                  <a:pt x="1247" y="1247"/>
                </a:lnTo>
                <a:lnTo>
                  <a:pt x="0" y="2493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2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9" name="Google Shape;4569;p36"/>
          <p:cNvSpPr/>
          <p:nvPr/>
        </p:nvSpPr>
        <p:spPr>
          <a:xfrm>
            <a:off x="3081829" y="3011944"/>
            <a:ext cx="621792" cy="621792"/>
          </a:xfrm>
          <a:custGeom>
            <a:avLst/>
            <a:gdLst/>
            <a:ahLst/>
            <a:cxnLst/>
            <a:rect l="l" t="t" r="r" b="b"/>
            <a:pathLst>
              <a:path w="525" h="526" extrusionOk="0">
                <a:moveTo>
                  <a:pt x="114" y="123"/>
                </a:moveTo>
                <a:cubicBezTo>
                  <a:pt x="109" y="123"/>
                  <a:pt x="105" y="127"/>
                  <a:pt x="105" y="131"/>
                </a:cubicBezTo>
                <a:cubicBezTo>
                  <a:pt x="105" y="136"/>
                  <a:pt x="109" y="140"/>
                  <a:pt x="114" y="140"/>
                </a:cubicBezTo>
                <a:lnTo>
                  <a:pt x="189" y="140"/>
                </a:lnTo>
                <a:cubicBezTo>
                  <a:pt x="193" y="140"/>
                  <a:pt x="197" y="136"/>
                  <a:pt x="197" y="131"/>
                </a:cubicBezTo>
                <a:cubicBezTo>
                  <a:pt x="197" y="127"/>
                  <a:pt x="193" y="123"/>
                  <a:pt x="189" y="123"/>
                </a:cubicBezTo>
                <a:close/>
                <a:moveTo>
                  <a:pt x="221" y="123"/>
                </a:moveTo>
                <a:cubicBezTo>
                  <a:pt x="217" y="123"/>
                  <a:pt x="212" y="127"/>
                  <a:pt x="212" y="131"/>
                </a:cubicBezTo>
                <a:cubicBezTo>
                  <a:pt x="212" y="136"/>
                  <a:pt x="217" y="140"/>
                  <a:pt x="221" y="140"/>
                </a:cubicBezTo>
                <a:lnTo>
                  <a:pt x="392" y="140"/>
                </a:lnTo>
                <a:cubicBezTo>
                  <a:pt x="399" y="140"/>
                  <a:pt x="401" y="136"/>
                  <a:pt x="401" y="131"/>
                </a:cubicBezTo>
                <a:cubicBezTo>
                  <a:pt x="401" y="127"/>
                  <a:pt x="399" y="123"/>
                  <a:pt x="392" y="123"/>
                </a:cubicBezTo>
                <a:close/>
                <a:moveTo>
                  <a:pt x="204" y="157"/>
                </a:moveTo>
                <a:cubicBezTo>
                  <a:pt x="199" y="157"/>
                  <a:pt x="195" y="159"/>
                  <a:pt x="195" y="163"/>
                </a:cubicBezTo>
                <a:cubicBezTo>
                  <a:pt x="195" y="170"/>
                  <a:pt x="199" y="172"/>
                  <a:pt x="204" y="172"/>
                </a:cubicBezTo>
                <a:lnTo>
                  <a:pt x="294" y="172"/>
                </a:lnTo>
                <a:cubicBezTo>
                  <a:pt x="300" y="172"/>
                  <a:pt x="302" y="170"/>
                  <a:pt x="302" y="163"/>
                </a:cubicBezTo>
                <a:cubicBezTo>
                  <a:pt x="302" y="159"/>
                  <a:pt x="300" y="157"/>
                  <a:pt x="294" y="157"/>
                </a:cubicBezTo>
                <a:close/>
                <a:moveTo>
                  <a:pt x="328" y="155"/>
                </a:moveTo>
                <a:cubicBezTo>
                  <a:pt x="321" y="155"/>
                  <a:pt x="319" y="159"/>
                  <a:pt x="319" y="163"/>
                </a:cubicBezTo>
                <a:cubicBezTo>
                  <a:pt x="319" y="170"/>
                  <a:pt x="321" y="172"/>
                  <a:pt x="328" y="172"/>
                </a:cubicBezTo>
                <a:lnTo>
                  <a:pt x="392" y="172"/>
                </a:lnTo>
                <a:cubicBezTo>
                  <a:pt x="399" y="172"/>
                  <a:pt x="401" y="170"/>
                  <a:pt x="401" y="163"/>
                </a:cubicBezTo>
                <a:cubicBezTo>
                  <a:pt x="401" y="159"/>
                  <a:pt x="399" y="155"/>
                  <a:pt x="392" y="155"/>
                </a:cubicBezTo>
                <a:close/>
                <a:moveTo>
                  <a:pt x="294" y="189"/>
                </a:moveTo>
                <a:cubicBezTo>
                  <a:pt x="289" y="189"/>
                  <a:pt x="287" y="191"/>
                  <a:pt x="287" y="198"/>
                </a:cubicBezTo>
                <a:cubicBezTo>
                  <a:pt x="287" y="202"/>
                  <a:pt x="289" y="204"/>
                  <a:pt x="294" y="204"/>
                </a:cubicBezTo>
                <a:lnTo>
                  <a:pt x="392" y="204"/>
                </a:lnTo>
                <a:cubicBezTo>
                  <a:pt x="399" y="204"/>
                  <a:pt x="401" y="202"/>
                  <a:pt x="401" y="198"/>
                </a:cubicBezTo>
                <a:cubicBezTo>
                  <a:pt x="401" y="191"/>
                  <a:pt x="399" y="189"/>
                  <a:pt x="392" y="189"/>
                </a:cubicBezTo>
                <a:close/>
                <a:moveTo>
                  <a:pt x="474" y="50"/>
                </a:moveTo>
                <a:lnTo>
                  <a:pt x="474" y="279"/>
                </a:lnTo>
                <a:lnTo>
                  <a:pt x="49" y="279"/>
                </a:lnTo>
                <a:lnTo>
                  <a:pt x="49" y="50"/>
                </a:lnTo>
                <a:close/>
                <a:moveTo>
                  <a:pt x="41" y="33"/>
                </a:moveTo>
                <a:cubicBezTo>
                  <a:pt x="37" y="33"/>
                  <a:pt x="32" y="37"/>
                  <a:pt x="32" y="41"/>
                </a:cubicBezTo>
                <a:lnTo>
                  <a:pt x="32" y="288"/>
                </a:lnTo>
                <a:cubicBezTo>
                  <a:pt x="32" y="292"/>
                  <a:pt x="35" y="296"/>
                  <a:pt x="41" y="296"/>
                </a:cubicBezTo>
                <a:lnTo>
                  <a:pt x="482" y="296"/>
                </a:lnTo>
                <a:cubicBezTo>
                  <a:pt x="489" y="296"/>
                  <a:pt x="491" y="292"/>
                  <a:pt x="491" y="288"/>
                </a:cubicBezTo>
                <a:lnTo>
                  <a:pt x="491" y="41"/>
                </a:lnTo>
                <a:cubicBezTo>
                  <a:pt x="491" y="37"/>
                  <a:pt x="489" y="33"/>
                  <a:pt x="482" y="33"/>
                </a:cubicBezTo>
                <a:close/>
                <a:moveTo>
                  <a:pt x="60" y="311"/>
                </a:moveTo>
                <a:cubicBezTo>
                  <a:pt x="54" y="311"/>
                  <a:pt x="49" y="318"/>
                  <a:pt x="49" y="324"/>
                </a:cubicBezTo>
                <a:cubicBezTo>
                  <a:pt x="49" y="330"/>
                  <a:pt x="54" y="337"/>
                  <a:pt x="60" y="337"/>
                </a:cubicBezTo>
                <a:cubicBezTo>
                  <a:pt x="69" y="337"/>
                  <a:pt x="73" y="330"/>
                  <a:pt x="73" y="324"/>
                </a:cubicBezTo>
                <a:cubicBezTo>
                  <a:pt x="73" y="318"/>
                  <a:pt x="67" y="311"/>
                  <a:pt x="60" y="311"/>
                </a:cubicBezTo>
                <a:close/>
                <a:moveTo>
                  <a:pt x="99" y="320"/>
                </a:moveTo>
                <a:cubicBezTo>
                  <a:pt x="92" y="320"/>
                  <a:pt x="90" y="324"/>
                  <a:pt x="90" y="328"/>
                </a:cubicBezTo>
                <a:cubicBezTo>
                  <a:pt x="90" y="333"/>
                  <a:pt x="92" y="337"/>
                  <a:pt x="99" y="337"/>
                </a:cubicBezTo>
                <a:lnTo>
                  <a:pt x="172" y="337"/>
                </a:lnTo>
                <a:cubicBezTo>
                  <a:pt x="176" y="337"/>
                  <a:pt x="180" y="333"/>
                  <a:pt x="180" y="328"/>
                </a:cubicBezTo>
                <a:cubicBezTo>
                  <a:pt x="180" y="322"/>
                  <a:pt x="176" y="320"/>
                  <a:pt x="172" y="320"/>
                </a:cubicBezTo>
                <a:close/>
                <a:moveTo>
                  <a:pt x="499" y="18"/>
                </a:moveTo>
                <a:cubicBezTo>
                  <a:pt x="504" y="18"/>
                  <a:pt x="508" y="20"/>
                  <a:pt x="508" y="24"/>
                </a:cubicBezTo>
                <a:lnTo>
                  <a:pt x="508" y="345"/>
                </a:lnTo>
                <a:cubicBezTo>
                  <a:pt x="508" y="350"/>
                  <a:pt x="504" y="352"/>
                  <a:pt x="499" y="352"/>
                </a:cubicBezTo>
                <a:lnTo>
                  <a:pt x="24" y="352"/>
                </a:lnTo>
                <a:cubicBezTo>
                  <a:pt x="20" y="352"/>
                  <a:pt x="15" y="350"/>
                  <a:pt x="15" y="345"/>
                </a:cubicBezTo>
                <a:lnTo>
                  <a:pt x="15" y="24"/>
                </a:lnTo>
                <a:cubicBezTo>
                  <a:pt x="15" y="20"/>
                  <a:pt x="20" y="18"/>
                  <a:pt x="24" y="18"/>
                </a:cubicBezTo>
                <a:close/>
                <a:moveTo>
                  <a:pt x="24" y="1"/>
                </a:moveTo>
                <a:cubicBezTo>
                  <a:pt x="11" y="1"/>
                  <a:pt x="0" y="11"/>
                  <a:pt x="0" y="24"/>
                </a:cubicBezTo>
                <a:lnTo>
                  <a:pt x="0" y="345"/>
                </a:lnTo>
                <a:cubicBezTo>
                  <a:pt x="0" y="358"/>
                  <a:pt x="11" y="369"/>
                  <a:pt x="24" y="369"/>
                </a:cubicBezTo>
                <a:lnTo>
                  <a:pt x="499" y="369"/>
                </a:lnTo>
                <a:cubicBezTo>
                  <a:pt x="514" y="369"/>
                  <a:pt x="525" y="358"/>
                  <a:pt x="525" y="345"/>
                </a:cubicBezTo>
                <a:lnTo>
                  <a:pt x="525" y="24"/>
                </a:lnTo>
                <a:cubicBezTo>
                  <a:pt x="525" y="11"/>
                  <a:pt x="514" y="1"/>
                  <a:pt x="499" y="1"/>
                </a:cubicBezTo>
                <a:close/>
                <a:moveTo>
                  <a:pt x="221" y="378"/>
                </a:moveTo>
                <a:cubicBezTo>
                  <a:pt x="217" y="378"/>
                  <a:pt x="212" y="380"/>
                  <a:pt x="212" y="386"/>
                </a:cubicBezTo>
                <a:cubicBezTo>
                  <a:pt x="212" y="412"/>
                  <a:pt x="191" y="433"/>
                  <a:pt x="163" y="433"/>
                </a:cubicBezTo>
                <a:lnTo>
                  <a:pt x="154" y="433"/>
                </a:lnTo>
                <a:cubicBezTo>
                  <a:pt x="150" y="433"/>
                  <a:pt x="148" y="438"/>
                  <a:pt x="148" y="442"/>
                </a:cubicBezTo>
                <a:cubicBezTo>
                  <a:pt x="148" y="448"/>
                  <a:pt x="150" y="450"/>
                  <a:pt x="157" y="450"/>
                </a:cubicBezTo>
                <a:lnTo>
                  <a:pt x="369" y="450"/>
                </a:lnTo>
                <a:cubicBezTo>
                  <a:pt x="373" y="450"/>
                  <a:pt x="377" y="448"/>
                  <a:pt x="377" y="442"/>
                </a:cubicBezTo>
                <a:cubicBezTo>
                  <a:pt x="377" y="438"/>
                  <a:pt x="373" y="433"/>
                  <a:pt x="369" y="433"/>
                </a:cubicBezTo>
                <a:lnTo>
                  <a:pt x="360" y="433"/>
                </a:lnTo>
                <a:cubicBezTo>
                  <a:pt x="332" y="433"/>
                  <a:pt x="311" y="412"/>
                  <a:pt x="311" y="386"/>
                </a:cubicBezTo>
                <a:cubicBezTo>
                  <a:pt x="311" y="380"/>
                  <a:pt x="309" y="378"/>
                  <a:pt x="302" y="378"/>
                </a:cubicBezTo>
                <a:cubicBezTo>
                  <a:pt x="298" y="378"/>
                  <a:pt x="294" y="380"/>
                  <a:pt x="294" y="386"/>
                </a:cubicBezTo>
                <a:cubicBezTo>
                  <a:pt x="294" y="405"/>
                  <a:pt x="304" y="423"/>
                  <a:pt x="317" y="433"/>
                </a:cubicBezTo>
                <a:lnTo>
                  <a:pt x="208" y="433"/>
                </a:lnTo>
                <a:cubicBezTo>
                  <a:pt x="221" y="423"/>
                  <a:pt x="229" y="405"/>
                  <a:pt x="229" y="386"/>
                </a:cubicBezTo>
                <a:cubicBezTo>
                  <a:pt x="229" y="380"/>
                  <a:pt x="225" y="378"/>
                  <a:pt x="221" y="378"/>
                </a:cubicBezTo>
                <a:close/>
                <a:moveTo>
                  <a:pt x="64" y="468"/>
                </a:moveTo>
                <a:cubicBezTo>
                  <a:pt x="84" y="468"/>
                  <a:pt x="99" y="483"/>
                  <a:pt x="99" y="500"/>
                </a:cubicBezTo>
                <a:cubicBezTo>
                  <a:pt x="99" y="504"/>
                  <a:pt x="94" y="508"/>
                  <a:pt x="90" y="508"/>
                </a:cubicBezTo>
                <a:lnTo>
                  <a:pt x="24" y="508"/>
                </a:lnTo>
                <a:cubicBezTo>
                  <a:pt x="20" y="508"/>
                  <a:pt x="15" y="504"/>
                  <a:pt x="15" y="500"/>
                </a:cubicBezTo>
                <a:cubicBezTo>
                  <a:pt x="15" y="483"/>
                  <a:pt x="30" y="468"/>
                  <a:pt x="49" y="468"/>
                </a:cubicBezTo>
                <a:close/>
                <a:moveTo>
                  <a:pt x="501" y="491"/>
                </a:moveTo>
                <a:lnTo>
                  <a:pt x="506" y="508"/>
                </a:lnTo>
                <a:lnTo>
                  <a:pt x="182" y="508"/>
                </a:lnTo>
                <a:lnTo>
                  <a:pt x="187" y="491"/>
                </a:lnTo>
                <a:close/>
                <a:moveTo>
                  <a:pt x="180" y="476"/>
                </a:moveTo>
                <a:cubicBezTo>
                  <a:pt x="176" y="476"/>
                  <a:pt x="172" y="478"/>
                  <a:pt x="172" y="483"/>
                </a:cubicBezTo>
                <a:lnTo>
                  <a:pt x="163" y="515"/>
                </a:lnTo>
                <a:cubicBezTo>
                  <a:pt x="163" y="517"/>
                  <a:pt x="163" y="519"/>
                  <a:pt x="165" y="521"/>
                </a:cubicBezTo>
                <a:cubicBezTo>
                  <a:pt x="167" y="523"/>
                  <a:pt x="169" y="523"/>
                  <a:pt x="172" y="523"/>
                </a:cubicBezTo>
                <a:lnTo>
                  <a:pt x="514" y="523"/>
                </a:lnTo>
                <a:cubicBezTo>
                  <a:pt x="516" y="523"/>
                  <a:pt x="521" y="523"/>
                  <a:pt x="521" y="521"/>
                </a:cubicBezTo>
                <a:cubicBezTo>
                  <a:pt x="523" y="519"/>
                  <a:pt x="523" y="517"/>
                  <a:pt x="523" y="515"/>
                </a:cubicBezTo>
                <a:lnTo>
                  <a:pt x="514" y="483"/>
                </a:lnTo>
                <a:cubicBezTo>
                  <a:pt x="514" y="478"/>
                  <a:pt x="510" y="476"/>
                  <a:pt x="506" y="476"/>
                </a:cubicBezTo>
                <a:close/>
                <a:moveTo>
                  <a:pt x="139" y="378"/>
                </a:moveTo>
                <a:cubicBezTo>
                  <a:pt x="135" y="378"/>
                  <a:pt x="131" y="380"/>
                  <a:pt x="131" y="386"/>
                </a:cubicBezTo>
                <a:cubicBezTo>
                  <a:pt x="131" y="399"/>
                  <a:pt x="120" y="410"/>
                  <a:pt x="107" y="410"/>
                </a:cubicBezTo>
                <a:lnTo>
                  <a:pt x="90" y="410"/>
                </a:lnTo>
                <a:cubicBezTo>
                  <a:pt x="67" y="410"/>
                  <a:pt x="49" y="427"/>
                  <a:pt x="49" y="450"/>
                </a:cubicBezTo>
                <a:cubicBezTo>
                  <a:pt x="22" y="450"/>
                  <a:pt x="0" y="472"/>
                  <a:pt x="0" y="500"/>
                </a:cubicBezTo>
                <a:cubicBezTo>
                  <a:pt x="0" y="515"/>
                  <a:pt x="11" y="525"/>
                  <a:pt x="24" y="525"/>
                </a:cubicBezTo>
                <a:lnTo>
                  <a:pt x="90" y="525"/>
                </a:lnTo>
                <a:cubicBezTo>
                  <a:pt x="103" y="525"/>
                  <a:pt x="114" y="515"/>
                  <a:pt x="114" y="500"/>
                </a:cubicBezTo>
                <a:cubicBezTo>
                  <a:pt x="114" y="472"/>
                  <a:pt x="92" y="450"/>
                  <a:pt x="67" y="450"/>
                </a:cubicBezTo>
                <a:cubicBezTo>
                  <a:pt x="67" y="438"/>
                  <a:pt x="77" y="427"/>
                  <a:pt x="90" y="427"/>
                </a:cubicBezTo>
                <a:lnTo>
                  <a:pt x="107" y="427"/>
                </a:lnTo>
                <a:cubicBezTo>
                  <a:pt x="129" y="427"/>
                  <a:pt x="148" y="408"/>
                  <a:pt x="148" y="386"/>
                </a:cubicBezTo>
                <a:cubicBezTo>
                  <a:pt x="148" y="380"/>
                  <a:pt x="144" y="378"/>
                  <a:pt x="139" y="3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36"/>
          <p:cNvSpPr/>
          <p:nvPr/>
        </p:nvSpPr>
        <p:spPr>
          <a:xfrm>
            <a:off x="5012729" y="2936176"/>
            <a:ext cx="18174" cy="18901"/>
          </a:xfrm>
          <a:custGeom>
            <a:avLst/>
            <a:gdLst/>
            <a:ahLst/>
            <a:cxnLst/>
            <a:rect l="l" t="t" r="r" b="b"/>
            <a:pathLst>
              <a:path w="50" h="52" extrusionOk="0">
                <a:moveTo>
                  <a:pt x="26" y="0"/>
                </a:moveTo>
                <a:cubicBezTo>
                  <a:pt x="11" y="0"/>
                  <a:pt x="0" y="11"/>
                  <a:pt x="0" y="26"/>
                </a:cubicBezTo>
                <a:cubicBezTo>
                  <a:pt x="0" y="39"/>
                  <a:pt x="11" y="52"/>
                  <a:pt x="26" y="52"/>
                </a:cubicBezTo>
                <a:cubicBezTo>
                  <a:pt x="39" y="52"/>
                  <a:pt x="50" y="39"/>
                  <a:pt x="50" y="26"/>
                </a:cubicBezTo>
                <a:cubicBezTo>
                  <a:pt x="50" y="11"/>
                  <a:pt x="39" y="0"/>
                  <a:pt x="26" y="0"/>
                </a:cubicBezTo>
                <a:close/>
              </a:path>
            </a:pathLst>
          </a:custGeom>
          <a:solidFill>
            <a:srgbClr val="4EE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36"/>
          <p:cNvSpPr/>
          <p:nvPr/>
        </p:nvSpPr>
        <p:spPr>
          <a:xfrm>
            <a:off x="4262891" y="2492376"/>
            <a:ext cx="453611" cy="906500"/>
          </a:xfrm>
          <a:custGeom>
            <a:avLst/>
            <a:gdLst/>
            <a:ahLst/>
            <a:cxnLst/>
            <a:rect l="l" t="t" r="r" b="b"/>
            <a:pathLst>
              <a:path w="1248" h="2494" fill="none" extrusionOk="0">
                <a:moveTo>
                  <a:pt x="1247" y="1"/>
                </a:moveTo>
                <a:lnTo>
                  <a:pt x="1" y="1247"/>
                </a:lnTo>
                <a:lnTo>
                  <a:pt x="1247" y="2494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2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36"/>
          <p:cNvSpPr/>
          <p:nvPr/>
        </p:nvSpPr>
        <p:spPr>
          <a:xfrm>
            <a:off x="4379929" y="2553076"/>
            <a:ext cx="785822" cy="785101"/>
          </a:xfrm>
          <a:custGeom>
            <a:avLst/>
            <a:gdLst/>
            <a:ahLst/>
            <a:cxnLst/>
            <a:rect l="l" t="t" r="r" b="b"/>
            <a:pathLst>
              <a:path w="2162" h="2160" extrusionOk="0">
                <a:moveTo>
                  <a:pt x="1082" y="1"/>
                </a:moveTo>
                <a:lnTo>
                  <a:pt x="0" y="1080"/>
                </a:lnTo>
                <a:lnTo>
                  <a:pt x="1082" y="2160"/>
                </a:lnTo>
                <a:lnTo>
                  <a:pt x="2161" y="1080"/>
                </a:lnTo>
                <a:lnTo>
                  <a:pt x="1082" y="1"/>
                </a:lnTo>
                <a:close/>
              </a:path>
            </a:pathLst>
          </a:custGeom>
          <a:solidFill>
            <a:srgbClr val="FC7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dirty="0"/>
          </a:p>
        </p:txBody>
      </p:sp>
      <p:grpSp>
        <p:nvGrpSpPr>
          <p:cNvPr id="4573" name="Google Shape;4573;p36"/>
          <p:cNvGrpSpPr/>
          <p:nvPr/>
        </p:nvGrpSpPr>
        <p:grpSpPr>
          <a:xfrm>
            <a:off x="5507725" y="2209068"/>
            <a:ext cx="621292" cy="622420"/>
            <a:chOff x="2095062" y="3357869"/>
            <a:chExt cx="194093" cy="194458"/>
          </a:xfrm>
          <a:solidFill>
            <a:srgbClr val="FC7A69"/>
          </a:solidFill>
        </p:grpSpPr>
        <p:sp>
          <p:nvSpPr>
            <p:cNvPr id="4574" name="Google Shape;4574;p36"/>
            <p:cNvSpPr/>
            <p:nvPr/>
          </p:nvSpPr>
          <p:spPr>
            <a:xfrm>
              <a:off x="2188474" y="3371318"/>
              <a:ext cx="71240" cy="70877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03" y="17"/>
                  </a:moveTo>
                  <a:lnTo>
                    <a:pt x="107" y="39"/>
                  </a:lnTo>
                  <a:cubicBezTo>
                    <a:pt x="109" y="43"/>
                    <a:pt x="112" y="45"/>
                    <a:pt x="114" y="45"/>
                  </a:cubicBezTo>
                  <a:cubicBezTo>
                    <a:pt x="118" y="47"/>
                    <a:pt x="122" y="47"/>
                    <a:pt x="124" y="50"/>
                  </a:cubicBezTo>
                  <a:cubicBezTo>
                    <a:pt x="125" y="51"/>
                    <a:pt x="127" y="51"/>
                    <a:pt x="129" y="51"/>
                  </a:cubicBezTo>
                  <a:cubicBezTo>
                    <a:pt x="130" y="51"/>
                    <a:pt x="132" y="51"/>
                    <a:pt x="133" y="50"/>
                  </a:cubicBezTo>
                  <a:lnTo>
                    <a:pt x="154" y="39"/>
                  </a:lnTo>
                  <a:cubicBezTo>
                    <a:pt x="154" y="39"/>
                    <a:pt x="154" y="39"/>
                    <a:pt x="157" y="41"/>
                  </a:cubicBezTo>
                  <a:cubicBezTo>
                    <a:pt x="157" y="41"/>
                    <a:pt x="157" y="41"/>
                    <a:pt x="159" y="43"/>
                  </a:cubicBezTo>
                  <a:lnTo>
                    <a:pt x="146" y="62"/>
                  </a:lnTo>
                  <a:cubicBezTo>
                    <a:pt x="144" y="65"/>
                    <a:pt x="144" y="69"/>
                    <a:pt x="146" y="71"/>
                  </a:cubicBezTo>
                  <a:cubicBezTo>
                    <a:pt x="148" y="73"/>
                    <a:pt x="150" y="77"/>
                    <a:pt x="150" y="82"/>
                  </a:cubicBezTo>
                  <a:cubicBezTo>
                    <a:pt x="152" y="84"/>
                    <a:pt x="154" y="86"/>
                    <a:pt x="157" y="88"/>
                  </a:cubicBezTo>
                  <a:lnTo>
                    <a:pt x="180" y="95"/>
                  </a:lnTo>
                  <a:lnTo>
                    <a:pt x="180" y="99"/>
                  </a:lnTo>
                  <a:lnTo>
                    <a:pt x="157" y="105"/>
                  </a:lnTo>
                  <a:cubicBezTo>
                    <a:pt x="154" y="107"/>
                    <a:pt x="152" y="110"/>
                    <a:pt x="150" y="112"/>
                  </a:cubicBezTo>
                  <a:cubicBezTo>
                    <a:pt x="150" y="116"/>
                    <a:pt x="148" y="118"/>
                    <a:pt x="146" y="122"/>
                  </a:cubicBezTo>
                  <a:cubicBezTo>
                    <a:pt x="146" y="125"/>
                    <a:pt x="146" y="129"/>
                    <a:pt x="146" y="131"/>
                  </a:cubicBezTo>
                  <a:lnTo>
                    <a:pt x="159" y="152"/>
                  </a:lnTo>
                  <a:cubicBezTo>
                    <a:pt x="157" y="152"/>
                    <a:pt x="157" y="152"/>
                    <a:pt x="157" y="155"/>
                  </a:cubicBezTo>
                  <a:lnTo>
                    <a:pt x="154" y="155"/>
                  </a:lnTo>
                  <a:lnTo>
                    <a:pt x="133" y="144"/>
                  </a:lnTo>
                  <a:cubicBezTo>
                    <a:pt x="132" y="143"/>
                    <a:pt x="130" y="142"/>
                    <a:pt x="129" y="142"/>
                  </a:cubicBezTo>
                  <a:cubicBezTo>
                    <a:pt x="127" y="142"/>
                    <a:pt x="125" y="143"/>
                    <a:pt x="124" y="144"/>
                  </a:cubicBezTo>
                  <a:cubicBezTo>
                    <a:pt x="122" y="146"/>
                    <a:pt x="118" y="146"/>
                    <a:pt x="114" y="148"/>
                  </a:cubicBezTo>
                  <a:cubicBezTo>
                    <a:pt x="112" y="148"/>
                    <a:pt x="109" y="152"/>
                    <a:pt x="107" y="155"/>
                  </a:cubicBezTo>
                  <a:lnTo>
                    <a:pt x="103" y="176"/>
                  </a:lnTo>
                  <a:lnTo>
                    <a:pt x="97" y="176"/>
                  </a:lnTo>
                  <a:lnTo>
                    <a:pt x="90" y="155"/>
                  </a:lnTo>
                  <a:cubicBezTo>
                    <a:pt x="90" y="152"/>
                    <a:pt x="86" y="148"/>
                    <a:pt x="84" y="148"/>
                  </a:cubicBezTo>
                  <a:cubicBezTo>
                    <a:pt x="79" y="148"/>
                    <a:pt x="77" y="146"/>
                    <a:pt x="73" y="144"/>
                  </a:cubicBezTo>
                  <a:cubicBezTo>
                    <a:pt x="72" y="143"/>
                    <a:pt x="70" y="142"/>
                    <a:pt x="69" y="142"/>
                  </a:cubicBezTo>
                  <a:cubicBezTo>
                    <a:pt x="67" y="142"/>
                    <a:pt x="65" y="143"/>
                    <a:pt x="64" y="144"/>
                  </a:cubicBezTo>
                  <a:lnTo>
                    <a:pt x="45" y="155"/>
                  </a:lnTo>
                  <a:lnTo>
                    <a:pt x="43" y="155"/>
                  </a:lnTo>
                  <a:cubicBezTo>
                    <a:pt x="41" y="152"/>
                    <a:pt x="41" y="152"/>
                    <a:pt x="41" y="152"/>
                  </a:cubicBezTo>
                  <a:lnTo>
                    <a:pt x="52" y="131"/>
                  </a:lnTo>
                  <a:cubicBezTo>
                    <a:pt x="54" y="129"/>
                    <a:pt x="54" y="125"/>
                    <a:pt x="52" y="122"/>
                  </a:cubicBezTo>
                  <a:cubicBezTo>
                    <a:pt x="49" y="120"/>
                    <a:pt x="49" y="116"/>
                    <a:pt x="47" y="112"/>
                  </a:cubicBezTo>
                  <a:cubicBezTo>
                    <a:pt x="47" y="110"/>
                    <a:pt x="45" y="107"/>
                    <a:pt x="41" y="105"/>
                  </a:cubicBezTo>
                  <a:lnTo>
                    <a:pt x="19" y="99"/>
                  </a:lnTo>
                  <a:lnTo>
                    <a:pt x="19" y="95"/>
                  </a:lnTo>
                  <a:lnTo>
                    <a:pt x="41" y="88"/>
                  </a:lnTo>
                  <a:cubicBezTo>
                    <a:pt x="45" y="86"/>
                    <a:pt x="47" y="84"/>
                    <a:pt x="47" y="82"/>
                  </a:cubicBezTo>
                  <a:cubicBezTo>
                    <a:pt x="49" y="77"/>
                    <a:pt x="49" y="75"/>
                    <a:pt x="52" y="71"/>
                  </a:cubicBezTo>
                  <a:cubicBezTo>
                    <a:pt x="54" y="69"/>
                    <a:pt x="54" y="65"/>
                    <a:pt x="52" y="62"/>
                  </a:cubicBezTo>
                  <a:lnTo>
                    <a:pt x="41" y="43"/>
                  </a:lnTo>
                  <a:cubicBezTo>
                    <a:pt x="41" y="41"/>
                    <a:pt x="41" y="41"/>
                    <a:pt x="43" y="41"/>
                  </a:cubicBezTo>
                  <a:cubicBezTo>
                    <a:pt x="43" y="39"/>
                    <a:pt x="43" y="39"/>
                    <a:pt x="45" y="39"/>
                  </a:cubicBezTo>
                  <a:lnTo>
                    <a:pt x="64" y="50"/>
                  </a:lnTo>
                  <a:cubicBezTo>
                    <a:pt x="65" y="51"/>
                    <a:pt x="67" y="51"/>
                    <a:pt x="69" y="51"/>
                  </a:cubicBezTo>
                  <a:cubicBezTo>
                    <a:pt x="70" y="51"/>
                    <a:pt x="72" y="51"/>
                    <a:pt x="73" y="50"/>
                  </a:cubicBezTo>
                  <a:cubicBezTo>
                    <a:pt x="77" y="47"/>
                    <a:pt x="79" y="47"/>
                    <a:pt x="84" y="45"/>
                  </a:cubicBezTo>
                  <a:cubicBezTo>
                    <a:pt x="86" y="45"/>
                    <a:pt x="90" y="43"/>
                    <a:pt x="90" y="39"/>
                  </a:cubicBezTo>
                  <a:lnTo>
                    <a:pt x="97" y="17"/>
                  </a:lnTo>
                  <a:close/>
                  <a:moveTo>
                    <a:pt x="88" y="0"/>
                  </a:moveTo>
                  <a:cubicBezTo>
                    <a:pt x="84" y="0"/>
                    <a:pt x="82" y="2"/>
                    <a:pt x="79" y="7"/>
                  </a:cubicBezTo>
                  <a:lnTo>
                    <a:pt x="73" y="30"/>
                  </a:lnTo>
                  <a:cubicBezTo>
                    <a:pt x="73" y="30"/>
                    <a:pt x="71" y="32"/>
                    <a:pt x="69" y="32"/>
                  </a:cubicBezTo>
                  <a:lnTo>
                    <a:pt x="47" y="20"/>
                  </a:lnTo>
                  <a:cubicBezTo>
                    <a:pt x="46" y="19"/>
                    <a:pt x="45" y="18"/>
                    <a:pt x="44" y="18"/>
                  </a:cubicBezTo>
                  <a:cubicBezTo>
                    <a:pt x="42" y="18"/>
                    <a:pt x="40" y="19"/>
                    <a:pt x="39" y="22"/>
                  </a:cubicBezTo>
                  <a:cubicBezTo>
                    <a:pt x="34" y="24"/>
                    <a:pt x="32" y="26"/>
                    <a:pt x="30" y="28"/>
                  </a:cubicBezTo>
                  <a:lnTo>
                    <a:pt x="22" y="37"/>
                  </a:lnTo>
                  <a:cubicBezTo>
                    <a:pt x="19" y="39"/>
                    <a:pt x="19" y="43"/>
                    <a:pt x="22" y="45"/>
                  </a:cubicBezTo>
                  <a:lnTo>
                    <a:pt x="34" y="67"/>
                  </a:lnTo>
                  <a:cubicBezTo>
                    <a:pt x="32" y="69"/>
                    <a:pt x="32" y="71"/>
                    <a:pt x="32" y="73"/>
                  </a:cubicBezTo>
                  <a:lnTo>
                    <a:pt x="9" y="80"/>
                  </a:lnTo>
                  <a:cubicBezTo>
                    <a:pt x="4" y="80"/>
                    <a:pt x="2" y="82"/>
                    <a:pt x="2" y="86"/>
                  </a:cubicBezTo>
                  <a:cubicBezTo>
                    <a:pt x="0" y="92"/>
                    <a:pt x="0" y="101"/>
                    <a:pt x="2" y="107"/>
                  </a:cubicBezTo>
                  <a:cubicBezTo>
                    <a:pt x="2" y="112"/>
                    <a:pt x="4" y="114"/>
                    <a:pt x="9" y="116"/>
                  </a:cubicBezTo>
                  <a:lnTo>
                    <a:pt x="32" y="122"/>
                  </a:lnTo>
                  <a:cubicBezTo>
                    <a:pt x="32" y="122"/>
                    <a:pt x="32" y="125"/>
                    <a:pt x="34" y="127"/>
                  </a:cubicBezTo>
                  <a:lnTo>
                    <a:pt x="22" y="148"/>
                  </a:lnTo>
                  <a:cubicBezTo>
                    <a:pt x="19" y="150"/>
                    <a:pt x="19" y="155"/>
                    <a:pt x="22" y="159"/>
                  </a:cubicBezTo>
                  <a:cubicBezTo>
                    <a:pt x="24" y="161"/>
                    <a:pt x="28" y="163"/>
                    <a:pt x="30" y="165"/>
                  </a:cubicBezTo>
                  <a:lnTo>
                    <a:pt x="39" y="174"/>
                  </a:lnTo>
                  <a:cubicBezTo>
                    <a:pt x="40" y="175"/>
                    <a:pt x="41" y="175"/>
                    <a:pt x="43" y="175"/>
                  </a:cubicBezTo>
                  <a:cubicBezTo>
                    <a:pt x="45" y="175"/>
                    <a:pt x="46" y="175"/>
                    <a:pt x="47" y="174"/>
                  </a:cubicBezTo>
                  <a:lnTo>
                    <a:pt x="69" y="161"/>
                  </a:lnTo>
                  <a:cubicBezTo>
                    <a:pt x="71" y="163"/>
                    <a:pt x="73" y="163"/>
                    <a:pt x="73" y="163"/>
                  </a:cubicBezTo>
                  <a:lnTo>
                    <a:pt x="79" y="187"/>
                  </a:lnTo>
                  <a:cubicBezTo>
                    <a:pt x="82" y="191"/>
                    <a:pt x="84" y="193"/>
                    <a:pt x="88" y="193"/>
                  </a:cubicBezTo>
                  <a:cubicBezTo>
                    <a:pt x="91" y="194"/>
                    <a:pt x="95" y="195"/>
                    <a:pt x="99" y="195"/>
                  </a:cubicBezTo>
                  <a:cubicBezTo>
                    <a:pt x="102" y="195"/>
                    <a:pt x="106" y="194"/>
                    <a:pt x="109" y="193"/>
                  </a:cubicBezTo>
                  <a:cubicBezTo>
                    <a:pt x="114" y="193"/>
                    <a:pt x="116" y="191"/>
                    <a:pt x="116" y="187"/>
                  </a:cubicBezTo>
                  <a:lnTo>
                    <a:pt x="122" y="163"/>
                  </a:lnTo>
                  <a:cubicBezTo>
                    <a:pt x="124" y="163"/>
                    <a:pt x="127" y="161"/>
                    <a:pt x="129" y="161"/>
                  </a:cubicBezTo>
                  <a:lnTo>
                    <a:pt x="150" y="174"/>
                  </a:lnTo>
                  <a:cubicBezTo>
                    <a:pt x="151" y="175"/>
                    <a:pt x="153" y="175"/>
                    <a:pt x="154" y="175"/>
                  </a:cubicBezTo>
                  <a:cubicBezTo>
                    <a:pt x="156" y="175"/>
                    <a:pt x="158" y="175"/>
                    <a:pt x="159" y="174"/>
                  </a:cubicBezTo>
                  <a:cubicBezTo>
                    <a:pt x="163" y="172"/>
                    <a:pt x="165" y="167"/>
                    <a:pt x="167" y="165"/>
                  </a:cubicBezTo>
                  <a:cubicBezTo>
                    <a:pt x="169" y="163"/>
                    <a:pt x="172" y="161"/>
                    <a:pt x="174" y="159"/>
                  </a:cubicBezTo>
                  <a:cubicBezTo>
                    <a:pt x="178" y="155"/>
                    <a:pt x="178" y="150"/>
                    <a:pt x="176" y="148"/>
                  </a:cubicBezTo>
                  <a:lnTo>
                    <a:pt x="163" y="127"/>
                  </a:lnTo>
                  <a:cubicBezTo>
                    <a:pt x="163" y="125"/>
                    <a:pt x="165" y="122"/>
                    <a:pt x="165" y="122"/>
                  </a:cubicBezTo>
                  <a:lnTo>
                    <a:pt x="189" y="116"/>
                  </a:lnTo>
                  <a:cubicBezTo>
                    <a:pt x="193" y="114"/>
                    <a:pt x="195" y="112"/>
                    <a:pt x="195" y="107"/>
                  </a:cubicBezTo>
                  <a:cubicBezTo>
                    <a:pt x="195" y="101"/>
                    <a:pt x="195" y="92"/>
                    <a:pt x="195" y="86"/>
                  </a:cubicBezTo>
                  <a:cubicBezTo>
                    <a:pt x="195" y="82"/>
                    <a:pt x="193" y="80"/>
                    <a:pt x="189" y="80"/>
                  </a:cubicBezTo>
                  <a:lnTo>
                    <a:pt x="165" y="73"/>
                  </a:lnTo>
                  <a:cubicBezTo>
                    <a:pt x="165" y="71"/>
                    <a:pt x="163" y="69"/>
                    <a:pt x="163" y="67"/>
                  </a:cubicBezTo>
                  <a:lnTo>
                    <a:pt x="176" y="45"/>
                  </a:lnTo>
                  <a:cubicBezTo>
                    <a:pt x="178" y="43"/>
                    <a:pt x="178" y="39"/>
                    <a:pt x="174" y="37"/>
                  </a:cubicBezTo>
                  <a:cubicBezTo>
                    <a:pt x="172" y="32"/>
                    <a:pt x="169" y="30"/>
                    <a:pt x="167" y="28"/>
                  </a:cubicBezTo>
                  <a:lnTo>
                    <a:pt x="159" y="22"/>
                  </a:lnTo>
                  <a:cubicBezTo>
                    <a:pt x="157" y="19"/>
                    <a:pt x="155" y="18"/>
                    <a:pt x="154" y="18"/>
                  </a:cubicBezTo>
                  <a:cubicBezTo>
                    <a:pt x="152" y="18"/>
                    <a:pt x="151" y="19"/>
                    <a:pt x="150" y="20"/>
                  </a:cubicBezTo>
                  <a:lnTo>
                    <a:pt x="129" y="32"/>
                  </a:lnTo>
                  <a:cubicBezTo>
                    <a:pt x="127" y="32"/>
                    <a:pt x="124" y="30"/>
                    <a:pt x="122" y="30"/>
                  </a:cubicBezTo>
                  <a:lnTo>
                    <a:pt x="116" y="7"/>
                  </a:lnTo>
                  <a:cubicBezTo>
                    <a:pt x="116" y="2"/>
                    <a:pt x="114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6"/>
            <p:cNvSpPr/>
            <p:nvPr/>
          </p:nvSpPr>
          <p:spPr>
            <a:xfrm>
              <a:off x="2211009" y="3393126"/>
              <a:ext cx="26897" cy="26897"/>
            </a:xfrm>
            <a:custGeom>
              <a:avLst/>
              <a:gdLst/>
              <a:ahLst/>
              <a:cxnLst/>
              <a:rect l="l" t="t" r="r" b="b"/>
              <a:pathLst>
                <a:path w="74" h="74" extrusionOk="0">
                  <a:moveTo>
                    <a:pt x="37" y="20"/>
                  </a:moveTo>
                  <a:cubicBezTo>
                    <a:pt x="47" y="20"/>
                    <a:pt x="54" y="26"/>
                    <a:pt x="54" y="37"/>
                  </a:cubicBezTo>
                  <a:cubicBezTo>
                    <a:pt x="54" y="47"/>
                    <a:pt x="47" y="54"/>
                    <a:pt x="37" y="54"/>
                  </a:cubicBezTo>
                  <a:cubicBezTo>
                    <a:pt x="26" y="54"/>
                    <a:pt x="20" y="47"/>
                    <a:pt x="20" y="37"/>
                  </a:cubicBezTo>
                  <a:cubicBezTo>
                    <a:pt x="20" y="28"/>
                    <a:pt x="26" y="20"/>
                    <a:pt x="37" y="20"/>
                  </a:cubicBezTo>
                  <a:close/>
                  <a:moveTo>
                    <a:pt x="37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6"/>
                    <a:pt x="17" y="73"/>
                    <a:pt x="37" y="73"/>
                  </a:cubicBezTo>
                  <a:cubicBezTo>
                    <a:pt x="56" y="73"/>
                    <a:pt x="73" y="56"/>
                    <a:pt x="73" y="37"/>
                  </a:cubicBezTo>
                  <a:cubicBezTo>
                    <a:pt x="73" y="17"/>
                    <a:pt x="56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2256079" y="3371318"/>
              <a:ext cx="7269" cy="654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" y="0"/>
                  </a:moveTo>
                  <a:lnTo>
                    <a:pt x="1" y="17"/>
                  </a:lnTo>
                  <a:lnTo>
                    <a:pt x="20" y="17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6"/>
            <p:cNvSpPr/>
            <p:nvPr/>
          </p:nvSpPr>
          <p:spPr>
            <a:xfrm>
              <a:off x="2269164" y="3371318"/>
              <a:ext cx="6906" cy="6543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0"/>
                  </a:moveTo>
                  <a:lnTo>
                    <a:pt x="1" y="17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6"/>
            <p:cNvSpPr/>
            <p:nvPr/>
          </p:nvSpPr>
          <p:spPr>
            <a:xfrm>
              <a:off x="2095062" y="3528338"/>
              <a:ext cx="87596" cy="23262"/>
            </a:xfrm>
            <a:custGeom>
              <a:avLst/>
              <a:gdLst/>
              <a:ahLst/>
              <a:cxnLst/>
              <a:rect l="l" t="t" r="r" b="b"/>
              <a:pathLst>
                <a:path w="241" h="64" extrusionOk="0">
                  <a:moveTo>
                    <a:pt x="223" y="20"/>
                  </a:moveTo>
                  <a:lnTo>
                    <a:pt x="223" y="46"/>
                  </a:lnTo>
                  <a:lnTo>
                    <a:pt x="19" y="46"/>
                  </a:lnTo>
                  <a:lnTo>
                    <a:pt x="19" y="20"/>
                  </a:lnTo>
                  <a:close/>
                  <a:moveTo>
                    <a:pt x="9" y="1"/>
                  </a:moveTo>
                  <a:cubicBezTo>
                    <a:pt x="4" y="1"/>
                    <a:pt x="0" y="5"/>
                    <a:pt x="0" y="12"/>
                  </a:cubicBezTo>
                  <a:lnTo>
                    <a:pt x="0" y="54"/>
                  </a:lnTo>
                  <a:cubicBezTo>
                    <a:pt x="0" y="61"/>
                    <a:pt x="4" y="63"/>
                    <a:pt x="9" y="63"/>
                  </a:cubicBezTo>
                  <a:lnTo>
                    <a:pt x="231" y="63"/>
                  </a:lnTo>
                  <a:cubicBezTo>
                    <a:pt x="236" y="63"/>
                    <a:pt x="240" y="61"/>
                    <a:pt x="240" y="54"/>
                  </a:cubicBezTo>
                  <a:lnTo>
                    <a:pt x="240" y="12"/>
                  </a:lnTo>
                  <a:cubicBezTo>
                    <a:pt x="240" y="5"/>
                    <a:pt x="236" y="1"/>
                    <a:pt x="2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6"/>
            <p:cNvSpPr/>
            <p:nvPr/>
          </p:nvSpPr>
          <p:spPr>
            <a:xfrm>
              <a:off x="2096516" y="3357869"/>
              <a:ext cx="192639" cy="152295"/>
            </a:xfrm>
            <a:custGeom>
              <a:avLst/>
              <a:gdLst/>
              <a:ahLst/>
              <a:cxnLst/>
              <a:rect l="l" t="t" r="r" b="b"/>
              <a:pathLst>
                <a:path w="530" h="419" extrusionOk="0">
                  <a:moveTo>
                    <a:pt x="512" y="18"/>
                  </a:moveTo>
                  <a:lnTo>
                    <a:pt x="512" y="249"/>
                  </a:lnTo>
                  <a:lnTo>
                    <a:pt x="212" y="249"/>
                  </a:lnTo>
                  <a:cubicBezTo>
                    <a:pt x="212" y="247"/>
                    <a:pt x="212" y="247"/>
                    <a:pt x="210" y="245"/>
                  </a:cubicBezTo>
                  <a:cubicBezTo>
                    <a:pt x="210" y="245"/>
                    <a:pt x="210" y="243"/>
                    <a:pt x="208" y="243"/>
                  </a:cubicBezTo>
                  <a:cubicBezTo>
                    <a:pt x="206" y="239"/>
                    <a:pt x="206" y="236"/>
                    <a:pt x="204" y="234"/>
                  </a:cubicBezTo>
                  <a:lnTo>
                    <a:pt x="197" y="228"/>
                  </a:lnTo>
                  <a:lnTo>
                    <a:pt x="195" y="226"/>
                  </a:lnTo>
                  <a:cubicBezTo>
                    <a:pt x="195" y="226"/>
                    <a:pt x="193" y="224"/>
                    <a:pt x="191" y="224"/>
                  </a:cubicBezTo>
                  <a:lnTo>
                    <a:pt x="191" y="18"/>
                  </a:lnTo>
                  <a:close/>
                  <a:moveTo>
                    <a:pt x="510" y="266"/>
                  </a:moveTo>
                  <a:lnTo>
                    <a:pt x="510" y="286"/>
                  </a:lnTo>
                  <a:lnTo>
                    <a:pt x="225" y="286"/>
                  </a:lnTo>
                  <a:cubicBezTo>
                    <a:pt x="225" y="284"/>
                    <a:pt x="225" y="284"/>
                    <a:pt x="225" y="284"/>
                  </a:cubicBezTo>
                  <a:cubicBezTo>
                    <a:pt x="225" y="281"/>
                    <a:pt x="225" y="279"/>
                    <a:pt x="225" y="277"/>
                  </a:cubicBezTo>
                  <a:cubicBezTo>
                    <a:pt x="223" y="277"/>
                    <a:pt x="223" y="275"/>
                    <a:pt x="223" y="275"/>
                  </a:cubicBezTo>
                  <a:cubicBezTo>
                    <a:pt x="223" y="273"/>
                    <a:pt x="223" y="271"/>
                    <a:pt x="221" y="269"/>
                  </a:cubicBezTo>
                  <a:cubicBezTo>
                    <a:pt x="221" y="269"/>
                    <a:pt x="221" y="266"/>
                    <a:pt x="221" y="266"/>
                  </a:cubicBezTo>
                  <a:close/>
                  <a:moveTo>
                    <a:pt x="360" y="303"/>
                  </a:moveTo>
                  <a:lnTo>
                    <a:pt x="360" y="356"/>
                  </a:lnTo>
                  <a:lnTo>
                    <a:pt x="343" y="356"/>
                  </a:lnTo>
                  <a:lnTo>
                    <a:pt x="343" y="303"/>
                  </a:lnTo>
                  <a:close/>
                  <a:moveTo>
                    <a:pt x="120" y="213"/>
                  </a:moveTo>
                  <a:cubicBezTo>
                    <a:pt x="146" y="213"/>
                    <a:pt x="170" y="224"/>
                    <a:pt x="187" y="243"/>
                  </a:cubicBezTo>
                  <a:cubicBezTo>
                    <a:pt x="189" y="245"/>
                    <a:pt x="189" y="245"/>
                    <a:pt x="189" y="247"/>
                  </a:cubicBezTo>
                  <a:cubicBezTo>
                    <a:pt x="191" y="247"/>
                    <a:pt x="191" y="247"/>
                    <a:pt x="191" y="249"/>
                  </a:cubicBezTo>
                  <a:cubicBezTo>
                    <a:pt x="193" y="249"/>
                    <a:pt x="193" y="251"/>
                    <a:pt x="195" y="254"/>
                  </a:cubicBezTo>
                  <a:cubicBezTo>
                    <a:pt x="195" y="254"/>
                    <a:pt x="195" y="254"/>
                    <a:pt x="195" y="256"/>
                  </a:cubicBezTo>
                  <a:cubicBezTo>
                    <a:pt x="197" y="256"/>
                    <a:pt x="197" y="260"/>
                    <a:pt x="200" y="262"/>
                  </a:cubicBezTo>
                  <a:cubicBezTo>
                    <a:pt x="202" y="264"/>
                    <a:pt x="202" y="266"/>
                    <a:pt x="204" y="269"/>
                  </a:cubicBezTo>
                  <a:cubicBezTo>
                    <a:pt x="204" y="269"/>
                    <a:pt x="204" y="271"/>
                    <a:pt x="204" y="271"/>
                  </a:cubicBezTo>
                  <a:cubicBezTo>
                    <a:pt x="204" y="273"/>
                    <a:pt x="206" y="275"/>
                    <a:pt x="206" y="277"/>
                  </a:cubicBezTo>
                  <a:cubicBezTo>
                    <a:pt x="206" y="277"/>
                    <a:pt x="206" y="277"/>
                    <a:pt x="206" y="279"/>
                  </a:cubicBezTo>
                  <a:cubicBezTo>
                    <a:pt x="206" y="281"/>
                    <a:pt x="208" y="284"/>
                    <a:pt x="208" y="286"/>
                  </a:cubicBezTo>
                  <a:cubicBezTo>
                    <a:pt x="208" y="290"/>
                    <a:pt x="208" y="292"/>
                    <a:pt x="208" y="294"/>
                  </a:cubicBezTo>
                  <a:cubicBezTo>
                    <a:pt x="210" y="296"/>
                    <a:pt x="210" y="299"/>
                    <a:pt x="210" y="303"/>
                  </a:cubicBezTo>
                  <a:cubicBezTo>
                    <a:pt x="210" y="352"/>
                    <a:pt x="170" y="391"/>
                    <a:pt x="120" y="391"/>
                  </a:cubicBezTo>
                  <a:cubicBezTo>
                    <a:pt x="71" y="391"/>
                    <a:pt x="33" y="352"/>
                    <a:pt x="33" y="303"/>
                  </a:cubicBezTo>
                  <a:cubicBezTo>
                    <a:pt x="33" y="254"/>
                    <a:pt x="71" y="213"/>
                    <a:pt x="120" y="213"/>
                  </a:cubicBezTo>
                  <a:close/>
                  <a:moveTo>
                    <a:pt x="431" y="374"/>
                  </a:moveTo>
                  <a:lnTo>
                    <a:pt x="431" y="399"/>
                  </a:lnTo>
                  <a:lnTo>
                    <a:pt x="272" y="399"/>
                  </a:lnTo>
                  <a:lnTo>
                    <a:pt x="272" y="374"/>
                  </a:lnTo>
                  <a:close/>
                  <a:moveTo>
                    <a:pt x="182" y="1"/>
                  </a:moveTo>
                  <a:cubicBezTo>
                    <a:pt x="178" y="1"/>
                    <a:pt x="174" y="5"/>
                    <a:pt x="174" y="9"/>
                  </a:cubicBezTo>
                  <a:lnTo>
                    <a:pt x="174" y="211"/>
                  </a:lnTo>
                  <a:cubicBezTo>
                    <a:pt x="157" y="201"/>
                    <a:pt x="138" y="196"/>
                    <a:pt x="120" y="196"/>
                  </a:cubicBezTo>
                  <a:cubicBezTo>
                    <a:pt x="83" y="196"/>
                    <a:pt x="48" y="215"/>
                    <a:pt x="28" y="249"/>
                  </a:cubicBezTo>
                  <a:cubicBezTo>
                    <a:pt x="0" y="301"/>
                    <a:pt x="18" y="365"/>
                    <a:pt x="69" y="395"/>
                  </a:cubicBezTo>
                  <a:cubicBezTo>
                    <a:pt x="85" y="405"/>
                    <a:pt x="103" y="409"/>
                    <a:pt x="121" y="409"/>
                  </a:cubicBezTo>
                  <a:cubicBezTo>
                    <a:pt x="157" y="409"/>
                    <a:pt x="194" y="390"/>
                    <a:pt x="212" y="356"/>
                  </a:cubicBezTo>
                  <a:cubicBezTo>
                    <a:pt x="223" y="339"/>
                    <a:pt x="227" y="322"/>
                    <a:pt x="227" y="303"/>
                  </a:cubicBezTo>
                  <a:lnTo>
                    <a:pt x="326" y="303"/>
                  </a:lnTo>
                  <a:lnTo>
                    <a:pt x="326" y="356"/>
                  </a:lnTo>
                  <a:lnTo>
                    <a:pt x="264" y="356"/>
                  </a:lnTo>
                  <a:cubicBezTo>
                    <a:pt x="257" y="356"/>
                    <a:pt x="253" y="361"/>
                    <a:pt x="253" y="365"/>
                  </a:cubicBezTo>
                  <a:lnTo>
                    <a:pt x="253" y="410"/>
                  </a:lnTo>
                  <a:cubicBezTo>
                    <a:pt x="253" y="414"/>
                    <a:pt x="257" y="419"/>
                    <a:pt x="264" y="419"/>
                  </a:cubicBezTo>
                  <a:lnTo>
                    <a:pt x="440" y="419"/>
                  </a:lnTo>
                  <a:cubicBezTo>
                    <a:pt x="446" y="419"/>
                    <a:pt x="450" y="414"/>
                    <a:pt x="450" y="410"/>
                  </a:cubicBezTo>
                  <a:lnTo>
                    <a:pt x="450" y="365"/>
                  </a:lnTo>
                  <a:cubicBezTo>
                    <a:pt x="450" y="359"/>
                    <a:pt x="446" y="356"/>
                    <a:pt x="440" y="356"/>
                  </a:cubicBezTo>
                  <a:lnTo>
                    <a:pt x="377" y="356"/>
                  </a:lnTo>
                  <a:lnTo>
                    <a:pt x="377" y="303"/>
                  </a:lnTo>
                  <a:lnTo>
                    <a:pt x="521" y="303"/>
                  </a:lnTo>
                  <a:cubicBezTo>
                    <a:pt x="525" y="303"/>
                    <a:pt x="529" y="299"/>
                    <a:pt x="529" y="294"/>
                  </a:cubicBezTo>
                  <a:lnTo>
                    <a:pt x="529" y="9"/>
                  </a:lnTo>
                  <a:cubicBezTo>
                    <a:pt x="529" y="5"/>
                    <a:pt x="525" y="1"/>
                    <a:pt x="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6"/>
            <p:cNvSpPr/>
            <p:nvPr/>
          </p:nvSpPr>
          <p:spPr>
            <a:xfrm>
              <a:off x="2127774" y="3454553"/>
              <a:ext cx="25806" cy="26170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34" y="18"/>
                  </a:moveTo>
                  <a:cubicBezTo>
                    <a:pt x="45" y="18"/>
                    <a:pt x="54" y="26"/>
                    <a:pt x="54" y="37"/>
                  </a:cubicBezTo>
                  <a:cubicBezTo>
                    <a:pt x="54" y="45"/>
                    <a:pt x="45" y="54"/>
                    <a:pt x="34" y="54"/>
                  </a:cubicBezTo>
                  <a:cubicBezTo>
                    <a:pt x="26" y="54"/>
                    <a:pt x="17" y="45"/>
                    <a:pt x="17" y="37"/>
                  </a:cubicBezTo>
                  <a:cubicBezTo>
                    <a:pt x="17" y="26"/>
                    <a:pt x="26" y="18"/>
                    <a:pt x="34" y="18"/>
                  </a:cubicBezTo>
                  <a:close/>
                  <a:moveTo>
                    <a:pt x="34" y="0"/>
                  </a:moveTo>
                  <a:cubicBezTo>
                    <a:pt x="15" y="0"/>
                    <a:pt x="0" y="15"/>
                    <a:pt x="0" y="37"/>
                  </a:cubicBezTo>
                  <a:cubicBezTo>
                    <a:pt x="0" y="56"/>
                    <a:pt x="15" y="71"/>
                    <a:pt x="34" y="71"/>
                  </a:cubicBezTo>
                  <a:cubicBezTo>
                    <a:pt x="54" y="71"/>
                    <a:pt x="71" y="56"/>
                    <a:pt x="71" y="37"/>
                  </a:cubicBezTo>
                  <a:cubicBezTo>
                    <a:pt x="71" y="18"/>
                    <a:pt x="54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6"/>
            <p:cNvSpPr/>
            <p:nvPr/>
          </p:nvSpPr>
          <p:spPr>
            <a:xfrm>
              <a:off x="2101968" y="3499623"/>
              <a:ext cx="6542" cy="22899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0" y="1"/>
                  </a:moveTo>
                  <a:lnTo>
                    <a:pt x="0" y="63"/>
                  </a:lnTo>
                  <a:lnTo>
                    <a:pt x="18" y="63"/>
                  </a:lnTo>
                  <a:lnTo>
                    <a:pt x="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6"/>
            <p:cNvSpPr/>
            <p:nvPr/>
          </p:nvSpPr>
          <p:spPr>
            <a:xfrm>
              <a:off x="2169573" y="3499623"/>
              <a:ext cx="6542" cy="22899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" y="1"/>
                  </a:moveTo>
                  <a:lnTo>
                    <a:pt x="1" y="63"/>
                  </a:lnTo>
                  <a:lnTo>
                    <a:pt x="18" y="63"/>
                  </a:lnTo>
                  <a:lnTo>
                    <a:pt x="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6"/>
            <p:cNvSpPr/>
            <p:nvPr/>
          </p:nvSpPr>
          <p:spPr>
            <a:xfrm>
              <a:off x="2156488" y="3509801"/>
              <a:ext cx="6542" cy="12722"/>
            </a:xfrm>
            <a:custGeom>
              <a:avLst/>
              <a:gdLst/>
              <a:ahLst/>
              <a:cxnLst/>
              <a:rect l="l" t="t" r="r" b="b"/>
              <a:pathLst>
                <a:path w="18" h="35" extrusionOk="0">
                  <a:moveTo>
                    <a:pt x="0" y="1"/>
                  </a:moveTo>
                  <a:lnTo>
                    <a:pt x="0" y="35"/>
                  </a:lnTo>
                  <a:lnTo>
                    <a:pt x="17" y="35"/>
                  </a:ln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6"/>
            <p:cNvSpPr/>
            <p:nvPr/>
          </p:nvSpPr>
          <p:spPr>
            <a:xfrm>
              <a:off x="2114326" y="3509801"/>
              <a:ext cx="6542" cy="12722"/>
            </a:xfrm>
            <a:custGeom>
              <a:avLst/>
              <a:gdLst/>
              <a:ahLst/>
              <a:cxnLst/>
              <a:rect l="l" t="t" r="r" b="b"/>
              <a:pathLst>
                <a:path w="18" h="35" extrusionOk="0">
                  <a:moveTo>
                    <a:pt x="1" y="1"/>
                  </a:moveTo>
                  <a:lnTo>
                    <a:pt x="1" y="35"/>
                  </a:lnTo>
                  <a:lnTo>
                    <a:pt x="18" y="35"/>
                  </a:lnTo>
                  <a:lnTo>
                    <a:pt x="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6"/>
            <p:cNvSpPr/>
            <p:nvPr/>
          </p:nvSpPr>
          <p:spPr>
            <a:xfrm>
              <a:off x="2127774" y="3515980"/>
              <a:ext cx="6542" cy="6543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"/>
                  </a:moveTo>
                  <a:lnTo>
                    <a:pt x="0" y="18"/>
                  </a:lnTo>
                  <a:lnTo>
                    <a:pt x="17" y="18"/>
                  </a:ln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6"/>
            <p:cNvSpPr/>
            <p:nvPr/>
          </p:nvSpPr>
          <p:spPr>
            <a:xfrm>
              <a:off x="2143040" y="3515980"/>
              <a:ext cx="7633" cy="654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1" y="1"/>
                  </a:moveTo>
                  <a:lnTo>
                    <a:pt x="1" y="18"/>
                  </a:lnTo>
                  <a:lnTo>
                    <a:pt x="20" y="18"/>
                  </a:lnTo>
                  <a:lnTo>
                    <a:pt x="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6"/>
            <p:cNvSpPr/>
            <p:nvPr/>
          </p:nvSpPr>
          <p:spPr>
            <a:xfrm>
              <a:off x="2243721" y="3513072"/>
              <a:ext cx="43253" cy="39255"/>
            </a:xfrm>
            <a:custGeom>
              <a:avLst/>
              <a:gdLst/>
              <a:ahLst/>
              <a:cxnLst/>
              <a:rect l="l" t="t" r="r" b="b"/>
              <a:pathLst>
                <a:path w="119" h="108" extrusionOk="0">
                  <a:moveTo>
                    <a:pt x="84" y="17"/>
                  </a:moveTo>
                  <a:cubicBezTo>
                    <a:pt x="84" y="17"/>
                    <a:pt x="86" y="17"/>
                    <a:pt x="86" y="19"/>
                  </a:cubicBezTo>
                  <a:lnTo>
                    <a:pt x="69" y="34"/>
                  </a:lnTo>
                  <a:lnTo>
                    <a:pt x="58" y="24"/>
                  </a:lnTo>
                  <a:lnTo>
                    <a:pt x="60" y="24"/>
                  </a:lnTo>
                  <a:cubicBezTo>
                    <a:pt x="60" y="22"/>
                    <a:pt x="62" y="22"/>
                    <a:pt x="62" y="22"/>
                  </a:cubicBezTo>
                  <a:lnTo>
                    <a:pt x="64" y="22"/>
                  </a:lnTo>
                  <a:lnTo>
                    <a:pt x="69" y="19"/>
                  </a:lnTo>
                  <a:lnTo>
                    <a:pt x="73" y="19"/>
                  </a:lnTo>
                  <a:cubicBezTo>
                    <a:pt x="73" y="19"/>
                    <a:pt x="73" y="19"/>
                    <a:pt x="75" y="17"/>
                  </a:cubicBezTo>
                  <a:close/>
                  <a:moveTo>
                    <a:pt x="99" y="30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4"/>
                    <a:pt x="99" y="37"/>
                    <a:pt x="99" y="39"/>
                  </a:cubicBezTo>
                  <a:cubicBezTo>
                    <a:pt x="99" y="41"/>
                    <a:pt x="99" y="43"/>
                    <a:pt x="99" y="45"/>
                  </a:cubicBezTo>
                  <a:cubicBezTo>
                    <a:pt x="97" y="47"/>
                    <a:pt x="97" y="49"/>
                    <a:pt x="97" y="52"/>
                  </a:cubicBezTo>
                  <a:lnTo>
                    <a:pt x="94" y="52"/>
                  </a:lnTo>
                  <a:cubicBezTo>
                    <a:pt x="94" y="54"/>
                    <a:pt x="94" y="56"/>
                    <a:pt x="92" y="58"/>
                  </a:cubicBezTo>
                  <a:lnTo>
                    <a:pt x="82" y="47"/>
                  </a:lnTo>
                  <a:lnTo>
                    <a:pt x="99" y="30"/>
                  </a:lnTo>
                  <a:close/>
                  <a:moveTo>
                    <a:pt x="45" y="34"/>
                  </a:moveTo>
                  <a:lnTo>
                    <a:pt x="82" y="73"/>
                  </a:lnTo>
                  <a:cubicBezTo>
                    <a:pt x="70" y="84"/>
                    <a:pt x="56" y="90"/>
                    <a:pt x="45" y="90"/>
                  </a:cubicBezTo>
                  <a:cubicBezTo>
                    <a:pt x="40" y="90"/>
                    <a:pt x="35" y="89"/>
                    <a:pt x="32" y="86"/>
                  </a:cubicBezTo>
                  <a:cubicBezTo>
                    <a:pt x="28" y="81"/>
                    <a:pt x="28" y="79"/>
                    <a:pt x="26" y="75"/>
                  </a:cubicBezTo>
                  <a:cubicBezTo>
                    <a:pt x="26" y="73"/>
                    <a:pt x="26" y="71"/>
                    <a:pt x="26" y="69"/>
                  </a:cubicBezTo>
                  <a:cubicBezTo>
                    <a:pt x="28" y="64"/>
                    <a:pt x="28" y="60"/>
                    <a:pt x="30" y="56"/>
                  </a:cubicBezTo>
                  <a:cubicBezTo>
                    <a:pt x="32" y="47"/>
                    <a:pt x="39" y="41"/>
                    <a:pt x="45" y="34"/>
                  </a:cubicBezTo>
                  <a:close/>
                  <a:moveTo>
                    <a:pt x="77" y="0"/>
                  </a:moveTo>
                  <a:cubicBezTo>
                    <a:pt x="66" y="0"/>
                    <a:pt x="56" y="3"/>
                    <a:pt x="47" y="9"/>
                  </a:cubicBezTo>
                  <a:cubicBezTo>
                    <a:pt x="45" y="11"/>
                    <a:pt x="41" y="13"/>
                    <a:pt x="39" y="15"/>
                  </a:cubicBezTo>
                  <a:cubicBezTo>
                    <a:pt x="35" y="17"/>
                    <a:pt x="32" y="19"/>
                    <a:pt x="30" y="22"/>
                  </a:cubicBezTo>
                  <a:cubicBezTo>
                    <a:pt x="7" y="47"/>
                    <a:pt x="0" y="79"/>
                    <a:pt x="20" y="96"/>
                  </a:cubicBezTo>
                  <a:cubicBezTo>
                    <a:pt x="26" y="103"/>
                    <a:pt x="35" y="107"/>
                    <a:pt x="45" y="107"/>
                  </a:cubicBezTo>
                  <a:lnTo>
                    <a:pt x="52" y="107"/>
                  </a:lnTo>
                  <a:cubicBezTo>
                    <a:pt x="64" y="105"/>
                    <a:pt x="75" y="101"/>
                    <a:pt x="86" y="92"/>
                  </a:cubicBezTo>
                  <a:cubicBezTo>
                    <a:pt x="88" y="90"/>
                    <a:pt x="92" y="88"/>
                    <a:pt x="94" y="84"/>
                  </a:cubicBezTo>
                  <a:cubicBezTo>
                    <a:pt x="97" y="81"/>
                    <a:pt x="99" y="79"/>
                    <a:pt x="99" y="77"/>
                  </a:cubicBezTo>
                  <a:lnTo>
                    <a:pt x="101" y="77"/>
                  </a:lnTo>
                  <a:cubicBezTo>
                    <a:pt x="103" y="75"/>
                    <a:pt x="105" y="71"/>
                    <a:pt x="107" y="69"/>
                  </a:cubicBezTo>
                  <a:cubicBezTo>
                    <a:pt x="116" y="56"/>
                    <a:pt x="118" y="39"/>
                    <a:pt x="116" y="24"/>
                  </a:cubicBezTo>
                  <a:cubicBezTo>
                    <a:pt x="114" y="22"/>
                    <a:pt x="114" y="19"/>
                    <a:pt x="112" y="15"/>
                  </a:cubicBezTo>
                  <a:cubicBezTo>
                    <a:pt x="109" y="13"/>
                    <a:pt x="109" y="11"/>
                    <a:pt x="107" y="9"/>
                  </a:cubicBezTo>
                  <a:cubicBezTo>
                    <a:pt x="105" y="9"/>
                    <a:pt x="103" y="7"/>
                    <a:pt x="101" y="4"/>
                  </a:cubicBezTo>
                  <a:cubicBezTo>
                    <a:pt x="99" y="2"/>
                    <a:pt x="94" y="2"/>
                    <a:pt x="92" y="2"/>
                  </a:cubicBezTo>
                  <a:cubicBezTo>
                    <a:pt x="87" y="1"/>
                    <a:pt x="82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8" name="Google Shape;4588;p36"/>
          <p:cNvSpPr/>
          <p:nvPr/>
        </p:nvSpPr>
        <p:spPr>
          <a:xfrm>
            <a:off x="4069889" y="3781741"/>
            <a:ext cx="19264" cy="18174"/>
          </a:xfrm>
          <a:custGeom>
            <a:avLst/>
            <a:gdLst/>
            <a:ahLst/>
            <a:cxnLst/>
            <a:rect l="l" t="t" r="r" b="b"/>
            <a:pathLst>
              <a:path w="53" h="50" extrusionOk="0">
                <a:moveTo>
                  <a:pt x="27" y="0"/>
                </a:moveTo>
                <a:cubicBezTo>
                  <a:pt x="12" y="0"/>
                  <a:pt x="1" y="11"/>
                  <a:pt x="1" y="26"/>
                </a:cubicBezTo>
                <a:cubicBezTo>
                  <a:pt x="1" y="39"/>
                  <a:pt x="12" y="49"/>
                  <a:pt x="27" y="49"/>
                </a:cubicBezTo>
                <a:cubicBezTo>
                  <a:pt x="39" y="49"/>
                  <a:pt x="52" y="39"/>
                  <a:pt x="52" y="26"/>
                </a:cubicBezTo>
                <a:cubicBezTo>
                  <a:pt x="52" y="11"/>
                  <a:pt x="39" y="0"/>
                  <a:pt x="27" y="0"/>
                </a:cubicBezTo>
                <a:close/>
              </a:path>
            </a:pathLst>
          </a:custGeom>
          <a:solidFill>
            <a:srgbClr val="4EE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36"/>
          <p:cNvSpPr/>
          <p:nvPr/>
        </p:nvSpPr>
        <p:spPr>
          <a:xfrm>
            <a:off x="3949217" y="3402640"/>
            <a:ext cx="785822" cy="785828"/>
          </a:xfrm>
          <a:custGeom>
            <a:avLst/>
            <a:gdLst/>
            <a:ahLst/>
            <a:cxnLst/>
            <a:rect l="l" t="t" r="r" b="b"/>
            <a:pathLst>
              <a:path w="2162" h="2162" extrusionOk="0">
                <a:moveTo>
                  <a:pt x="1080" y="0"/>
                </a:moveTo>
                <a:lnTo>
                  <a:pt x="1" y="1080"/>
                </a:lnTo>
                <a:lnTo>
                  <a:pt x="1080" y="2161"/>
                </a:lnTo>
                <a:lnTo>
                  <a:pt x="2162" y="1080"/>
                </a:lnTo>
                <a:lnTo>
                  <a:pt x="1080" y="0"/>
                </a:lnTo>
                <a:close/>
              </a:path>
            </a:pathLst>
          </a:custGeom>
          <a:solidFill>
            <a:srgbClr val="4EE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/>
          </a:p>
        </p:txBody>
      </p:sp>
      <p:sp>
        <p:nvSpPr>
          <p:cNvPr id="4590" name="Google Shape;4590;p36"/>
          <p:cNvSpPr/>
          <p:nvPr/>
        </p:nvSpPr>
        <p:spPr>
          <a:xfrm>
            <a:off x="4396285" y="3342667"/>
            <a:ext cx="453247" cy="907227"/>
          </a:xfrm>
          <a:custGeom>
            <a:avLst/>
            <a:gdLst/>
            <a:ahLst/>
            <a:cxnLst/>
            <a:rect l="l" t="t" r="r" b="b"/>
            <a:pathLst>
              <a:path w="1247" h="2496" fill="none" extrusionOk="0">
                <a:moveTo>
                  <a:pt x="0" y="0"/>
                </a:moveTo>
                <a:lnTo>
                  <a:pt x="1247" y="1247"/>
                </a:lnTo>
                <a:lnTo>
                  <a:pt x="0" y="2495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2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1" name="Google Shape;4591;p36"/>
          <p:cNvGrpSpPr/>
          <p:nvPr/>
        </p:nvGrpSpPr>
        <p:grpSpPr>
          <a:xfrm>
            <a:off x="3145320" y="1350086"/>
            <a:ext cx="404161" cy="621800"/>
            <a:chOff x="613560" y="4278908"/>
            <a:chExt cx="131213" cy="195185"/>
          </a:xfrm>
          <a:solidFill>
            <a:schemeClr val="accent1"/>
          </a:solidFill>
        </p:grpSpPr>
        <p:sp>
          <p:nvSpPr>
            <p:cNvPr id="4592" name="Google Shape;4592;p36"/>
            <p:cNvSpPr/>
            <p:nvPr/>
          </p:nvSpPr>
          <p:spPr>
            <a:xfrm>
              <a:off x="628462" y="4334155"/>
              <a:ext cx="101408" cy="95230"/>
            </a:xfrm>
            <a:custGeom>
              <a:avLst/>
              <a:gdLst/>
              <a:ahLst/>
              <a:cxnLst/>
              <a:rect l="l" t="t" r="r" b="b"/>
              <a:pathLst>
                <a:path w="279" h="262" extrusionOk="0">
                  <a:moveTo>
                    <a:pt x="114" y="13"/>
                  </a:moveTo>
                  <a:cubicBezTo>
                    <a:pt x="129" y="13"/>
                    <a:pt x="141" y="26"/>
                    <a:pt x="141" y="41"/>
                  </a:cubicBezTo>
                  <a:cubicBezTo>
                    <a:pt x="141" y="56"/>
                    <a:pt x="129" y="69"/>
                    <a:pt x="114" y="69"/>
                  </a:cubicBezTo>
                  <a:cubicBezTo>
                    <a:pt x="99" y="69"/>
                    <a:pt x="86" y="58"/>
                    <a:pt x="86" y="41"/>
                  </a:cubicBezTo>
                  <a:cubicBezTo>
                    <a:pt x="86" y="26"/>
                    <a:pt x="99" y="13"/>
                    <a:pt x="114" y="13"/>
                  </a:cubicBezTo>
                  <a:close/>
                  <a:moveTo>
                    <a:pt x="238" y="125"/>
                  </a:moveTo>
                  <a:cubicBezTo>
                    <a:pt x="253" y="125"/>
                    <a:pt x="266" y="138"/>
                    <a:pt x="266" y="153"/>
                  </a:cubicBezTo>
                  <a:cubicBezTo>
                    <a:pt x="266" y="161"/>
                    <a:pt x="261" y="168"/>
                    <a:pt x="257" y="172"/>
                  </a:cubicBezTo>
                  <a:cubicBezTo>
                    <a:pt x="251" y="178"/>
                    <a:pt x="244" y="181"/>
                    <a:pt x="238" y="181"/>
                  </a:cubicBezTo>
                  <a:cubicBezTo>
                    <a:pt x="223" y="181"/>
                    <a:pt x="210" y="168"/>
                    <a:pt x="210" y="153"/>
                  </a:cubicBezTo>
                  <a:cubicBezTo>
                    <a:pt x="210" y="146"/>
                    <a:pt x="212" y="140"/>
                    <a:pt x="216" y="133"/>
                  </a:cubicBezTo>
                  <a:cubicBezTo>
                    <a:pt x="223" y="129"/>
                    <a:pt x="229" y="125"/>
                    <a:pt x="238" y="125"/>
                  </a:cubicBezTo>
                  <a:close/>
                  <a:moveTo>
                    <a:pt x="41" y="193"/>
                  </a:moveTo>
                  <a:cubicBezTo>
                    <a:pt x="56" y="193"/>
                    <a:pt x="71" y="206"/>
                    <a:pt x="69" y="221"/>
                  </a:cubicBezTo>
                  <a:cubicBezTo>
                    <a:pt x="69" y="230"/>
                    <a:pt x="67" y="236"/>
                    <a:pt x="60" y="241"/>
                  </a:cubicBezTo>
                  <a:cubicBezTo>
                    <a:pt x="56" y="245"/>
                    <a:pt x="49" y="249"/>
                    <a:pt x="41" y="249"/>
                  </a:cubicBezTo>
                  <a:cubicBezTo>
                    <a:pt x="26" y="249"/>
                    <a:pt x="13" y="236"/>
                    <a:pt x="13" y="221"/>
                  </a:cubicBezTo>
                  <a:cubicBezTo>
                    <a:pt x="13" y="215"/>
                    <a:pt x="17" y="208"/>
                    <a:pt x="22" y="202"/>
                  </a:cubicBezTo>
                  <a:cubicBezTo>
                    <a:pt x="26" y="198"/>
                    <a:pt x="34" y="193"/>
                    <a:pt x="41" y="193"/>
                  </a:cubicBezTo>
                  <a:close/>
                  <a:moveTo>
                    <a:pt x="114" y="1"/>
                  </a:moveTo>
                  <a:cubicBezTo>
                    <a:pt x="92" y="1"/>
                    <a:pt x="73" y="20"/>
                    <a:pt x="73" y="41"/>
                  </a:cubicBezTo>
                  <a:cubicBezTo>
                    <a:pt x="73" y="65"/>
                    <a:pt x="92" y="82"/>
                    <a:pt x="114" y="82"/>
                  </a:cubicBezTo>
                  <a:cubicBezTo>
                    <a:pt x="124" y="82"/>
                    <a:pt x="133" y="80"/>
                    <a:pt x="139" y="73"/>
                  </a:cubicBezTo>
                  <a:lnTo>
                    <a:pt x="204" y="131"/>
                  </a:lnTo>
                  <a:cubicBezTo>
                    <a:pt x="199" y="138"/>
                    <a:pt x="197" y="146"/>
                    <a:pt x="197" y="155"/>
                  </a:cubicBezTo>
                  <a:cubicBezTo>
                    <a:pt x="197" y="157"/>
                    <a:pt x="197" y="159"/>
                    <a:pt x="197" y="161"/>
                  </a:cubicBezTo>
                  <a:lnTo>
                    <a:pt x="77" y="202"/>
                  </a:lnTo>
                  <a:cubicBezTo>
                    <a:pt x="71" y="189"/>
                    <a:pt x="56" y="181"/>
                    <a:pt x="41" y="181"/>
                  </a:cubicBezTo>
                  <a:cubicBezTo>
                    <a:pt x="30" y="181"/>
                    <a:pt x="19" y="185"/>
                    <a:pt x="13" y="193"/>
                  </a:cubicBezTo>
                  <a:cubicBezTo>
                    <a:pt x="4" y="200"/>
                    <a:pt x="0" y="211"/>
                    <a:pt x="0" y="221"/>
                  </a:cubicBezTo>
                  <a:cubicBezTo>
                    <a:pt x="0" y="243"/>
                    <a:pt x="19" y="262"/>
                    <a:pt x="41" y="262"/>
                  </a:cubicBezTo>
                  <a:cubicBezTo>
                    <a:pt x="52" y="262"/>
                    <a:pt x="62" y="256"/>
                    <a:pt x="71" y="249"/>
                  </a:cubicBezTo>
                  <a:cubicBezTo>
                    <a:pt x="77" y="241"/>
                    <a:pt x="82" y="230"/>
                    <a:pt x="82" y="221"/>
                  </a:cubicBezTo>
                  <a:cubicBezTo>
                    <a:pt x="82" y="217"/>
                    <a:pt x="82" y="217"/>
                    <a:pt x="82" y="215"/>
                  </a:cubicBezTo>
                  <a:lnTo>
                    <a:pt x="201" y="172"/>
                  </a:lnTo>
                  <a:cubicBezTo>
                    <a:pt x="208" y="185"/>
                    <a:pt x="221" y="193"/>
                    <a:pt x="236" y="193"/>
                  </a:cubicBezTo>
                  <a:lnTo>
                    <a:pt x="238" y="193"/>
                  </a:lnTo>
                  <a:cubicBezTo>
                    <a:pt x="249" y="193"/>
                    <a:pt x="259" y="189"/>
                    <a:pt x="266" y="181"/>
                  </a:cubicBezTo>
                  <a:cubicBezTo>
                    <a:pt x="274" y="174"/>
                    <a:pt x="279" y="163"/>
                    <a:pt x="276" y="153"/>
                  </a:cubicBezTo>
                  <a:cubicBezTo>
                    <a:pt x="276" y="131"/>
                    <a:pt x="259" y="114"/>
                    <a:pt x="238" y="114"/>
                  </a:cubicBezTo>
                  <a:cubicBezTo>
                    <a:pt x="227" y="114"/>
                    <a:pt x="219" y="116"/>
                    <a:pt x="212" y="123"/>
                  </a:cubicBezTo>
                  <a:lnTo>
                    <a:pt x="148" y="65"/>
                  </a:lnTo>
                  <a:cubicBezTo>
                    <a:pt x="152" y="58"/>
                    <a:pt x="154" y="50"/>
                    <a:pt x="154" y="41"/>
                  </a:cubicBezTo>
                  <a:cubicBezTo>
                    <a:pt x="154" y="20"/>
                    <a:pt x="135" y="1"/>
                    <a:pt x="1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6"/>
            <p:cNvSpPr/>
            <p:nvPr/>
          </p:nvSpPr>
          <p:spPr>
            <a:xfrm>
              <a:off x="664082" y="4457373"/>
              <a:ext cx="30895" cy="4725"/>
            </a:xfrm>
            <a:custGeom>
              <a:avLst/>
              <a:gdLst/>
              <a:ahLst/>
              <a:cxnLst/>
              <a:rect l="l" t="t" r="r" b="b"/>
              <a:pathLst>
                <a:path w="85" h="13" extrusionOk="0">
                  <a:moveTo>
                    <a:pt x="7" y="0"/>
                  </a:moveTo>
                  <a:cubicBezTo>
                    <a:pt x="3" y="0"/>
                    <a:pt x="1" y="2"/>
                    <a:pt x="1" y="6"/>
                  </a:cubicBezTo>
                  <a:cubicBezTo>
                    <a:pt x="1" y="11"/>
                    <a:pt x="3" y="13"/>
                    <a:pt x="7" y="13"/>
                  </a:cubicBezTo>
                  <a:lnTo>
                    <a:pt x="78" y="13"/>
                  </a:lnTo>
                  <a:cubicBezTo>
                    <a:pt x="82" y="13"/>
                    <a:pt x="84" y="9"/>
                    <a:pt x="84" y="6"/>
                  </a:cubicBezTo>
                  <a:cubicBezTo>
                    <a:pt x="84" y="2"/>
                    <a:pt x="80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6"/>
            <p:cNvSpPr/>
            <p:nvPr/>
          </p:nvSpPr>
          <p:spPr>
            <a:xfrm>
              <a:off x="668080" y="4289812"/>
              <a:ext cx="31622" cy="5089"/>
            </a:xfrm>
            <a:custGeom>
              <a:avLst/>
              <a:gdLst/>
              <a:ahLst/>
              <a:cxnLst/>
              <a:rect l="l" t="t" r="r" b="b"/>
              <a:pathLst>
                <a:path w="87" h="14" extrusionOk="0">
                  <a:moveTo>
                    <a:pt x="0" y="1"/>
                  </a:moveTo>
                  <a:lnTo>
                    <a:pt x="0" y="13"/>
                  </a:lnTo>
                  <a:lnTo>
                    <a:pt x="86" y="13"/>
                  </a:ln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6"/>
            <p:cNvSpPr/>
            <p:nvPr/>
          </p:nvSpPr>
          <p:spPr>
            <a:xfrm>
              <a:off x="658630" y="4289812"/>
              <a:ext cx="5089" cy="508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6"/>
            <p:cNvSpPr/>
            <p:nvPr/>
          </p:nvSpPr>
          <p:spPr>
            <a:xfrm>
              <a:off x="613560" y="4278908"/>
              <a:ext cx="131213" cy="195185"/>
            </a:xfrm>
            <a:custGeom>
              <a:avLst/>
              <a:gdLst/>
              <a:ahLst/>
              <a:cxnLst/>
              <a:rect l="l" t="t" r="r" b="b"/>
              <a:pathLst>
                <a:path w="361" h="537" extrusionOk="0">
                  <a:moveTo>
                    <a:pt x="328" y="13"/>
                  </a:moveTo>
                  <a:cubicBezTo>
                    <a:pt x="339" y="13"/>
                    <a:pt x="347" y="20"/>
                    <a:pt x="347" y="31"/>
                  </a:cubicBezTo>
                  <a:lnTo>
                    <a:pt x="347" y="65"/>
                  </a:lnTo>
                  <a:lnTo>
                    <a:pt x="13" y="65"/>
                  </a:lnTo>
                  <a:lnTo>
                    <a:pt x="13" y="31"/>
                  </a:lnTo>
                  <a:cubicBezTo>
                    <a:pt x="13" y="20"/>
                    <a:pt x="22" y="13"/>
                    <a:pt x="30" y="13"/>
                  </a:cubicBezTo>
                  <a:close/>
                  <a:moveTo>
                    <a:pt x="347" y="76"/>
                  </a:moveTo>
                  <a:lnTo>
                    <a:pt x="347" y="457"/>
                  </a:lnTo>
                  <a:lnTo>
                    <a:pt x="13" y="457"/>
                  </a:lnTo>
                  <a:lnTo>
                    <a:pt x="13" y="76"/>
                  </a:lnTo>
                  <a:close/>
                  <a:moveTo>
                    <a:pt x="347" y="470"/>
                  </a:moveTo>
                  <a:lnTo>
                    <a:pt x="347" y="506"/>
                  </a:lnTo>
                  <a:cubicBezTo>
                    <a:pt x="347" y="517"/>
                    <a:pt x="339" y="523"/>
                    <a:pt x="328" y="523"/>
                  </a:cubicBezTo>
                  <a:lnTo>
                    <a:pt x="33" y="523"/>
                  </a:lnTo>
                  <a:cubicBezTo>
                    <a:pt x="22" y="523"/>
                    <a:pt x="13" y="515"/>
                    <a:pt x="13" y="506"/>
                  </a:cubicBezTo>
                  <a:lnTo>
                    <a:pt x="13" y="470"/>
                  </a:lnTo>
                  <a:close/>
                  <a:moveTo>
                    <a:pt x="33" y="1"/>
                  </a:moveTo>
                  <a:cubicBezTo>
                    <a:pt x="15" y="1"/>
                    <a:pt x="0" y="13"/>
                    <a:pt x="0" y="31"/>
                  </a:cubicBezTo>
                  <a:lnTo>
                    <a:pt x="0" y="506"/>
                  </a:lnTo>
                  <a:cubicBezTo>
                    <a:pt x="0" y="523"/>
                    <a:pt x="13" y="536"/>
                    <a:pt x="30" y="536"/>
                  </a:cubicBezTo>
                  <a:lnTo>
                    <a:pt x="328" y="536"/>
                  </a:lnTo>
                  <a:cubicBezTo>
                    <a:pt x="345" y="536"/>
                    <a:pt x="360" y="523"/>
                    <a:pt x="360" y="506"/>
                  </a:cubicBezTo>
                  <a:lnTo>
                    <a:pt x="360" y="31"/>
                  </a:lnTo>
                  <a:cubicBezTo>
                    <a:pt x="360" y="13"/>
                    <a:pt x="345" y="1"/>
                    <a:pt x="3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597" name="Google Shape;4597;p36"/>
          <p:cNvCxnSpPr/>
          <p:nvPr/>
        </p:nvCxnSpPr>
        <p:spPr>
          <a:xfrm>
            <a:off x="5154922" y="2944154"/>
            <a:ext cx="1326900" cy="0"/>
          </a:xfrm>
          <a:prstGeom prst="straightConnector1">
            <a:avLst/>
          </a:prstGeom>
          <a:noFill/>
          <a:ln w="19050" cap="flat" cmpd="sng">
            <a:solidFill>
              <a:srgbClr val="FC7A6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8" name="Google Shape;4598;p36"/>
          <p:cNvCxnSpPr/>
          <p:nvPr/>
        </p:nvCxnSpPr>
        <p:spPr>
          <a:xfrm>
            <a:off x="5154922" y="1256678"/>
            <a:ext cx="1326900" cy="0"/>
          </a:xfrm>
          <a:prstGeom prst="straightConnector1">
            <a:avLst/>
          </a:prstGeom>
          <a:noFill/>
          <a:ln w="19050" cap="flat" cmpd="sng">
            <a:solidFill>
              <a:srgbClr val="FFD98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9" name="Google Shape;4599;p36"/>
          <p:cNvCxnSpPr/>
          <p:nvPr/>
        </p:nvCxnSpPr>
        <p:spPr>
          <a:xfrm rot="10800000">
            <a:off x="2631182" y="3796291"/>
            <a:ext cx="1326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0" name="Google Shape;4600;p36"/>
          <p:cNvCxnSpPr/>
          <p:nvPr/>
        </p:nvCxnSpPr>
        <p:spPr>
          <a:xfrm rot="10800000">
            <a:off x="2631182" y="2099704"/>
            <a:ext cx="1326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02" name="Google Shape;4602;p36"/>
          <p:cNvSpPr txBox="1"/>
          <p:nvPr/>
        </p:nvSpPr>
        <p:spPr>
          <a:xfrm>
            <a:off x="774101" y="353129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 groups – Assign Permissions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05" name="Google Shape;4605;p36"/>
          <p:cNvSpPr txBox="1"/>
          <p:nvPr/>
        </p:nvSpPr>
        <p:spPr>
          <a:xfrm>
            <a:off x="774101" y="179172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Activate MFA – Root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Account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08" name="Google Shape;4608;p36"/>
          <p:cNvSpPr txBox="1"/>
          <p:nvPr/>
        </p:nvSpPr>
        <p:spPr>
          <a:xfrm>
            <a:off x="6426864" y="2656721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C7A6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Create individual IAM Users</a:t>
            </a:r>
            <a:endParaRPr sz="1700" dirty="0">
              <a:solidFill>
                <a:srgbClr val="FC7A6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10" name="Google Shape;4610;p36"/>
          <p:cNvGrpSpPr/>
          <p:nvPr/>
        </p:nvGrpSpPr>
        <p:grpSpPr>
          <a:xfrm>
            <a:off x="6446201" y="1049313"/>
            <a:ext cx="1884600" cy="677066"/>
            <a:chOff x="6461699" y="1552319"/>
            <a:chExt cx="1884600" cy="677066"/>
          </a:xfrm>
        </p:grpSpPr>
        <p:sp>
          <p:nvSpPr>
            <p:cNvPr id="4611" name="Google Shape;4611;p36"/>
            <p:cNvSpPr txBox="1"/>
            <p:nvPr/>
          </p:nvSpPr>
          <p:spPr>
            <a:xfrm>
              <a:off x="6461699" y="155231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D98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Delete</a:t>
              </a: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1700" dirty="0">
                  <a:solidFill>
                    <a:srgbClr val="FFD98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Root access Keys</a:t>
              </a:r>
              <a:endParaRPr sz="1700" dirty="0">
                <a:solidFill>
                  <a:srgbClr val="FFD98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12" name="Google Shape;4612;p36"/>
            <p:cNvSpPr txBox="1"/>
            <p:nvPr/>
          </p:nvSpPr>
          <p:spPr>
            <a:xfrm>
              <a:off x="6461699" y="169448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" name="Google Shape;4562;p36">
            <a:extLst>
              <a:ext uri="{FF2B5EF4-FFF2-40B4-BE49-F238E27FC236}">
                <a16:creationId xmlns:a16="http://schemas.microsoft.com/office/drawing/2014/main" id="{C1CC31C6-759F-034D-968F-D454B03D8EA6}"/>
              </a:ext>
            </a:extLst>
          </p:cNvPr>
          <p:cNvSpPr/>
          <p:nvPr/>
        </p:nvSpPr>
        <p:spPr>
          <a:xfrm>
            <a:off x="5095443" y="4532636"/>
            <a:ext cx="18900" cy="18174"/>
          </a:xfrm>
          <a:custGeom>
            <a:avLst/>
            <a:gdLst/>
            <a:ahLst/>
            <a:cxnLst/>
            <a:rect l="l" t="t" r="r" b="b"/>
            <a:pathLst>
              <a:path w="52" h="50" extrusionOk="0">
                <a:moveTo>
                  <a:pt x="26" y="0"/>
                </a:moveTo>
                <a:cubicBezTo>
                  <a:pt x="13" y="0"/>
                  <a:pt x="0" y="11"/>
                  <a:pt x="0" y="26"/>
                </a:cubicBezTo>
                <a:cubicBezTo>
                  <a:pt x="0" y="39"/>
                  <a:pt x="13" y="50"/>
                  <a:pt x="26" y="50"/>
                </a:cubicBezTo>
                <a:cubicBezTo>
                  <a:pt x="41" y="50"/>
                  <a:pt x="52" y="39"/>
                  <a:pt x="52" y="26"/>
                </a:cubicBezTo>
                <a:cubicBezTo>
                  <a:pt x="52" y="11"/>
                  <a:pt x="41" y="0"/>
                  <a:pt x="26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563;p36">
            <a:extLst>
              <a:ext uri="{FF2B5EF4-FFF2-40B4-BE49-F238E27FC236}">
                <a16:creationId xmlns:a16="http://schemas.microsoft.com/office/drawing/2014/main" id="{A3A05DF4-4601-5941-B7E9-520FAC720B7D}"/>
              </a:ext>
            </a:extLst>
          </p:cNvPr>
          <p:cNvSpPr/>
          <p:nvPr/>
        </p:nvSpPr>
        <p:spPr>
          <a:xfrm>
            <a:off x="4419027" y="4148810"/>
            <a:ext cx="785822" cy="785828"/>
          </a:xfrm>
          <a:custGeom>
            <a:avLst/>
            <a:gdLst/>
            <a:ahLst/>
            <a:cxnLst/>
            <a:rect l="l" t="t" r="r" b="b"/>
            <a:pathLst>
              <a:path w="2162" h="2162" extrusionOk="0">
                <a:moveTo>
                  <a:pt x="1082" y="0"/>
                </a:moveTo>
                <a:lnTo>
                  <a:pt x="0" y="1082"/>
                </a:lnTo>
                <a:lnTo>
                  <a:pt x="1082" y="2162"/>
                </a:lnTo>
                <a:lnTo>
                  <a:pt x="2161" y="1082"/>
                </a:lnTo>
                <a:lnTo>
                  <a:pt x="10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4564;p36">
            <a:extLst>
              <a:ext uri="{FF2B5EF4-FFF2-40B4-BE49-F238E27FC236}">
                <a16:creationId xmlns:a16="http://schemas.microsoft.com/office/drawing/2014/main" id="{F9C27E07-2C8D-7F4C-90D0-DF068C2F5E35}"/>
              </a:ext>
            </a:extLst>
          </p:cNvPr>
          <p:cNvSpPr/>
          <p:nvPr/>
        </p:nvSpPr>
        <p:spPr>
          <a:xfrm>
            <a:off x="4301989" y="4094289"/>
            <a:ext cx="453611" cy="907227"/>
          </a:xfrm>
          <a:custGeom>
            <a:avLst/>
            <a:gdLst/>
            <a:ahLst/>
            <a:cxnLst/>
            <a:rect l="l" t="t" r="r" b="b"/>
            <a:pathLst>
              <a:path w="1248" h="2496" fill="none" extrusionOk="0">
                <a:moveTo>
                  <a:pt x="1247" y="1"/>
                </a:moveTo>
                <a:lnTo>
                  <a:pt x="1" y="1249"/>
                </a:lnTo>
                <a:lnTo>
                  <a:pt x="1247" y="2496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2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4598;p36">
            <a:extLst>
              <a:ext uri="{FF2B5EF4-FFF2-40B4-BE49-F238E27FC236}">
                <a16:creationId xmlns:a16="http://schemas.microsoft.com/office/drawing/2014/main" id="{E63E182F-98D2-224A-8819-BB8AAE65AA8E}"/>
              </a:ext>
            </a:extLst>
          </p:cNvPr>
          <p:cNvCxnSpPr/>
          <p:nvPr/>
        </p:nvCxnSpPr>
        <p:spPr>
          <a:xfrm>
            <a:off x="5194020" y="4540998"/>
            <a:ext cx="13269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oogle Shape;4610;p36">
            <a:extLst>
              <a:ext uri="{FF2B5EF4-FFF2-40B4-BE49-F238E27FC236}">
                <a16:creationId xmlns:a16="http://schemas.microsoft.com/office/drawing/2014/main" id="{626DC63D-DE71-344B-A767-72168EAD760B}"/>
              </a:ext>
            </a:extLst>
          </p:cNvPr>
          <p:cNvGrpSpPr/>
          <p:nvPr/>
        </p:nvGrpSpPr>
        <p:grpSpPr>
          <a:xfrm>
            <a:off x="6485299" y="4333633"/>
            <a:ext cx="1884600" cy="677066"/>
            <a:chOff x="6461699" y="1552319"/>
            <a:chExt cx="1884600" cy="677066"/>
          </a:xfrm>
        </p:grpSpPr>
        <p:sp>
          <p:nvSpPr>
            <p:cNvPr id="61" name="Google Shape;4611;p36">
              <a:extLst>
                <a:ext uri="{FF2B5EF4-FFF2-40B4-BE49-F238E27FC236}">
                  <a16:creationId xmlns:a16="http://schemas.microsoft.com/office/drawing/2014/main" id="{A52608A1-42A1-E04F-9B8F-D81F1AEAE24B}"/>
                </a:ext>
              </a:extLst>
            </p:cNvPr>
            <p:cNvSpPr txBox="1"/>
            <p:nvPr/>
          </p:nvSpPr>
          <p:spPr>
            <a:xfrm>
              <a:off x="6461699" y="155231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Apply IAM password policy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" name="Google Shape;4612;p36">
              <a:extLst>
                <a:ext uri="{FF2B5EF4-FFF2-40B4-BE49-F238E27FC236}">
                  <a16:creationId xmlns:a16="http://schemas.microsoft.com/office/drawing/2014/main" id="{9BC0DA30-ADF2-BC40-8517-1AF300D5EF95}"/>
                </a:ext>
              </a:extLst>
            </p:cNvPr>
            <p:cNvSpPr txBox="1"/>
            <p:nvPr/>
          </p:nvSpPr>
          <p:spPr>
            <a:xfrm>
              <a:off x="6461699" y="169448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Graphic 2" descr="Lock">
            <a:extLst>
              <a:ext uri="{FF2B5EF4-FFF2-40B4-BE49-F238E27FC236}">
                <a16:creationId xmlns:a16="http://schemas.microsoft.com/office/drawing/2014/main" id="{BC9C9748-503C-DD4A-A322-5B63EC1E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3519" y="3971735"/>
            <a:ext cx="508899" cy="50889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A2C69AC3-6344-AD4A-9207-2549FA84D85D}"/>
              </a:ext>
            </a:extLst>
          </p:cNvPr>
          <p:cNvGrpSpPr/>
          <p:nvPr/>
        </p:nvGrpSpPr>
        <p:grpSpPr>
          <a:xfrm>
            <a:off x="8218392" y="465449"/>
            <a:ext cx="998755" cy="743918"/>
            <a:chOff x="3348075" y="2490846"/>
            <a:chExt cx="2594350" cy="1722499"/>
          </a:xfrm>
        </p:grpSpPr>
        <p:sp>
          <p:nvSpPr>
            <p:cNvPr id="67" name="Google Shape;2085;p26">
              <a:extLst>
                <a:ext uri="{FF2B5EF4-FFF2-40B4-BE49-F238E27FC236}">
                  <a16:creationId xmlns:a16="http://schemas.microsoft.com/office/drawing/2014/main" id="{B13754A7-71A7-724F-AB1C-AF2067C597CE}"/>
                </a:ext>
              </a:extLst>
            </p:cNvPr>
            <p:cNvSpPr/>
            <p:nvPr/>
          </p:nvSpPr>
          <p:spPr>
            <a:xfrm>
              <a:off x="3462239" y="3960112"/>
              <a:ext cx="13003" cy="793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1" y="1"/>
                  </a:moveTo>
                  <a:cubicBezTo>
                    <a:pt x="22" y="14"/>
                    <a:pt x="7" y="22"/>
                    <a:pt x="1" y="35"/>
                  </a:cubicBezTo>
                  <a:cubicBezTo>
                    <a:pt x="22" y="35"/>
                    <a:pt x="59" y="1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86;p26">
              <a:extLst>
                <a:ext uri="{FF2B5EF4-FFF2-40B4-BE49-F238E27FC236}">
                  <a16:creationId xmlns:a16="http://schemas.microsoft.com/office/drawing/2014/main" id="{F4E36440-1046-8344-A0FE-8FA69AC2382A}"/>
                </a:ext>
              </a:extLst>
            </p:cNvPr>
            <p:cNvSpPr/>
            <p:nvPr/>
          </p:nvSpPr>
          <p:spPr>
            <a:xfrm>
              <a:off x="3410887" y="3965842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87;p26">
              <a:extLst>
                <a:ext uri="{FF2B5EF4-FFF2-40B4-BE49-F238E27FC236}">
                  <a16:creationId xmlns:a16="http://schemas.microsoft.com/office/drawing/2014/main" id="{DCD00E1D-EA77-AD42-A1FD-9ED7590EE997}"/>
                </a:ext>
              </a:extLst>
            </p:cNvPr>
            <p:cNvSpPr/>
            <p:nvPr/>
          </p:nvSpPr>
          <p:spPr>
            <a:xfrm>
              <a:off x="3407582" y="3913388"/>
              <a:ext cx="11020" cy="8816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39" y="33"/>
                  </a:moveTo>
                  <a:cubicBezTo>
                    <a:pt x="50" y="14"/>
                    <a:pt x="7" y="1"/>
                    <a:pt x="0" y="18"/>
                  </a:cubicBezTo>
                  <a:cubicBezTo>
                    <a:pt x="15" y="22"/>
                    <a:pt x="9" y="40"/>
                    <a:pt x="3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88;p26">
              <a:extLst>
                <a:ext uri="{FF2B5EF4-FFF2-40B4-BE49-F238E27FC236}">
                  <a16:creationId xmlns:a16="http://schemas.microsoft.com/office/drawing/2014/main" id="{DE6E47C1-3341-8F40-B251-D47580081C34}"/>
                </a:ext>
              </a:extLst>
            </p:cNvPr>
            <p:cNvSpPr/>
            <p:nvPr/>
          </p:nvSpPr>
          <p:spPr>
            <a:xfrm>
              <a:off x="3496400" y="3916694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0"/>
                  </a:cubicBezTo>
                  <a:cubicBezTo>
                    <a:pt x="9" y="12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89;p26">
              <a:extLst>
                <a:ext uri="{FF2B5EF4-FFF2-40B4-BE49-F238E27FC236}">
                  <a16:creationId xmlns:a16="http://schemas.microsoft.com/office/drawing/2014/main" id="{94C511BA-8EFC-0B48-976E-C126D4EDF0FF}"/>
                </a:ext>
              </a:extLst>
            </p:cNvPr>
            <p:cNvSpPr/>
            <p:nvPr/>
          </p:nvSpPr>
          <p:spPr>
            <a:xfrm>
              <a:off x="3486923" y="3906336"/>
              <a:ext cx="1984" cy="3526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90;p26">
              <a:extLst>
                <a:ext uri="{FF2B5EF4-FFF2-40B4-BE49-F238E27FC236}">
                  <a16:creationId xmlns:a16="http://schemas.microsoft.com/office/drawing/2014/main" id="{E08CC337-4636-1C47-8ED6-94A53DE3CD99}"/>
                </a:ext>
              </a:extLst>
            </p:cNvPr>
            <p:cNvSpPr/>
            <p:nvPr/>
          </p:nvSpPr>
          <p:spPr>
            <a:xfrm>
              <a:off x="3373641" y="4210921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91;p26">
              <a:extLst>
                <a:ext uri="{FF2B5EF4-FFF2-40B4-BE49-F238E27FC236}">
                  <a16:creationId xmlns:a16="http://schemas.microsoft.com/office/drawing/2014/main" id="{03B96308-43D6-824B-A4C0-32DCA1DADC15}"/>
                </a:ext>
              </a:extLst>
            </p:cNvPr>
            <p:cNvSpPr/>
            <p:nvPr/>
          </p:nvSpPr>
          <p:spPr>
            <a:xfrm>
              <a:off x="3356010" y="4148108"/>
              <a:ext cx="4628" cy="2645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92;p26">
              <a:extLst>
                <a:ext uri="{FF2B5EF4-FFF2-40B4-BE49-F238E27FC236}">
                  <a16:creationId xmlns:a16="http://schemas.microsoft.com/office/drawing/2014/main" id="{E76194DB-E5EB-5943-9C3B-92DCD6D8D5C1}"/>
                </a:ext>
              </a:extLst>
            </p:cNvPr>
            <p:cNvSpPr/>
            <p:nvPr/>
          </p:nvSpPr>
          <p:spPr>
            <a:xfrm>
              <a:off x="3371217" y="4146565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10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93;p26">
              <a:extLst>
                <a:ext uri="{FF2B5EF4-FFF2-40B4-BE49-F238E27FC236}">
                  <a16:creationId xmlns:a16="http://schemas.microsoft.com/office/drawing/2014/main" id="{400AA478-53F6-7245-9BDF-C496C45E5ECF}"/>
                </a:ext>
              </a:extLst>
            </p:cNvPr>
            <p:cNvSpPr/>
            <p:nvPr/>
          </p:nvSpPr>
          <p:spPr>
            <a:xfrm>
              <a:off x="3493094" y="4143921"/>
              <a:ext cx="7273" cy="3967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2" y="15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3"/>
                    <a:pt x="13" y="17"/>
                    <a:pt x="3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94;p26">
              <a:extLst>
                <a:ext uri="{FF2B5EF4-FFF2-40B4-BE49-F238E27FC236}">
                  <a16:creationId xmlns:a16="http://schemas.microsoft.com/office/drawing/2014/main" id="{910D035E-E4B8-8A43-896D-7096AA037BC0}"/>
                </a:ext>
              </a:extLst>
            </p:cNvPr>
            <p:cNvSpPr/>
            <p:nvPr/>
          </p:nvSpPr>
          <p:spPr>
            <a:xfrm>
              <a:off x="3469512" y="4137750"/>
              <a:ext cx="14766" cy="859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19" y="37"/>
                  </a:moveTo>
                  <a:cubicBezTo>
                    <a:pt x="66" y="39"/>
                    <a:pt x="47" y="5"/>
                    <a:pt x="19" y="0"/>
                  </a:cubicBezTo>
                  <a:cubicBezTo>
                    <a:pt x="0" y="15"/>
                    <a:pt x="26" y="13"/>
                    <a:pt x="1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95;p26">
              <a:extLst>
                <a:ext uri="{FF2B5EF4-FFF2-40B4-BE49-F238E27FC236}">
                  <a16:creationId xmlns:a16="http://schemas.microsoft.com/office/drawing/2014/main" id="{D4501906-9C08-6D42-B687-6F7861F99691}"/>
                </a:ext>
              </a:extLst>
            </p:cNvPr>
            <p:cNvSpPr/>
            <p:nvPr/>
          </p:nvSpPr>
          <p:spPr>
            <a:xfrm>
              <a:off x="3440640" y="4142378"/>
              <a:ext cx="4408" cy="1763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96;p26">
              <a:extLst>
                <a:ext uri="{FF2B5EF4-FFF2-40B4-BE49-F238E27FC236}">
                  <a16:creationId xmlns:a16="http://schemas.microsoft.com/office/drawing/2014/main" id="{5854AEEF-80D0-5440-B6BE-8702F2B52315}"/>
                </a:ext>
              </a:extLst>
            </p:cNvPr>
            <p:cNvSpPr/>
            <p:nvPr/>
          </p:nvSpPr>
          <p:spPr>
            <a:xfrm>
              <a:off x="3439759" y="4132901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97;p26">
              <a:extLst>
                <a:ext uri="{FF2B5EF4-FFF2-40B4-BE49-F238E27FC236}">
                  <a16:creationId xmlns:a16="http://schemas.microsoft.com/office/drawing/2014/main" id="{D4FEA859-C6C8-714E-BF92-E4CC31E5526C}"/>
                </a:ext>
              </a:extLst>
            </p:cNvPr>
            <p:cNvSpPr/>
            <p:nvPr/>
          </p:nvSpPr>
          <p:spPr>
            <a:xfrm>
              <a:off x="3348075" y="4130256"/>
              <a:ext cx="4849" cy="3526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98;p26">
              <a:extLst>
                <a:ext uri="{FF2B5EF4-FFF2-40B4-BE49-F238E27FC236}">
                  <a16:creationId xmlns:a16="http://schemas.microsoft.com/office/drawing/2014/main" id="{2A08BB20-8CB7-4848-8706-6C36DD983D0B}"/>
                </a:ext>
              </a:extLst>
            </p:cNvPr>
            <p:cNvSpPr/>
            <p:nvPr/>
          </p:nvSpPr>
          <p:spPr>
            <a:xfrm>
              <a:off x="3458052" y="4122102"/>
              <a:ext cx="2645" cy="3967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99;p26">
              <a:extLst>
                <a:ext uri="{FF2B5EF4-FFF2-40B4-BE49-F238E27FC236}">
                  <a16:creationId xmlns:a16="http://schemas.microsoft.com/office/drawing/2014/main" id="{B284247B-7213-5B4B-9F97-E87C2B4BB642}"/>
                </a:ext>
              </a:extLst>
            </p:cNvPr>
            <p:cNvSpPr/>
            <p:nvPr/>
          </p:nvSpPr>
          <p:spPr>
            <a:xfrm>
              <a:off x="3457170" y="4117473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00;p26">
              <a:extLst>
                <a:ext uri="{FF2B5EF4-FFF2-40B4-BE49-F238E27FC236}">
                  <a16:creationId xmlns:a16="http://schemas.microsoft.com/office/drawing/2014/main" id="{3C8E78D0-77BB-2145-BFE0-B3EBA1D14AAE}"/>
                </a:ext>
              </a:extLst>
            </p:cNvPr>
            <p:cNvSpPr/>
            <p:nvPr/>
          </p:nvSpPr>
          <p:spPr>
            <a:xfrm>
              <a:off x="3492433" y="4059730"/>
              <a:ext cx="11240" cy="5069"/>
            </a:xfrm>
            <a:custGeom>
              <a:avLst/>
              <a:gdLst/>
              <a:ahLst/>
              <a:cxnLst/>
              <a:rect l="l" t="t" r="r" b="b"/>
              <a:pathLst>
                <a:path w="51" h="23" extrusionOk="0">
                  <a:moveTo>
                    <a:pt x="5" y="14"/>
                  </a:moveTo>
                  <a:cubicBezTo>
                    <a:pt x="18" y="16"/>
                    <a:pt x="18" y="22"/>
                    <a:pt x="35" y="22"/>
                  </a:cubicBezTo>
                  <a:cubicBezTo>
                    <a:pt x="50" y="5"/>
                    <a:pt x="1" y="1"/>
                    <a:pt x="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01;p26">
              <a:extLst>
                <a:ext uri="{FF2B5EF4-FFF2-40B4-BE49-F238E27FC236}">
                  <a16:creationId xmlns:a16="http://schemas.microsoft.com/office/drawing/2014/main" id="{E7497352-AF00-DA4A-B5F3-E2B0F4CDF0C8}"/>
                </a:ext>
              </a:extLst>
            </p:cNvPr>
            <p:cNvSpPr/>
            <p:nvPr/>
          </p:nvSpPr>
          <p:spPr>
            <a:xfrm>
              <a:off x="3408463" y="4047168"/>
              <a:ext cx="5069" cy="2424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02;p26">
              <a:extLst>
                <a:ext uri="{FF2B5EF4-FFF2-40B4-BE49-F238E27FC236}">
                  <a16:creationId xmlns:a16="http://schemas.microsoft.com/office/drawing/2014/main" id="{57B1223A-68C4-FC4C-A8D9-FD0B960E51BA}"/>
                </a:ext>
              </a:extLst>
            </p:cNvPr>
            <p:cNvSpPr/>
            <p:nvPr/>
          </p:nvSpPr>
          <p:spPr>
            <a:xfrm>
              <a:off x="3400970" y="4039895"/>
              <a:ext cx="7714" cy="7934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7"/>
                  </a:moveTo>
                  <a:lnTo>
                    <a:pt x="0" y="35"/>
                  </a:lnTo>
                  <a:lnTo>
                    <a:pt x="30" y="35"/>
                  </a:lnTo>
                  <a:cubicBezTo>
                    <a:pt x="33" y="18"/>
                    <a:pt x="35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03;p26">
              <a:extLst>
                <a:ext uri="{FF2B5EF4-FFF2-40B4-BE49-F238E27FC236}">
                  <a16:creationId xmlns:a16="http://schemas.microsoft.com/office/drawing/2014/main" id="{8CB57698-78EC-734B-89D7-302AD7157DAD}"/>
                </a:ext>
              </a:extLst>
            </p:cNvPr>
            <p:cNvSpPr/>
            <p:nvPr/>
          </p:nvSpPr>
          <p:spPr>
            <a:xfrm>
              <a:off x="3453864" y="4038572"/>
              <a:ext cx="4408" cy="154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3" y="1"/>
                    <a:pt x="0" y="1"/>
                    <a:pt x="0" y="7"/>
                  </a:cubicBezTo>
                  <a:cubicBezTo>
                    <a:pt x="9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06;p26">
              <a:extLst>
                <a:ext uri="{FF2B5EF4-FFF2-40B4-BE49-F238E27FC236}">
                  <a16:creationId xmlns:a16="http://schemas.microsoft.com/office/drawing/2014/main" id="{37F0C572-046D-F740-9BCC-6ED6C59F8A1F}"/>
                </a:ext>
              </a:extLst>
            </p:cNvPr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07;p26">
              <a:extLst>
                <a:ext uri="{FF2B5EF4-FFF2-40B4-BE49-F238E27FC236}">
                  <a16:creationId xmlns:a16="http://schemas.microsoft.com/office/drawing/2014/main" id="{D0B73251-6B2C-9348-937B-3F161C649075}"/>
                </a:ext>
              </a:extLst>
            </p:cNvPr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08;p26">
              <a:extLst>
                <a:ext uri="{FF2B5EF4-FFF2-40B4-BE49-F238E27FC236}">
                  <a16:creationId xmlns:a16="http://schemas.microsoft.com/office/drawing/2014/main" id="{1FC405AF-ED49-E44D-86DA-8FB0B034BD5F}"/>
                </a:ext>
              </a:extLst>
            </p:cNvPr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09;p26">
              <a:extLst>
                <a:ext uri="{FF2B5EF4-FFF2-40B4-BE49-F238E27FC236}">
                  <a16:creationId xmlns:a16="http://schemas.microsoft.com/office/drawing/2014/main" id="{725FD191-D0E8-884A-9D60-5A04E80AA944}"/>
                </a:ext>
              </a:extLst>
            </p:cNvPr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0;p26">
              <a:extLst>
                <a:ext uri="{FF2B5EF4-FFF2-40B4-BE49-F238E27FC236}">
                  <a16:creationId xmlns:a16="http://schemas.microsoft.com/office/drawing/2014/main" id="{57AC0412-BD3F-5842-B2EA-E591C4EBC9D0}"/>
                </a:ext>
              </a:extLst>
            </p:cNvPr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11;p26">
              <a:extLst>
                <a:ext uri="{FF2B5EF4-FFF2-40B4-BE49-F238E27FC236}">
                  <a16:creationId xmlns:a16="http://schemas.microsoft.com/office/drawing/2014/main" id="{91EB5FDD-D6E2-A44E-91B4-095DBD24A1DD}"/>
                </a:ext>
              </a:extLst>
            </p:cNvPr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12;p26">
              <a:extLst>
                <a:ext uri="{FF2B5EF4-FFF2-40B4-BE49-F238E27FC236}">
                  <a16:creationId xmlns:a16="http://schemas.microsoft.com/office/drawing/2014/main" id="{371C0549-1AE7-D34F-90F8-394A13E5A3F7}"/>
                </a:ext>
              </a:extLst>
            </p:cNvPr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13;p26">
              <a:extLst>
                <a:ext uri="{FF2B5EF4-FFF2-40B4-BE49-F238E27FC236}">
                  <a16:creationId xmlns:a16="http://schemas.microsoft.com/office/drawing/2014/main" id="{FEF3A710-904B-6543-8E33-1E695366094B}"/>
                </a:ext>
              </a:extLst>
            </p:cNvPr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14;p26">
              <a:extLst>
                <a:ext uri="{FF2B5EF4-FFF2-40B4-BE49-F238E27FC236}">
                  <a16:creationId xmlns:a16="http://schemas.microsoft.com/office/drawing/2014/main" id="{FFE730B8-9EE5-1046-ABAC-B0129DDAD60F}"/>
                </a:ext>
              </a:extLst>
            </p:cNvPr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15;p26">
              <a:extLst>
                <a:ext uri="{FF2B5EF4-FFF2-40B4-BE49-F238E27FC236}">
                  <a16:creationId xmlns:a16="http://schemas.microsoft.com/office/drawing/2014/main" id="{53BC81A2-691E-6342-907C-1F60DB48B403}"/>
                </a:ext>
              </a:extLst>
            </p:cNvPr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6;p26">
              <a:extLst>
                <a:ext uri="{FF2B5EF4-FFF2-40B4-BE49-F238E27FC236}">
                  <a16:creationId xmlns:a16="http://schemas.microsoft.com/office/drawing/2014/main" id="{4CE2945E-7F1E-B640-9683-261927F436B1}"/>
                </a:ext>
              </a:extLst>
            </p:cNvPr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17;p26">
              <a:extLst>
                <a:ext uri="{FF2B5EF4-FFF2-40B4-BE49-F238E27FC236}">
                  <a16:creationId xmlns:a16="http://schemas.microsoft.com/office/drawing/2014/main" id="{2B0890A9-C168-4441-B70F-26BAE1388B6B}"/>
                </a:ext>
              </a:extLst>
            </p:cNvPr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18;p26">
              <a:extLst>
                <a:ext uri="{FF2B5EF4-FFF2-40B4-BE49-F238E27FC236}">
                  <a16:creationId xmlns:a16="http://schemas.microsoft.com/office/drawing/2014/main" id="{6631188F-6238-AA46-9A48-8D7B07A7D9F2}"/>
                </a:ext>
              </a:extLst>
            </p:cNvPr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19;p26">
              <a:extLst>
                <a:ext uri="{FF2B5EF4-FFF2-40B4-BE49-F238E27FC236}">
                  <a16:creationId xmlns:a16="http://schemas.microsoft.com/office/drawing/2014/main" id="{49732BDD-D1E7-F148-9BA5-4D7A01B80284}"/>
                </a:ext>
              </a:extLst>
            </p:cNvPr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20;p26">
              <a:extLst>
                <a:ext uri="{FF2B5EF4-FFF2-40B4-BE49-F238E27FC236}">
                  <a16:creationId xmlns:a16="http://schemas.microsoft.com/office/drawing/2014/main" id="{5412DA64-A623-3046-8662-AF20DBF64451}"/>
                </a:ext>
              </a:extLst>
            </p:cNvPr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21;p26">
              <a:extLst>
                <a:ext uri="{FF2B5EF4-FFF2-40B4-BE49-F238E27FC236}">
                  <a16:creationId xmlns:a16="http://schemas.microsoft.com/office/drawing/2014/main" id="{14C238A9-729F-274E-8A24-E791BD309A61}"/>
                </a:ext>
              </a:extLst>
            </p:cNvPr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22;p26">
              <a:extLst>
                <a:ext uri="{FF2B5EF4-FFF2-40B4-BE49-F238E27FC236}">
                  <a16:creationId xmlns:a16="http://schemas.microsoft.com/office/drawing/2014/main" id="{AF2AC1CE-EE95-CB4D-8E33-4307F1F84D35}"/>
                </a:ext>
              </a:extLst>
            </p:cNvPr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123;p26">
              <a:extLst>
                <a:ext uri="{FF2B5EF4-FFF2-40B4-BE49-F238E27FC236}">
                  <a16:creationId xmlns:a16="http://schemas.microsoft.com/office/drawing/2014/main" id="{2956AF11-B47A-794A-A10D-AB6A50EA4FD9}"/>
                </a:ext>
              </a:extLst>
            </p:cNvPr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24;p26">
              <a:extLst>
                <a:ext uri="{FF2B5EF4-FFF2-40B4-BE49-F238E27FC236}">
                  <a16:creationId xmlns:a16="http://schemas.microsoft.com/office/drawing/2014/main" id="{65510EAC-D8FA-FE48-9F6D-D73AC98D5C1F}"/>
                </a:ext>
              </a:extLst>
            </p:cNvPr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26;p26">
              <a:extLst>
                <a:ext uri="{FF2B5EF4-FFF2-40B4-BE49-F238E27FC236}">
                  <a16:creationId xmlns:a16="http://schemas.microsoft.com/office/drawing/2014/main" id="{19B2AF0C-2B76-6944-8507-F5968A0D8CCD}"/>
                </a:ext>
              </a:extLst>
            </p:cNvPr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28;p26">
              <a:extLst>
                <a:ext uri="{FF2B5EF4-FFF2-40B4-BE49-F238E27FC236}">
                  <a16:creationId xmlns:a16="http://schemas.microsoft.com/office/drawing/2014/main" id="{7F8D9298-E23A-7244-A763-190D6125BA5A}"/>
                </a:ext>
              </a:extLst>
            </p:cNvPr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29;p26">
              <a:extLst>
                <a:ext uri="{FF2B5EF4-FFF2-40B4-BE49-F238E27FC236}">
                  <a16:creationId xmlns:a16="http://schemas.microsoft.com/office/drawing/2014/main" id="{EDA2768C-E184-8845-9870-2F5E8D167E35}"/>
                </a:ext>
              </a:extLst>
            </p:cNvPr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30;p26">
              <a:extLst>
                <a:ext uri="{FF2B5EF4-FFF2-40B4-BE49-F238E27FC236}">
                  <a16:creationId xmlns:a16="http://schemas.microsoft.com/office/drawing/2014/main" id="{A4D15914-B91D-5147-AC5F-457FFA3FBC4A}"/>
                </a:ext>
              </a:extLst>
            </p:cNvPr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1;p26">
              <a:extLst>
                <a:ext uri="{FF2B5EF4-FFF2-40B4-BE49-F238E27FC236}">
                  <a16:creationId xmlns:a16="http://schemas.microsoft.com/office/drawing/2014/main" id="{C1406445-11C9-EB4F-B9D9-8D4D081DBCCA}"/>
                </a:ext>
              </a:extLst>
            </p:cNvPr>
            <p:cNvSpPr/>
            <p:nvPr/>
          </p:nvSpPr>
          <p:spPr>
            <a:xfrm>
              <a:off x="3875250" y="2658440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                                                                                                         </a:t>
              </a:r>
              <a:endParaRPr dirty="0"/>
            </a:p>
          </p:txBody>
        </p:sp>
        <p:sp>
          <p:nvSpPr>
            <p:cNvPr id="110" name="Google Shape;2132;p26">
              <a:extLst>
                <a:ext uri="{FF2B5EF4-FFF2-40B4-BE49-F238E27FC236}">
                  <a16:creationId xmlns:a16="http://schemas.microsoft.com/office/drawing/2014/main" id="{6D50DE4B-E06B-9A45-B68A-5A77C631A4DC}"/>
                </a:ext>
              </a:extLst>
            </p:cNvPr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33;p26">
              <a:extLst>
                <a:ext uri="{FF2B5EF4-FFF2-40B4-BE49-F238E27FC236}">
                  <a16:creationId xmlns:a16="http://schemas.microsoft.com/office/drawing/2014/main" id="{D18E1D97-48F5-AB44-9A70-7BEE80F1C1ED}"/>
                </a:ext>
              </a:extLst>
            </p:cNvPr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34;p26">
              <a:extLst>
                <a:ext uri="{FF2B5EF4-FFF2-40B4-BE49-F238E27FC236}">
                  <a16:creationId xmlns:a16="http://schemas.microsoft.com/office/drawing/2014/main" id="{9E965929-04C3-444D-B816-FF8D98CAAC10}"/>
                </a:ext>
              </a:extLst>
            </p:cNvPr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35;p26">
              <a:extLst>
                <a:ext uri="{FF2B5EF4-FFF2-40B4-BE49-F238E27FC236}">
                  <a16:creationId xmlns:a16="http://schemas.microsoft.com/office/drawing/2014/main" id="{D4B67F52-3697-194A-81ED-385D1EDA98F3}"/>
                </a:ext>
              </a:extLst>
            </p:cNvPr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36;p26">
              <a:extLst>
                <a:ext uri="{FF2B5EF4-FFF2-40B4-BE49-F238E27FC236}">
                  <a16:creationId xmlns:a16="http://schemas.microsoft.com/office/drawing/2014/main" id="{C67CA2FF-870F-ED46-B8A8-489CED2C1A71}"/>
                </a:ext>
              </a:extLst>
            </p:cNvPr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37;p26">
              <a:extLst>
                <a:ext uri="{FF2B5EF4-FFF2-40B4-BE49-F238E27FC236}">
                  <a16:creationId xmlns:a16="http://schemas.microsoft.com/office/drawing/2014/main" id="{9F715E0E-0EC4-C54E-B5CD-59025E1ACD5E}"/>
                </a:ext>
              </a:extLst>
            </p:cNvPr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38;p26">
              <a:extLst>
                <a:ext uri="{FF2B5EF4-FFF2-40B4-BE49-F238E27FC236}">
                  <a16:creationId xmlns:a16="http://schemas.microsoft.com/office/drawing/2014/main" id="{4DD3554D-19FF-E441-A7B3-D35FE16005BE}"/>
                </a:ext>
              </a:extLst>
            </p:cNvPr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39;p26">
              <a:extLst>
                <a:ext uri="{FF2B5EF4-FFF2-40B4-BE49-F238E27FC236}">
                  <a16:creationId xmlns:a16="http://schemas.microsoft.com/office/drawing/2014/main" id="{6EEF2AA7-B5B6-AA40-B71C-F683B8E9EBBE}"/>
                </a:ext>
              </a:extLst>
            </p:cNvPr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40;p26">
              <a:extLst>
                <a:ext uri="{FF2B5EF4-FFF2-40B4-BE49-F238E27FC236}">
                  <a16:creationId xmlns:a16="http://schemas.microsoft.com/office/drawing/2014/main" id="{1DE9C35C-1A50-9744-830C-1A537996AA22}"/>
                </a:ext>
              </a:extLst>
            </p:cNvPr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41;p26">
              <a:extLst>
                <a:ext uri="{FF2B5EF4-FFF2-40B4-BE49-F238E27FC236}">
                  <a16:creationId xmlns:a16="http://schemas.microsoft.com/office/drawing/2014/main" id="{B1F809E5-9773-D947-8563-FF695680CEC9}"/>
                </a:ext>
              </a:extLst>
            </p:cNvPr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42;p26">
              <a:extLst>
                <a:ext uri="{FF2B5EF4-FFF2-40B4-BE49-F238E27FC236}">
                  <a16:creationId xmlns:a16="http://schemas.microsoft.com/office/drawing/2014/main" id="{998AC132-D333-8847-84E2-ED20638762FC}"/>
                </a:ext>
              </a:extLst>
            </p:cNvPr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43;p26">
              <a:extLst>
                <a:ext uri="{FF2B5EF4-FFF2-40B4-BE49-F238E27FC236}">
                  <a16:creationId xmlns:a16="http://schemas.microsoft.com/office/drawing/2014/main" id="{1588FD14-E7FA-1D42-B996-2526170979A2}"/>
                </a:ext>
              </a:extLst>
            </p:cNvPr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44;p26">
              <a:extLst>
                <a:ext uri="{FF2B5EF4-FFF2-40B4-BE49-F238E27FC236}">
                  <a16:creationId xmlns:a16="http://schemas.microsoft.com/office/drawing/2014/main" id="{317A499B-4D50-DC4A-9910-0004261BE58A}"/>
                </a:ext>
              </a:extLst>
            </p:cNvPr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45;p26">
              <a:extLst>
                <a:ext uri="{FF2B5EF4-FFF2-40B4-BE49-F238E27FC236}">
                  <a16:creationId xmlns:a16="http://schemas.microsoft.com/office/drawing/2014/main" id="{32B0462C-E44E-694B-9596-AC66CCE9C529}"/>
                </a:ext>
              </a:extLst>
            </p:cNvPr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46;p26">
              <a:extLst>
                <a:ext uri="{FF2B5EF4-FFF2-40B4-BE49-F238E27FC236}">
                  <a16:creationId xmlns:a16="http://schemas.microsoft.com/office/drawing/2014/main" id="{F38583BD-4232-6347-AE37-7A5A96BE3E82}"/>
                </a:ext>
              </a:extLst>
            </p:cNvPr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47;p26">
              <a:extLst>
                <a:ext uri="{FF2B5EF4-FFF2-40B4-BE49-F238E27FC236}">
                  <a16:creationId xmlns:a16="http://schemas.microsoft.com/office/drawing/2014/main" id="{B0DD8ECF-FD04-D745-9668-5E0BB294B5D4}"/>
                </a:ext>
              </a:extLst>
            </p:cNvPr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48;p26">
              <a:extLst>
                <a:ext uri="{FF2B5EF4-FFF2-40B4-BE49-F238E27FC236}">
                  <a16:creationId xmlns:a16="http://schemas.microsoft.com/office/drawing/2014/main" id="{B700C53C-2B27-4D4E-98CE-260749A0F7FF}"/>
                </a:ext>
              </a:extLst>
            </p:cNvPr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49;p26">
              <a:extLst>
                <a:ext uri="{FF2B5EF4-FFF2-40B4-BE49-F238E27FC236}">
                  <a16:creationId xmlns:a16="http://schemas.microsoft.com/office/drawing/2014/main" id="{C6656087-DC91-BD49-A5D6-7DFA6EBDDAFF}"/>
                </a:ext>
              </a:extLst>
            </p:cNvPr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50;p26">
              <a:extLst>
                <a:ext uri="{FF2B5EF4-FFF2-40B4-BE49-F238E27FC236}">
                  <a16:creationId xmlns:a16="http://schemas.microsoft.com/office/drawing/2014/main" id="{9E18295D-B496-594E-BD5F-665FA377EE7D}"/>
                </a:ext>
              </a:extLst>
            </p:cNvPr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51;p26">
              <a:extLst>
                <a:ext uri="{FF2B5EF4-FFF2-40B4-BE49-F238E27FC236}">
                  <a16:creationId xmlns:a16="http://schemas.microsoft.com/office/drawing/2014/main" id="{0D62C030-F829-C541-9B7F-BEAF0F85DA90}"/>
                </a:ext>
              </a:extLst>
            </p:cNvPr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52;p26">
              <a:extLst>
                <a:ext uri="{FF2B5EF4-FFF2-40B4-BE49-F238E27FC236}">
                  <a16:creationId xmlns:a16="http://schemas.microsoft.com/office/drawing/2014/main" id="{416379D3-26FC-2E44-AFA2-34A0A1123A3C}"/>
                </a:ext>
              </a:extLst>
            </p:cNvPr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53;p26">
              <a:extLst>
                <a:ext uri="{FF2B5EF4-FFF2-40B4-BE49-F238E27FC236}">
                  <a16:creationId xmlns:a16="http://schemas.microsoft.com/office/drawing/2014/main" id="{44F78817-E4AC-B04A-B020-F828BC524561}"/>
                </a:ext>
              </a:extLst>
            </p:cNvPr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54;p26">
              <a:extLst>
                <a:ext uri="{FF2B5EF4-FFF2-40B4-BE49-F238E27FC236}">
                  <a16:creationId xmlns:a16="http://schemas.microsoft.com/office/drawing/2014/main" id="{4EE7231C-6C1D-CD43-8E3B-39C990336C3C}"/>
                </a:ext>
              </a:extLst>
            </p:cNvPr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55;p26">
              <a:extLst>
                <a:ext uri="{FF2B5EF4-FFF2-40B4-BE49-F238E27FC236}">
                  <a16:creationId xmlns:a16="http://schemas.microsoft.com/office/drawing/2014/main" id="{04185E3E-0ECE-4345-99F4-2E169187EE02}"/>
                </a:ext>
              </a:extLst>
            </p:cNvPr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56;p26">
              <a:extLst>
                <a:ext uri="{FF2B5EF4-FFF2-40B4-BE49-F238E27FC236}">
                  <a16:creationId xmlns:a16="http://schemas.microsoft.com/office/drawing/2014/main" id="{2E2BC9BB-95CE-514E-A024-3A1889DA5A03}"/>
                </a:ext>
              </a:extLst>
            </p:cNvPr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57;p26">
              <a:extLst>
                <a:ext uri="{FF2B5EF4-FFF2-40B4-BE49-F238E27FC236}">
                  <a16:creationId xmlns:a16="http://schemas.microsoft.com/office/drawing/2014/main" id="{DFCE6474-5C43-B549-9891-201B43164A00}"/>
                </a:ext>
              </a:extLst>
            </p:cNvPr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58;p26">
              <a:extLst>
                <a:ext uri="{FF2B5EF4-FFF2-40B4-BE49-F238E27FC236}">
                  <a16:creationId xmlns:a16="http://schemas.microsoft.com/office/drawing/2014/main" id="{E8BB31EC-1990-B143-B14D-CCD6C415E175}"/>
                </a:ext>
              </a:extLst>
            </p:cNvPr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59;p26">
              <a:extLst>
                <a:ext uri="{FF2B5EF4-FFF2-40B4-BE49-F238E27FC236}">
                  <a16:creationId xmlns:a16="http://schemas.microsoft.com/office/drawing/2014/main" id="{3E79D409-D0DA-D54B-8581-74E705784D8C}"/>
                </a:ext>
              </a:extLst>
            </p:cNvPr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60;p26">
              <a:extLst>
                <a:ext uri="{FF2B5EF4-FFF2-40B4-BE49-F238E27FC236}">
                  <a16:creationId xmlns:a16="http://schemas.microsoft.com/office/drawing/2014/main" id="{40800E79-D5D4-B542-8FE0-F8C2675FC950}"/>
                </a:ext>
              </a:extLst>
            </p:cNvPr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61;p26">
              <a:extLst>
                <a:ext uri="{FF2B5EF4-FFF2-40B4-BE49-F238E27FC236}">
                  <a16:creationId xmlns:a16="http://schemas.microsoft.com/office/drawing/2014/main" id="{70ED8DB6-0A81-1346-B1BD-119C1B977E5E}"/>
                </a:ext>
              </a:extLst>
            </p:cNvPr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62;p26">
              <a:extLst>
                <a:ext uri="{FF2B5EF4-FFF2-40B4-BE49-F238E27FC236}">
                  <a16:creationId xmlns:a16="http://schemas.microsoft.com/office/drawing/2014/main" id="{95CA4F29-1EDC-1948-BBBE-ADA79DFC1A9B}"/>
                </a:ext>
              </a:extLst>
            </p:cNvPr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63;p26">
              <a:extLst>
                <a:ext uri="{FF2B5EF4-FFF2-40B4-BE49-F238E27FC236}">
                  <a16:creationId xmlns:a16="http://schemas.microsoft.com/office/drawing/2014/main" id="{20FF1A70-2311-1444-B496-CA5C590DEBDC}"/>
                </a:ext>
              </a:extLst>
            </p:cNvPr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64;p26">
              <a:extLst>
                <a:ext uri="{FF2B5EF4-FFF2-40B4-BE49-F238E27FC236}">
                  <a16:creationId xmlns:a16="http://schemas.microsoft.com/office/drawing/2014/main" id="{37CEFD34-6422-5040-BFE8-B6AFFDA38B47}"/>
                </a:ext>
              </a:extLst>
            </p:cNvPr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65;p26">
              <a:extLst>
                <a:ext uri="{FF2B5EF4-FFF2-40B4-BE49-F238E27FC236}">
                  <a16:creationId xmlns:a16="http://schemas.microsoft.com/office/drawing/2014/main" id="{89841DB3-B86B-6240-8A93-2F101ED072E3}"/>
                </a:ext>
              </a:extLst>
            </p:cNvPr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66;p26">
              <a:extLst>
                <a:ext uri="{FF2B5EF4-FFF2-40B4-BE49-F238E27FC236}">
                  <a16:creationId xmlns:a16="http://schemas.microsoft.com/office/drawing/2014/main" id="{56BA9DF8-BA57-BC4A-BECE-5EB282170B12}"/>
                </a:ext>
              </a:extLst>
            </p:cNvPr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67;p26">
              <a:extLst>
                <a:ext uri="{FF2B5EF4-FFF2-40B4-BE49-F238E27FC236}">
                  <a16:creationId xmlns:a16="http://schemas.microsoft.com/office/drawing/2014/main" id="{7FA4C0F8-99EC-BB42-ABE8-C08D4CA2B846}"/>
                </a:ext>
              </a:extLst>
            </p:cNvPr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68;p26">
              <a:extLst>
                <a:ext uri="{FF2B5EF4-FFF2-40B4-BE49-F238E27FC236}">
                  <a16:creationId xmlns:a16="http://schemas.microsoft.com/office/drawing/2014/main" id="{F4ED6547-FFD0-784C-A5C1-4F76B5E19708}"/>
                </a:ext>
              </a:extLst>
            </p:cNvPr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69;p26">
              <a:extLst>
                <a:ext uri="{FF2B5EF4-FFF2-40B4-BE49-F238E27FC236}">
                  <a16:creationId xmlns:a16="http://schemas.microsoft.com/office/drawing/2014/main" id="{2F38D143-587A-5749-AA5D-C0F0DFBEBA1F}"/>
                </a:ext>
              </a:extLst>
            </p:cNvPr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70;p26">
              <a:extLst>
                <a:ext uri="{FF2B5EF4-FFF2-40B4-BE49-F238E27FC236}">
                  <a16:creationId xmlns:a16="http://schemas.microsoft.com/office/drawing/2014/main" id="{C5FA6C7C-4CBC-7048-A90D-F74C0D296BA7}"/>
                </a:ext>
              </a:extLst>
            </p:cNvPr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71;p26">
              <a:extLst>
                <a:ext uri="{FF2B5EF4-FFF2-40B4-BE49-F238E27FC236}">
                  <a16:creationId xmlns:a16="http://schemas.microsoft.com/office/drawing/2014/main" id="{CC2BD3F9-DA1A-304E-AF75-43181560EEA1}"/>
                </a:ext>
              </a:extLst>
            </p:cNvPr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72;p26">
              <a:extLst>
                <a:ext uri="{FF2B5EF4-FFF2-40B4-BE49-F238E27FC236}">
                  <a16:creationId xmlns:a16="http://schemas.microsoft.com/office/drawing/2014/main" id="{DBE41108-58C3-B943-B0FD-D9FE8626CF20}"/>
                </a:ext>
              </a:extLst>
            </p:cNvPr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73;p26">
              <a:extLst>
                <a:ext uri="{FF2B5EF4-FFF2-40B4-BE49-F238E27FC236}">
                  <a16:creationId xmlns:a16="http://schemas.microsoft.com/office/drawing/2014/main" id="{79A44FCD-36B7-2C47-B876-FB73458D6014}"/>
                </a:ext>
              </a:extLst>
            </p:cNvPr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74;p26">
              <a:extLst>
                <a:ext uri="{FF2B5EF4-FFF2-40B4-BE49-F238E27FC236}">
                  <a16:creationId xmlns:a16="http://schemas.microsoft.com/office/drawing/2014/main" id="{FA4B898C-8880-D746-A0EE-6E73B5E06CCD}"/>
                </a:ext>
              </a:extLst>
            </p:cNvPr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75;p26">
              <a:extLst>
                <a:ext uri="{FF2B5EF4-FFF2-40B4-BE49-F238E27FC236}">
                  <a16:creationId xmlns:a16="http://schemas.microsoft.com/office/drawing/2014/main" id="{E2BE6B3F-E552-E24D-ADCF-41253DDAEC93}"/>
                </a:ext>
              </a:extLst>
            </p:cNvPr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76;p26">
              <a:extLst>
                <a:ext uri="{FF2B5EF4-FFF2-40B4-BE49-F238E27FC236}">
                  <a16:creationId xmlns:a16="http://schemas.microsoft.com/office/drawing/2014/main" id="{8478DF0A-39ED-3A42-B0DB-D62735495313}"/>
                </a:ext>
              </a:extLst>
            </p:cNvPr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77;p26">
              <a:extLst>
                <a:ext uri="{FF2B5EF4-FFF2-40B4-BE49-F238E27FC236}">
                  <a16:creationId xmlns:a16="http://schemas.microsoft.com/office/drawing/2014/main" id="{39F74DA1-25FF-4B42-9C16-29AA3790373D}"/>
                </a:ext>
              </a:extLst>
            </p:cNvPr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78;p26">
              <a:extLst>
                <a:ext uri="{FF2B5EF4-FFF2-40B4-BE49-F238E27FC236}">
                  <a16:creationId xmlns:a16="http://schemas.microsoft.com/office/drawing/2014/main" id="{8C284682-500B-B04F-AAD4-0DB469058630}"/>
                </a:ext>
              </a:extLst>
            </p:cNvPr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79;p26">
              <a:extLst>
                <a:ext uri="{FF2B5EF4-FFF2-40B4-BE49-F238E27FC236}">
                  <a16:creationId xmlns:a16="http://schemas.microsoft.com/office/drawing/2014/main" id="{BB6CC2B8-D9D2-4844-9CFB-FDDE44CB856B}"/>
                </a:ext>
              </a:extLst>
            </p:cNvPr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80;p26">
              <a:extLst>
                <a:ext uri="{FF2B5EF4-FFF2-40B4-BE49-F238E27FC236}">
                  <a16:creationId xmlns:a16="http://schemas.microsoft.com/office/drawing/2014/main" id="{3902719C-9327-BB4E-A9C5-B7277ABEDCCF}"/>
                </a:ext>
              </a:extLst>
            </p:cNvPr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81;p26">
              <a:extLst>
                <a:ext uri="{FF2B5EF4-FFF2-40B4-BE49-F238E27FC236}">
                  <a16:creationId xmlns:a16="http://schemas.microsoft.com/office/drawing/2014/main" id="{82772235-4115-3D4C-8473-A9854DCA7F23}"/>
                </a:ext>
              </a:extLst>
            </p:cNvPr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82;p26">
              <a:extLst>
                <a:ext uri="{FF2B5EF4-FFF2-40B4-BE49-F238E27FC236}">
                  <a16:creationId xmlns:a16="http://schemas.microsoft.com/office/drawing/2014/main" id="{CFB9A9AA-FAAB-8B48-B47B-3EB7877DDBC6}"/>
                </a:ext>
              </a:extLst>
            </p:cNvPr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83;p26">
              <a:extLst>
                <a:ext uri="{FF2B5EF4-FFF2-40B4-BE49-F238E27FC236}">
                  <a16:creationId xmlns:a16="http://schemas.microsoft.com/office/drawing/2014/main" id="{BAC7A462-3ED8-624A-9DD4-2D9E61A9A8B2}"/>
                </a:ext>
              </a:extLst>
            </p:cNvPr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9;p26">
              <a:extLst>
                <a:ext uri="{FF2B5EF4-FFF2-40B4-BE49-F238E27FC236}">
                  <a16:creationId xmlns:a16="http://schemas.microsoft.com/office/drawing/2014/main" id="{9DA08AE7-092E-954E-BEE5-A0890E88AC93}"/>
                </a:ext>
              </a:extLst>
            </p:cNvPr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01;p26">
              <a:extLst>
                <a:ext uri="{FF2B5EF4-FFF2-40B4-BE49-F238E27FC236}">
                  <a16:creationId xmlns:a16="http://schemas.microsoft.com/office/drawing/2014/main" id="{F83F76FB-0072-BA4B-A493-8D8961B791F6}"/>
                </a:ext>
              </a:extLst>
            </p:cNvPr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02;p26">
              <a:extLst>
                <a:ext uri="{FF2B5EF4-FFF2-40B4-BE49-F238E27FC236}">
                  <a16:creationId xmlns:a16="http://schemas.microsoft.com/office/drawing/2014/main" id="{D15D687D-AEAD-3844-9BD9-B4B7F8AB010C}"/>
                </a:ext>
              </a:extLst>
            </p:cNvPr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40;p26">
              <a:extLst>
                <a:ext uri="{FF2B5EF4-FFF2-40B4-BE49-F238E27FC236}">
                  <a16:creationId xmlns:a16="http://schemas.microsoft.com/office/drawing/2014/main" id="{F719D60F-A462-DA48-AE4E-8E408BA58BF5}"/>
                </a:ext>
              </a:extLst>
            </p:cNvPr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42;p26">
              <a:extLst>
                <a:ext uri="{FF2B5EF4-FFF2-40B4-BE49-F238E27FC236}">
                  <a16:creationId xmlns:a16="http://schemas.microsoft.com/office/drawing/2014/main" id="{AB73DFF0-8C2C-684D-827F-4A214A5A727F}"/>
                </a:ext>
              </a:extLst>
            </p:cNvPr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44;p26">
              <a:extLst>
                <a:ext uri="{FF2B5EF4-FFF2-40B4-BE49-F238E27FC236}">
                  <a16:creationId xmlns:a16="http://schemas.microsoft.com/office/drawing/2014/main" id="{56C15AA1-FC4A-C14B-90A2-C28CF37BDCB4}"/>
                </a:ext>
              </a:extLst>
            </p:cNvPr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45;p26">
              <a:extLst>
                <a:ext uri="{FF2B5EF4-FFF2-40B4-BE49-F238E27FC236}">
                  <a16:creationId xmlns:a16="http://schemas.microsoft.com/office/drawing/2014/main" id="{E61E164A-21FA-DF45-9592-A423031B5C19}"/>
                </a:ext>
              </a:extLst>
            </p:cNvPr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46;p26">
              <a:extLst>
                <a:ext uri="{FF2B5EF4-FFF2-40B4-BE49-F238E27FC236}">
                  <a16:creationId xmlns:a16="http://schemas.microsoft.com/office/drawing/2014/main" id="{4297B4EE-C11C-4E4E-AE71-A96F67289DAB}"/>
                </a:ext>
              </a:extLst>
            </p:cNvPr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47;p26">
              <a:extLst>
                <a:ext uri="{FF2B5EF4-FFF2-40B4-BE49-F238E27FC236}">
                  <a16:creationId xmlns:a16="http://schemas.microsoft.com/office/drawing/2014/main" id="{DB5B5603-61BB-594E-ABCB-7639A415D382}"/>
                </a:ext>
              </a:extLst>
            </p:cNvPr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48;p26">
              <a:extLst>
                <a:ext uri="{FF2B5EF4-FFF2-40B4-BE49-F238E27FC236}">
                  <a16:creationId xmlns:a16="http://schemas.microsoft.com/office/drawing/2014/main" id="{225DD316-3FD1-F84C-A408-33150189943F}"/>
                </a:ext>
              </a:extLst>
            </p:cNvPr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49;p26">
              <a:extLst>
                <a:ext uri="{FF2B5EF4-FFF2-40B4-BE49-F238E27FC236}">
                  <a16:creationId xmlns:a16="http://schemas.microsoft.com/office/drawing/2014/main" id="{F1F65414-7B66-2D45-98C9-A9D9196548E4}"/>
                </a:ext>
              </a:extLst>
            </p:cNvPr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50;p26">
              <a:extLst>
                <a:ext uri="{FF2B5EF4-FFF2-40B4-BE49-F238E27FC236}">
                  <a16:creationId xmlns:a16="http://schemas.microsoft.com/office/drawing/2014/main" id="{6B66882F-76FC-2641-AFC6-EF7415AD10D7}"/>
                </a:ext>
              </a:extLst>
            </p:cNvPr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51;p26">
              <a:extLst>
                <a:ext uri="{FF2B5EF4-FFF2-40B4-BE49-F238E27FC236}">
                  <a16:creationId xmlns:a16="http://schemas.microsoft.com/office/drawing/2014/main" id="{ADC2C953-1FE2-3849-BFFA-7482C24DB84F}"/>
                </a:ext>
              </a:extLst>
            </p:cNvPr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52;p26">
              <a:extLst>
                <a:ext uri="{FF2B5EF4-FFF2-40B4-BE49-F238E27FC236}">
                  <a16:creationId xmlns:a16="http://schemas.microsoft.com/office/drawing/2014/main" id="{F2ABF7B3-D106-E843-8F14-946A259F4D2E}"/>
                </a:ext>
              </a:extLst>
            </p:cNvPr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53;p26">
              <a:extLst>
                <a:ext uri="{FF2B5EF4-FFF2-40B4-BE49-F238E27FC236}">
                  <a16:creationId xmlns:a16="http://schemas.microsoft.com/office/drawing/2014/main" id="{95562648-5708-BE47-9E86-81A26CDFD050}"/>
                </a:ext>
              </a:extLst>
            </p:cNvPr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54;p26">
              <a:extLst>
                <a:ext uri="{FF2B5EF4-FFF2-40B4-BE49-F238E27FC236}">
                  <a16:creationId xmlns:a16="http://schemas.microsoft.com/office/drawing/2014/main" id="{DA6C251F-8E5F-EA47-B164-C5764F3995C1}"/>
                </a:ext>
              </a:extLst>
            </p:cNvPr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55;p26">
              <a:extLst>
                <a:ext uri="{FF2B5EF4-FFF2-40B4-BE49-F238E27FC236}">
                  <a16:creationId xmlns:a16="http://schemas.microsoft.com/office/drawing/2014/main" id="{94EB0A30-E51D-A643-9F36-5CD77326DD24}"/>
                </a:ext>
              </a:extLst>
            </p:cNvPr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56;p26">
              <a:extLst>
                <a:ext uri="{FF2B5EF4-FFF2-40B4-BE49-F238E27FC236}">
                  <a16:creationId xmlns:a16="http://schemas.microsoft.com/office/drawing/2014/main" id="{70E6E73A-D165-FB4E-8079-66539FF216EE}"/>
                </a:ext>
              </a:extLst>
            </p:cNvPr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57;p26">
              <a:extLst>
                <a:ext uri="{FF2B5EF4-FFF2-40B4-BE49-F238E27FC236}">
                  <a16:creationId xmlns:a16="http://schemas.microsoft.com/office/drawing/2014/main" id="{9FF26534-7BE9-5646-8C29-593DD8A7C2CA}"/>
                </a:ext>
              </a:extLst>
            </p:cNvPr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58;p26">
              <a:extLst>
                <a:ext uri="{FF2B5EF4-FFF2-40B4-BE49-F238E27FC236}">
                  <a16:creationId xmlns:a16="http://schemas.microsoft.com/office/drawing/2014/main" id="{F094C5D5-8AF2-2B4E-BB83-A8AEADA1FACB}"/>
                </a:ext>
              </a:extLst>
            </p:cNvPr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59;p26">
              <a:extLst>
                <a:ext uri="{FF2B5EF4-FFF2-40B4-BE49-F238E27FC236}">
                  <a16:creationId xmlns:a16="http://schemas.microsoft.com/office/drawing/2014/main" id="{0D11416C-26FC-9B42-B15F-B23C71A8B712}"/>
                </a:ext>
              </a:extLst>
            </p:cNvPr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60;p26">
              <a:extLst>
                <a:ext uri="{FF2B5EF4-FFF2-40B4-BE49-F238E27FC236}">
                  <a16:creationId xmlns:a16="http://schemas.microsoft.com/office/drawing/2014/main" id="{BE124272-BAC1-F440-885F-FCE9F8D58F8B}"/>
                </a:ext>
              </a:extLst>
            </p:cNvPr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61;p26">
              <a:extLst>
                <a:ext uri="{FF2B5EF4-FFF2-40B4-BE49-F238E27FC236}">
                  <a16:creationId xmlns:a16="http://schemas.microsoft.com/office/drawing/2014/main" id="{861CA3C6-FE49-624E-8EC0-ACE4F9F70606}"/>
                </a:ext>
              </a:extLst>
            </p:cNvPr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62;p26">
              <a:extLst>
                <a:ext uri="{FF2B5EF4-FFF2-40B4-BE49-F238E27FC236}">
                  <a16:creationId xmlns:a16="http://schemas.microsoft.com/office/drawing/2014/main" id="{CC3EBE27-2EAF-7048-B062-8741AC5D65DE}"/>
                </a:ext>
              </a:extLst>
            </p:cNvPr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63;p26">
              <a:extLst>
                <a:ext uri="{FF2B5EF4-FFF2-40B4-BE49-F238E27FC236}">
                  <a16:creationId xmlns:a16="http://schemas.microsoft.com/office/drawing/2014/main" id="{3C3194EA-0351-B04B-9724-C9672101F53F}"/>
                </a:ext>
              </a:extLst>
            </p:cNvPr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64;p26">
              <a:extLst>
                <a:ext uri="{FF2B5EF4-FFF2-40B4-BE49-F238E27FC236}">
                  <a16:creationId xmlns:a16="http://schemas.microsoft.com/office/drawing/2014/main" id="{10667201-3253-C741-B967-70E450928CF1}"/>
                </a:ext>
              </a:extLst>
            </p:cNvPr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65;p26">
              <a:extLst>
                <a:ext uri="{FF2B5EF4-FFF2-40B4-BE49-F238E27FC236}">
                  <a16:creationId xmlns:a16="http://schemas.microsoft.com/office/drawing/2014/main" id="{3C388078-B93A-1649-948E-D3AAA186C518}"/>
                </a:ext>
              </a:extLst>
            </p:cNvPr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66;p26">
              <a:extLst>
                <a:ext uri="{FF2B5EF4-FFF2-40B4-BE49-F238E27FC236}">
                  <a16:creationId xmlns:a16="http://schemas.microsoft.com/office/drawing/2014/main" id="{03C3086B-5202-F44F-8526-8C8C24540DD6}"/>
                </a:ext>
              </a:extLst>
            </p:cNvPr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67;p26">
              <a:extLst>
                <a:ext uri="{FF2B5EF4-FFF2-40B4-BE49-F238E27FC236}">
                  <a16:creationId xmlns:a16="http://schemas.microsoft.com/office/drawing/2014/main" id="{673D9255-4551-F84A-96C1-8725821B734D}"/>
                </a:ext>
              </a:extLst>
            </p:cNvPr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68;p26">
              <a:extLst>
                <a:ext uri="{FF2B5EF4-FFF2-40B4-BE49-F238E27FC236}">
                  <a16:creationId xmlns:a16="http://schemas.microsoft.com/office/drawing/2014/main" id="{22E26B83-F419-3641-A281-56C758EE4160}"/>
                </a:ext>
              </a:extLst>
            </p:cNvPr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69;p26">
              <a:extLst>
                <a:ext uri="{FF2B5EF4-FFF2-40B4-BE49-F238E27FC236}">
                  <a16:creationId xmlns:a16="http://schemas.microsoft.com/office/drawing/2014/main" id="{B1F4C291-0C23-0747-8261-692DD31A62F9}"/>
                </a:ext>
              </a:extLst>
            </p:cNvPr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70;p26">
              <a:extLst>
                <a:ext uri="{FF2B5EF4-FFF2-40B4-BE49-F238E27FC236}">
                  <a16:creationId xmlns:a16="http://schemas.microsoft.com/office/drawing/2014/main" id="{F4837296-85D7-8644-8F12-3BE4EEAADFB5}"/>
                </a:ext>
              </a:extLst>
            </p:cNvPr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71;p26">
              <a:extLst>
                <a:ext uri="{FF2B5EF4-FFF2-40B4-BE49-F238E27FC236}">
                  <a16:creationId xmlns:a16="http://schemas.microsoft.com/office/drawing/2014/main" id="{F559B232-9A95-A542-8181-40665A02E582}"/>
                </a:ext>
              </a:extLst>
            </p:cNvPr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72;p26">
              <a:extLst>
                <a:ext uri="{FF2B5EF4-FFF2-40B4-BE49-F238E27FC236}">
                  <a16:creationId xmlns:a16="http://schemas.microsoft.com/office/drawing/2014/main" id="{CF4AABA4-FBE6-FF43-8250-B92F55F69B6F}"/>
                </a:ext>
              </a:extLst>
            </p:cNvPr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73;p26">
              <a:extLst>
                <a:ext uri="{FF2B5EF4-FFF2-40B4-BE49-F238E27FC236}">
                  <a16:creationId xmlns:a16="http://schemas.microsoft.com/office/drawing/2014/main" id="{3F03BC3E-E3AC-9841-987D-15448675BDDC}"/>
                </a:ext>
              </a:extLst>
            </p:cNvPr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74;p26">
              <a:extLst>
                <a:ext uri="{FF2B5EF4-FFF2-40B4-BE49-F238E27FC236}">
                  <a16:creationId xmlns:a16="http://schemas.microsoft.com/office/drawing/2014/main" id="{10579370-BD6B-1848-B470-019B431C7EBA}"/>
                </a:ext>
              </a:extLst>
            </p:cNvPr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75;p26">
              <a:extLst>
                <a:ext uri="{FF2B5EF4-FFF2-40B4-BE49-F238E27FC236}">
                  <a16:creationId xmlns:a16="http://schemas.microsoft.com/office/drawing/2014/main" id="{6F5D5465-9975-894D-8B1E-3B4278CCC451}"/>
                </a:ext>
              </a:extLst>
            </p:cNvPr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76;p26">
              <a:extLst>
                <a:ext uri="{FF2B5EF4-FFF2-40B4-BE49-F238E27FC236}">
                  <a16:creationId xmlns:a16="http://schemas.microsoft.com/office/drawing/2014/main" id="{B9A0D5BF-BA8D-BE48-9D23-572433D85CBD}"/>
                </a:ext>
              </a:extLst>
            </p:cNvPr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77;p26">
              <a:extLst>
                <a:ext uri="{FF2B5EF4-FFF2-40B4-BE49-F238E27FC236}">
                  <a16:creationId xmlns:a16="http://schemas.microsoft.com/office/drawing/2014/main" id="{63AB0093-59EC-4B46-8D75-E62D0B6CBF53}"/>
                </a:ext>
              </a:extLst>
            </p:cNvPr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78;p26">
              <a:extLst>
                <a:ext uri="{FF2B5EF4-FFF2-40B4-BE49-F238E27FC236}">
                  <a16:creationId xmlns:a16="http://schemas.microsoft.com/office/drawing/2014/main" id="{C058958C-1CA5-6B4D-87CF-2657B8A4AB7A}"/>
                </a:ext>
              </a:extLst>
            </p:cNvPr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379;p26">
              <a:extLst>
                <a:ext uri="{FF2B5EF4-FFF2-40B4-BE49-F238E27FC236}">
                  <a16:creationId xmlns:a16="http://schemas.microsoft.com/office/drawing/2014/main" id="{8B2865CF-6A79-E44F-9448-BB70B5E22C60}"/>
                </a:ext>
              </a:extLst>
            </p:cNvPr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80;p26">
              <a:extLst>
                <a:ext uri="{FF2B5EF4-FFF2-40B4-BE49-F238E27FC236}">
                  <a16:creationId xmlns:a16="http://schemas.microsoft.com/office/drawing/2014/main" id="{9D3DAFC1-EEE7-9C4E-8B76-1C558AB9D104}"/>
                </a:ext>
              </a:extLst>
            </p:cNvPr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381;p26">
              <a:extLst>
                <a:ext uri="{FF2B5EF4-FFF2-40B4-BE49-F238E27FC236}">
                  <a16:creationId xmlns:a16="http://schemas.microsoft.com/office/drawing/2014/main" id="{F6D7934B-2D4B-E144-94C1-46C305738E9C}"/>
                </a:ext>
              </a:extLst>
            </p:cNvPr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82;p26">
              <a:extLst>
                <a:ext uri="{FF2B5EF4-FFF2-40B4-BE49-F238E27FC236}">
                  <a16:creationId xmlns:a16="http://schemas.microsoft.com/office/drawing/2014/main" id="{CFF4D459-8614-9A46-8D21-7323EA99C779}"/>
                </a:ext>
              </a:extLst>
            </p:cNvPr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83;p26">
              <a:extLst>
                <a:ext uri="{FF2B5EF4-FFF2-40B4-BE49-F238E27FC236}">
                  <a16:creationId xmlns:a16="http://schemas.microsoft.com/office/drawing/2014/main" id="{34D0D7AC-FA9F-7A46-980D-42C2CC686D45}"/>
                </a:ext>
              </a:extLst>
            </p:cNvPr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84;p26">
              <a:extLst>
                <a:ext uri="{FF2B5EF4-FFF2-40B4-BE49-F238E27FC236}">
                  <a16:creationId xmlns:a16="http://schemas.microsoft.com/office/drawing/2014/main" id="{9D99F978-2BBE-C542-9D6A-42CD67D463A2}"/>
                </a:ext>
              </a:extLst>
            </p:cNvPr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85;p26">
              <a:extLst>
                <a:ext uri="{FF2B5EF4-FFF2-40B4-BE49-F238E27FC236}">
                  <a16:creationId xmlns:a16="http://schemas.microsoft.com/office/drawing/2014/main" id="{3352A432-3BD2-4E44-974A-4B94CCB299E9}"/>
                </a:ext>
              </a:extLst>
            </p:cNvPr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86;p26">
              <a:extLst>
                <a:ext uri="{FF2B5EF4-FFF2-40B4-BE49-F238E27FC236}">
                  <a16:creationId xmlns:a16="http://schemas.microsoft.com/office/drawing/2014/main" id="{98C33E7C-6EF7-1847-9E6F-1D4CA119B644}"/>
                </a:ext>
              </a:extLst>
            </p:cNvPr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87;p26">
              <a:extLst>
                <a:ext uri="{FF2B5EF4-FFF2-40B4-BE49-F238E27FC236}">
                  <a16:creationId xmlns:a16="http://schemas.microsoft.com/office/drawing/2014/main" id="{318C0AC0-C3B0-DD41-9726-1AE4BF053014}"/>
                </a:ext>
              </a:extLst>
            </p:cNvPr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88;p26">
              <a:extLst>
                <a:ext uri="{FF2B5EF4-FFF2-40B4-BE49-F238E27FC236}">
                  <a16:creationId xmlns:a16="http://schemas.microsoft.com/office/drawing/2014/main" id="{1A4190EC-CAD0-504C-9002-BDDA4D7B8F8E}"/>
                </a:ext>
              </a:extLst>
            </p:cNvPr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89;p26">
              <a:extLst>
                <a:ext uri="{FF2B5EF4-FFF2-40B4-BE49-F238E27FC236}">
                  <a16:creationId xmlns:a16="http://schemas.microsoft.com/office/drawing/2014/main" id="{CCF65BB3-0426-B141-8456-AD9723BE4FC5}"/>
                </a:ext>
              </a:extLst>
            </p:cNvPr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90;p26">
              <a:extLst>
                <a:ext uri="{FF2B5EF4-FFF2-40B4-BE49-F238E27FC236}">
                  <a16:creationId xmlns:a16="http://schemas.microsoft.com/office/drawing/2014/main" id="{96086926-9718-2B4A-844D-F6D33740A12D}"/>
                </a:ext>
              </a:extLst>
            </p:cNvPr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91;p26">
              <a:extLst>
                <a:ext uri="{FF2B5EF4-FFF2-40B4-BE49-F238E27FC236}">
                  <a16:creationId xmlns:a16="http://schemas.microsoft.com/office/drawing/2014/main" id="{2E9C7B1D-4B5B-9E44-BA40-3E6026B4F100}"/>
                </a:ext>
              </a:extLst>
            </p:cNvPr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92;p26">
              <a:extLst>
                <a:ext uri="{FF2B5EF4-FFF2-40B4-BE49-F238E27FC236}">
                  <a16:creationId xmlns:a16="http://schemas.microsoft.com/office/drawing/2014/main" id="{AFF05F08-43BC-104B-BFA9-BC539F1798F7}"/>
                </a:ext>
              </a:extLst>
            </p:cNvPr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93;p26">
              <a:extLst>
                <a:ext uri="{FF2B5EF4-FFF2-40B4-BE49-F238E27FC236}">
                  <a16:creationId xmlns:a16="http://schemas.microsoft.com/office/drawing/2014/main" id="{B80C7EDB-73FD-0849-87B7-A7B2EF53B20B}"/>
                </a:ext>
              </a:extLst>
            </p:cNvPr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94;p26">
              <a:extLst>
                <a:ext uri="{FF2B5EF4-FFF2-40B4-BE49-F238E27FC236}">
                  <a16:creationId xmlns:a16="http://schemas.microsoft.com/office/drawing/2014/main" id="{7253CD2D-D0E9-1146-A060-FBF6A389C0D0}"/>
                </a:ext>
              </a:extLst>
            </p:cNvPr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95;p26">
              <a:extLst>
                <a:ext uri="{FF2B5EF4-FFF2-40B4-BE49-F238E27FC236}">
                  <a16:creationId xmlns:a16="http://schemas.microsoft.com/office/drawing/2014/main" id="{878315ED-7B9E-384D-857E-4962D5DEBEAC}"/>
                </a:ext>
              </a:extLst>
            </p:cNvPr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96;p26">
              <a:extLst>
                <a:ext uri="{FF2B5EF4-FFF2-40B4-BE49-F238E27FC236}">
                  <a16:creationId xmlns:a16="http://schemas.microsoft.com/office/drawing/2014/main" id="{6A2A7492-41A5-184D-9173-C15859940174}"/>
                </a:ext>
              </a:extLst>
            </p:cNvPr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97;p26">
              <a:extLst>
                <a:ext uri="{FF2B5EF4-FFF2-40B4-BE49-F238E27FC236}">
                  <a16:creationId xmlns:a16="http://schemas.microsoft.com/office/drawing/2014/main" id="{6726115A-385E-A549-BE61-2D80BA0A200F}"/>
                </a:ext>
              </a:extLst>
            </p:cNvPr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98;p26">
              <a:extLst>
                <a:ext uri="{FF2B5EF4-FFF2-40B4-BE49-F238E27FC236}">
                  <a16:creationId xmlns:a16="http://schemas.microsoft.com/office/drawing/2014/main" id="{4C7DCF74-B051-F840-8BA1-F3DE7529CBCB}"/>
                </a:ext>
              </a:extLst>
            </p:cNvPr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99;p26">
              <a:extLst>
                <a:ext uri="{FF2B5EF4-FFF2-40B4-BE49-F238E27FC236}">
                  <a16:creationId xmlns:a16="http://schemas.microsoft.com/office/drawing/2014/main" id="{E07D95A3-D685-8A4E-9EFA-188A3EE25680}"/>
                </a:ext>
              </a:extLst>
            </p:cNvPr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400;p26">
              <a:extLst>
                <a:ext uri="{FF2B5EF4-FFF2-40B4-BE49-F238E27FC236}">
                  <a16:creationId xmlns:a16="http://schemas.microsoft.com/office/drawing/2014/main" id="{2266B009-4C2F-2A45-A421-73C3C5729266}"/>
                </a:ext>
              </a:extLst>
            </p:cNvPr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401;p26">
              <a:extLst>
                <a:ext uri="{FF2B5EF4-FFF2-40B4-BE49-F238E27FC236}">
                  <a16:creationId xmlns:a16="http://schemas.microsoft.com/office/drawing/2014/main" id="{5145D967-B0D2-E249-8C73-9388FC0CCF6C}"/>
                </a:ext>
              </a:extLst>
            </p:cNvPr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402;p26">
              <a:extLst>
                <a:ext uri="{FF2B5EF4-FFF2-40B4-BE49-F238E27FC236}">
                  <a16:creationId xmlns:a16="http://schemas.microsoft.com/office/drawing/2014/main" id="{B31B8425-5800-6240-9197-524989A15FBB}"/>
                </a:ext>
              </a:extLst>
            </p:cNvPr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403;p26">
              <a:extLst>
                <a:ext uri="{FF2B5EF4-FFF2-40B4-BE49-F238E27FC236}">
                  <a16:creationId xmlns:a16="http://schemas.microsoft.com/office/drawing/2014/main" id="{E2D37E60-186A-A74B-988F-A60D0BB2484E}"/>
                </a:ext>
              </a:extLst>
            </p:cNvPr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404;p26">
              <a:extLst>
                <a:ext uri="{FF2B5EF4-FFF2-40B4-BE49-F238E27FC236}">
                  <a16:creationId xmlns:a16="http://schemas.microsoft.com/office/drawing/2014/main" id="{0F3FF2F3-A682-A44A-97E7-B47F0535AE24}"/>
                </a:ext>
              </a:extLst>
            </p:cNvPr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405;p26">
              <a:extLst>
                <a:ext uri="{FF2B5EF4-FFF2-40B4-BE49-F238E27FC236}">
                  <a16:creationId xmlns:a16="http://schemas.microsoft.com/office/drawing/2014/main" id="{1B8B9E7D-7548-F647-B810-9F8EE8A7D57C}"/>
                </a:ext>
              </a:extLst>
            </p:cNvPr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406;p26">
              <a:extLst>
                <a:ext uri="{FF2B5EF4-FFF2-40B4-BE49-F238E27FC236}">
                  <a16:creationId xmlns:a16="http://schemas.microsoft.com/office/drawing/2014/main" id="{41493B0A-2293-3D4C-97CD-472F0775E409}"/>
                </a:ext>
              </a:extLst>
            </p:cNvPr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407;p26">
              <a:extLst>
                <a:ext uri="{FF2B5EF4-FFF2-40B4-BE49-F238E27FC236}">
                  <a16:creationId xmlns:a16="http://schemas.microsoft.com/office/drawing/2014/main" id="{A013814B-2E9F-6443-ACA7-AD2D2D21D8F6}"/>
                </a:ext>
              </a:extLst>
            </p:cNvPr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408;p26">
              <a:extLst>
                <a:ext uri="{FF2B5EF4-FFF2-40B4-BE49-F238E27FC236}">
                  <a16:creationId xmlns:a16="http://schemas.microsoft.com/office/drawing/2014/main" id="{5BAD5D11-80D2-994A-AF5E-A84D6598A3E7}"/>
                </a:ext>
              </a:extLst>
            </p:cNvPr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9;p26">
              <a:extLst>
                <a:ext uri="{FF2B5EF4-FFF2-40B4-BE49-F238E27FC236}">
                  <a16:creationId xmlns:a16="http://schemas.microsoft.com/office/drawing/2014/main" id="{6A3D1878-C7AA-3D4F-B263-E173336938B7}"/>
                </a:ext>
              </a:extLst>
            </p:cNvPr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10;p26">
              <a:extLst>
                <a:ext uri="{FF2B5EF4-FFF2-40B4-BE49-F238E27FC236}">
                  <a16:creationId xmlns:a16="http://schemas.microsoft.com/office/drawing/2014/main" id="{7F2675EA-291A-1043-B203-7172B87EBAFE}"/>
                </a:ext>
              </a:extLst>
            </p:cNvPr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11;p26">
              <a:extLst>
                <a:ext uri="{FF2B5EF4-FFF2-40B4-BE49-F238E27FC236}">
                  <a16:creationId xmlns:a16="http://schemas.microsoft.com/office/drawing/2014/main" id="{4C2C4327-7E04-5344-B6CC-317AA52AE152}"/>
                </a:ext>
              </a:extLst>
            </p:cNvPr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12;p26">
              <a:extLst>
                <a:ext uri="{FF2B5EF4-FFF2-40B4-BE49-F238E27FC236}">
                  <a16:creationId xmlns:a16="http://schemas.microsoft.com/office/drawing/2014/main" id="{C8ACC20F-69C8-A043-A593-EB7B76789F3E}"/>
                </a:ext>
              </a:extLst>
            </p:cNvPr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13;p26">
              <a:extLst>
                <a:ext uri="{FF2B5EF4-FFF2-40B4-BE49-F238E27FC236}">
                  <a16:creationId xmlns:a16="http://schemas.microsoft.com/office/drawing/2014/main" id="{3758ED6B-BFD7-4F4C-8B35-031A0358D27A}"/>
                </a:ext>
              </a:extLst>
            </p:cNvPr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14;p26">
              <a:extLst>
                <a:ext uri="{FF2B5EF4-FFF2-40B4-BE49-F238E27FC236}">
                  <a16:creationId xmlns:a16="http://schemas.microsoft.com/office/drawing/2014/main" id="{4B2F48DF-29E0-1A47-9F93-5F654ED25B76}"/>
                </a:ext>
              </a:extLst>
            </p:cNvPr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15;p26">
              <a:extLst>
                <a:ext uri="{FF2B5EF4-FFF2-40B4-BE49-F238E27FC236}">
                  <a16:creationId xmlns:a16="http://schemas.microsoft.com/office/drawing/2014/main" id="{E23C43DF-9395-CD48-850C-457277749F9E}"/>
                </a:ext>
              </a:extLst>
            </p:cNvPr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16;p26">
              <a:extLst>
                <a:ext uri="{FF2B5EF4-FFF2-40B4-BE49-F238E27FC236}">
                  <a16:creationId xmlns:a16="http://schemas.microsoft.com/office/drawing/2014/main" id="{5931FCA3-CA4E-BF44-836D-3672F06E3BC4}"/>
                </a:ext>
              </a:extLst>
            </p:cNvPr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17;p26">
              <a:extLst>
                <a:ext uri="{FF2B5EF4-FFF2-40B4-BE49-F238E27FC236}">
                  <a16:creationId xmlns:a16="http://schemas.microsoft.com/office/drawing/2014/main" id="{05365002-DB67-FE48-909B-F6910DF87A81}"/>
                </a:ext>
              </a:extLst>
            </p:cNvPr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8;p26">
              <a:extLst>
                <a:ext uri="{FF2B5EF4-FFF2-40B4-BE49-F238E27FC236}">
                  <a16:creationId xmlns:a16="http://schemas.microsoft.com/office/drawing/2014/main" id="{236B27BC-5F0F-AC47-924C-AFA1F4B25E26}"/>
                </a:ext>
              </a:extLst>
            </p:cNvPr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9;p26">
              <a:extLst>
                <a:ext uri="{FF2B5EF4-FFF2-40B4-BE49-F238E27FC236}">
                  <a16:creationId xmlns:a16="http://schemas.microsoft.com/office/drawing/2014/main" id="{F52FDEB8-C5FC-8E48-9B4C-3D596A8612D4}"/>
                </a:ext>
              </a:extLst>
            </p:cNvPr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20;p26">
              <a:extLst>
                <a:ext uri="{FF2B5EF4-FFF2-40B4-BE49-F238E27FC236}">
                  <a16:creationId xmlns:a16="http://schemas.microsoft.com/office/drawing/2014/main" id="{EE55A17E-7403-4E4D-B315-CAA0C622AF4D}"/>
                </a:ext>
              </a:extLst>
            </p:cNvPr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21;p26">
              <a:extLst>
                <a:ext uri="{FF2B5EF4-FFF2-40B4-BE49-F238E27FC236}">
                  <a16:creationId xmlns:a16="http://schemas.microsoft.com/office/drawing/2014/main" id="{8025B97C-E975-3F4B-8F9E-1A2EFB36F2A1}"/>
                </a:ext>
              </a:extLst>
            </p:cNvPr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22;p26">
              <a:extLst>
                <a:ext uri="{FF2B5EF4-FFF2-40B4-BE49-F238E27FC236}">
                  <a16:creationId xmlns:a16="http://schemas.microsoft.com/office/drawing/2014/main" id="{3788CCEC-CF7D-C140-82FF-6ED23A95C0A5}"/>
                </a:ext>
              </a:extLst>
            </p:cNvPr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23;p26">
              <a:extLst>
                <a:ext uri="{FF2B5EF4-FFF2-40B4-BE49-F238E27FC236}">
                  <a16:creationId xmlns:a16="http://schemas.microsoft.com/office/drawing/2014/main" id="{43A6DE3C-EFD9-3F49-99BC-A07A825D7529}"/>
                </a:ext>
              </a:extLst>
            </p:cNvPr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24;p26">
              <a:extLst>
                <a:ext uri="{FF2B5EF4-FFF2-40B4-BE49-F238E27FC236}">
                  <a16:creationId xmlns:a16="http://schemas.microsoft.com/office/drawing/2014/main" id="{94CF87B8-4940-A445-AEAE-04D560062E88}"/>
                </a:ext>
              </a:extLst>
            </p:cNvPr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25;p26">
              <a:extLst>
                <a:ext uri="{FF2B5EF4-FFF2-40B4-BE49-F238E27FC236}">
                  <a16:creationId xmlns:a16="http://schemas.microsoft.com/office/drawing/2014/main" id="{3DF4CE32-E67F-CF43-BB51-505159668D42}"/>
                </a:ext>
              </a:extLst>
            </p:cNvPr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26;p26">
              <a:extLst>
                <a:ext uri="{FF2B5EF4-FFF2-40B4-BE49-F238E27FC236}">
                  <a16:creationId xmlns:a16="http://schemas.microsoft.com/office/drawing/2014/main" id="{D7015B77-7205-424B-92C0-59BC70DD926C}"/>
                </a:ext>
              </a:extLst>
            </p:cNvPr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27;p26">
              <a:extLst>
                <a:ext uri="{FF2B5EF4-FFF2-40B4-BE49-F238E27FC236}">
                  <a16:creationId xmlns:a16="http://schemas.microsoft.com/office/drawing/2014/main" id="{F3DC2780-CF09-5947-9A83-0C72DBFAFE96}"/>
                </a:ext>
              </a:extLst>
            </p:cNvPr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8;p26">
              <a:extLst>
                <a:ext uri="{FF2B5EF4-FFF2-40B4-BE49-F238E27FC236}">
                  <a16:creationId xmlns:a16="http://schemas.microsoft.com/office/drawing/2014/main" id="{8939C2D2-BFC4-904E-A401-75AFF8559082}"/>
                </a:ext>
              </a:extLst>
            </p:cNvPr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429;p26">
              <a:extLst>
                <a:ext uri="{FF2B5EF4-FFF2-40B4-BE49-F238E27FC236}">
                  <a16:creationId xmlns:a16="http://schemas.microsoft.com/office/drawing/2014/main" id="{F7B8C75A-19B6-4648-98E8-22733C46AE79}"/>
                </a:ext>
              </a:extLst>
            </p:cNvPr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430;p26">
              <a:extLst>
                <a:ext uri="{FF2B5EF4-FFF2-40B4-BE49-F238E27FC236}">
                  <a16:creationId xmlns:a16="http://schemas.microsoft.com/office/drawing/2014/main" id="{AE64FAC3-AB30-4D4F-9A74-4FDA471E70DC}"/>
                </a:ext>
              </a:extLst>
            </p:cNvPr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431;p26">
              <a:extLst>
                <a:ext uri="{FF2B5EF4-FFF2-40B4-BE49-F238E27FC236}">
                  <a16:creationId xmlns:a16="http://schemas.microsoft.com/office/drawing/2014/main" id="{8F100351-02B1-AD4B-80DB-2A528C156424}"/>
                </a:ext>
              </a:extLst>
            </p:cNvPr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432;p26">
              <a:extLst>
                <a:ext uri="{FF2B5EF4-FFF2-40B4-BE49-F238E27FC236}">
                  <a16:creationId xmlns:a16="http://schemas.microsoft.com/office/drawing/2014/main" id="{E647D641-4A41-B84D-8E3E-DA92B8DEF357}"/>
                </a:ext>
              </a:extLst>
            </p:cNvPr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433;p26">
              <a:extLst>
                <a:ext uri="{FF2B5EF4-FFF2-40B4-BE49-F238E27FC236}">
                  <a16:creationId xmlns:a16="http://schemas.microsoft.com/office/drawing/2014/main" id="{0E21698E-D66F-9149-99A7-9B2BAA9374A4}"/>
                </a:ext>
              </a:extLst>
            </p:cNvPr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434;p26">
              <a:extLst>
                <a:ext uri="{FF2B5EF4-FFF2-40B4-BE49-F238E27FC236}">
                  <a16:creationId xmlns:a16="http://schemas.microsoft.com/office/drawing/2014/main" id="{705A0027-030F-334D-8FEF-9522E66E6B81}"/>
                </a:ext>
              </a:extLst>
            </p:cNvPr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435;p26">
              <a:extLst>
                <a:ext uri="{FF2B5EF4-FFF2-40B4-BE49-F238E27FC236}">
                  <a16:creationId xmlns:a16="http://schemas.microsoft.com/office/drawing/2014/main" id="{F55F0A04-CC9E-B043-B22B-6A30E70CE8DB}"/>
                </a:ext>
              </a:extLst>
            </p:cNvPr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436;p26">
              <a:extLst>
                <a:ext uri="{FF2B5EF4-FFF2-40B4-BE49-F238E27FC236}">
                  <a16:creationId xmlns:a16="http://schemas.microsoft.com/office/drawing/2014/main" id="{B3693A02-B1AB-604C-9296-BA9B83A10D08}"/>
                </a:ext>
              </a:extLst>
            </p:cNvPr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437;p26">
              <a:extLst>
                <a:ext uri="{FF2B5EF4-FFF2-40B4-BE49-F238E27FC236}">
                  <a16:creationId xmlns:a16="http://schemas.microsoft.com/office/drawing/2014/main" id="{64C7419A-83AE-8841-A4C7-A0528B8FE037}"/>
                </a:ext>
              </a:extLst>
            </p:cNvPr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438;p26">
              <a:extLst>
                <a:ext uri="{FF2B5EF4-FFF2-40B4-BE49-F238E27FC236}">
                  <a16:creationId xmlns:a16="http://schemas.microsoft.com/office/drawing/2014/main" id="{1F1C63A1-C171-7749-88CB-B24703AB168E}"/>
                </a:ext>
              </a:extLst>
            </p:cNvPr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439;p26">
              <a:extLst>
                <a:ext uri="{FF2B5EF4-FFF2-40B4-BE49-F238E27FC236}">
                  <a16:creationId xmlns:a16="http://schemas.microsoft.com/office/drawing/2014/main" id="{7B2EA7A4-FD2F-A44B-B046-928223513F09}"/>
                </a:ext>
              </a:extLst>
            </p:cNvPr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440;p26">
              <a:extLst>
                <a:ext uri="{FF2B5EF4-FFF2-40B4-BE49-F238E27FC236}">
                  <a16:creationId xmlns:a16="http://schemas.microsoft.com/office/drawing/2014/main" id="{A187C03B-3022-FC47-9BC3-DD7797929CDA}"/>
                </a:ext>
              </a:extLst>
            </p:cNvPr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441;p26">
              <a:extLst>
                <a:ext uri="{FF2B5EF4-FFF2-40B4-BE49-F238E27FC236}">
                  <a16:creationId xmlns:a16="http://schemas.microsoft.com/office/drawing/2014/main" id="{2978CAE6-0CD8-4246-A1E5-106C7C874FDB}"/>
                </a:ext>
              </a:extLst>
            </p:cNvPr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442;p26">
              <a:extLst>
                <a:ext uri="{FF2B5EF4-FFF2-40B4-BE49-F238E27FC236}">
                  <a16:creationId xmlns:a16="http://schemas.microsoft.com/office/drawing/2014/main" id="{D9548151-CC4B-DF4D-BF1A-93A44179DAB6}"/>
                </a:ext>
              </a:extLst>
            </p:cNvPr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443;p26">
              <a:extLst>
                <a:ext uri="{FF2B5EF4-FFF2-40B4-BE49-F238E27FC236}">
                  <a16:creationId xmlns:a16="http://schemas.microsoft.com/office/drawing/2014/main" id="{45DE8484-621C-6E4F-BBE7-A7D10B098465}"/>
                </a:ext>
              </a:extLst>
            </p:cNvPr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444;p26">
              <a:extLst>
                <a:ext uri="{FF2B5EF4-FFF2-40B4-BE49-F238E27FC236}">
                  <a16:creationId xmlns:a16="http://schemas.microsoft.com/office/drawing/2014/main" id="{19F748C3-25C0-2047-9843-277043CAA3CF}"/>
                </a:ext>
              </a:extLst>
            </p:cNvPr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445;p26">
              <a:extLst>
                <a:ext uri="{FF2B5EF4-FFF2-40B4-BE49-F238E27FC236}">
                  <a16:creationId xmlns:a16="http://schemas.microsoft.com/office/drawing/2014/main" id="{73C919EB-6310-EB47-8C76-B56BAA5AD2AD}"/>
                </a:ext>
              </a:extLst>
            </p:cNvPr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446;p26">
              <a:extLst>
                <a:ext uri="{FF2B5EF4-FFF2-40B4-BE49-F238E27FC236}">
                  <a16:creationId xmlns:a16="http://schemas.microsoft.com/office/drawing/2014/main" id="{B5899BA9-FFA1-5C4A-84C5-AF9FED8ECF7B}"/>
                </a:ext>
              </a:extLst>
            </p:cNvPr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447;p26">
              <a:extLst>
                <a:ext uri="{FF2B5EF4-FFF2-40B4-BE49-F238E27FC236}">
                  <a16:creationId xmlns:a16="http://schemas.microsoft.com/office/drawing/2014/main" id="{59F9A7DC-EA67-C243-84E3-05760D9171A5}"/>
                </a:ext>
              </a:extLst>
            </p:cNvPr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448;p26">
              <a:extLst>
                <a:ext uri="{FF2B5EF4-FFF2-40B4-BE49-F238E27FC236}">
                  <a16:creationId xmlns:a16="http://schemas.microsoft.com/office/drawing/2014/main" id="{895FDFF7-54C9-AE46-8A00-8D5E16C0E920}"/>
                </a:ext>
              </a:extLst>
            </p:cNvPr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449;p26">
              <a:extLst>
                <a:ext uri="{FF2B5EF4-FFF2-40B4-BE49-F238E27FC236}">
                  <a16:creationId xmlns:a16="http://schemas.microsoft.com/office/drawing/2014/main" id="{587D8653-AFD1-6142-B375-95B002A182F9}"/>
                </a:ext>
              </a:extLst>
            </p:cNvPr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450;p26">
              <a:extLst>
                <a:ext uri="{FF2B5EF4-FFF2-40B4-BE49-F238E27FC236}">
                  <a16:creationId xmlns:a16="http://schemas.microsoft.com/office/drawing/2014/main" id="{A48DD8CE-30DB-734A-8709-AA901C7B57A6}"/>
                </a:ext>
              </a:extLst>
            </p:cNvPr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451;p26">
              <a:extLst>
                <a:ext uri="{FF2B5EF4-FFF2-40B4-BE49-F238E27FC236}">
                  <a16:creationId xmlns:a16="http://schemas.microsoft.com/office/drawing/2014/main" id="{DE5EBE49-460F-924F-98F2-0F4B277B9925}"/>
                </a:ext>
              </a:extLst>
            </p:cNvPr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452;p26">
              <a:extLst>
                <a:ext uri="{FF2B5EF4-FFF2-40B4-BE49-F238E27FC236}">
                  <a16:creationId xmlns:a16="http://schemas.microsoft.com/office/drawing/2014/main" id="{02458C9A-8B73-D44E-BD2E-ADA80F4CF6DC}"/>
                </a:ext>
              </a:extLst>
            </p:cNvPr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453;p26">
              <a:extLst>
                <a:ext uri="{FF2B5EF4-FFF2-40B4-BE49-F238E27FC236}">
                  <a16:creationId xmlns:a16="http://schemas.microsoft.com/office/drawing/2014/main" id="{E2BA8D21-5092-964A-94CE-865834E61030}"/>
                </a:ext>
              </a:extLst>
            </p:cNvPr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454;p26">
              <a:extLst>
                <a:ext uri="{FF2B5EF4-FFF2-40B4-BE49-F238E27FC236}">
                  <a16:creationId xmlns:a16="http://schemas.microsoft.com/office/drawing/2014/main" id="{7895DAAF-C8E0-424F-9DB9-F3B644955571}"/>
                </a:ext>
              </a:extLst>
            </p:cNvPr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455;p26">
              <a:extLst>
                <a:ext uri="{FF2B5EF4-FFF2-40B4-BE49-F238E27FC236}">
                  <a16:creationId xmlns:a16="http://schemas.microsoft.com/office/drawing/2014/main" id="{4AB989E4-A26D-6246-8F01-FC5E3935764B}"/>
                </a:ext>
              </a:extLst>
            </p:cNvPr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456;p26">
              <a:extLst>
                <a:ext uri="{FF2B5EF4-FFF2-40B4-BE49-F238E27FC236}">
                  <a16:creationId xmlns:a16="http://schemas.microsoft.com/office/drawing/2014/main" id="{BE5F2B7B-2DA8-EA46-B048-BC838AD872ED}"/>
                </a:ext>
              </a:extLst>
            </p:cNvPr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457;p26">
              <a:extLst>
                <a:ext uri="{FF2B5EF4-FFF2-40B4-BE49-F238E27FC236}">
                  <a16:creationId xmlns:a16="http://schemas.microsoft.com/office/drawing/2014/main" id="{77B6EFCD-ABA0-044D-AA6E-CB894ED89A76}"/>
                </a:ext>
              </a:extLst>
            </p:cNvPr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458;p26">
              <a:extLst>
                <a:ext uri="{FF2B5EF4-FFF2-40B4-BE49-F238E27FC236}">
                  <a16:creationId xmlns:a16="http://schemas.microsoft.com/office/drawing/2014/main" id="{4CE2EE42-881A-6D47-84BC-3A779EA1A2C3}"/>
                </a:ext>
              </a:extLst>
            </p:cNvPr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459;p26">
              <a:extLst>
                <a:ext uri="{FF2B5EF4-FFF2-40B4-BE49-F238E27FC236}">
                  <a16:creationId xmlns:a16="http://schemas.microsoft.com/office/drawing/2014/main" id="{52E01131-EB0E-0340-AB5D-E8C905A560CC}"/>
                </a:ext>
              </a:extLst>
            </p:cNvPr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460;p26">
              <a:extLst>
                <a:ext uri="{FF2B5EF4-FFF2-40B4-BE49-F238E27FC236}">
                  <a16:creationId xmlns:a16="http://schemas.microsoft.com/office/drawing/2014/main" id="{0AB4552C-6B6E-F04B-BC10-85EBA424E703}"/>
                </a:ext>
              </a:extLst>
            </p:cNvPr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461;p26">
              <a:extLst>
                <a:ext uri="{FF2B5EF4-FFF2-40B4-BE49-F238E27FC236}">
                  <a16:creationId xmlns:a16="http://schemas.microsoft.com/office/drawing/2014/main" id="{7279FC66-64E9-4040-8777-1C543D430732}"/>
                </a:ext>
              </a:extLst>
            </p:cNvPr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462;p26">
              <a:extLst>
                <a:ext uri="{FF2B5EF4-FFF2-40B4-BE49-F238E27FC236}">
                  <a16:creationId xmlns:a16="http://schemas.microsoft.com/office/drawing/2014/main" id="{6B752219-F27D-D54C-A3CC-F3FC99C9D145}"/>
                </a:ext>
              </a:extLst>
            </p:cNvPr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463;p26">
              <a:extLst>
                <a:ext uri="{FF2B5EF4-FFF2-40B4-BE49-F238E27FC236}">
                  <a16:creationId xmlns:a16="http://schemas.microsoft.com/office/drawing/2014/main" id="{CA64EFDB-2C78-534B-BDD5-043A2FB168CC}"/>
                </a:ext>
              </a:extLst>
            </p:cNvPr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464;p26">
              <a:extLst>
                <a:ext uri="{FF2B5EF4-FFF2-40B4-BE49-F238E27FC236}">
                  <a16:creationId xmlns:a16="http://schemas.microsoft.com/office/drawing/2014/main" id="{31F7E232-939E-184C-8999-4E0E9E8F2D6D}"/>
                </a:ext>
              </a:extLst>
            </p:cNvPr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465;p26">
              <a:extLst>
                <a:ext uri="{FF2B5EF4-FFF2-40B4-BE49-F238E27FC236}">
                  <a16:creationId xmlns:a16="http://schemas.microsoft.com/office/drawing/2014/main" id="{5FBB1BB6-732D-5840-B405-2F3120B75582}"/>
                </a:ext>
              </a:extLst>
            </p:cNvPr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466;p26">
              <a:extLst>
                <a:ext uri="{FF2B5EF4-FFF2-40B4-BE49-F238E27FC236}">
                  <a16:creationId xmlns:a16="http://schemas.microsoft.com/office/drawing/2014/main" id="{55A0E638-27D7-BE49-9F12-6C6A71313E0F}"/>
                </a:ext>
              </a:extLst>
            </p:cNvPr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467;p26">
              <a:extLst>
                <a:ext uri="{FF2B5EF4-FFF2-40B4-BE49-F238E27FC236}">
                  <a16:creationId xmlns:a16="http://schemas.microsoft.com/office/drawing/2014/main" id="{F769ECCC-ED48-C247-B663-3DD7EE03A3D6}"/>
                </a:ext>
              </a:extLst>
            </p:cNvPr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468;p26">
              <a:extLst>
                <a:ext uri="{FF2B5EF4-FFF2-40B4-BE49-F238E27FC236}">
                  <a16:creationId xmlns:a16="http://schemas.microsoft.com/office/drawing/2014/main" id="{8177A39E-431A-9E4B-A701-3188F60C870F}"/>
                </a:ext>
              </a:extLst>
            </p:cNvPr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469;p26">
              <a:extLst>
                <a:ext uri="{FF2B5EF4-FFF2-40B4-BE49-F238E27FC236}">
                  <a16:creationId xmlns:a16="http://schemas.microsoft.com/office/drawing/2014/main" id="{2E268AC8-F962-E745-82E7-A517E0B5E5BD}"/>
                </a:ext>
              </a:extLst>
            </p:cNvPr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470;p26">
              <a:extLst>
                <a:ext uri="{FF2B5EF4-FFF2-40B4-BE49-F238E27FC236}">
                  <a16:creationId xmlns:a16="http://schemas.microsoft.com/office/drawing/2014/main" id="{252FBD74-B16C-C34F-8205-C8ECBF4E9E0B}"/>
                </a:ext>
              </a:extLst>
            </p:cNvPr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471;p26">
              <a:extLst>
                <a:ext uri="{FF2B5EF4-FFF2-40B4-BE49-F238E27FC236}">
                  <a16:creationId xmlns:a16="http://schemas.microsoft.com/office/drawing/2014/main" id="{82B03E02-957E-E14F-8031-BC8C86FCEEBA}"/>
                </a:ext>
              </a:extLst>
            </p:cNvPr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472;p26">
              <a:extLst>
                <a:ext uri="{FF2B5EF4-FFF2-40B4-BE49-F238E27FC236}">
                  <a16:creationId xmlns:a16="http://schemas.microsoft.com/office/drawing/2014/main" id="{7B4EDE2E-C475-E648-A0F4-8EF725EED57C}"/>
                </a:ext>
              </a:extLst>
            </p:cNvPr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473;p26">
              <a:extLst>
                <a:ext uri="{FF2B5EF4-FFF2-40B4-BE49-F238E27FC236}">
                  <a16:creationId xmlns:a16="http://schemas.microsoft.com/office/drawing/2014/main" id="{631E8299-7A19-7E4D-96C6-4A52999BA536}"/>
                </a:ext>
              </a:extLst>
            </p:cNvPr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474;p26">
              <a:extLst>
                <a:ext uri="{FF2B5EF4-FFF2-40B4-BE49-F238E27FC236}">
                  <a16:creationId xmlns:a16="http://schemas.microsoft.com/office/drawing/2014/main" id="{A3B91C8B-07B0-7046-899E-0F75E2BF9973}"/>
                </a:ext>
              </a:extLst>
            </p:cNvPr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475;p26">
              <a:extLst>
                <a:ext uri="{FF2B5EF4-FFF2-40B4-BE49-F238E27FC236}">
                  <a16:creationId xmlns:a16="http://schemas.microsoft.com/office/drawing/2014/main" id="{2AE3AEDD-D777-884E-A72E-B4CB5826F9B9}"/>
                </a:ext>
              </a:extLst>
            </p:cNvPr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476;p26">
              <a:extLst>
                <a:ext uri="{FF2B5EF4-FFF2-40B4-BE49-F238E27FC236}">
                  <a16:creationId xmlns:a16="http://schemas.microsoft.com/office/drawing/2014/main" id="{DBB711E0-15A0-B64C-A61D-B9067D926E59}"/>
                </a:ext>
              </a:extLst>
            </p:cNvPr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477;p26">
              <a:extLst>
                <a:ext uri="{FF2B5EF4-FFF2-40B4-BE49-F238E27FC236}">
                  <a16:creationId xmlns:a16="http://schemas.microsoft.com/office/drawing/2014/main" id="{DC855B24-C74B-1144-A3D8-F42AEDBD87AB}"/>
                </a:ext>
              </a:extLst>
            </p:cNvPr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478;p26">
              <a:extLst>
                <a:ext uri="{FF2B5EF4-FFF2-40B4-BE49-F238E27FC236}">
                  <a16:creationId xmlns:a16="http://schemas.microsoft.com/office/drawing/2014/main" id="{E075348C-04F9-C043-9771-FB6CEEF939F5}"/>
                </a:ext>
              </a:extLst>
            </p:cNvPr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479;p26">
              <a:extLst>
                <a:ext uri="{FF2B5EF4-FFF2-40B4-BE49-F238E27FC236}">
                  <a16:creationId xmlns:a16="http://schemas.microsoft.com/office/drawing/2014/main" id="{A8C4CCA7-703D-6F4C-B02D-BB96684129BE}"/>
                </a:ext>
              </a:extLst>
            </p:cNvPr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480;p26">
              <a:extLst>
                <a:ext uri="{FF2B5EF4-FFF2-40B4-BE49-F238E27FC236}">
                  <a16:creationId xmlns:a16="http://schemas.microsoft.com/office/drawing/2014/main" id="{EBB7D5C1-0D5D-0646-8D44-1B0CC9AABF06}"/>
                </a:ext>
              </a:extLst>
            </p:cNvPr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481;p26">
              <a:extLst>
                <a:ext uri="{FF2B5EF4-FFF2-40B4-BE49-F238E27FC236}">
                  <a16:creationId xmlns:a16="http://schemas.microsoft.com/office/drawing/2014/main" id="{5C75E0F7-2F5D-564B-86E6-221B1A395B87}"/>
                </a:ext>
              </a:extLst>
            </p:cNvPr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482;p26">
              <a:extLst>
                <a:ext uri="{FF2B5EF4-FFF2-40B4-BE49-F238E27FC236}">
                  <a16:creationId xmlns:a16="http://schemas.microsoft.com/office/drawing/2014/main" id="{DC580D13-ACAF-B54E-8D5F-7B83EAF3EC80}"/>
                </a:ext>
              </a:extLst>
            </p:cNvPr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483;p26">
              <a:extLst>
                <a:ext uri="{FF2B5EF4-FFF2-40B4-BE49-F238E27FC236}">
                  <a16:creationId xmlns:a16="http://schemas.microsoft.com/office/drawing/2014/main" id="{ED63E05C-422C-8346-88F0-F49E9FAEEFD5}"/>
                </a:ext>
              </a:extLst>
            </p:cNvPr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484;p26">
              <a:extLst>
                <a:ext uri="{FF2B5EF4-FFF2-40B4-BE49-F238E27FC236}">
                  <a16:creationId xmlns:a16="http://schemas.microsoft.com/office/drawing/2014/main" id="{DF8998C8-EFA1-F64A-A749-3A69EF758E36}"/>
                </a:ext>
              </a:extLst>
            </p:cNvPr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485;p26">
              <a:extLst>
                <a:ext uri="{FF2B5EF4-FFF2-40B4-BE49-F238E27FC236}">
                  <a16:creationId xmlns:a16="http://schemas.microsoft.com/office/drawing/2014/main" id="{A6FA27A9-F7C6-3F4A-A291-5FFAD9C38F90}"/>
                </a:ext>
              </a:extLst>
            </p:cNvPr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486;p26">
              <a:extLst>
                <a:ext uri="{FF2B5EF4-FFF2-40B4-BE49-F238E27FC236}">
                  <a16:creationId xmlns:a16="http://schemas.microsoft.com/office/drawing/2014/main" id="{3A259EB4-7127-454E-8466-FD6BFEB97DF4}"/>
                </a:ext>
              </a:extLst>
            </p:cNvPr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487;p26">
              <a:extLst>
                <a:ext uri="{FF2B5EF4-FFF2-40B4-BE49-F238E27FC236}">
                  <a16:creationId xmlns:a16="http://schemas.microsoft.com/office/drawing/2014/main" id="{4D186278-7605-BE4D-94EA-EED5B6EAA3C2}"/>
                </a:ext>
              </a:extLst>
            </p:cNvPr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488;p26">
              <a:extLst>
                <a:ext uri="{FF2B5EF4-FFF2-40B4-BE49-F238E27FC236}">
                  <a16:creationId xmlns:a16="http://schemas.microsoft.com/office/drawing/2014/main" id="{DDD89540-0E42-8C44-992B-3C22A2BD6998}"/>
                </a:ext>
              </a:extLst>
            </p:cNvPr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489;p26">
              <a:extLst>
                <a:ext uri="{FF2B5EF4-FFF2-40B4-BE49-F238E27FC236}">
                  <a16:creationId xmlns:a16="http://schemas.microsoft.com/office/drawing/2014/main" id="{3A2F3302-4FA7-8342-A2DF-D1B1315137D0}"/>
                </a:ext>
              </a:extLst>
            </p:cNvPr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490;p26">
              <a:extLst>
                <a:ext uri="{FF2B5EF4-FFF2-40B4-BE49-F238E27FC236}">
                  <a16:creationId xmlns:a16="http://schemas.microsoft.com/office/drawing/2014/main" id="{FFDC7D73-E004-204B-B154-CD9781255DB4}"/>
                </a:ext>
              </a:extLst>
            </p:cNvPr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491;p26">
              <a:extLst>
                <a:ext uri="{FF2B5EF4-FFF2-40B4-BE49-F238E27FC236}">
                  <a16:creationId xmlns:a16="http://schemas.microsoft.com/office/drawing/2014/main" id="{049DC49E-B915-0F49-B2A1-134A09EDAF9C}"/>
                </a:ext>
              </a:extLst>
            </p:cNvPr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492;p26">
              <a:extLst>
                <a:ext uri="{FF2B5EF4-FFF2-40B4-BE49-F238E27FC236}">
                  <a16:creationId xmlns:a16="http://schemas.microsoft.com/office/drawing/2014/main" id="{0719A774-18D9-6C43-A86D-2FA9E412C466}"/>
                </a:ext>
              </a:extLst>
            </p:cNvPr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493;p26">
              <a:extLst>
                <a:ext uri="{FF2B5EF4-FFF2-40B4-BE49-F238E27FC236}">
                  <a16:creationId xmlns:a16="http://schemas.microsoft.com/office/drawing/2014/main" id="{D24229BD-DB69-914E-B841-57085FFCF624}"/>
                </a:ext>
              </a:extLst>
            </p:cNvPr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494;p26">
              <a:extLst>
                <a:ext uri="{FF2B5EF4-FFF2-40B4-BE49-F238E27FC236}">
                  <a16:creationId xmlns:a16="http://schemas.microsoft.com/office/drawing/2014/main" id="{96DB093C-0875-E146-9A3B-31EE43D2CD68}"/>
                </a:ext>
              </a:extLst>
            </p:cNvPr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495;p26">
              <a:extLst>
                <a:ext uri="{FF2B5EF4-FFF2-40B4-BE49-F238E27FC236}">
                  <a16:creationId xmlns:a16="http://schemas.microsoft.com/office/drawing/2014/main" id="{542AB6D7-6618-0C4C-A624-0A96CFBB5442}"/>
                </a:ext>
              </a:extLst>
            </p:cNvPr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496;p26">
              <a:extLst>
                <a:ext uri="{FF2B5EF4-FFF2-40B4-BE49-F238E27FC236}">
                  <a16:creationId xmlns:a16="http://schemas.microsoft.com/office/drawing/2014/main" id="{AF3E2C1B-3D5B-664C-A4CD-686411F2D332}"/>
                </a:ext>
              </a:extLst>
            </p:cNvPr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97;p26">
              <a:extLst>
                <a:ext uri="{FF2B5EF4-FFF2-40B4-BE49-F238E27FC236}">
                  <a16:creationId xmlns:a16="http://schemas.microsoft.com/office/drawing/2014/main" id="{214854D8-BA54-0D41-BBCF-2B8ABD8F5689}"/>
                </a:ext>
              </a:extLst>
            </p:cNvPr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98;p26">
              <a:extLst>
                <a:ext uri="{FF2B5EF4-FFF2-40B4-BE49-F238E27FC236}">
                  <a16:creationId xmlns:a16="http://schemas.microsoft.com/office/drawing/2014/main" id="{CB1C4A47-7E9D-1D44-88E6-155AF333BCD3}"/>
                </a:ext>
              </a:extLst>
            </p:cNvPr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99;p26">
              <a:extLst>
                <a:ext uri="{FF2B5EF4-FFF2-40B4-BE49-F238E27FC236}">
                  <a16:creationId xmlns:a16="http://schemas.microsoft.com/office/drawing/2014/main" id="{E95C9EAA-E545-4D49-AEBF-0205C8513936}"/>
                </a:ext>
              </a:extLst>
            </p:cNvPr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500;p26">
              <a:extLst>
                <a:ext uri="{FF2B5EF4-FFF2-40B4-BE49-F238E27FC236}">
                  <a16:creationId xmlns:a16="http://schemas.microsoft.com/office/drawing/2014/main" id="{4FFB6C60-ADDC-B846-87B0-FBD6F7D87514}"/>
                </a:ext>
              </a:extLst>
            </p:cNvPr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501;p26">
              <a:extLst>
                <a:ext uri="{FF2B5EF4-FFF2-40B4-BE49-F238E27FC236}">
                  <a16:creationId xmlns:a16="http://schemas.microsoft.com/office/drawing/2014/main" id="{E4FB0478-08F6-3F40-85DE-0298830D2429}"/>
                </a:ext>
              </a:extLst>
            </p:cNvPr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502;p26">
              <a:extLst>
                <a:ext uri="{FF2B5EF4-FFF2-40B4-BE49-F238E27FC236}">
                  <a16:creationId xmlns:a16="http://schemas.microsoft.com/office/drawing/2014/main" id="{7E341763-B975-934A-8BEE-A0871FB50D7A}"/>
                </a:ext>
              </a:extLst>
            </p:cNvPr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503;p26">
              <a:extLst>
                <a:ext uri="{FF2B5EF4-FFF2-40B4-BE49-F238E27FC236}">
                  <a16:creationId xmlns:a16="http://schemas.microsoft.com/office/drawing/2014/main" id="{C7B826C4-663E-8546-A240-3D5E767834CE}"/>
                </a:ext>
              </a:extLst>
            </p:cNvPr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504;p26">
              <a:extLst>
                <a:ext uri="{FF2B5EF4-FFF2-40B4-BE49-F238E27FC236}">
                  <a16:creationId xmlns:a16="http://schemas.microsoft.com/office/drawing/2014/main" id="{09231D24-FDFC-6847-8BD6-0065A3EBA34C}"/>
                </a:ext>
              </a:extLst>
            </p:cNvPr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505;p26">
              <a:extLst>
                <a:ext uri="{FF2B5EF4-FFF2-40B4-BE49-F238E27FC236}">
                  <a16:creationId xmlns:a16="http://schemas.microsoft.com/office/drawing/2014/main" id="{BA7B14F2-0C4A-E747-8920-582A05150851}"/>
                </a:ext>
              </a:extLst>
            </p:cNvPr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506;p26">
              <a:extLst>
                <a:ext uri="{FF2B5EF4-FFF2-40B4-BE49-F238E27FC236}">
                  <a16:creationId xmlns:a16="http://schemas.microsoft.com/office/drawing/2014/main" id="{63E89BDA-3187-914E-BCEA-C2EC6183C76E}"/>
                </a:ext>
              </a:extLst>
            </p:cNvPr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507;p26">
              <a:extLst>
                <a:ext uri="{FF2B5EF4-FFF2-40B4-BE49-F238E27FC236}">
                  <a16:creationId xmlns:a16="http://schemas.microsoft.com/office/drawing/2014/main" id="{71DD480F-0DF3-2E4B-A23D-51C617EDBC13}"/>
                </a:ext>
              </a:extLst>
            </p:cNvPr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508;p26">
              <a:extLst>
                <a:ext uri="{FF2B5EF4-FFF2-40B4-BE49-F238E27FC236}">
                  <a16:creationId xmlns:a16="http://schemas.microsoft.com/office/drawing/2014/main" id="{816E4C22-B437-5444-AB4F-A891EE6C7AA1}"/>
                </a:ext>
              </a:extLst>
            </p:cNvPr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509;p26">
              <a:extLst>
                <a:ext uri="{FF2B5EF4-FFF2-40B4-BE49-F238E27FC236}">
                  <a16:creationId xmlns:a16="http://schemas.microsoft.com/office/drawing/2014/main" id="{1FBD469D-1DEB-8144-8BB6-B5DAB677A2C3}"/>
                </a:ext>
              </a:extLst>
            </p:cNvPr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510;p26">
              <a:extLst>
                <a:ext uri="{FF2B5EF4-FFF2-40B4-BE49-F238E27FC236}">
                  <a16:creationId xmlns:a16="http://schemas.microsoft.com/office/drawing/2014/main" id="{016C0200-F162-7A4C-97DD-566022A4D31D}"/>
                </a:ext>
              </a:extLst>
            </p:cNvPr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511;p26">
              <a:extLst>
                <a:ext uri="{FF2B5EF4-FFF2-40B4-BE49-F238E27FC236}">
                  <a16:creationId xmlns:a16="http://schemas.microsoft.com/office/drawing/2014/main" id="{57C565DA-9010-0541-B071-264CD995E7F9}"/>
                </a:ext>
              </a:extLst>
            </p:cNvPr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512;p26">
              <a:extLst>
                <a:ext uri="{FF2B5EF4-FFF2-40B4-BE49-F238E27FC236}">
                  <a16:creationId xmlns:a16="http://schemas.microsoft.com/office/drawing/2014/main" id="{BC591C34-0B1A-244D-A9E0-639E32190B53}"/>
                </a:ext>
              </a:extLst>
            </p:cNvPr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513;p26">
              <a:extLst>
                <a:ext uri="{FF2B5EF4-FFF2-40B4-BE49-F238E27FC236}">
                  <a16:creationId xmlns:a16="http://schemas.microsoft.com/office/drawing/2014/main" id="{C1F7D243-2A8C-DA4F-BA96-09F8AA398E7E}"/>
                </a:ext>
              </a:extLst>
            </p:cNvPr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514;p26">
              <a:extLst>
                <a:ext uri="{FF2B5EF4-FFF2-40B4-BE49-F238E27FC236}">
                  <a16:creationId xmlns:a16="http://schemas.microsoft.com/office/drawing/2014/main" id="{F3D350E1-D8C4-CC4E-8C04-C3FF29DA0715}"/>
                </a:ext>
              </a:extLst>
            </p:cNvPr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515;p26">
              <a:extLst>
                <a:ext uri="{FF2B5EF4-FFF2-40B4-BE49-F238E27FC236}">
                  <a16:creationId xmlns:a16="http://schemas.microsoft.com/office/drawing/2014/main" id="{039BC9D6-99A9-4B41-BBE1-D64557E9B049}"/>
                </a:ext>
              </a:extLst>
            </p:cNvPr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516;p26">
              <a:extLst>
                <a:ext uri="{FF2B5EF4-FFF2-40B4-BE49-F238E27FC236}">
                  <a16:creationId xmlns:a16="http://schemas.microsoft.com/office/drawing/2014/main" id="{496237AC-9DDD-F147-AF63-85AE0ED2DF4E}"/>
                </a:ext>
              </a:extLst>
            </p:cNvPr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517;p26">
              <a:extLst>
                <a:ext uri="{FF2B5EF4-FFF2-40B4-BE49-F238E27FC236}">
                  <a16:creationId xmlns:a16="http://schemas.microsoft.com/office/drawing/2014/main" id="{4F9AB193-950C-C04E-9B0F-4FC8BCB33FCA}"/>
                </a:ext>
              </a:extLst>
            </p:cNvPr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518;p26">
              <a:extLst>
                <a:ext uri="{FF2B5EF4-FFF2-40B4-BE49-F238E27FC236}">
                  <a16:creationId xmlns:a16="http://schemas.microsoft.com/office/drawing/2014/main" id="{C74CA5A5-2396-044F-994B-8A7D85FD8E8A}"/>
                </a:ext>
              </a:extLst>
            </p:cNvPr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519;p26">
              <a:extLst>
                <a:ext uri="{FF2B5EF4-FFF2-40B4-BE49-F238E27FC236}">
                  <a16:creationId xmlns:a16="http://schemas.microsoft.com/office/drawing/2014/main" id="{BB9CE204-F677-7642-A971-B771F0AF22F4}"/>
                </a:ext>
              </a:extLst>
            </p:cNvPr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520;p26">
              <a:extLst>
                <a:ext uri="{FF2B5EF4-FFF2-40B4-BE49-F238E27FC236}">
                  <a16:creationId xmlns:a16="http://schemas.microsoft.com/office/drawing/2014/main" id="{04062AF2-E9A6-CA43-9264-479542F36894}"/>
                </a:ext>
              </a:extLst>
            </p:cNvPr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521;p26">
              <a:extLst>
                <a:ext uri="{FF2B5EF4-FFF2-40B4-BE49-F238E27FC236}">
                  <a16:creationId xmlns:a16="http://schemas.microsoft.com/office/drawing/2014/main" id="{C86EC965-D977-8E4C-87E1-F5852A532FC5}"/>
                </a:ext>
              </a:extLst>
            </p:cNvPr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522;p26">
              <a:extLst>
                <a:ext uri="{FF2B5EF4-FFF2-40B4-BE49-F238E27FC236}">
                  <a16:creationId xmlns:a16="http://schemas.microsoft.com/office/drawing/2014/main" id="{482D0819-D5F1-0245-9594-6C1D8A1B03D5}"/>
                </a:ext>
              </a:extLst>
            </p:cNvPr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534;p26">
              <a:extLst>
                <a:ext uri="{FF2B5EF4-FFF2-40B4-BE49-F238E27FC236}">
                  <a16:creationId xmlns:a16="http://schemas.microsoft.com/office/drawing/2014/main" id="{7B262612-58CF-FE4E-AAA7-C7ED1949296A}"/>
                </a:ext>
              </a:extLst>
            </p:cNvPr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538;p26">
              <a:extLst>
                <a:ext uri="{FF2B5EF4-FFF2-40B4-BE49-F238E27FC236}">
                  <a16:creationId xmlns:a16="http://schemas.microsoft.com/office/drawing/2014/main" id="{C3364167-41B2-364A-B7ED-5F012C2E00B7}"/>
                </a:ext>
              </a:extLst>
            </p:cNvPr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539;p26">
              <a:extLst>
                <a:ext uri="{FF2B5EF4-FFF2-40B4-BE49-F238E27FC236}">
                  <a16:creationId xmlns:a16="http://schemas.microsoft.com/office/drawing/2014/main" id="{B93A813B-C10A-5447-8486-85822833C397}"/>
                </a:ext>
              </a:extLst>
            </p:cNvPr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540;p26">
              <a:extLst>
                <a:ext uri="{FF2B5EF4-FFF2-40B4-BE49-F238E27FC236}">
                  <a16:creationId xmlns:a16="http://schemas.microsoft.com/office/drawing/2014/main" id="{16EFB520-330B-FB42-84A9-F382F5D87AE6}"/>
                </a:ext>
              </a:extLst>
            </p:cNvPr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541;p26">
              <a:extLst>
                <a:ext uri="{FF2B5EF4-FFF2-40B4-BE49-F238E27FC236}">
                  <a16:creationId xmlns:a16="http://schemas.microsoft.com/office/drawing/2014/main" id="{320D8921-E81A-864B-89B2-A66AC1A21F6E}"/>
                </a:ext>
              </a:extLst>
            </p:cNvPr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542;p26">
              <a:extLst>
                <a:ext uri="{FF2B5EF4-FFF2-40B4-BE49-F238E27FC236}">
                  <a16:creationId xmlns:a16="http://schemas.microsoft.com/office/drawing/2014/main" id="{45081D13-389D-8B4C-B9C9-ACC35E9AC2AF}"/>
                </a:ext>
              </a:extLst>
            </p:cNvPr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543;p26">
              <a:extLst>
                <a:ext uri="{FF2B5EF4-FFF2-40B4-BE49-F238E27FC236}">
                  <a16:creationId xmlns:a16="http://schemas.microsoft.com/office/drawing/2014/main" id="{B326F37E-1549-9140-AA08-3322C84A945C}"/>
                </a:ext>
              </a:extLst>
            </p:cNvPr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544;p26">
              <a:extLst>
                <a:ext uri="{FF2B5EF4-FFF2-40B4-BE49-F238E27FC236}">
                  <a16:creationId xmlns:a16="http://schemas.microsoft.com/office/drawing/2014/main" id="{CF0D4A76-3E94-7444-8E8A-46AAE7D71EF0}"/>
                </a:ext>
              </a:extLst>
            </p:cNvPr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545;p26">
              <a:extLst>
                <a:ext uri="{FF2B5EF4-FFF2-40B4-BE49-F238E27FC236}">
                  <a16:creationId xmlns:a16="http://schemas.microsoft.com/office/drawing/2014/main" id="{33F28354-FAF4-7D46-B553-226F33F51BD3}"/>
                </a:ext>
              </a:extLst>
            </p:cNvPr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546;p26">
              <a:extLst>
                <a:ext uri="{FF2B5EF4-FFF2-40B4-BE49-F238E27FC236}">
                  <a16:creationId xmlns:a16="http://schemas.microsoft.com/office/drawing/2014/main" id="{CE3074A8-F334-0244-8926-8F04187A903B}"/>
                </a:ext>
              </a:extLst>
            </p:cNvPr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547;p26">
              <a:extLst>
                <a:ext uri="{FF2B5EF4-FFF2-40B4-BE49-F238E27FC236}">
                  <a16:creationId xmlns:a16="http://schemas.microsoft.com/office/drawing/2014/main" id="{6BF0005F-7A25-6447-B2F2-D6830BF4F795}"/>
                </a:ext>
              </a:extLst>
            </p:cNvPr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548;p26">
              <a:extLst>
                <a:ext uri="{FF2B5EF4-FFF2-40B4-BE49-F238E27FC236}">
                  <a16:creationId xmlns:a16="http://schemas.microsoft.com/office/drawing/2014/main" id="{3F367618-1471-AC4A-8A3E-42950BE85B38}"/>
                </a:ext>
              </a:extLst>
            </p:cNvPr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549;p26">
              <a:extLst>
                <a:ext uri="{FF2B5EF4-FFF2-40B4-BE49-F238E27FC236}">
                  <a16:creationId xmlns:a16="http://schemas.microsoft.com/office/drawing/2014/main" id="{C5A1B06C-3D43-964A-9EFF-CA71AE4A36EB}"/>
                </a:ext>
              </a:extLst>
            </p:cNvPr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550;p26">
              <a:extLst>
                <a:ext uri="{FF2B5EF4-FFF2-40B4-BE49-F238E27FC236}">
                  <a16:creationId xmlns:a16="http://schemas.microsoft.com/office/drawing/2014/main" id="{C4039165-6571-1E48-9A7D-F4117857600B}"/>
                </a:ext>
              </a:extLst>
            </p:cNvPr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551;p26">
              <a:extLst>
                <a:ext uri="{FF2B5EF4-FFF2-40B4-BE49-F238E27FC236}">
                  <a16:creationId xmlns:a16="http://schemas.microsoft.com/office/drawing/2014/main" id="{F65A0D9E-FB22-834C-BFC1-28401FC6284F}"/>
                </a:ext>
              </a:extLst>
            </p:cNvPr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552;p26">
              <a:extLst>
                <a:ext uri="{FF2B5EF4-FFF2-40B4-BE49-F238E27FC236}">
                  <a16:creationId xmlns:a16="http://schemas.microsoft.com/office/drawing/2014/main" id="{0AF7029C-62AA-064A-9FAC-F969D4CD5EDA}"/>
                </a:ext>
              </a:extLst>
            </p:cNvPr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553;p26">
              <a:extLst>
                <a:ext uri="{FF2B5EF4-FFF2-40B4-BE49-F238E27FC236}">
                  <a16:creationId xmlns:a16="http://schemas.microsoft.com/office/drawing/2014/main" id="{0FC0691B-95D7-344C-A4EE-3B885B51F775}"/>
                </a:ext>
              </a:extLst>
            </p:cNvPr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554;p26">
              <a:extLst>
                <a:ext uri="{FF2B5EF4-FFF2-40B4-BE49-F238E27FC236}">
                  <a16:creationId xmlns:a16="http://schemas.microsoft.com/office/drawing/2014/main" id="{E66AE6DB-98F7-ED42-9C0B-A9115AE45A49}"/>
                </a:ext>
              </a:extLst>
            </p:cNvPr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555;p26">
              <a:extLst>
                <a:ext uri="{FF2B5EF4-FFF2-40B4-BE49-F238E27FC236}">
                  <a16:creationId xmlns:a16="http://schemas.microsoft.com/office/drawing/2014/main" id="{C0DC14FD-4A4D-5749-87BA-4A79CF6B2A18}"/>
                </a:ext>
              </a:extLst>
            </p:cNvPr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556;p26">
              <a:extLst>
                <a:ext uri="{FF2B5EF4-FFF2-40B4-BE49-F238E27FC236}">
                  <a16:creationId xmlns:a16="http://schemas.microsoft.com/office/drawing/2014/main" id="{314D2762-44C9-AE49-9F84-37DB36C0B822}"/>
                </a:ext>
              </a:extLst>
            </p:cNvPr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557;p26">
              <a:extLst>
                <a:ext uri="{FF2B5EF4-FFF2-40B4-BE49-F238E27FC236}">
                  <a16:creationId xmlns:a16="http://schemas.microsoft.com/office/drawing/2014/main" id="{82EC562F-C74F-084B-9F1C-C5A7F452DF74}"/>
                </a:ext>
              </a:extLst>
            </p:cNvPr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558;p26">
              <a:extLst>
                <a:ext uri="{FF2B5EF4-FFF2-40B4-BE49-F238E27FC236}">
                  <a16:creationId xmlns:a16="http://schemas.microsoft.com/office/drawing/2014/main" id="{F47B25BF-807D-3743-9444-7C055DF39BD0}"/>
                </a:ext>
              </a:extLst>
            </p:cNvPr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559;p26">
              <a:extLst>
                <a:ext uri="{FF2B5EF4-FFF2-40B4-BE49-F238E27FC236}">
                  <a16:creationId xmlns:a16="http://schemas.microsoft.com/office/drawing/2014/main" id="{1513681F-0D96-534F-A53C-8527C7EB92B1}"/>
                </a:ext>
              </a:extLst>
            </p:cNvPr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560;p26">
              <a:extLst>
                <a:ext uri="{FF2B5EF4-FFF2-40B4-BE49-F238E27FC236}">
                  <a16:creationId xmlns:a16="http://schemas.microsoft.com/office/drawing/2014/main" id="{7E3C8037-0780-7645-B9A5-C083630CBA83}"/>
                </a:ext>
              </a:extLst>
            </p:cNvPr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561;p26">
              <a:extLst>
                <a:ext uri="{FF2B5EF4-FFF2-40B4-BE49-F238E27FC236}">
                  <a16:creationId xmlns:a16="http://schemas.microsoft.com/office/drawing/2014/main" id="{A4F5EF2F-46A4-8E4D-B75C-BC685D5F501F}"/>
                </a:ext>
              </a:extLst>
            </p:cNvPr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562;p26">
              <a:extLst>
                <a:ext uri="{FF2B5EF4-FFF2-40B4-BE49-F238E27FC236}">
                  <a16:creationId xmlns:a16="http://schemas.microsoft.com/office/drawing/2014/main" id="{9CCF1B3B-CB31-3541-8E33-4E94196FF921}"/>
                </a:ext>
              </a:extLst>
            </p:cNvPr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563;p26">
              <a:extLst>
                <a:ext uri="{FF2B5EF4-FFF2-40B4-BE49-F238E27FC236}">
                  <a16:creationId xmlns:a16="http://schemas.microsoft.com/office/drawing/2014/main" id="{9E950C24-F87E-E04F-A9E1-2E8AD7921407}"/>
                </a:ext>
              </a:extLst>
            </p:cNvPr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564;p26">
              <a:extLst>
                <a:ext uri="{FF2B5EF4-FFF2-40B4-BE49-F238E27FC236}">
                  <a16:creationId xmlns:a16="http://schemas.microsoft.com/office/drawing/2014/main" id="{EC78AD32-7F2F-D64A-B5C6-1479F18AC172}"/>
                </a:ext>
              </a:extLst>
            </p:cNvPr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565;p26">
              <a:extLst>
                <a:ext uri="{FF2B5EF4-FFF2-40B4-BE49-F238E27FC236}">
                  <a16:creationId xmlns:a16="http://schemas.microsoft.com/office/drawing/2014/main" id="{FA8A821C-A274-BB40-935C-7C1F36D41E95}"/>
                </a:ext>
              </a:extLst>
            </p:cNvPr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566;p26">
              <a:extLst>
                <a:ext uri="{FF2B5EF4-FFF2-40B4-BE49-F238E27FC236}">
                  <a16:creationId xmlns:a16="http://schemas.microsoft.com/office/drawing/2014/main" id="{40849289-D1BB-C342-ABCC-4187CA905DF9}"/>
                </a:ext>
              </a:extLst>
            </p:cNvPr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567;p26">
              <a:extLst>
                <a:ext uri="{FF2B5EF4-FFF2-40B4-BE49-F238E27FC236}">
                  <a16:creationId xmlns:a16="http://schemas.microsoft.com/office/drawing/2014/main" id="{4A1790EA-20AD-B345-BD5A-CFED7B45B2A4}"/>
                </a:ext>
              </a:extLst>
            </p:cNvPr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568;p26">
              <a:extLst>
                <a:ext uri="{FF2B5EF4-FFF2-40B4-BE49-F238E27FC236}">
                  <a16:creationId xmlns:a16="http://schemas.microsoft.com/office/drawing/2014/main" id="{DBB7295B-FD24-FA4C-841D-0AAB8F912814}"/>
                </a:ext>
              </a:extLst>
            </p:cNvPr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569;p26">
              <a:extLst>
                <a:ext uri="{FF2B5EF4-FFF2-40B4-BE49-F238E27FC236}">
                  <a16:creationId xmlns:a16="http://schemas.microsoft.com/office/drawing/2014/main" id="{9B150C9D-5372-BC49-96C6-9C1CB9EA3B9E}"/>
                </a:ext>
              </a:extLst>
            </p:cNvPr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570;p26">
              <a:extLst>
                <a:ext uri="{FF2B5EF4-FFF2-40B4-BE49-F238E27FC236}">
                  <a16:creationId xmlns:a16="http://schemas.microsoft.com/office/drawing/2014/main" id="{8C578341-3147-9C4D-9D4D-C053412E69D8}"/>
                </a:ext>
              </a:extLst>
            </p:cNvPr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571;p26">
              <a:extLst>
                <a:ext uri="{FF2B5EF4-FFF2-40B4-BE49-F238E27FC236}">
                  <a16:creationId xmlns:a16="http://schemas.microsoft.com/office/drawing/2014/main" id="{5B244B41-09F1-484A-A63D-89854F1D5389}"/>
                </a:ext>
              </a:extLst>
            </p:cNvPr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572;p26">
              <a:extLst>
                <a:ext uri="{FF2B5EF4-FFF2-40B4-BE49-F238E27FC236}">
                  <a16:creationId xmlns:a16="http://schemas.microsoft.com/office/drawing/2014/main" id="{7353F1E6-AC9D-CE41-A663-E2BBB035E3C9}"/>
                </a:ext>
              </a:extLst>
            </p:cNvPr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573;p26">
              <a:extLst>
                <a:ext uri="{FF2B5EF4-FFF2-40B4-BE49-F238E27FC236}">
                  <a16:creationId xmlns:a16="http://schemas.microsoft.com/office/drawing/2014/main" id="{CEAAE468-7E9A-E840-84AC-98FA9A6C1D90}"/>
                </a:ext>
              </a:extLst>
            </p:cNvPr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574;p26">
              <a:extLst>
                <a:ext uri="{FF2B5EF4-FFF2-40B4-BE49-F238E27FC236}">
                  <a16:creationId xmlns:a16="http://schemas.microsoft.com/office/drawing/2014/main" id="{A9CFA17C-7925-2C46-B208-B459D1214154}"/>
                </a:ext>
              </a:extLst>
            </p:cNvPr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575;p26">
              <a:extLst>
                <a:ext uri="{FF2B5EF4-FFF2-40B4-BE49-F238E27FC236}">
                  <a16:creationId xmlns:a16="http://schemas.microsoft.com/office/drawing/2014/main" id="{BA708028-7AA1-284D-9AFF-E9618FDEB57E}"/>
                </a:ext>
              </a:extLst>
            </p:cNvPr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576;p26">
              <a:extLst>
                <a:ext uri="{FF2B5EF4-FFF2-40B4-BE49-F238E27FC236}">
                  <a16:creationId xmlns:a16="http://schemas.microsoft.com/office/drawing/2014/main" id="{93448344-DAF8-3648-8A68-1AF99A157528}"/>
                </a:ext>
              </a:extLst>
            </p:cNvPr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577;p26">
              <a:extLst>
                <a:ext uri="{FF2B5EF4-FFF2-40B4-BE49-F238E27FC236}">
                  <a16:creationId xmlns:a16="http://schemas.microsoft.com/office/drawing/2014/main" id="{C07F6735-B9CB-2347-8554-5DF2412166EB}"/>
                </a:ext>
              </a:extLst>
            </p:cNvPr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578;p26">
              <a:extLst>
                <a:ext uri="{FF2B5EF4-FFF2-40B4-BE49-F238E27FC236}">
                  <a16:creationId xmlns:a16="http://schemas.microsoft.com/office/drawing/2014/main" id="{C30B1CE3-B344-9845-BFF9-AE37859BDCE7}"/>
                </a:ext>
              </a:extLst>
            </p:cNvPr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579;p26">
              <a:extLst>
                <a:ext uri="{FF2B5EF4-FFF2-40B4-BE49-F238E27FC236}">
                  <a16:creationId xmlns:a16="http://schemas.microsoft.com/office/drawing/2014/main" id="{87BBB200-B533-944F-A0A2-B6C2E4EF9912}"/>
                </a:ext>
              </a:extLst>
            </p:cNvPr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580;p26">
              <a:extLst>
                <a:ext uri="{FF2B5EF4-FFF2-40B4-BE49-F238E27FC236}">
                  <a16:creationId xmlns:a16="http://schemas.microsoft.com/office/drawing/2014/main" id="{D1CCE69C-E32C-4B4F-A940-6E3AC226852F}"/>
                </a:ext>
              </a:extLst>
            </p:cNvPr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581;p26">
              <a:extLst>
                <a:ext uri="{FF2B5EF4-FFF2-40B4-BE49-F238E27FC236}">
                  <a16:creationId xmlns:a16="http://schemas.microsoft.com/office/drawing/2014/main" id="{FF8CB18E-9BD1-0743-9955-D29D4E317D4A}"/>
                </a:ext>
              </a:extLst>
            </p:cNvPr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582;p26">
              <a:extLst>
                <a:ext uri="{FF2B5EF4-FFF2-40B4-BE49-F238E27FC236}">
                  <a16:creationId xmlns:a16="http://schemas.microsoft.com/office/drawing/2014/main" id="{F28AC6E5-EB79-7043-96D5-495A1F63A27F}"/>
                </a:ext>
              </a:extLst>
            </p:cNvPr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583;p26">
              <a:extLst>
                <a:ext uri="{FF2B5EF4-FFF2-40B4-BE49-F238E27FC236}">
                  <a16:creationId xmlns:a16="http://schemas.microsoft.com/office/drawing/2014/main" id="{F43BF024-3033-0248-8ABE-B40E8E7C9785}"/>
                </a:ext>
              </a:extLst>
            </p:cNvPr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584;p26">
              <a:extLst>
                <a:ext uri="{FF2B5EF4-FFF2-40B4-BE49-F238E27FC236}">
                  <a16:creationId xmlns:a16="http://schemas.microsoft.com/office/drawing/2014/main" id="{78469222-7C29-AF4B-B619-D7B4D833D7DB}"/>
                </a:ext>
              </a:extLst>
            </p:cNvPr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585;p26">
              <a:extLst>
                <a:ext uri="{FF2B5EF4-FFF2-40B4-BE49-F238E27FC236}">
                  <a16:creationId xmlns:a16="http://schemas.microsoft.com/office/drawing/2014/main" id="{47587AA1-9CDE-D248-80BC-49F5A5D8AA1A}"/>
                </a:ext>
              </a:extLst>
            </p:cNvPr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586;p26">
              <a:extLst>
                <a:ext uri="{FF2B5EF4-FFF2-40B4-BE49-F238E27FC236}">
                  <a16:creationId xmlns:a16="http://schemas.microsoft.com/office/drawing/2014/main" id="{CAB71CA8-647B-2F48-988D-E0FDA5F38AD8}"/>
                </a:ext>
              </a:extLst>
            </p:cNvPr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587;p26">
              <a:extLst>
                <a:ext uri="{FF2B5EF4-FFF2-40B4-BE49-F238E27FC236}">
                  <a16:creationId xmlns:a16="http://schemas.microsoft.com/office/drawing/2014/main" id="{83A159BD-EC77-3049-A657-B4EABB01FFE4}"/>
                </a:ext>
              </a:extLst>
            </p:cNvPr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588;p26">
              <a:extLst>
                <a:ext uri="{FF2B5EF4-FFF2-40B4-BE49-F238E27FC236}">
                  <a16:creationId xmlns:a16="http://schemas.microsoft.com/office/drawing/2014/main" id="{F6A891DC-3169-DC46-9CC8-6DA6847F7F4B}"/>
                </a:ext>
              </a:extLst>
            </p:cNvPr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589;p26">
              <a:extLst>
                <a:ext uri="{FF2B5EF4-FFF2-40B4-BE49-F238E27FC236}">
                  <a16:creationId xmlns:a16="http://schemas.microsoft.com/office/drawing/2014/main" id="{4CD71BA9-3C6F-8240-9836-E45238572B79}"/>
                </a:ext>
              </a:extLst>
            </p:cNvPr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590;p26">
              <a:extLst>
                <a:ext uri="{FF2B5EF4-FFF2-40B4-BE49-F238E27FC236}">
                  <a16:creationId xmlns:a16="http://schemas.microsoft.com/office/drawing/2014/main" id="{5F6531BC-D2CB-F04E-A734-81E53140A33B}"/>
                </a:ext>
              </a:extLst>
            </p:cNvPr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591;p26">
              <a:extLst>
                <a:ext uri="{FF2B5EF4-FFF2-40B4-BE49-F238E27FC236}">
                  <a16:creationId xmlns:a16="http://schemas.microsoft.com/office/drawing/2014/main" id="{F683A76C-430D-304E-9650-80A2AAE487AC}"/>
                </a:ext>
              </a:extLst>
            </p:cNvPr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592;p26">
              <a:extLst>
                <a:ext uri="{FF2B5EF4-FFF2-40B4-BE49-F238E27FC236}">
                  <a16:creationId xmlns:a16="http://schemas.microsoft.com/office/drawing/2014/main" id="{86D2AEE4-802E-5747-A1DE-997BD05FD951}"/>
                </a:ext>
              </a:extLst>
            </p:cNvPr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593;p26">
              <a:extLst>
                <a:ext uri="{FF2B5EF4-FFF2-40B4-BE49-F238E27FC236}">
                  <a16:creationId xmlns:a16="http://schemas.microsoft.com/office/drawing/2014/main" id="{27FD9201-2A31-9D4C-8589-6F88ABEAC688}"/>
                </a:ext>
              </a:extLst>
            </p:cNvPr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594;p26">
              <a:extLst>
                <a:ext uri="{FF2B5EF4-FFF2-40B4-BE49-F238E27FC236}">
                  <a16:creationId xmlns:a16="http://schemas.microsoft.com/office/drawing/2014/main" id="{3BD1AC5C-FB66-FC46-B81E-C47E640FC4B1}"/>
                </a:ext>
              </a:extLst>
            </p:cNvPr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595;p26">
              <a:extLst>
                <a:ext uri="{FF2B5EF4-FFF2-40B4-BE49-F238E27FC236}">
                  <a16:creationId xmlns:a16="http://schemas.microsoft.com/office/drawing/2014/main" id="{5A0283D2-1699-E84D-B401-D5BCB825E483}"/>
                </a:ext>
              </a:extLst>
            </p:cNvPr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596;p26">
              <a:extLst>
                <a:ext uri="{FF2B5EF4-FFF2-40B4-BE49-F238E27FC236}">
                  <a16:creationId xmlns:a16="http://schemas.microsoft.com/office/drawing/2014/main" id="{29AABADF-EDE0-1C42-B11A-E5E4760B5250}"/>
                </a:ext>
              </a:extLst>
            </p:cNvPr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597;p26">
              <a:extLst>
                <a:ext uri="{FF2B5EF4-FFF2-40B4-BE49-F238E27FC236}">
                  <a16:creationId xmlns:a16="http://schemas.microsoft.com/office/drawing/2014/main" id="{FADB0EA5-6E4A-184C-95F3-448EE8BEF346}"/>
                </a:ext>
              </a:extLst>
            </p:cNvPr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598;p26">
              <a:extLst>
                <a:ext uri="{FF2B5EF4-FFF2-40B4-BE49-F238E27FC236}">
                  <a16:creationId xmlns:a16="http://schemas.microsoft.com/office/drawing/2014/main" id="{71CAEBCC-80CD-0F4F-8853-8DD8B9462E5F}"/>
                </a:ext>
              </a:extLst>
            </p:cNvPr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599;p26">
              <a:extLst>
                <a:ext uri="{FF2B5EF4-FFF2-40B4-BE49-F238E27FC236}">
                  <a16:creationId xmlns:a16="http://schemas.microsoft.com/office/drawing/2014/main" id="{37EF3361-BDA0-A144-B65D-E5266443C46E}"/>
                </a:ext>
              </a:extLst>
            </p:cNvPr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600;p26">
              <a:extLst>
                <a:ext uri="{FF2B5EF4-FFF2-40B4-BE49-F238E27FC236}">
                  <a16:creationId xmlns:a16="http://schemas.microsoft.com/office/drawing/2014/main" id="{E6B827D7-6949-3447-A3F4-EFCA33A4235D}"/>
                </a:ext>
              </a:extLst>
            </p:cNvPr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601;p26">
              <a:extLst>
                <a:ext uri="{FF2B5EF4-FFF2-40B4-BE49-F238E27FC236}">
                  <a16:creationId xmlns:a16="http://schemas.microsoft.com/office/drawing/2014/main" id="{DC4EEFE1-C892-7C47-92DD-1F81AAE20F88}"/>
                </a:ext>
              </a:extLst>
            </p:cNvPr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602;p26">
              <a:extLst>
                <a:ext uri="{FF2B5EF4-FFF2-40B4-BE49-F238E27FC236}">
                  <a16:creationId xmlns:a16="http://schemas.microsoft.com/office/drawing/2014/main" id="{6FD8DB1F-6B2C-5C48-8F76-1D692FE589E4}"/>
                </a:ext>
              </a:extLst>
            </p:cNvPr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603;p26">
              <a:extLst>
                <a:ext uri="{FF2B5EF4-FFF2-40B4-BE49-F238E27FC236}">
                  <a16:creationId xmlns:a16="http://schemas.microsoft.com/office/drawing/2014/main" id="{87BF0311-12C3-DF47-9CB4-2F7FEE07CB44}"/>
                </a:ext>
              </a:extLst>
            </p:cNvPr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604;p26">
              <a:extLst>
                <a:ext uri="{FF2B5EF4-FFF2-40B4-BE49-F238E27FC236}">
                  <a16:creationId xmlns:a16="http://schemas.microsoft.com/office/drawing/2014/main" id="{E596D466-19B9-334F-A398-3AC5B4538ABF}"/>
                </a:ext>
              </a:extLst>
            </p:cNvPr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605;p26">
              <a:extLst>
                <a:ext uri="{FF2B5EF4-FFF2-40B4-BE49-F238E27FC236}">
                  <a16:creationId xmlns:a16="http://schemas.microsoft.com/office/drawing/2014/main" id="{7C900987-A530-1A45-8F81-98337FB7BFD8}"/>
                </a:ext>
              </a:extLst>
            </p:cNvPr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606;p26">
              <a:extLst>
                <a:ext uri="{FF2B5EF4-FFF2-40B4-BE49-F238E27FC236}">
                  <a16:creationId xmlns:a16="http://schemas.microsoft.com/office/drawing/2014/main" id="{0326F674-AA74-2448-BD0A-07EE06F1B647}"/>
                </a:ext>
              </a:extLst>
            </p:cNvPr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607;p26">
              <a:extLst>
                <a:ext uri="{FF2B5EF4-FFF2-40B4-BE49-F238E27FC236}">
                  <a16:creationId xmlns:a16="http://schemas.microsoft.com/office/drawing/2014/main" id="{118C784A-F1D5-2546-BA48-4337CABE7135}"/>
                </a:ext>
              </a:extLst>
            </p:cNvPr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608;p26">
              <a:extLst>
                <a:ext uri="{FF2B5EF4-FFF2-40B4-BE49-F238E27FC236}">
                  <a16:creationId xmlns:a16="http://schemas.microsoft.com/office/drawing/2014/main" id="{A724D112-094B-B047-9BB3-BFA90B4FC013}"/>
                </a:ext>
              </a:extLst>
            </p:cNvPr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609;p26">
              <a:extLst>
                <a:ext uri="{FF2B5EF4-FFF2-40B4-BE49-F238E27FC236}">
                  <a16:creationId xmlns:a16="http://schemas.microsoft.com/office/drawing/2014/main" id="{B814F525-E00C-8E44-B8F5-9545101FB45C}"/>
                </a:ext>
              </a:extLst>
            </p:cNvPr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610;p26">
              <a:extLst>
                <a:ext uri="{FF2B5EF4-FFF2-40B4-BE49-F238E27FC236}">
                  <a16:creationId xmlns:a16="http://schemas.microsoft.com/office/drawing/2014/main" id="{8A0CC4FF-7BBE-354F-A8A7-0B547BAB8E64}"/>
                </a:ext>
              </a:extLst>
            </p:cNvPr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611;p26">
              <a:extLst>
                <a:ext uri="{FF2B5EF4-FFF2-40B4-BE49-F238E27FC236}">
                  <a16:creationId xmlns:a16="http://schemas.microsoft.com/office/drawing/2014/main" id="{6DE32503-E2EF-EF41-9C3F-C07DD1B613F0}"/>
                </a:ext>
              </a:extLst>
            </p:cNvPr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612;p26">
              <a:extLst>
                <a:ext uri="{FF2B5EF4-FFF2-40B4-BE49-F238E27FC236}">
                  <a16:creationId xmlns:a16="http://schemas.microsoft.com/office/drawing/2014/main" id="{7B2F2ED9-5419-3E4E-A68A-C84693F2EFF9}"/>
                </a:ext>
              </a:extLst>
            </p:cNvPr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613;p26">
              <a:extLst>
                <a:ext uri="{FF2B5EF4-FFF2-40B4-BE49-F238E27FC236}">
                  <a16:creationId xmlns:a16="http://schemas.microsoft.com/office/drawing/2014/main" id="{56B754E5-29DB-E147-964F-06C454A5A9F8}"/>
                </a:ext>
              </a:extLst>
            </p:cNvPr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614;p26">
              <a:extLst>
                <a:ext uri="{FF2B5EF4-FFF2-40B4-BE49-F238E27FC236}">
                  <a16:creationId xmlns:a16="http://schemas.microsoft.com/office/drawing/2014/main" id="{8098F013-F21D-A243-BD4C-32AAE515901C}"/>
                </a:ext>
              </a:extLst>
            </p:cNvPr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615;p26">
              <a:extLst>
                <a:ext uri="{FF2B5EF4-FFF2-40B4-BE49-F238E27FC236}">
                  <a16:creationId xmlns:a16="http://schemas.microsoft.com/office/drawing/2014/main" id="{A6FBF7D1-FE68-FE4B-A003-61B581F420EF}"/>
                </a:ext>
              </a:extLst>
            </p:cNvPr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616;p26">
              <a:extLst>
                <a:ext uri="{FF2B5EF4-FFF2-40B4-BE49-F238E27FC236}">
                  <a16:creationId xmlns:a16="http://schemas.microsoft.com/office/drawing/2014/main" id="{50B0970E-20FA-C44E-9053-628B9C1CBB5A}"/>
                </a:ext>
              </a:extLst>
            </p:cNvPr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617;p26">
              <a:extLst>
                <a:ext uri="{FF2B5EF4-FFF2-40B4-BE49-F238E27FC236}">
                  <a16:creationId xmlns:a16="http://schemas.microsoft.com/office/drawing/2014/main" id="{F151AD2E-74E8-0642-BF07-9C797284581D}"/>
                </a:ext>
              </a:extLst>
            </p:cNvPr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618;p26">
              <a:extLst>
                <a:ext uri="{FF2B5EF4-FFF2-40B4-BE49-F238E27FC236}">
                  <a16:creationId xmlns:a16="http://schemas.microsoft.com/office/drawing/2014/main" id="{4AB140DE-21AC-B143-9ADE-FF371CC67AA4}"/>
                </a:ext>
              </a:extLst>
            </p:cNvPr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619;p26">
              <a:extLst>
                <a:ext uri="{FF2B5EF4-FFF2-40B4-BE49-F238E27FC236}">
                  <a16:creationId xmlns:a16="http://schemas.microsoft.com/office/drawing/2014/main" id="{A4FCD49B-FEE3-7040-8D57-6579AB86793F}"/>
                </a:ext>
              </a:extLst>
            </p:cNvPr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620;p26">
              <a:extLst>
                <a:ext uri="{FF2B5EF4-FFF2-40B4-BE49-F238E27FC236}">
                  <a16:creationId xmlns:a16="http://schemas.microsoft.com/office/drawing/2014/main" id="{6405B480-C596-0E4A-B677-9A7E612AC2AA}"/>
                </a:ext>
              </a:extLst>
            </p:cNvPr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621;p26">
              <a:extLst>
                <a:ext uri="{FF2B5EF4-FFF2-40B4-BE49-F238E27FC236}">
                  <a16:creationId xmlns:a16="http://schemas.microsoft.com/office/drawing/2014/main" id="{B6407EED-EB87-5447-AACD-5AFAD119D7D1}"/>
                </a:ext>
              </a:extLst>
            </p:cNvPr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622;p26">
              <a:extLst>
                <a:ext uri="{FF2B5EF4-FFF2-40B4-BE49-F238E27FC236}">
                  <a16:creationId xmlns:a16="http://schemas.microsoft.com/office/drawing/2014/main" id="{AD757461-3C6E-1543-A305-8A905BA03EDD}"/>
                </a:ext>
              </a:extLst>
            </p:cNvPr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623;p26">
              <a:extLst>
                <a:ext uri="{FF2B5EF4-FFF2-40B4-BE49-F238E27FC236}">
                  <a16:creationId xmlns:a16="http://schemas.microsoft.com/office/drawing/2014/main" id="{0DB25D53-839B-FE4D-8A80-8794C4A1AE99}"/>
                </a:ext>
              </a:extLst>
            </p:cNvPr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624;p26">
              <a:extLst>
                <a:ext uri="{FF2B5EF4-FFF2-40B4-BE49-F238E27FC236}">
                  <a16:creationId xmlns:a16="http://schemas.microsoft.com/office/drawing/2014/main" id="{643E0472-D41D-D248-BCFB-123A8172A619}"/>
                </a:ext>
              </a:extLst>
            </p:cNvPr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625;p26">
              <a:extLst>
                <a:ext uri="{FF2B5EF4-FFF2-40B4-BE49-F238E27FC236}">
                  <a16:creationId xmlns:a16="http://schemas.microsoft.com/office/drawing/2014/main" id="{189B54C6-CCAF-E943-8FA8-7D2626581A63}"/>
                </a:ext>
              </a:extLst>
            </p:cNvPr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626;p26">
              <a:extLst>
                <a:ext uri="{FF2B5EF4-FFF2-40B4-BE49-F238E27FC236}">
                  <a16:creationId xmlns:a16="http://schemas.microsoft.com/office/drawing/2014/main" id="{0280A3C9-C5CE-9C49-B9A9-346DB5F2F3A4}"/>
                </a:ext>
              </a:extLst>
            </p:cNvPr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627;p26">
              <a:extLst>
                <a:ext uri="{FF2B5EF4-FFF2-40B4-BE49-F238E27FC236}">
                  <a16:creationId xmlns:a16="http://schemas.microsoft.com/office/drawing/2014/main" id="{72248C27-A8F4-3946-BBCE-1B74A4B6853B}"/>
                </a:ext>
              </a:extLst>
            </p:cNvPr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628;p26">
              <a:extLst>
                <a:ext uri="{FF2B5EF4-FFF2-40B4-BE49-F238E27FC236}">
                  <a16:creationId xmlns:a16="http://schemas.microsoft.com/office/drawing/2014/main" id="{7887C1B9-3584-344F-B3FB-89082FADF7E8}"/>
                </a:ext>
              </a:extLst>
            </p:cNvPr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629;p26">
              <a:extLst>
                <a:ext uri="{FF2B5EF4-FFF2-40B4-BE49-F238E27FC236}">
                  <a16:creationId xmlns:a16="http://schemas.microsoft.com/office/drawing/2014/main" id="{34863299-3FA6-B647-A4DF-D761F3FFD520}"/>
                </a:ext>
              </a:extLst>
            </p:cNvPr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630;p26">
              <a:extLst>
                <a:ext uri="{FF2B5EF4-FFF2-40B4-BE49-F238E27FC236}">
                  <a16:creationId xmlns:a16="http://schemas.microsoft.com/office/drawing/2014/main" id="{44222BE9-62D5-8045-A51A-F59C91D7951D}"/>
                </a:ext>
              </a:extLst>
            </p:cNvPr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631;p26">
              <a:extLst>
                <a:ext uri="{FF2B5EF4-FFF2-40B4-BE49-F238E27FC236}">
                  <a16:creationId xmlns:a16="http://schemas.microsoft.com/office/drawing/2014/main" id="{07FEFCAA-B32F-EA4D-89B3-A5B4C9D9D001}"/>
                </a:ext>
              </a:extLst>
            </p:cNvPr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632;p26">
              <a:extLst>
                <a:ext uri="{FF2B5EF4-FFF2-40B4-BE49-F238E27FC236}">
                  <a16:creationId xmlns:a16="http://schemas.microsoft.com/office/drawing/2014/main" id="{723B9FFC-8BAF-0C4E-A38E-EE945B49E4B6}"/>
                </a:ext>
              </a:extLst>
            </p:cNvPr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633;p26">
              <a:extLst>
                <a:ext uri="{FF2B5EF4-FFF2-40B4-BE49-F238E27FC236}">
                  <a16:creationId xmlns:a16="http://schemas.microsoft.com/office/drawing/2014/main" id="{CCD1A94B-29FF-ED4C-8492-E4F6973A31E0}"/>
                </a:ext>
              </a:extLst>
            </p:cNvPr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634;p26">
              <a:extLst>
                <a:ext uri="{FF2B5EF4-FFF2-40B4-BE49-F238E27FC236}">
                  <a16:creationId xmlns:a16="http://schemas.microsoft.com/office/drawing/2014/main" id="{814B2089-1187-AC44-B386-EA2A47108DE9}"/>
                </a:ext>
              </a:extLst>
            </p:cNvPr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635;p26">
              <a:extLst>
                <a:ext uri="{FF2B5EF4-FFF2-40B4-BE49-F238E27FC236}">
                  <a16:creationId xmlns:a16="http://schemas.microsoft.com/office/drawing/2014/main" id="{6E774900-2E15-EE45-A062-57DE4980EDAD}"/>
                </a:ext>
              </a:extLst>
            </p:cNvPr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636;p26">
              <a:extLst>
                <a:ext uri="{FF2B5EF4-FFF2-40B4-BE49-F238E27FC236}">
                  <a16:creationId xmlns:a16="http://schemas.microsoft.com/office/drawing/2014/main" id="{A05E9E54-99D7-AD4E-95BF-DB42D917DA47}"/>
                </a:ext>
              </a:extLst>
            </p:cNvPr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637;p26">
              <a:extLst>
                <a:ext uri="{FF2B5EF4-FFF2-40B4-BE49-F238E27FC236}">
                  <a16:creationId xmlns:a16="http://schemas.microsoft.com/office/drawing/2014/main" id="{7284233B-D222-6B46-BB9B-491D12565220}"/>
                </a:ext>
              </a:extLst>
            </p:cNvPr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638;p26">
              <a:extLst>
                <a:ext uri="{FF2B5EF4-FFF2-40B4-BE49-F238E27FC236}">
                  <a16:creationId xmlns:a16="http://schemas.microsoft.com/office/drawing/2014/main" id="{9AC8980B-308D-9743-A761-34D94739684A}"/>
                </a:ext>
              </a:extLst>
            </p:cNvPr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639;p26">
              <a:extLst>
                <a:ext uri="{FF2B5EF4-FFF2-40B4-BE49-F238E27FC236}">
                  <a16:creationId xmlns:a16="http://schemas.microsoft.com/office/drawing/2014/main" id="{B204BD87-C953-4F40-B628-C8D604AE32F5}"/>
                </a:ext>
              </a:extLst>
            </p:cNvPr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640;p26">
              <a:extLst>
                <a:ext uri="{FF2B5EF4-FFF2-40B4-BE49-F238E27FC236}">
                  <a16:creationId xmlns:a16="http://schemas.microsoft.com/office/drawing/2014/main" id="{3D869A1A-BFC8-6540-836E-D5A9BFAA485F}"/>
                </a:ext>
              </a:extLst>
            </p:cNvPr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641;p26">
              <a:extLst>
                <a:ext uri="{FF2B5EF4-FFF2-40B4-BE49-F238E27FC236}">
                  <a16:creationId xmlns:a16="http://schemas.microsoft.com/office/drawing/2014/main" id="{4646855A-0886-FB40-9FD4-52B750F3997C}"/>
                </a:ext>
              </a:extLst>
            </p:cNvPr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642;p26">
              <a:extLst>
                <a:ext uri="{FF2B5EF4-FFF2-40B4-BE49-F238E27FC236}">
                  <a16:creationId xmlns:a16="http://schemas.microsoft.com/office/drawing/2014/main" id="{FDE48A4C-0978-0B43-9BBD-A92FEF27C3EB}"/>
                </a:ext>
              </a:extLst>
            </p:cNvPr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643;p26">
              <a:extLst>
                <a:ext uri="{FF2B5EF4-FFF2-40B4-BE49-F238E27FC236}">
                  <a16:creationId xmlns:a16="http://schemas.microsoft.com/office/drawing/2014/main" id="{AB3F201C-37E9-DB4A-BE07-0CED15F0F988}"/>
                </a:ext>
              </a:extLst>
            </p:cNvPr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644;p26">
              <a:extLst>
                <a:ext uri="{FF2B5EF4-FFF2-40B4-BE49-F238E27FC236}">
                  <a16:creationId xmlns:a16="http://schemas.microsoft.com/office/drawing/2014/main" id="{320A4408-23CA-B049-97A6-DFE777A15B9A}"/>
                </a:ext>
              </a:extLst>
            </p:cNvPr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645;p26">
              <a:extLst>
                <a:ext uri="{FF2B5EF4-FFF2-40B4-BE49-F238E27FC236}">
                  <a16:creationId xmlns:a16="http://schemas.microsoft.com/office/drawing/2014/main" id="{FD8E970A-8FFE-524C-A530-368F906A0E98}"/>
                </a:ext>
              </a:extLst>
            </p:cNvPr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646;p26">
              <a:extLst>
                <a:ext uri="{FF2B5EF4-FFF2-40B4-BE49-F238E27FC236}">
                  <a16:creationId xmlns:a16="http://schemas.microsoft.com/office/drawing/2014/main" id="{B60F7A48-CEA6-7640-82C4-01344E859838}"/>
                </a:ext>
              </a:extLst>
            </p:cNvPr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647;p26">
              <a:extLst>
                <a:ext uri="{FF2B5EF4-FFF2-40B4-BE49-F238E27FC236}">
                  <a16:creationId xmlns:a16="http://schemas.microsoft.com/office/drawing/2014/main" id="{DCF5E846-C3D5-AF4D-96B0-4E96EEEBEA22}"/>
                </a:ext>
              </a:extLst>
            </p:cNvPr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648;p26">
              <a:extLst>
                <a:ext uri="{FF2B5EF4-FFF2-40B4-BE49-F238E27FC236}">
                  <a16:creationId xmlns:a16="http://schemas.microsoft.com/office/drawing/2014/main" id="{45F302AE-B870-C94E-B583-CA0C1B684FB8}"/>
                </a:ext>
              </a:extLst>
            </p:cNvPr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649;p26">
              <a:extLst>
                <a:ext uri="{FF2B5EF4-FFF2-40B4-BE49-F238E27FC236}">
                  <a16:creationId xmlns:a16="http://schemas.microsoft.com/office/drawing/2014/main" id="{B7F1DD8E-723F-EC4B-A446-0E1E9486F4BA}"/>
                </a:ext>
              </a:extLst>
            </p:cNvPr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650;p26">
              <a:extLst>
                <a:ext uri="{FF2B5EF4-FFF2-40B4-BE49-F238E27FC236}">
                  <a16:creationId xmlns:a16="http://schemas.microsoft.com/office/drawing/2014/main" id="{A5B157B3-DE1C-AF4C-9770-899441F2A0BB}"/>
                </a:ext>
              </a:extLst>
            </p:cNvPr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651;p26">
              <a:extLst>
                <a:ext uri="{FF2B5EF4-FFF2-40B4-BE49-F238E27FC236}">
                  <a16:creationId xmlns:a16="http://schemas.microsoft.com/office/drawing/2014/main" id="{D63C0F07-1A23-8440-B06D-C4A810C8AF6D}"/>
                </a:ext>
              </a:extLst>
            </p:cNvPr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652;p26">
              <a:extLst>
                <a:ext uri="{FF2B5EF4-FFF2-40B4-BE49-F238E27FC236}">
                  <a16:creationId xmlns:a16="http://schemas.microsoft.com/office/drawing/2014/main" id="{206313F2-59D9-DB4C-9273-FC7B097F0D07}"/>
                </a:ext>
              </a:extLst>
            </p:cNvPr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653;p26">
              <a:extLst>
                <a:ext uri="{FF2B5EF4-FFF2-40B4-BE49-F238E27FC236}">
                  <a16:creationId xmlns:a16="http://schemas.microsoft.com/office/drawing/2014/main" id="{3611A7CE-A888-0043-86A0-2B6689B1706A}"/>
                </a:ext>
              </a:extLst>
            </p:cNvPr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654;p26">
              <a:extLst>
                <a:ext uri="{FF2B5EF4-FFF2-40B4-BE49-F238E27FC236}">
                  <a16:creationId xmlns:a16="http://schemas.microsoft.com/office/drawing/2014/main" id="{1BC1C66A-BC22-B54F-B4A5-A5DE6DA47833}"/>
                </a:ext>
              </a:extLst>
            </p:cNvPr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655;p26">
              <a:extLst>
                <a:ext uri="{FF2B5EF4-FFF2-40B4-BE49-F238E27FC236}">
                  <a16:creationId xmlns:a16="http://schemas.microsoft.com/office/drawing/2014/main" id="{557252E8-DC9E-674D-92B3-AD3E54F20FA1}"/>
                </a:ext>
              </a:extLst>
            </p:cNvPr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656;p26">
              <a:extLst>
                <a:ext uri="{FF2B5EF4-FFF2-40B4-BE49-F238E27FC236}">
                  <a16:creationId xmlns:a16="http://schemas.microsoft.com/office/drawing/2014/main" id="{2E405CC7-48C6-964C-9BD4-9A771ADE9CB5}"/>
                </a:ext>
              </a:extLst>
            </p:cNvPr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657;p26">
              <a:extLst>
                <a:ext uri="{FF2B5EF4-FFF2-40B4-BE49-F238E27FC236}">
                  <a16:creationId xmlns:a16="http://schemas.microsoft.com/office/drawing/2014/main" id="{710AFEAA-0FA5-6E4C-A322-A79540B0105C}"/>
                </a:ext>
              </a:extLst>
            </p:cNvPr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658;p26">
              <a:extLst>
                <a:ext uri="{FF2B5EF4-FFF2-40B4-BE49-F238E27FC236}">
                  <a16:creationId xmlns:a16="http://schemas.microsoft.com/office/drawing/2014/main" id="{65FD4149-90AE-ED49-8E1A-03B1F889AF5F}"/>
                </a:ext>
              </a:extLst>
            </p:cNvPr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659;p26">
              <a:extLst>
                <a:ext uri="{FF2B5EF4-FFF2-40B4-BE49-F238E27FC236}">
                  <a16:creationId xmlns:a16="http://schemas.microsoft.com/office/drawing/2014/main" id="{7BEAF7CC-20D8-EC45-A0A2-4BE67F7407F0}"/>
                </a:ext>
              </a:extLst>
            </p:cNvPr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660;p26">
              <a:extLst>
                <a:ext uri="{FF2B5EF4-FFF2-40B4-BE49-F238E27FC236}">
                  <a16:creationId xmlns:a16="http://schemas.microsoft.com/office/drawing/2014/main" id="{D42B3594-F1DC-5A46-8B51-49BD84BD8B9A}"/>
                </a:ext>
              </a:extLst>
            </p:cNvPr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661;p26">
              <a:extLst>
                <a:ext uri="{FF2B5EF4-FFF2-40B4-BE49-F238E27FC236}">
                  <a16:creationId xmlns:a16="http://schemas.microsoft.com/office/drawing/2014/main" id="{0D21DAE0-A4CE-C248-B6C7-E1F9E4A12B65}"/>
                </a:ext>
              </a:extLst>
            </p:cNvPr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662;p26">
              <a:extLst>
                <a:ext uri="{FF2B5EF4-FFF2-40B4-BE49-F238E27FC236}">
                  <a16:creationId xmlns:a16="http://schemas.microsoft.com/office/drawing/2014/main" id="{27C72958-3BF4-D049-AEA7-6557F3F99C8C}"/>
                </a:ext>
              </a:extLst>
            </p:cNvPr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663;p26">
              <a:extLst>
                <a:ext uri="{FF2B5EF4-FFF2-40B4-BE49-F238E27FC236}">
                  <a16:creationId xmlns:a16="http://schemas.microsoft.com/office/drawing/2014/main" id="{D3080E4A-42CD-4B4A-A5C6-67A8D4348823}"/>
                </a:ext>
              </a:extLst>
            </p:cNvPr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664;p26">
              <a:extLst>
                <a:ext uri="{FF2B5EF4-FFF2-40B4-BE49-F238E27FC236}">
                  <a16:creationId xmlns:a16="http://schemas.microsoft.com/office/drawing/2014/main" id="{6602C96B-65EE-1847-B9D1-25CA7483EAD2}"/>
                </a:ext>
              </a:extLst>
            </p:cNvPr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665;p26">
              <a:extLst>
                <a:ext uri="{FF2B5EF4-FFF2-40B4-BE49-F238E27FC236}">
                  <a16:creationId xmlns:a16="http://schemas.microsoft.com/office/drawing/2014/main" id="{6DF4377E-F2E1-0A47-95AD-9EC124E962F2}"/>
                </a:ext>
              </a:extLst>
            </p:cNvPr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666;p26">
              <a:extLst>
                <a:ext uri="{FF2B5EF4-FFF2-40B4-BE49-F238E27FC236}">
                  <a16:creationId xmlns:a16="http://schemas.microsoft.com/office/drawing/2014/main" id="{A20D21F1-FB5D-EC4B-85C9-C698FF00FF22}"/>
                </a:ext>
              </a:extLst>
            </p:cNvPr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667;p26">
              <a:extLst>
                <a:ext uri="{FF2B5EF4-FFF2-40B4-BE49-F238E27FC236}">
                  <a16:creationId xmlns:a16="http://schemas.microsoft.com/office/drawing/2014/main" id="{950E37B8-D6A8-4642-BC8F-03771BC34374}"/>
                </a:ext>
              </a:extLst>
            </p:cNvPr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668;p26">
              <a:extLst>
                <a:ext uri="{FF2B5EF4-FFF2-40B4-BE49-F238E27FC236}">
                  <a16:creationId xmlns:a16="http://schemas.microsoft.com/office/drawing/2014/main" id="{7A0BCBA9-02C7-BE4C-92FF-1D80480D7BDB}"/>
                </a:ext>
              </a:extLst>
            </p:cNvPr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669;p26">
              <a:extLst>
                <a:ext uri="{FF2B5EF4-FFF2-40B4-BE49-F238E27FC236}">
                  <a16:creationId xmlns:a16="http://schemas.microsoft.com/office/drawing/2014/main" id="{D6675FCF-F14A-3D40-8787-C51C301571E2}"/>
                </a:ext>
              </a:extLst>
            </p:cNvPr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670;p26">
              <a:extLst>
                <a:ext uri="{FF2B5EF4-FFF2-40B4-BE49-F238E27FC236}">
                  <a16:creationId xmlns:a16="http://schemas.microsoft.com/office/drawing/2014/main" id="{6D13C478-9F1E-3647-8CC0-260BF3770FB1}"/>
                </a:ext>
              </a:extLst>
            </p:cNvPr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671;p26">
              <a:extLst>
                <a:ext uri="{FF2B5EF4-FFF2-40B4-BE49-F238E27FC236}">
                  <a16:creationId xmlns:a16="http://schemas.microsoft.com/office/drawing/2014/main" id="{5EBC9C47-04C3-B44C-8AD8-38BD786E2E0F}"/>
                </a:ext>
              </a:extLst>
            </p:cNvPr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672;p26">
              <a:extLst>
                <a:ext uri="{FF2B5EF4-FFF2-40B4-BE49-F238E27FC236}">
                  <a16:creationId xmlns:a16="http://schemas.microsoft.com/office/drawing/2014/main" id="{C19AAF6A-EF0B-CA4B-8AF6-B6D9A99A198C}"/>
                </a:ext>
              </a:extLst>
            </p:cNvPr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673;p26">
              <a:extLst>
                <a:ext uri="{FF2B5EF4-FFF2-40B4-BE49-F238E27FC236}">
                  <a16:creationId xmlns:a16="http://schemas.microsoft.com/office/drawing/2014/main" id="{5055A824-EA99-EE44-92A0-19D9A66F2986}"/>
                </a:ext>
              </a:extLst>
            </p:cNvPr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674;p26">
              <a:extLst>
                <a:ext uri="{FF2B5EF4-FFF2-40B4-BE49-F238E27FC236}">
                  <a16:creationId xmlns:a16="http://schemas.microsoft.com/office/drawing/2014/main" id="{E2C06574-9367-D849-8448-E8B2E36B2018}"/>
                </a:ext>
              </a:extLst>
            </p:cNvPr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675;p26">
              <a:extLst>
                <a:ext uri="{FF2B5EF4-FFF2-40B4-BE49-F238E27FC236}">
                  <a16:creationId xmlns:a16="http://schemas.microsoft.com/office/drawing/2014/main" id="{D0776C35-673F-D944-9F83-6FB4A49E81FF}"/>
                </a:ext>
              </a:extLst>
            </p:cNvPr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676;p26">
              <a:extLst>
                <a:ext uri="{FF2B5EF4-FFF2-40B4-BE49-F238E27FC236}">
                  <a16:creationId xmlns:a16="http://schemas.microsoft.com/office/drawing/2014/main" id="{B6E13F7D-A042-E940-ACD7-6D7C875A88D8}"/>
                </a:ext>
              </a:extLst>
            </p:cNvPr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677;p26">
              <a:extLst>
                <a:ext uri="{FF2B5EF4-FFF2-40B4-BE49-F238E27FC236}">
                  <a16:creationId xmlns:a16="http://schemas.microsoft.com/office/drawing/2014/main" id="{BC8510B8-70F7-694F-AB47-A998C106D92A}"/>
                </a:ext>
              </a:extLst>
            </p:cNvPr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678;p26">
              <a:extLst>
                <a:ext uri="{FF2B5EF4-FFF2-40B4-BE49-F238E27FC236}">
                  <a16:creationId xmlns:a16="http://schemas.microsoft.com/office/drawing/2014/main" id="{1E9AD631-78D1-8245-B6BA-93BEA8153EE4}"/>
                </a:ext>
              </a:extLst>
            </p:cNvPr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679;p26">
              <a:extLst>
                <a:ext uri="{FF2B5EF4-FFF2-40B4-BE49-F238E27FC236}">
                  <a16:creationId xmlns:a16="http://schemas.microsoft.com/office/drawing/2014/main" id="{D6281657-35E7-CD4D-A944-EF1EE0E2E014}"/>
                </a:ext>
              </a:extLst>
            </p:cNvPr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680;p26">
              <a:extLst>
                <a:ext uri="{FF2B5EF4-FFF2-40B4-BE49-F238E27FC236}">
                  <a16:creationId xmlns:a16="http://schemas.microsoft.com/office/drawing/2014/main" id="{5D363A8F-5530-3440-936B-949AFE115BC4}"/>
                </a:ext>
              </a:extLst>
            </p:cNvPr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681;p26">
              <a:extLst>
                <a:ext uri="{FF2B5EF4-FFF2-40B4-BE49-F238E27FC236}">
                  <a16:creationId xmlns:a16="http://schemas.microsoft.com/office/drawing/2014/main" id="{DEA7267A-815B-5943-8E54-4952703275C9}"/>
                </a:ext>
              </a:extLst>
            </p:cNvPr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682;p26">
              <a:extLst>
                <a:ext uri="{FF2B5EF4-FFF2-40B4-BE49-F238E27FC236}">
                  <a16:creationId xmlns:a16="http://schemas.microsoft.com/office/drawing/2014/main" id="{32E89B69-BE88-844C-B951-A44FAEFB86B4}"/>
                </a:ext>
              </a:extLst>
            </p:cNvPr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683;p26">
              <a:extLst>
                <a:ext uri="{FF2B5EF4-FFF2-40B4-BE49-F238E27FC236}">
                  <a16:creationId xmlns:a16="http://schemas.microsoft.com/office/drawing/2014/main" id="{38D25E2A-8AC4-6041-8B71-C41AE39419D2}"/>
                </a:ext>
              </a:extLst>
            </p:cNvPr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684;p26">
              <a:extLst>
                <a:ext uri="{FF2B5EF4-FFF2-40B4-BE49-F238E27FC236}">
                  <a16:creationId xmlns:a16="http://schemas.microsoft.com/office/drawing/2014/main" id="{DE6D9B2E-545A-024A-8916-23EF7CB3B07C}"/>
                </a:ext>
              </a:extLst>
            </p:cNvPr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685;p26">
              <a:extLst>
                <a:ext uri="{FF2B5EF4-FFF2-40B4-BE49-F238E27FC236}">
                  <a16:creationId xmlns:a16="http://schemas.microsoft.com/office/drawing/2014/main" id="{2EED47EB-237F-1E4D-8AE0-46852B4F2F7E}"/>
                </a:ext>
              </a:extLst>
            </p:cNvPr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686;p26">
              <a:extLst>
                <a:ext uri="{FF2B5EF4-FFF2-40B4-BE49-F238E27FC236}">
                  <a16:creationId xmlns:a16="http://schemas.microsoft.com/office/drawing/2014/main" id="{B2CE42E2-AA24-604F-A77F-A51EBE3E8F29}"/>
                </a:ext>
              </a:extLst>
            </p:cNvPr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687;p26">
              <a:extLst>
                <a:ext uri="{FF2B5EF4-FFF2-40B4-BE49-F238E27FC236}">
                  <a16:creationId xmlns:a16="http://schemas.microsoft.com/office/drawing/2014/main" id="{AF2BAF2D-486D-4E4A-83FD-905544B4F435}"/>
                </a:ext>
              </a:extLst>
            </p:cNvPr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688;p26">
              <a:extLst>
                <a:ext uri="{FF2B5EF4-FFF2-40B4-BE49-F238E27FC236}">
                  <a16:creationId xmlns:a16="http://schemas.microsoft.com/office/drawing/2014/main" id="{2A1E46EB-03D6-C14E-A491-4895BD9E74D4}"/>
                </a:ext>
              </a:extLst>
            </p:cNvPr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689;p26">
              <a:extLst>
                <a:ext uri="{FF2B5EF4-FFF2-40B4-BE49-F238E27FC236}">
                  <a16:creationId xmlns:a16="http://schemas.microsoft.com/office/drawing/2014/main" id="{8AE33E4B-F06E-B54A-B66A-5EA7C9D815F6}"/>
                </a:ext>
              </a:extLst>
            </p:cNvPr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690;p26">
              <a:extLst>
                <a:ext uri="{FF2B5EF4-FFF2-40B4-BE49-F238E27FC236}">
                  <a16:creationId xmlns:a16="http://schemas.microsoft.com/office/drawing/2014/main" id="{03BC6902-BF92-4249-9592-D9C62E105A0E}"/>
                </a:ext>
              </a:extLst>
            </p:cNvPr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691;p26">
              <a:extLst>
                <a:ext uri="{FF2B5EF4-FFF2-40B4-BE49-F238E27FC236}">
                  <a16:creationId xmlns:a16="http://schemas.microsoft.com/office/drawing/2014/main" id="{B062B86B-394C-A54D-9376-66D3CCACEBBE}"/>
                </a:ext>
              </a:extLst>
            </p:cNvPr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692;p26">
              <a:extLst>
                <a:ext uri="{FF2B5EF4-FFF2-40B4-BE49-F238E27FC236}">
                  <a16:creationId xmlns:a16="http://schemas.microsoft.com/office/drawing/2014/main" id="{FF601833-42B7-2D4B-89F1-F0B84ABFF911}"/>
                </a:ext>
              </a:extLst>
            </p:cNvPr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693;p26">
              <a:extLst>
                <a:ext uri="{FF2B5EF4-FFF2-40B4-BE49-F238E27FC236}">
                  <a16:creationId xmlns:a16="http://schemas.microsoft.com/office/drawing/2014/main" id="{C4ABB222-0A1C-0C43-AB07-B154586CBC8A}"/>
                </a:ext>
              </a:extLst>
            </p:cNvPr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694;p26">
              <a:extLst>
                <a:ext uri="{FF2B5EF4-FFF2-40B4-BE49-F238E27FC236}">
                  <a16:creationId xmlns:a16="http://schemas.microsoft.com/office/drawing/2014/main" id="{E438E4A5-6093-6E45-A6CA-2D13C7D04150}"/>
                </a:ext>
              </a:extLst>
            </p:cNvPr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695;p26">
              <a:extLst>
                <a:ext uri="{FF2B5EF4-FFF2-40B4-BE49-F238E27FC236}">
                  <a16:creationId xmlns:a16="http://schemas.microsoft.com/office/drawing/2014/main" id="{2C4DC4A0-AFB1-1D4E-B200-B793F2933104}"/>
                </a:ext>
              </a:extLst>
            </p:cNvPr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696;p26">
              <a:extLst>
                <a:ext uri="{FF2B5EF4-FFF2-40B4-BE49-F238E27FC236}">
                  <a16:creationId xmlns:a16="http://schemas.microsoft.com/office/drawing/2014/main" id="{B8A9081E-89B1-CA43-8E8A-838436C81172}"/>
                </a:ext>
              </a:extLst>
            </p:cNvPr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697;p26">
              <a:extLst>
                <a:ext uri="{FF2B5EF4-FFF2-40B4-BE49-F238E27FC236}">
                  <a16:creationId xmlns:a16="http://schemas.microsoft.com/office/drawing/2014/main" id="{5A8ED572-F5C5-6348-91D3-C295F71822BE}"/>
                </a:ext>
              </a:extLst>
            </p:cNvPr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698;p26">
              <a:extLst>
                <a:ext uri="{FF2B5EF4-FFF2-40B4-BE49-F238E27FC236}">
                  <a16:creationId xmlns:a16="http://schemas.microsoft.com/office/drawing/2014/main" id="{A5AFF8C6-04F9-0C48-B8D8-525EB1A01899}"/>
                </a:ext>
              </a:extLst>
            </p:cNvPr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699;p26">
              <a:extLst>
                <a:ext uri="{FF2B5EF4-FFF2-40B4-BE49-F238E27FC236}">
                  <a16:creationId xmlns:a16="http://schemas.microsoft.com/office/drawing/2014/main" id="{A5D27F4F-EC99-774A-8E2B-D6AE8BC0BA96}"/>
                </a:ext>
              </a:extLst>
            </p:cNvPr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700;p26">
              <a:extLst>
                <a:ext uri="{FF2B5EF4-FFF2-40B4-BE49-F238E27FC236}">
                  <a16:creationId xmlns:a16="http://schemas.microsoft.com/office/drawing/2014/main" id="{3B9D9F24-9DA2-1D48-9C8A-06382669BAE9}"/>
                </a:ext>
              </a:extLst>
            </p:cNvPr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701;p26">
              <a:extLst>
                <a:ext uri="{FF2B5EF4-FFF2-40B4-BE49-F238E27FC236}">
                  <a16:creationId xmlns:a16="http://schemas.microsoft.com/office/drawing/2014/main" id="{CD1670E9-3042-1140-95F5-E4C92571871A}"/>
                </a:ext>
              </a:extLst>
            </p:cNvPr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702;p26">
              <a:extLst>
                <a:ext uri="{FF2B5EF4-FFF2-40B4-BE49-F238E27FC236}">
                  <a16:creationId xmlns:a16="http://schemas.microsoft.com/office/drawing/2014/main" id="{FD9F428B-16A1-FD45-8DE7-ECBD3507FCDB}"/>
                </a:ext>
              </a:extLst>
            </p:cNvPr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703;p26">
              <a:extLst>
                <a:ext uri="{FF2B5EF4-FFF2-40B4-BE49-F238E27FC236}">
                  <a16:creationId xmlns:a16="http://schemas.microsoft.com/office/drawing/2014/main" id="{C8CA53EF-8B12-F04C-A000-9301F1FEE83D}"/>
                </a:ext>
              </a:extLst>
            </p:cNvPr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704;p26">
              <a:extLst>
                <a:ext uri="{FF2B5EF4-FFF2-40B4-BE49-F238E27FC236}">
                  <a16:creationId xmlns:a16="http://schemas.microsoft.com/office/drawing/2014/main" id="{20B9A8A1-55A6-CA44-A4FC-D36569DAC9AC}"/>
                </a:ext>
              </a:extLst>
            </p:cNvPr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705;p26">
              <a:extLst>
                <a:ext uri="{FF2B5EF4-FFF2-40B4-BE49-F238E27FC236}">
                  <a16:creationId xmlns:a16="http://schemas.microsoft.com/office/drawing/2014/main" id="{501F1B75-5D80-0940-8482-C59A74BB1144}"/>
                </a:ext>
              </a:extLst>
            </p:cNvPr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706;p26">
              <a:extLst>
                <a:ext uri="{FF2B5EF4-FFF2-40B4-BE49-F238E27FC236}">
                  <a16:creationId xmlns:a16="http://schemas.microsoft.com/office/drawing/2014/main" id="{5E31B714-2FE6-D84D-B417-9B1E31DA0A6F}"/>
                </a:ext>
              </a:extLst>
            </p:cNvPr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707;p26">
              <a:extLst>
                <a:ext uri="{FF2B5EF4-FFF2-40B4-BE49-F238E27FC236}">
                  <a16:creationId xmlns:a16="http://schemas.microsoft.com/office/drawing/2014/main" id="{3DB6CABD-4810-1846-B70E-81E0F4D4C8E0}"/>
                </a:ext>
              </a:extLst>
            </p:cNvPr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708;p26">
              <a:extLst>
                <a:ext uri="{FF2B5EF4-FFF2-40B4-BE49-F238E27FC236}">
                  <a16:creationId xmlns:a16="http://schemas.microsoft.com/office/drawing/2014/main" id="{94BCC306-1618-B643-9A2E-F1E591488AF1}"/>
                </a:ext>
              </a:extLst>
            </p:cNvPr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709;p26">
              <a:extLst>
                <a:ext uri="{FF2B5EF4-FFF2-40B4-BE49-F238E27FC236}">
                  <a16:creationId xmlns:a16="http://schemas.microsoft.com/office/drawing/2014/main" id="{3B2696B1-0290-DA43-93A1-73C3CFAC74E4}"/>
                </a:ext>
              </a:extLst>
            </p:cNvPr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710;p26">
              <a:extLst>
                <a:ext uri="{FF2B5EF4-FFF2-40B4-BE49-F238E27FC236}">
                  <a16:creationId xmlns:a16="http://schemas.microsoft.com/office/drawing/2014/main" id="{5B8C4458-9F80-A84D-AC1C-8A2B12C9132C}"/>
                </a:ext>
              </a:extLst>
            </p:cNvPr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711;p26">
              <a:extLst>
                <a:ext uri="{FF2B5EF4-FFF2-40B4-BE49-F238E27FC236}">
                  <a16:creationId xmlns:a16="http://schemas.microsoft.com/office/drawing/2014/main" id="{97307E99-F064-8141-AA8E-D5AD4BF35B39}"/>
                </a:ext>
              </a:extLst>
            </p:cNvPr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712;p26">
              <a:extLst>
                <a:ext uri="{FF2B5EF4-FFF2-40B4-BE49-F238E27FC236}">
                  <a16:creationId xmlns:a16="http://schemas.microsoft.com/office/drawing/2014/main" id="{CE202EDA-1F78-5846-BA00-FC366ABBC9C2}"/>
                </a:ext>
              </a:extLst>
            </p:cNvPr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713;p26">
              <a:extLst>
                <a:ext uri="{FF2B5EF4-FFF2-40B4-BE49-F238E27FC236}">
                  <a16:creationId xmlns:a16="http://schemas.microsoft.com/office/drawing/2014/main" id="{166EFE47-44F8-F64E-9DE6-2B8812E74812}"/>
                </a:ext>
              </a:extLst>
            </p:cNvPr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714;p26">
              <a:extLst>
                <a:ext uri="{FF2B5EF4-FFF2-40B4-BE49-F238E27FC236}">
                  <a16:creationId xmlns:a16="http://schemas.microsoft.com/office/drawing/2014/main" id="{6F2A2BB6-EEFF-5741-BAA1-B246D1659EE1}"/>
                </a:ext>
              </a:extLst>
            </p:cNvPr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715;p26">
              <a:extLst>
                <a:ext uri="{FF2B5EF4-FFF2-40B4-BE49-F238E27FC236}">
                  <a16:creationId xmlns:a16="http://schemas.microsoft.com/office/drawing/2014/main" id="{6575AC14-3A41-544F-990B-400D9E6F5E30}"/>
                </a:ext>
              </a:extLst>
            </p:cNvPr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716;p26">
              <a:extLst>
                <a:ext uri="{FF2B5EF4-FFF2-40B4-BE49-F238E27FC236}">
                  <a16:creationId xmlns:a16="http://schemas.microsoft.com/office/drawing/2014/main" id="{12F2E787-E1E3-B449-A7A0-86AEF6A3079E}"/>
                </a:ext>
              </a:extLst>
            </p:cNvPr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717;p26">
              <a:extLst>
                <a:ext uri="{FF2B5EF4-FFF2-40B4-BE49-F238E27FC236}">
                  <a16:creationId xmlns:a16="http://schemas.microsoft.com/office/drawing/2014/main" id="{DBF5AF1E-6BFC-0049-A721-7A5CCFA702C6}"/>
                </a:ext>
              </a:extLst>
            </p:cNvPr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718;p26">
              <a:extLst>
                <a:ext uri="{FF2B5EF4-FFF2-40B4-BE49-F238E27FC236}">
                  <a16:creationId xmlns:a16="http://schemas.microsoft.com/office/drawing/2014/main" id="{903CD131-CCB2-504C-92C7-11B66DFAAB26}"/>
                </a:ext>
              </a:extLst>
            </p:cNvPr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719;p26">
              <a:extLst>
                <a:ext uri="{FF2B5EF4-FFF2-40B4-BE49-F238E27FC236}">
                  <a16:creationId xmlns:a16="http://schemas.microsoft.com/office/drawing/2014/main" id="{306041E3-C965-4141-BE88-3A4BB260FE9B}"/>
                </a:ext>
              </a:extLst>
            </p:cNvPr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720;p26">
              <a:extLst>
                <a:ext uri="{FF2B5EF4-FFF2-40B4-BE49-F238E27FC236}">
                  <a16:creationId xmlns:a16="http://schemas.microsoft.com/office/drawing/2014/main" id="{47E10CA4-E6A3-444C-9166-67629C588C56}"/>
                </a:ext>
              </a:extLst>
            </p:cNvPr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721;p26">
              <a:extLst>
                <a:ext uri="{FF2B5EF4-FFF2-40B4-BE49-F238E27FC236}">
                  <a16:creationId xmlns:a16="http://schemas.microsoft.com/office/drawing/2014/main" id="{7C4ACB38-940E-7F4B-BF43-7DFFAC1AFBD4}"/>
                </a:ext>
              </a:extLst>
            </p:cNvPr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722;p26">
              <a:extLst>
                <a:ext uri="{FF2B5EF4-FFF2-40B4-BE49-F238E27FC236}">
                  <a16:creationId xmlns:a16="http://schemas.microsoft.com/office/drawing/2014/main" id="{DBFAC1DC-6EBD-8C4E-BBEC-3BF5C2016BA0}"/>
                </a:ext>
              </a:extLst>
            </p:cNvPr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723;p26">
              <a:extLst>
                <a:ext uri="{FF2B5EF4-FFF2-40B4-BE49-F238E27FC236}">
                  <a16:creationId xmlns:a16="http://schemas.microsoft.com/office/drawing/2014/main" id="{76E218E0-6CD2-FA43-9B93-3ED10540246D}"/>
                </a:ext>
              </a:extLst>
            </p:cNvPr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724;p26">
              <a:extLst>
                <a:ext uri="{FF2B5EF4-FFF2-40B4-BE49-F238E27FC236}">
                  <a16:creationId xmlns:a16="http://schemas.microsoft.com/office/drawing/2014/main" id="{E14C12BB-F664-ED47-A85A-2A477751D8C5}"/>
                </a:ext>
              </a:extLst>
            </p:cNvPr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725;p26">
              <a:extLst>
                <a:ext uri="{FF2B5EF4-FFF2-40B4-BE49-F238E27FC236}">
                  <a16:creationId xmlns:a16="http://schemas.microsoft.com/office/drawing/2014/main" id="{85BB5107-B1B8-BD41-BED0-3DC9C0D7B79C}"/>
                </a:ext>
              </a:extLst>
            </p:cNvPr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726;p26">
              <a:extLst>
                <a:ext uri="{FF2B5EF4-FFF2-40B4-BE49-F238E27FC236}">
                  <a16:creationId xmlns:a16="http://schemas.microsoft.com/office/drawing/2014/main" id="{9B3D8462-11E7-3246-994F-2EF89F554A38}"/>
                </a:ext>
              </a:extLst>
            </p:cNvPr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727;p26">
              <a:extLst>
                <a:ext uri="{FF2B5EF4-FFF2-40B4-BE49-F238E27FC236}">
                  <a16:creationId xmlns:a16="http://schemas.microsoft.com/office/drawing/2014/main" id="{D432240B-53E4-CD4B-8C40-529EB5A26097}"/>
                </a:ext>
              </a:extLst>
            </p:cNvPr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728;p26">
              <a:extLst>
                <a:ext uri="{FF2B5EF4-FFF2-40B4-BE49-F238E27FC236}">
                  <a16:creationId xmlns:a16="http://schemas.microsoft.com/office/drawing/2014/main" id="{39449EC7-9023-2D4C-87BF-9DC1A36B24EE}"/>
                </a:ext>
              </a:extLst>
            </p:cNvPr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729;p26">
              <a:extLst>
                <a:ext uri="{FF2B5EF4-FFF2-40B4-BE49-F238E27FC236}">
                  <a16:creationId xmlns:a16="http://schemas.microsoft.com/office/drawing/2014/main" id="{47CEAB9D-E9B9-A748-BB5C-CD5CDD39C24E}"/>
                </a:ext>
              </a:extLst>
            </p:cNvPr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730;p26">
              <a:extLst>
                <a:ext uri="{FF2B5EF4-FFF2-40B4-BE49-F238E27FC236}">
                  <a16:creationId xmlns:a16="http://schemas.microsoft.com/office/drawing/2014/main" id="{6CF1C3C5-D242-CA4F-B154-66ED7536A607}"/>
                </a:ext>
              </a:extLst>
            </p:cNvPr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731;p26">
              <a:extLst>
                <a:ext uri="{FF2B5EF4-FFF2-40B4-BE49-F238E27FC236}">
                  <a16:creationId xmlns:a16="http://schemas.microsoft.com/office/drawing/2014/main" id="{3B723E76-7602-594B-AD7D-F11FC2EC6994}"/>
                </a:ext>
              </a:extLst>
            </p:cNvPr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732;p26">
              <a:extLst>
                <a:ext uri="{FF2B5EF4-FFF2-40B4-BE49-F238E27FC236}">
                  <a16:creationId xmlns:a16="http://schemas.microsoft.com/office/drawing/2014/main" id="{AC0C2F5A-7F4B-C844-8F10-F98023000B40}"/>
                </a:ext>
              </a:extLst>
            </p:cNvPr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733;p26">
              <a:extLst>
                <a:ext uri="{FF2B5EF4-FFF2-40B4-BE49-F238E27FC236}">
                  <a16:creationId xmlns:a16="http://schemas.microsoft.com/office/drawing/2014/main" id="{AA783FC3-8DE5-8A43-BD78-71FF784225E8}"/>
                </a:ext>
              </a:extLst>
            </p:cNvPr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734;p26">
              <a:extLst>
                <a:ext uri="{FF2B5EF4-FFF2-40B4-BE49-F238E27FC236}">
                  <a16:creationId xmlns:a16="http://schemas.microsoft.com/office/drawing/2014/main" id="{80164647-90FC-9546-BCFD-D8ED1D3A0C7E}"/>
                </a:ext>
              </a:extLst>
            </p:cNvPr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735;p26">
              <a:extLst>
                <a:ext uri="{FF2B5EF4-FFF2-40B4-BE49-F238E27FC236}">
                  <a16:creationId xmlns:a16="http://schemas.microsoft.com/office/drawing/2014/main" id="{AB5E1052-B180-C945-BDD1-F05A0C33FC43}"/>
                </a:ext>
              </a:extLst>
            </p:cNvPr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36;p26">
              <a:extLst>
                <a:ext uri="{FF2B5EF4-FFF2-40B4-BE49-F238E27FC236}">
                  <a16:creationId xmlns:a16="http://schemas.microsoft.com/office/drawing/2014/main" id="{6B474887-FE92-9B4B-8547-438C4689D2BC}"/>
                </a:ext>
              </a:extLst>
            </p:cNvPr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37;p26">
              <a:extLst>
                <a:ext uri="{FF2B5EF4-FFF2-40B4-BE49-F238E27FC236}">
                  <a16:creationId xmlns:a16="http://schemas.microsoft.com/office/drawing/2014/main" id="{FB94B2CE-2AF3-C949-BB90-8083D0BAD710}"/>
                </a:ext>
              </a:extLst>
            </p:cNvPr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38;p26">
              <a:extLst>
                <a:ext uri="{FF2B5EF4-FFF2-40B4-BE49-F238E27FC236}">
                  <a16:creationId xmlns:a16="http://schemas.microsoft.com/office/drawing/2014/main" id="{FCB0E0BD-2B77-9E40-8B58-E0BA2DA555B6}"/>
                </a:ext>
              </a:extLst>
            </p:cNvPr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39;p26">
              <a:extLst>
                <a:ext uri="{FF2B5EF4-FFF2-40B4-BE49-F238E27FC236}">
                  <a16:creationId xmlns:a16="http://schemas.microsoft.com/office/drawing/2014/main" id="{FBE7A3AF-3ED4-094B-BB09-3B341DAB739E}"/>
                </a:ext>
              </a:extLst>
            </p:cNvPr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40;p26">
              <a:extLst>
                <a:ext uri="{FF2B5EF4-FFF2-40B4-BE49-F238E27FC236}">
                  <a16:creationId xmlns:a16="http://schemas.microsoft.com/office/drawing/2014/main" id="{A06F5711-E734-5F40-B1A9-6A23CA0FD044}"/>
                </a:ext>
              </a:extLst>
            </p:cNvPr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41;p26">
              <a:extLst>
                <a:ext uri="{FF2B5EF4-FFF2-40B4-BE49-F238E27FC236}">
                  <a16:creationId xmlns:a16="http://schemas.microsoft.com/office/drawing/2014/main" id="{CF4D03C9-C639-DD49-8ED6-70B6B5A3FE69}"/>
                </a:ext>
              </a:extLst>
            </p:cNvPr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42;p26">
              <a:extLst>
                <a:ext uri="{FF2B5EF4-FFF2-40B4-BE49-F238E27FC236}">
                  <a16:creationId xmlns:a16="http://schemas.microsoft.com/office/drawing/2014/main" id="{2CEF6A87-DD0C-874C-BD90-AC21575D1E88}"/>
                </a:ext>
              </a:extLst>
            </p:cNvPr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43;p26">
              <a:extLst>
                <a:ext uri="{FF2B5EF4-FFF2-40B4-BE49-F238E27FC236}">
                  <a16:creationId xmlns:a16="http://schemas.microsoft.com/office/drawing/2014/main" id="{ED562A59-B337-2A45-9E4C-06F27F64E2F7}"/>
                </a:ext>
              </a:extLst>
            </p:cNvPr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44;p26">
              <a:extLst>
                <a:ext uri="{FF2B5EF4-FFF2-40B4-BE49-F238E27FC236}">
                  <a16:creationId xmlns:a16="http://schemas.microsoft.com/office/drawing/2014/main" id="{A94F867F-3E9E-7044-844B-7AABE2E5F7E8}"/>
                </a:ext>
              </a:extLst>
            </p:cNvPr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45;p26">
              <a:extLst>
                <a:ext uri="{FF2B5EF4-FFF2-40B4-BE49-F238E27FC236}">
                  <a16:creationId xmlns:a16="http://schemas.microsoft.com/office/drawing/2014/main" id="{506CBCEF-8FCF-CD4B-9C6B-874ADFF179AF}"/>
                </a:ext>
              </a:extLst>
            </p:cNvPr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746;p26">
              <a:extLst>
                <a:ext uri="{FF2B5EF4-FFF2-40B4-BE49-F238E27FC236}">
                  <a16:creationId xmlns:a16="http://schemas.microsoft.com/office/drawing/2014/main" id="{920D00FE-D641-0245-A05E-4A23B93F36CE}"/>
                </a:ext>
              </a:extLst>
            </p:cNvPr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747;p26">
              <a:extLst>
                <a:ext uri="{FF2B5EF4-FFF2-40B4-BE49-F238E27FC236}">
                  <a16:creationId xmlns:a16="http://schemas.microsoft.com/office/drawing/2014/main" id="{5B14C6B3-1FF6-4048-A507-0192D9958BF9}"/>
                </a:ext>
              </a:extLst>
            </p:cNvPr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748;p26">
              <a:extLst>
                <a:ext uri="{FF2B5EF4-FFF2-40B4-BE49-F238E27FC236}">
                  <a16:creationId xmlns:a16="http://schemas.microsoft.com/office/drawing/2014/main" id="{3EDA5979-E512-1541-9A60-DD4D774579C9}"/>
                </a:ext>
              </a:extLst>
            </p:cNvPr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749;p26">
              <a:extLst>
                <a:ext uri="{FF2B5EF4-FFF2-40B4-BE49-F238E27FC236}">
                  <a16:creationId xmlns:a16="http://schemas.microsoft.com/office/drawing/2014/main" id="{FB194F12-0C0D-6C43-954A-2B2D038EDDB1}"/>
                </a:ext>
              </a:extLst>
            </p:cNvPr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750;p26">
              <a:extLst>
                <a:ext uri="{FF2B5EF4-FFF2-40B4-BE49-F238E27FC236}">
                  <a16:creationId xmlns:a16="http://schemas.microsoft.com/office/drawing/2014/main" id="{7544D4A0-8ED5-6145-A195-60CB008D73E6}"/>
                </a:ext>
              </a:extLst>
            </p:cNvPr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751;p26">
              <a:extLst>
                <a:ext uri="{FF2B5EF4-FFF2-40B4-BE49-F238E27FC236}">
                  <a16:creationId xmlns:a16="http://schemas.microsoft.com/office/drawing/2014/main" id="{FF589154-4FD5-A94B-87D2-3AC177A45AF7}"/>
                </a:ext>
              </a:extLst>
            </p:cNvPr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752;p26">
              <a:extLst>
                <a:ext uri="{FF2B5EF4-FFF2-40B4-BE49-F238E27FC236}">
                  <a16:creationId xmlns:a16="http://schemas.microsoft.com/office/drawing/2014/main" id="{DB2CC6A3-C5DE-7742-8C1F-EFF4C72C0F36}"/>
                </a:ext>
              </a:extLst>
            </p:cNvPr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753;p26">
              <a:extLst>
                <a:ext uri="{FF2B5EF4-FFF2-40B4-BE49-F238E27FC236}">
                  <a16:creationId xmlns:a16="http://schemas.microsoft.com/office/drawing/2014/main" id="{02382957-DBDA-2A43-87DB-BC9EE6B4F815}"/>
                </a:ext>
              </a:extLst>
            </p:cNvPr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754;p26">
              <a:extLst>
                <a:ext uri="{FF2B5EF4-FFF2-40B4-BE49-F238E27FC236}">
                  <a16:creationId xmlns:a16="http://schemas.microsoft.com/office/drawing/2014/main" id="{B10BD330-E6B7-2D48-BCBC-261CB9D108F7}"/>
                </a:ext>
              </a:extLst>
            </p:cNvPr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755;p26">
              <a:extLst>
                <a:ext uri="{FF2B5EF4-FFF2-40B4-BE49-F238E27FC236}">
                  <a16:creationId xmlns:a16="http://schemas.microsoft.com/office/drawing/2014/main" id="{BDFF1991-682F-8642-A5DB-71AC81A49099}"/>
                </a:ext>
              </a:extLst>
            </p:cNvPr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756;p26">
              <a:extLst>
                <a:ext uri="{FF2B5EF4-FFF2-40B4-BE49-F238E27FC236}">
                  <a16:creationId xmlns:a16="http://schemas.microsoft.com/office/drawing/2014/main" id="{B204B7DA-3A61-E346-A43E-E3F0EB50C44D}"/>
                </a:ext>
              </a:extLst>
            </p:cNvPr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757;p26">
              <a:extLst>
                <a:ext uri="{FF2B5EF4-FFF2-40B4-BE49-F238E27FC236}">
                  <a16:creationId xmlns:a16="http://schemas.microsoft.com/office/drawing/2014/main" id="{FE6B823D-DCEC-EB41-A3E2-44C90BAA691C}"/>
                </a:ext>
              </a:extLst>
            </p:cNvPr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758;p26">
              <a:extLst>
                <a:ext uri="{FF2B5EF4-FFF2-40B4-BE49-F238E27FC236}">
                  <a16:creationId xmlns:a16="http://schemas.microsoft.com/office/drawing/2014/main" id="{38A868AF-2A0B-2048-B2B9-31749AB6B8A7}"/>
                </a:ext>
              </a:extLst>
            </p:cNvPr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759;p26">
              <a:extLst>
                <a:ext uri="{FF2B5EF4-FFF2-40B4-BE49-F238E27FC236}">
                  <a16:creationId xmlns:a16="http://schemas.microsoft.com/office/drawing/2014/main" id="{141D1912-326A-8E4D-B21D-BECF63ADAB43}"/>
                </a:ext>
              </a:extLst>
            </p:cNvPr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760;p26">
              <a:extLst>
                <a:ext uri="{FF2B5EF4-FFF2-40B4-BE49-F238E27FC236}">
                  <a16:creationId xmlns:a16="http://schemas.microsoft.com/office/drawing/2014/main" id="{61B01B2B-4BB1-D04D-8F50-DD6A59611B3A}"/>
                </a:ext>
              </a:extLst>
            </p:cNvPr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761;p26">
              <a:extLst>
                <a:ext uri="{FF2B5EF4-FFF2-40B4-BE49-F238E27FC236}">
                  <a16:creationId xmlns:a16="http://schemas.microsoft.com/office/drawing/2014/main" id="{77C6BE10-698E-3542-93F3-0848C18C1E9F}"/>
                </a:ext>
              </a:extLst>
            </p:cNvPr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762;p26">
              <a:extLst>
                <a:ext uri="{FF2B5EF4-FFF2-40B4-BE49-F238E27FC236}">
                  <a16:creationId xmlns:a16="http://schemas.microsoft.com/office/drawing/2014/main" id="{08CD27C7-EE8E-2F4C-80ED-96C2BDA07915}"/>
                </a:ext>
              </a:extLst>
            </p:cNvPr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763;p26">
              <a:extLst>
                <a:ext uri="{FF2B5EF4-FFF2-40B4-BE49-F238E27FC236}">
                  <a16:creationId xmlns:a16="http://schemas.microsoft.com/office/drawing/2014/main" id="{067BEDB6-483B-7E43-B26A-A00DDA6C5C20}"/>
                </a:ext>
              </a:extLst>
            </p:cNvPr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764;p26">
              <a:extLst>
                <a:ext uri="{FF2B5EF4-FFF2-40B4-BE49-F238E27FC236}">
                  <a16:creationId xmlns:a16="http://schemas.microsoft.com/office/drawing/2014/main" id="{4248F912-BB32-D14A-A963-232626075842}"/>
                </a:ext>
              </a:extLst>
            </p:cNvPr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765;p26">
              <a:extLst>
                <a:ext uri="{FF2B5EF4-FFF2-40B4-BE49-F238E27FC236}">
                  <a16:creationId xmlns:a16="http://schemas.microsoft.com/office/drawing/2014/main" id="{1CA40523-2388-EC45-95BD-B136CCC116AB}"/>
                </a:ext>
              </a:extLst>
            </p:cNvPr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766;p26">
              <a:extLst>
                <a:ext uri="{FF2B5EF4-FFF2-40B4-BE49-F238E27FC236}">
                  <a16:creationId xmlns:a16="http://schemas.microsoft.com/office/drawing/2014/main" id="{5FFB7A75-4C6A-D541-A1CD-F009AEC21AF0}"/>
                </a:ext>
              </a:extLst>
            </p:cNvPr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767;p26">
              <a:extLst>
                <a:ext uri="{FF2B5EF4-FFF2-40B4-BE49-F238E27FC236}">
                  <a16:creationId xmlns:a16="http://schemas.microsoft.com/office/drawing/2014/main" id="{BB40DE89-7F44-5A4C-A7EF-CC81F9DB5359}"/>
                </a:ext>
              </a:extLst>
            </p:cNvPr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768;p26">
              <a:extLst>
                <a:ext uri="{FF2B5EF4-FFF2-40B4-BE49-F238E27FC236}">
                  <a16:creationId xmlns:a16="http://schemas.microsoft.com/office/drawing/2014/main" id="{28B3C2AB-9B81-8744-B2C5-B97E94252314}"/>
                </a:ext>
              </a:extLst>
            </p:cNvPr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769;p26">
              <a:extLst>
                <a:ext uri="{FF2B5EF4-FFF2-40B4-BE49-F238E27FC236}">
                  <a16:creationId xmlns:a16="http://schemas.microsoft.com/office/drawing/2014/main" id="{CDC7EFEF-0E51-264B-A812-77DC5DA868A1}"/>
                </a:ext>
              </a:extLst>
            </p:cNvPr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770;p26">
              <a:extLst>
                <a:ext uri="{FF2B5EF4-FFF2-40B4-BE49-F238E27FC236}">
                  <a16:creationId xmlns:a16="http://schemas.microsoft.com/office/drawing/2014/main" id="{7D44CCFB-660E-3641-992A-7355BF0DA9AF}"/>
                </a:ext>
              </a:extLst>
            </p:cNvPr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771;p26">
              <a:extLst>
                <a:ext uri="{FF2B5EF4-FFF2-40B4-BE49-F238E27FC236}">
                  <a16:creationId xmlns:a16="http://schemas.microsoft.com/office/drawing/2014/main" id="{4170C149-74D1-EC4B-B779-48BEB8D34B41}"/>
                </a:ext>
              </a:extLst>
            </p:cNvPr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772;p26">
              <a:extLst>
                <a:ext uri="{FF2B5EF4-FFF2-40B4-BE49-F238E27FC236}">
                  <a16:creationId xmlns:a16="http://schemas.microsoft.com/office/drawing/2014/main" id="{8A944137-3414-B74F-9CEB-BA4DA60ECF70}"/>
                </a:ext>
              </a:extLst>
            </p:cNvPr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773;p26">
              <a:extLst>
                <a:ext uri="{FF2B5EF4-FFF2-40B4-BE49-F238E27FC236}">
                  <a16:creationId xmlns:a16="http://schemas.microsoft.com/office/drawing/2014/main" id="{1840B6D4-D60B-334C-849B-7E4C04A42804}"/>
                </a:ext>
              </a:extLst>
            </p:cNvPr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774;p26">
              <a:extLst>
                <a:ext uri="{FF2B5EF4-FFF2-40B4-BE49-F238E27FC236}">
                  <a16:creationId xmlns:a16="http://schemas.microsoft.com/office/drawing/2014/main" id="{7944F58F-B990-8C4F-B01A-CE2F67B6CB70}"/>
                </a:ext>
              </a:extLst>
            </p:cNvPr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775;p26">
              <a:extLst>
                <a:ext uri="{FF2B5EF4-FFF2-40B4-BE49-F238E27FC236}">
                  <a16:creationId xmlns:a16="http://schemas.microsoft.com/office/drawing/2014/main" id="{F1A6335A-D5B1-2645-A9C3-14DFC3156E59}"/>
                </a:ext>
              </a:extLst>
            </p:cNvPr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776;p26">
              <a:extLst>
                <a:ext uri="{FF2B5EF4-FFF2-40B4-BE49-F238E27FC236}">
                  <a16:creationId xmlns:a16="http://schemas.microsoft.com/office/drawing/2014/main" id="{EC0917F9-0090-A947-B4DF-722664B5646A}"/>
                </a:ext>
              </a:extLst>
            </p:cNvPr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777;p26">
              <a:extLst>
                <a:ext uri="{FF2B5EF4-FFF2-40B4-BE49-F238E27FC236}">
                  <a16:creationId xmlns:a16="http://schemas.microsoft.com/office/drawing/2014/main" id="{75AF27CE-0961-1A44-AE43-867D431BE3B3}"/>
                </a:ext>
              </a:extLst>
            </p:cNvPr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778;p26">
              <a:extLst>
                <a:ext uri="{FF2B5EF4-FFF2-40B4-BE49-F238E27FC236}">
                  <a16:creationId xmlns:a16="http://schemas.microsoft.com/office/drawing/2014/main" id="{AD1FDE10-C352-2746-80EB-6D25B33F611C}"/>
                </a:ext>
              </a:extLst>
            </p:cNvPr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779;p26">
              <a:extLst>
                <a:ext uri="{FF2B5EF4-FFF2-40B4-BE49-F238E27FC236}">
                  <a16:creationId xmlns:a16="http://schemas.microsoft.com/office/drawing/2014/main" id="{52FAAB87-7B39-D64A-B0E3-AFFDE9317E7D}"/>
                </a:ext>
              </a:extLst>
            </p:cNvPr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780;p26">
              <a:extLst>
                <a:ext uri="{FF2B5EF4-FFF2-40B4-BE49-F238E27FC236}">
                  <a16:creationId xmlns:a16="http://schemas.microsoft.com/office/drawing/2014/main" id="{4F70A162-32CE-A94B-ADF6-7A2FCCACA1CB}"/>
                </a:ext>
              </a:extLst>
            </p:cNvPr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781;p26">
              <a:extLst>
                <a:ext uri="{FF2B5EF4-FFF2-40B4-BE49-F238E27FC236}">
                  <a16:creationId xmlns:a16="http://schemas.microsoft.com/office/drawing/2014/main" id="{9345CB2E-A07E-7F44-890A-3F497C53BFC7}"/>
                </a:ext>
              </a:extLst>
            </p:cNvPr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782;p26">
              <a:extLst>
                <a:ext uri="{FF2B5EF4-FFF2-40B4-BE49-F238E27FC236}">
                  <a16:creationId xmlns:a16="http://schemas.microsoft.com/office/drawing/2014/main" id="{E95DF1D4-8788-F649-95E1-C703E882286E}"/>
                </a:ext>
              </a:extLst>
            </p:cNvPr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783;p26">
              <a:extLst>
                <a:ext uri="{FF2B5EF4-FFF2-40B4-BE49-F238E27FC236}">
                  <a16:creationId xmlns:a16="http://schemas.microsoft.com/office/drawing/2014/main" id="{30DFADDD-F66C-2F4F-B8DA-7E2D4411BC25}"/>
                </a:ext>
              </a:extLst>
            </p:cNvPr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784;p26">
              <a:extLst>
                <a:ext uri="{FF2B5EF4-FFF2-40B4-BE49-F238E27FC236}">
                  <a16:creationId xmlns:a16="http://schemas.microsoft.com/office/drawing/2014/main" id="{5B0C3FE9-2393-AF46-9DCC-B136307F7CEC}"/>
                </a:ext>
              </a:extLst>
            </p:cNvPr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785;p26">
              <a:extLst>
                <a:ext uri="{FF2B5EF4-FFF2-40B4-BE49-F238E27FC236}">
                  <a16:creationId xmlns:a16="http://schemas.microsoft.com/office/drawing/2014/main" id="{9A4325F7-BE19-1241-931D-1FC29A207988}"/>
                </a:ext>
              </a:extLst>
            </p:cNvPr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786;p26">
              <a:extLst>
                <a:ext uri="{FF2B5EF4-FFF2-40B4-BE49-F238E27FC236}">
                  <a16:creationId xmlns:a16="http://schemas.microsoft.com/office/drawing/2014/main" id="{E2B00C89-CA30-8E48-B90E-4032F7D9358A}"/>
                </a:ext>
              </a:extLst>
            </p:cNvPr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787;p26">
              <a:extLst>
                <a:ext uri="{FF2B5EF4-FFF2-40B4-BE49-F238E27FC236}">
                  <a16:creationId xmlns:a16="http://schemas.microsoft.com/office/drawing/2014/main" id="{270F7A4B-34A9-B749-9A12-AB733128E2B4}"/>
                </a:ext>
              </a:extLst>
            </p:cNvPr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788;p26">
              <a:extLst>
                <a:ext uri="{FF2B5EF4-FFF2-40B4-BE49-F238E27FC236}">
                  <a16:creationId xmlns:a16="http://schemas.microsoft.com/office/drawing/2014/main" id="{AC7F3F9C-25E5-0E42-BF7B-DF1780660F2E}"/>
                </a:ext>
              </a:extLst>
            </p:cNvPr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789;p26">
              <a:extLst>
                <a:ext uri="{FF2B5EF4-FFF2-40B4-BE49-F238E27FC236}">
                  <a16:creationId xmlns:a16="http://schemas.microsoft.com/office/drawing/2014/main" id="{6ED6E803-D4D4-8348-9367-DDF436636F72}"/>
                </a:ext>
              </a:extLst>
            </p:cNvPr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790;p26">
              <a:extLst>
                <a:ext uri="{FF2B5EF4-FFF2-40B4-BE49-F238E27FC236}">
                  <a16:creationId xmlns:a16="http://schemas.microsoft.com/office/drawing/2014/main" id="{4A45E1A0-FEAE-2944-8742-3833ECCADB03}"/>
                </a:ext>
              </a:extLst>
            </p:cNvPr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791;p26">
              <a:extLst>
                <a:ext uri="{FF2B5EF4-FFF2-40B4-BE49-F238E27FC236}">
                  <a16:creationId xmlns:a16="http://schemas.microsoft.com/office/drawing/2014/main" id="{323CEC26-825E-B241-80E6-D67B0BE25D15}"/>
                </a:ext>
              </a:extLst>
            </p:cNvPr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792;p26">
              <a:extLst>
                <a:ext uri="{FF2B5EF4-FFF2-40B4-BE49-F238E27FC236}">
                  <a16:creationId xmlns:a16="http://schemas.microsoft.com/office/drawing/2014/main" id="{F0D44431-A994-B941-9C68-54D82B1FD43C}"/>
                </a:ext>
              </a:extLst>
            </p:cNvPr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793;p26">
              <a:extLst>
                <a:ext uri="{FF2B5EF4-FFF2-40B4-BE49-F238E27FC236}">
                  <a16:creationId xmlns:a16="http://schemas.microsoft.com/office/drawing/2014/main" id="{F91AF9B8-6F03-654E-A04B-FD37BE66B982}"/>
                </a:ext>
              </a:extLst>
            </p:cNvPr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794;p26">
              <a:extLst>
                <a:ext uri="{FF2B5EF4-FFF2-40B4-BE49-F238E27FC236}">
                  <a16:creationId xmlns:a16="http://schemas.microsoft.com/office/drawing/2014/main" id="{FB931311-AD99-3D44-B677-2745D649D1D3}"/>
                </a:ext>
              </a:extLst>
            </p:cNvPr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795;p26">
              <a:extLst>
                <a:ext uri="{FF2B5EF4-FFF2-40B4-BE49-F238E27FC236}">
                  <a16:creationId xmlns:a16="http://schemas.microsoft.com/office/drawing/2014/main" id="{886E654D-70B9-F14D-914B-31923861E47A}"/>
                </a:ext>
              </a:extLst>
            </p:cNvPr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796;p26">
              <a:extLst>
                <a:ext uri="{FF2B5EF4-FFF2-40B4-BE49-F238E27FC236}">
                  <a16:creationId xmlns:a16="http://schemas.microsoft.com/office/drawing/2014/main" id="{088B4828-070B-AF45-8AE3-60252B89A38D}"/>
                </a:ext>
              </a:extLst>
            </p:cNvPr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797;p26">
              <a:extLst>
                <a:ext uri="{FF2B5EF4-FFF2-40B4-BE49-F238E27FC236}">
                  <a16:creationId xmlns:a16="http://schemas.microsoft.com/office/drawing/2014/main" id="{CB9EEE3A-6279-CB4D-8CDC-3E3988D815CA}"/>
                </a:ext>
              </a:extLst>
            </p:cNvPr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798;p26">
              <a:extLst>
                <a:ext uri="{FF2B5EF4-FFF2-40B4-BE49-F238E27FC236}">
                  <a16:creationId xmlns:a16="http://schemas.microsoft.com/office/drawing/2014/main" id="{50F655A3-DC2D-1543-B1BA-EEF9939BB522}"/>
                </a:ext>
              </a:extLst>
            </p:cNvPr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799;p26">
              <a:extLst>
                <a:ext uri="{FF2B5EF4-FFF2-40B4-BE49-F238E27FC236}">
                  <a16:creationId xmlns:a16="http://schemas.microsoft.com/office/drawing/2014/main" id="{2E625B7B-9070-9B4C-88BF-DDACDE93452A}"/>
                </a:ext>
              </a:extLst>
            </p:cNvPr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800;p26">
              <a:extLst>
                <a:ext uri="{FF2B5EF4-FFF2-40B4-BE49-F238E27FC236}">
                  <a16:creationId xmlns:a16="http://schemas.microsoft.com/office/drawing/2014/main" id="{F3607592-79D9-CC4C-8984-550C921AD361}"/>
                </a:ext>
              </a:extLst>
            </p:cNvPr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801;p26">
              <a:extLst>
                <a:ext uri="{FF2B5EF4-FFF2-40B4-BE49-F238E27FC236}">
                  <a16:creationId xmlns:a16="http://schemas.microsoft.com/office/drawing/2014/main" id="{7C69080A-47A1-DD43-9A6F-F701A8BF45C8}"/>
                </a:ext>
              </a:extLst>
            </p:cNvPr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802;p26">
              <a:extLst>
                <a:ext uri="{FF2B5EF4-FFF2-40B4-BE49-F238E27FC236}">
                  <a16:creationId xmlns:a16="http://schemas.microsoft.com/office/drawing/2014/main" id="{60C15532-3EBC-0945-A01D-E794A3232F1D}"/>
                </a:ext>
              </a:extLst>
            </p:cNvPr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803;p26">
              <a:extLst>
                <a:ext uri="{FF2B5EF4-FFF2-40B4-BE49-F238E27FC236}">
                  <a16:creationId xmlns:a16="http://schemas.microsoft.com/office/drawing/2014/main" id="{3D1B3D32-333F-9B48-A78A-6DDCD64E3B46}"/>
                </a:ext>
              </a:extLst>
            </p:cNvPr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804;p26">
              <a:extLst>
                <a:ext uri="{FF2B5EF4-FFF2-40B4-BE49-F238E27FC236}">
                  <a16:creationId xmlns:a16="http://schemas.microsoft.com/office/drawing/2014/main" id="{165388A5-3B74-F544-B354-E3A8707EB782}"/>
                </a:ext>
              </a:extLst>
            </p:cNvPr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805;p26">
              <a:extLst>
                <a:ext uri="{FF2B5EF4-FFF2-40B4-BE49-F238E27FC236}">
                  <a16:creationId xmlns:a16="http://schemas.microsoft.com/office/drawing/2014/main" id="{601A6E71-23F3-7E47-8E7B-4EE84E4499E7}"/>
                </a:ext>
              </a:extLst>
            </p:cNvPr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806;p26">
              <a:extLst>
                <a:ext uri="{FF2B5EF4-FFF2-40B4-BE49-F238E27FC236}">
                  <a16:creationId xmlns:a16="http://schemas.microsoft.com/office/drawing/2014/main" id="{FB5CDA85-A564-EB47-BD55-0CCCAED13DF4}"/>
                </a:ext>
              </a:extLst>
            </p:cNvPr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807;p26">
              <a:extLst>
                <a:ext uri="{FF2B5EF4-FFF2-40B4-BE49-F238E27FC236}">
                  <a16:creationId xmlns:a16="http://schemas.microsoft.com/office/drawing/2014/main" id="{566DEB09-B07D-7242-867A-A9FEE71D6309}"/>
                </a:ext>
              </a:extLst>
            </p:cNvPr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808;p26">
              <a:extLst>
                <a:ext uri="{FF2B5EF4-FFF2-40B4-BE49-F238E27FC236}">
                  <a16:creationId xmlns:a16="http://schemas.microsoft.com/office/drawing/2014/main" id="{B003849E-46E5-D94C-B8A5-2C61BC8B7D7E}"/>
                </a:ext>
              </a:extLst>
            </p:cNvPr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809;p26">
              <a:extLst>
                <a:ext uri="{FF2B5EF4-FFF2-40B4-BE49-F238E27FC236}">
                  <a16:creationId xmlns:a16="http://schemas.microsoft.com/office/drawing/2014/main" id="{4B2799B6-C99A-8240-B520-AD1C10FA36FC}"/>
                </a:ext>
              </a:extLst>
            </p:cNvPr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810;p26">
              <a:extLst>
                <a:ext uri="{FF2B5EF4-FFF2-40B4-BE49-F238E27FC236}">
                  <a16:creationId xmlns:a16="http://schemas.microsoft.com/office/drawing/2014/main" id="{B806BC54-08E8-5C45-912A-18FD26861C6B}"/>
                </a:ext>
              </a:extLst>
            </p:cNvPr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811;p26">
              <a:extLst>
                <a:ext uri="{FF2B5EF4-FFF2-40B4-BE49-F238E27FC236}">
                  <a16:creationId xmlns:a16="http://schemas.microsoft.com/office/drawing/2014/main" id="{1B229484-1284-2149-8983-505457D86B79}"/>
                </a:ext>
              </a:extLst>
            </p:cNvPr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812;p26">
              <a:extLst>
                <a:ext uri="{FF2B5EF4-FFF2-40B4-BE49-F238E27FC236}">
                  <a16:creationId xmlns:a16="http://schemas.microsoft.com/office/drawing/2014/main" id="{D045F437-8B29-5245-B937-9DDFB89C9B07}"/>
                </a:ext>
              </a:extLst>
            </p:cNvPr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813;p26">
              <a:extLst>
                <a:ext uri="{FF2B5EF4-FFF2-40B4-BE49-F238E27FC236}">
                  <a16:creationId xmlns:a16="http://schemas.microsoft.com/office/drawing/2014/main" id="{427E1F7B-939E-A440-9266-6DA88AF63B09}"/>
                </a:ext>
              </a:extLst>
            </p:cNvPr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814;p26">
              <a:extLst>
                <a:ext uri="{FF2B5EF4-FFF2-40B4-BE49-F238E27FC236}">
                  <a16:creationId xmlns:a16="http://schemas.microsoft.com/office/drawing/2014/main" id="{84CDEF09-4381-D742-8FFE-D85EF32E12DB}"/>
                </a:ext>
              </a:extLst>
            </p:cNvPr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815;p26">
              <a:extLst>
                <a:ext uri="{FF2B5EF4-FFF2-40B4-BE49-F238E27FC236}">
                  <a16:creationId xmlns:a16="http://schemas.microsoft.com/office/drawing/2014/main" id="{33FA0E1F-36A8-D74D-AD53-FB5AB5F2D1F3}"/>
                </a:ext>
              </a:extLst>
            </p:cNvPr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816;p26">
              <a:extLst>
                <a:ext uri="{FF2B5EF4-FFF2-40B4-BE49-F238E27FC236}">
                  <a16:creationId xmlns:a16="http://schemas.microsoft.com/office/drawing/2014/main" id="{DD3100B9-C271-1948-B40A-B80F7C69555C}"/>
                </a:ext>
              </a:extLst>
            </p:cNvPr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817;p26">
              <a:extLst>
                <a:ext uri="{FF2B5EF4-FFF2-40B4-BE49-F238E27FC236}">
                  <a16:creationId xmlns:a16="http://schemas.microsoft.com/office/drawing/2014/main" id="{45EFB17B-789E-9140-9521-C614DC3B4BB4}"/>
                </a:ext>
              </a:extLst>
            </p:cNvPr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818;p26">
              <a:extLst>
                <a:ext uri="{FF2B5EF4-FFF2-40B4-BE49-F238E27FC236}">
                  <a16:creationId xmlns:a16="http://schemas.microsoft.com/office/drawing/2014/main" id="{A8081108-0256-264E-B2D1-B76558AA0F67}"/>
                </a:ext>
              </a:extLst>
            </p:cNvPr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819;p26">
              <a:extLst>
                <a:ext uri="{FF2B5EF4-FFF2-40B4-BE49-F238E27FC236}">
                  <a16:creationId xmlns:a16="http://schemas.microsoft.com/office/drawing/2014/main" id="{CC62730C-058C-9A4C-905C-E05182EA333D}"/>
                </a:ext>
              </a:extLst>
            </p:cNvPr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820;p26">
              <a:extLst>
                <a:ext uri="{FF2B5EF4-FFF2-40B4-BE49-F238E27FC236}">
                  <a16:creationId xmlns:a16="http://schemas.microsoft.com/office/drawing/2014/main" id="{618160C7-5464-4044-8261-2CAED67EDE6B}"/>
                </a:ext>
              </a:extLst>
            </p:cNvPr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821;p26">
              <a:extLst>
                <a:ext uri="{FF2B5EF4-FFF2-40B4-BE49-F238E27FC236}">
                  <a16:creationId xmlns:a16="http://schemas.microsoft.com/office/drawing/2014/main" id="{02D97890-C0AF-094E-97FD-B1EE86A04BED}"/>
                </a:ext>
              </a:extLst>
            </p:cNvPr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822;p26">
              <a:extLst>
                <a:ext uri="{FF2B5EF4-FFF2-40B4-BE49-F238E27FC236}">
                  <a16:creationId xmlns:a16="http://schemas.microsoft.com/office/drawing/2014/main" id="{2B6CECA5-2D40-2042-85A3-A4550936A1AA}"/>
                </a:ext>
              </a:extLst>
            </p:cNvPr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823;p26">
              <a:extLst>
                <a:ext uri="{FF2B5EF4-FFF2-40B4-BE49-F238E27FC236}">
                  <a16:creationId xmlns:a16="http://schemas.microsoft.com/office/drawing/2014/main" id="{439A81D4-3AC6-844F-95E7-C020878133EA}"/>
                </a:ext>
              </a:extLst>
            </p:cNvPr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824;p26">
              <a:extLst>
                <a:ext uri="{FF2B5EF4-FFF2-40B4-BE49-F238E27FC236}">
                  <a16:creationId xmlns:a16="http://schemas.microsoft.com/office/drawing/2014/main" id="{3E04C347-043A-6D4B-9013-8C3210292617}"/>
                </a:ext>
              </a:extLst>
            </p:cNvPr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825;p26">
              <a:extLst>
                <a:ext uri="{FF2B5EF4-FFF2-40B4-BE49-F238E27FC236}">
                  <a16:creationId xmlns:a16="http://schemas.microsoft.com/office/drawing/2014/main" id="{7526276F-39C4-3F46-9152-97C3A5CDC69E}"/>
                </a:ext>
              </a:extLst>
            </p:cNvPr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826;p26">
              <a:extLst>
                <a:ext uri="{FF2B5EF4-FFF2-40B4-BE49-F238E27FC236}">
                  <a16:creationId xmlns:a16="http://schemas.microsoft.com/office/drawing/2014/main" id="{44B94652-5456-E649-A370-E772F56C2B76}"/>
                </a:ext>
              </a:extLst>
            </p:cNvPr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827;p26">
              <a:extLst>
                <a:ext uri="{FF2B5EF4-FFF2-40B4-BE49-F238E27FC236}">
                  <a16:creationId xmlns:a16="http://schemas.microsoft.com/office/drawing/2014/main" id="{2ADEE24E-97BA-3644-B315-4C1784B25D5A}"/>
                </a:ext>
              </a:extLst>
            </p:cNvPr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828;p26">
              <a:extLst>
                <a:ext uri="{FF2B5EF4-FFF2-40B4-BE49-F238E27FC236}">
                  <a16:creationId xmlns:a16="http://schemas.microsoft.com/office/drawing/2014/main" id="{906D2F66-D3C9-5449-8544-6BC4385FD63F}"/>
                </a:ext>
              </a:extLst>
            </p:cNvPr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829;p26">
              <a:extLst>
                <a:ext uri="{FF2B5EF4-FFF2-40B4-BE49-F238E27FC236}">
                  <a16:creationId xmlns:a16="http://schemas.microsoft.com/office/drawing/2014/main" id="{18DAE3EA-0674-D347-866B-5C87325EAC07}"/>
                </a:ext>
              </a:extLst>
            </p:cNvPr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830;p26">
              <a:extLst>
                <a:ext uri="{FF2B5EF4-FFF2-40B4-BE49-F238E27FC236}">
                  <a16:creationId xmlns:a16="http://schemas.microsoft.com/office/drawing/2014/main" id="{0B52EF94-B821-5F43-AFF2-94B71EC1A470}"/>
                </a:ext>
              </a:extLst>
            </p:cNvPr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831;p26">
              <a:extLst>
                <a:ext uri="{FF2B5EF4-FFF2-40B4-BE49-F238E27FC236}">
                  <a16:creationId xmlns:a16="http://schemas.microsoft.com/office/drawing/2014/main" id="{B223EA96-5B88-804A-86DE-1161DB131267}"/>
                </a:ext>
              </a:extLst>
            </p:cNvPr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832;p26">
              <a:extLst>
                <a:ext uri="{FF2B5EF4-FFF2-40B4-BE49-F238E27FC236}">
                  <a16:creationId xmlns:a16="http://schemas.microsoft.com/office/drawing/2014/main" id="{7E584819-EBCF-D24E-850F-8F9027DF6E7F}"/>
                </a:ext>
              </a:extLst>
            </p:cNvPr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833;p26">
              <a:extLst>
                <a:ext uri="{FF2B5EF4-FFF2-40B4-BE49-F238E27FC236}">
                  <a16:creationId xmlns:a16="http://schemas.microsoft.com/office/drawing/2014/main" id="{F2DC3E6D-6CD6-154E-88E9-22F718445F89}"/>
                </a:ext>
              </a:extLst>
            </p:cNvPr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834;p26">
              <a:extLst>
                <a:ext uri="{FF2B5EF4-FFF2-40B4-BE49-F238E27FC236}">
                  <a16:creationId xmlns:a16="http://schemas.microsoft.com/office/drawing/2014/main" id="{A520D2A0-1E0F-BC40-B57E-37C7D0339019}"/>
                </a:ext>
              </a:extLst>
            </p:cNvPr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835;p26">
              <a:extLst>
                <a:ext uri="{FF2B5EF4-FFF2-40B4-BE49-F238E27FC236}">
                  <a16:creationId xmlns:a16="http://schemas.microsoft.com/office/drawing/2014/main" id="{0F2426ED-51D9-034B-A822-EA581BE76BEA}"/>
                </a:ext>
              </a:extLst>
            </p:cNvPr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836;p26">
              <a:extLst>
                <a:ext uri="{FF2B5EF4-FFF2-40B4-BE49-F238E27FC236}">
                  <a16:creationId xmlns:a16="http://schemas.microsoft.com/office/drawing/2014/main" id="{70FA3C88-9F6C-1C4F-B5DC-8C2B4D67334F}"/>
                </a:ext>
              </a:extLst>
            </p:cNvPr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837;p26">
              <a:extLst>
                <a:ext uri="{FF2B5EF4-FFF2-40B4-BE49-F238E27FC236}">
                  <a16:creationId xmlns:a16="http://schemas.microsoft.com/office/drawing/2014/main" id="{07BF43D6-C246-9D48-B670-13079587E0D6}"/>
                </a:ext>
              </a:extLst>
            </p:cNvPr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838;p26">
              <a:extLst>
                <a:ext uri="{FF2B5EF4-FFF2-40B4-BE49-F238E27FC236}">
                  <a16:creationId xmlns:a16="http://schemas.microsoft.com/office/drawing/2014/main" id="{44ED6520-473A-B843-88B9-69B09D035B37}"/>
                </a:ext>
              </a:extLst>
            </p:cNvPr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839;p26">
              <a:extLst>
                <a:ext uri="{FF2B5EF4-FFF2-40B4-BE49-F238E27FC236}">
                  <a16:creationId xmlns:a16="http://schemas.microsoft.com/office/drawing/2014/main" id="{F9E22B03-5384-F445-880F-260CDA8BD437}"/>
                </a:ext>
              </a:extLst>
            </p:cNvPr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840;p26">
              <a:extLst>
                <a:ext uri="{FF2B5EF4-FFF2-40B4-BE49-F238E27FC236}">
                  <a16:creationId xmlns:a16="http://schemas.microsoft.com/office/drawing/2014/main" id="{77FDD7AE-BC99-D449-8039-FFE93C9060B3}"/>
                </a:ext>
              </a:extLst>
            </p:cNvPr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841;p26">
              <a:extLst>
                <a:ext uri="{FF2B5EF4-FFF2-40B4-BE49-F238E27FC236}">
                  <a16:creationId xmlns:a16="http://schemas.microsoft.com/office/drawing/2014/main" id="{1558C171-3196-0A4C-90B4-C9B8EAC53642}"/>
                </a:ext>
              </a:extLst>
            </p:cNvPr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842;p26">
              <a:extLst>
                <a:ext uri="{FF2B5EF4-FFF2-40B4-BE49-F238E27FC236}">
                  <a16:creationId xmlns:a16="http://schemas.microsoft.com/office/drawing/2014/main" id="{62D05D52-33A3-D345-86F5-D823012573F7}"/>
                </a:ext>
              </a:extLst>
            </p:cNvPr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843;p26">
              <a:extLst>
                <a:ext uri="{FF2B5EF4-FFF2-40B4-BE49-F238E27FC236}">
                  <a16:creationId xmlns:a16="http://schemas.microsoft.com/office/drawing/2014/main" id="{8D3BE709-33FA-0C4D-AB44-22138F8AD6FC}"/>
                </a:ext>
              </a:extLst>
            </p:cNvPr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844;p26">
              <a:extLst>
                <a:ext uri="{FF2B5EF4-FFF2-40B4-BE49-F238E27FC236}">
                  <a16:creationId xmlns:a16="http://schemas.microsoft.com/office/drawing/2014/main" id="{47F3441D-A088-5248-A5D8-BE52E4A840C8}"/>
                </a:ext>
              </a:extLst>
            </p:cNvPr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845;p26">
              <a:extLst>
                <a:ext uri="{FF2B5EF4-FFF2-40B4-BE49-F238E27FC236}">
                  <a16:creationId xmlns:a16="http://schemas.microsoft.com/office/drawing/2014/main" id="{40BACBDC-ADF9-0F4B-A3BB-AEC3B6DF64E6}"/>
                </a:ext>
              </a:extLst>
            </p:cNvPr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846;p26">
              <a:extLst>
                <a:ext uri="{FF2B5EF4-FFF2-40B4-BE49-F238E27FC236}">
                  <a16:creationId xmlns:a16="http://schemas.microsoft.com/office/drawing/2014/main" id="{965097DB-2C00-7945-96AE-8922B8670BC5}"/>
                </a:ext>
              </a:extLst>
            </p:cNvPr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847;p26">
              <a:extLst>
                <a:ext uri="{FF2B5EF4-FFF2-40B4-BE49-F238E27FC236}">
                  <a16:creationId xmlns:a16="http://schemas.microsoft.com/office/drawing/2014/main" id="{DE8D2392-D957-5448-9CC7-966522DB2C89}"/>
                </a:ext>
              </a:extLst>
            </p:cNvPr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848;p26">
              <a:extLst>
                <a:ext uri="{FF2B5EF4-FFF2-40B4-BE49-F238E27FC236}">
                  <a16:creationId xmlns:a16="http://schemas.microsoft.com/office/drawing/2014/main" id="{B0032F2C-4499-6643-A4D7-CDD1BFBA9BE8}"/>
                </a:ext>
              </a:extLst>
            </p:cNvPr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849;p26">
              <a:extLst>
                <a:ext uri="{FF2B5EF4-FFF2-40B4-BE49-F238E27FC236}">
                  <a16:creationId xmlns:a16="http://schemas.microsoft.com/office/drawing/2014/main" id="{36FBE5DF-C3AC-F24E-BA24-F6BF3B38EAEA}"/>
                </a:ext>
              </a:extLst>
            </p:cNvPr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850;p26">
              <a:extLst>
                <a:ext uri="{FF2B5EF4-FFF2-40B4-BE49-F238E27FC236}">
                  <a16:creationId xmlns:a16="http://schemas.microsoft.com/office/drawing/2014/main" id="{882C071A-7513-CB45-B678-B0DB31992E78}"/>
                </a:ext>
              </a:extLst>
            </p:cNvPr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851;p26">
              <a:extLst>
                <a:ext uri="{FF2B5EF4-FFF2-40B4-BE49-F238E27FC236}">
                  <a16:creationId xmlns:a16="http://schemas.microsoft.com/office/drawing/2014/main" id="{01DEA9E0-E1FA-FA46-A89D-C188DA1FD2C5}"/>
                </a:ext>
              </a:extLst>
            </p:cNvPr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852;p26">
              <a:extLst>
                <a:ext uri="{FF2B5EF4-FFF2-40B4-BE49-F238E27FC236}">
                  <a16:creationId xmlns:a16="http://schemas.microsoft.com/office/drawing/2014/main" id="{0D84284E-C16B-9243-BCB8-6D3BCCAE34D6}"/>
                </a:ext>
              </a:extLst>
            </p:cNvPr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853;p26">
              <a:extLst>
                <a:ext uri="{FF2B5EF4-FFF2-40B4-BE49-F238E27FC236}">
                  <a16:creationId xmlns:a16="http://schemas.microsoft.com/office/drawing/2014/main" id="{B9D0D825-3F77-EA4E-81D0-F2D084C5D549}"/>
                </a:ext>
              </a:extLst>
            </p:cNvPr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854;p26">
              <a:extLst>
                <a:ext uri="{FF2B5EF4-FFF2-40B4-BE49-F238E27FC236}">
                  <a16:creationId xmlns:a16="http://schemas.microsoft.com/office/drawing/2014/main" id="{7AB7B573-49DD-0440-A888-0B35F01EF1B3}"/>
                </a:ext>
              </a:extLst>
            </p:cNvPr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855;p26">
              <a:extLst>
                <a:ext uri="{FF2B5EF4-FFF2-40B4-BE49-F238E27FC236}">
                  <a16:creationId xmlns:a16="http://schemas.microsoft.com/office/drawing/2014/main" id="{8947D881-35C4-084E-AEE0-A14F3BA47FE1}"/>
                </a:ext>
              </a:extLst>
            </p:cNvPr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856;p26">
              <a:extLst>
                <a:ext uri="{FF2B5EF4-FFF2-40B4-BE49-F238E27FC236}">
                  <a16:creationId xmlns:a16="http://schemas.microsoft.com/office/drawing/2014/main" id="{D3BE683E-6CE4-A54D-BB7B-06A0D3AB1111}"/>
                </a:ext>
              </a:extLst>
            </p:cNvPr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857;p26">
              <a:extLst>
                <a:ext uri="{FF2B5EF4-FFF2-40B4-BE49-F238E27FC236}">
                  <a16:creationId xmlns:a16="http://schemas.microsoft.com/office/drawing/2014/main" id="{98AFC3EA-C7C4-A841-B118-BB6666112111}"/>
                </a:ext>
              </a:extLst>
            </p:cNvPr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858;p26">
              <a:extLst>
                <a:ext uri="{FF2B5EF4-FFF2-40B4-BE49-F238E27FC236}">
                  <a16:creationId xmlns:a16="http://schemas.microsoft.com/office/drawing/2014/main" id="{A90C81BE-F67C-0647-B9FD-ABBD0CDDFD50}"/>
                </a:ext>
              </a:extLst>
            </p:cNvPr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859;p26">
              <a:extLst>
                <a:ext uri="{FF2B5EF4-FFF2-40B4-BE49-F238E27FC236}">
                  <a16:creationId xmlns:a16="http://schemas.microsoft.com/office/drawing/2014/main" id="{BE0C7CE7-FF41-BD44-8BF1-6E7F32D60D7E}"/>
                </a:ext>
              </a:extLst>
            </p:cNvPr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860;p26">
              <a:extLst>
                <a:ext uri="{FF2B5EF4-FFF2-40B4-BE49-F238E27FC236}">
                  <a16:creationId xmlns:a16="http://schemas.microsoft.com/office/drawing/2014/main" id="{22AA346C-4276-5840-AFC8-F05A8E22DDBE}"/>
                </a:ext>
              </a:extLst>
            </p:cNvPr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861;p26">
              <a:extLst>
                <a:ext uri="{FF2B5EF4-FFF2-40B4-BE49-F238E27FC236}">
                  <a16:creationId xmlns:a16="http://schemas.microsoft.com/office/drawing/2014/main" id="{4D8D58CE-C742-6D4A-AB39-2C68FAED2015}"/>
                </a:ext>
              </a:extLst>
            </p:cNvPr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862;p26">
              <a:extLst>
                <a:ext uri="{FF2B5EF4-FFF2-40B4-BE49-F238E27FC236}">
                  <a16:creationId xmlns:a16="http://schemas.microsoft.com/office/drawing/2014/main" id="{8DBC81B1-A3D5-7942-B797-5691FE3FBACA}"/>
                </a:ext>
              </a:extLst>
            </p:cNvPr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863;p26">
              <a:extLst>
                <a:ext uri="{FF2B5EF4-FFF2-40B4-BE49-F238E27FC236}">
                  <a16:creationId xmlns:a16="http://schemas.microsoft.com/office/drawing/2014/main" id="{EF10593A-1B38-3147-AF8C-7E017DBB1AF1}"/>
                </a:ext>
              </a:extLst>
            </p:cNvPr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6FBE513F-EFAE-9D4F-A9E9-2768523EA9E2}"/>
                </a:ext>
              </a:extLst>
            </p:cNvPr>
            <p:cNvSpPr/>
            <p:nvPr/>
          </p:nvSpPr>
          <p:spPr>
            <a:xfrm>
              <a:off x="4178920" y="2687800"/>
              <a:ext cx="837568" cy="494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IAM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1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2" grpId="0" animBg="1"/>
      <p:bldP spid="4563" grpId="0" animBg="1"/>
      <p:bldP spid="4564" grpId="0" animBg="1"/>
      <p:bldP spid="4565" grpId="0" animBg="1"/>
      <p:bldP spid="4566" grpId="0" animBg="1"/>
      <p:bldP spid="4567" grpId="0" animBg="1"/>
      <p:bldP spid="4568" grpId="0" animBg="1"/>
      <p:bldP spid="4569" grpId="0" animBg="1"/>
      <p:bldP spid="4570" grpId="0" animBg="1"/>
      <p:bldP spid="4571" grpId="0" animBg="1"/>
      <p:bldP spid="4572" grpId="0" animBg="1"/>
      <p:bldP spid="4588" grpId="0" animBg="1"/>
      <p:bldP spid="4589" grpId="0" animBg="1"/>
      <p:bldP spid="4590" grpId="0" animBg="1"/>
      <p:bldP spid="4602" grpId="0"/>
      <p:bldP spid="4605" grpId="0"/>
      <p:bldP spid="4608" grpId="0"/>
      <p:bldP spid="55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E45"/>
        </a:solidFill>
        <a:effectLst/>
      </p:bgPr>
    </p:bg>
    <p:spTree>
      <p:nvGrpSpPr>
        <p:cNvPr id="1" name="Shape 6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9" name="Google Shape;6229;p46"/>
          <p:cNvSpPr txBox="1"/>
          <p:nvPr/>
        </p:nvSpPr>
        <p:spPr>
          <a:xfrm>
            <a:off x="1048350" y="20893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AWS IAM Tour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-565924" y="72336"/>
            <a:ext cx="455726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Points To Remember</a:t>
            </a:r>
            <a:endParaRPr dirty="0"/>
          </a:p>
        </p:txBody>
      </p:sp>
      <p:grpSp>
        <p:nvGrpSpPr>
          <p:cNvPr id="466" name="Google Shape;391;p17">
            <a:extLst>
              <a:ext uri="{FF2B5EF4-FFF2-40B4-BE49-F238E27FC236}">
                <a16:creationId xmlns:a16="http://schemas.microsoft.com/office/drawing/2014/main" id="{8AA7CB3F-410C-7049-80F8-A702C6ED9D78}"/>
              </a:ext>
            </a:extLst>
          </p:cNvPr>
          <p:cNvGrpSpPr/>
          <p:nvPr/>
        </p:nvGrpSpPr>
        <p:grpSpPr>
          <a:xfrm>
            <a:off x="860591" y="1110223"/>
            <a:ext cx="3763490" cy="619800"/>
            <a:chOff x="508236" y="1540200"/>
            <a:chExt cx="2519484" cy="619800"/>
          </a:xfrm>
        </p:grpSpPr>
        <p:sp>
          <p:nvSpPr>
            <p:cNvPr id="468" name="Google Shape;392;p17">
              <a:extLst>
                <a:ext uri="{FF2B5EF4-FFF2-40B4-BE49-F238E27FC236}">
                  <a16:creationId xmlns:a16="http://schemas.microsoft.com/office/drawing/2014/main" id="{270BB806-F877-F446-9016-8C2508DE8CAD}"/>
                </a:ext>
              </a:extLst>
            </p:cNvPr>
            <p:cNvSpPr/>
            <p:nvPr/>
          </p:nvSpPr>
          <p:spPr>
            <a:xfrm>
              <a:off x="508236" y="1540200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IAM user per physical person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393;p17">
              <a:extLst>
                <a:ext uri="{FF2B5EF4-FFF2-40B4-BE49-F238E27FC236}">
                  <a16:creationId xmlns:a16="http://schemas.microsoft.com/office/drawing/2014/main" id="{2B05D41C-62B4-9047-98D6-1D8B7E0451A9}"/>
                </a:ext>
              </a:extLst>
            </p:cNvPr>
            <p:cNvSpPr/>
            <p:nvPr/>
          </p:nvSpPr>
          <p:spPr>
            <a:xfrm>
              <a:off x="2670120" y="1540277"/>
              <a:ext cx="357600" cy="619646"/>
            </a:xfrm>
            <a:custGeom>
              <a:avLst/>
              <a:gdLst/>
              <a:ahLst/>
              <a:cxnLst/>
              <a:rect l="l" t="t" r="r" b="b"/>
              <a:pathLst>
                <a:path w="25801" h="31315" extrusionOk="0">
                  <a:moveTo>
                    <a:pt x="0" y="1"/>
                  </a:moveTo>
                  <a:lnTo>
                    <a:pt x="0" y="31314"/>
                  </a:lnTo>
                  <a:lnTo>
                    <a:pt x="10144" y="31314"/>
                  </a:lnTo>
                  <a:cubicBezTo>
                    <a:pt x="18788" y="31314"/>
                    <a:pt x="25801" y="24301"/>
                    <a:pt x="25801" y="15657"/>
                  </a:cubicBezTo>
                  <a:cubicBezTo>
                    <a:pt x="25801" y="11335"/>
                    <a:pt x="24051" y="7418"/>
                    <a:pt x="21217" y="4585"/>
                  </a:cubicBezTo>
                  <a:cubicBezTo>
                    <a:pt x="18383" y="1751"/>
                    <a:pt x="14466" y="1"/>
                    <a:pt x="10144" y="1"/>
                  </a:cubicBezTo>
                  <a:close/>
                </a:path>
              </a:pathLst>
            </a:custGeom>
            <a:solidFill>
              <a:srgbClr val="FFD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4" name="Google Shape;410;p17">
            <a:extLst>
              <a:ext uri="{FF2B5EF4-FFF2-40B4-BE49-F238E27FC236}">
                <a16:creationId xmlns:a16="http://schemas.microsoft.com/office/drawing/2014/main" id="{BE82392C-E428-6E4D-B864-4244D953D670}"/>
              </a:ext>
            </a:extLst>
          </p:cNvPr>
          <p:cNvSpPr txBox="1"/>
          <p:nvPr/>
        </p:nvSpPr>
        <p:spPr>
          <a:xfrm>
            <a:off x="3913801" y="1206038"/>
            <a:ext cx="71028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9" name="Google Shape;391;p17">
            <a:extLst>
              <a:ext uri="{FF2B5EF4-FFF2-40B4-BE49-F238E27FC236}">
                <a16:creationId xmlns:a16="http://schemas.microsoft.com/office/drawing/2014/main" id="{8AE2A972-38EE-254B-8E9E-68A81967DA22}"/>
              </a:ext>
            </a:extLst>
          </p:cNvPr>
          <p:cNvGrpSpPr/>
          <p:nvPr/>
        </p:nvGrpSpPr>
        <p:grpSpPr>
          <a:xfrm>
            <a:off x="4421678" y="1980811"/>
            <a:ext cx="3763490" cy="619800"/>
            <a:chOff x="508236" y="1540200"/>
            <a:chExt cx="2519484" cy="619800"/>
          </a:xfrm>
        </p:grpSpPr>
        <p:sp>
          <p:nvSpPr>
            <p:cNvPr id="80" name="Google Shape;392;p17">
              <a:extLst>
                <a:ext uri="{FF2B5EF4-FFF2-40B4-BE49-F238E27FC236}">
                  <a16:creationId xmlns:a16="http://schemas.microsoft.com/office/drawing/2014/main" id="{C191EBB1-7FD4-5743-9F4C-3F62BA0F7D79}"/>
                </a:ext>
              </a:extLst>
            </p:cNvPr>
            <p:cNvSpPr/>
            <p:nvPr/>
          </p:nvSpPr>
          <p:spPr>
            <a:xfrm>
              <a:off x="508236" y="1540200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IAM role per application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393;p17">
              <a:extLst>
                <a:ext uri="{FF2B5EF4-FFF2-40B4-BE49-F238E27FC236}">
                  <a16:creationId xmlns:a16="http://schemas.microsoft.com/office/drawing/2014/main" id="{83BD9499-AF8F-7742-AE0B-CD39C7D4F6FB}"/>
                </a:ext>
              </a:extLst>
            </p:cNvPr>
            <p:cNvSpPr/>
            <p:nvPr/>
          </p:nvSpPr>
          <p:spPr>
            <a:xfrm>
              <a:off x="2670120" y="1540277"/>
              <a:ext cx="357600" cy="619646"/>
            </a:xfrm>
            <a:custGeom>
              <a:avLst/>
              <a:gdLst/>
              <a:ahLst/>
              <a:cxnLst/>
              <a:rect l="l" t="t" r="r" b="b"/>
              <a:pathLst>
                <a:path w="25801" h="31315" extrusionOk="0">
                  <a:moveTo>
                    <a:pt x="0" y="1"/>
                  </a:moveTo>
                  <a:lnTo>
                    <a:pt x="0" y="31314"/>
                  </a:lnTo>
                  <a:lnTo>
                    <a:pt x="10144" y="31314"/>
                  </a:lnTo>
                  <a:cubicBezTo>
                    <a:pt x="18788" y="31314"/>
                    <a:pt x="25801" y="24301"/>
                    <a:pt x="25801" y="15657"/>
                  </a:cubicBezTo>
                  <a:cubicBezTo>
                    <a:pt x="25801" y="11335"/>
                    <a:pt x="24051" y="7418"/>
                    <a:pt x="21217" y="4585"/>
                  </a:cubicBezTo>
                  <a:cubicBezTo>
                    <a:pt x="18383" y="1751"/>
                    <a:pt x="14466" y="1"/>
                    <a:pt x="10144" y="1"/>
                  </a:cubicBezTo>
                  <a:close/>
                </a:path>
              </a:pathLst>
            </a:custGeom>
            <a:solidFill>
              <a:srgbClr val="FFD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" name="Google Shape;410;p17">
            <a:extLst>
              <a:ext uri="{FF2B5EF4-FFF2-40B4-BE49-F238E27FC236}">
                <a16:creationId xmlns:a16="http://schemas.microsoft.com/office/drawing/2014/main" id="{5E82654A-F036-4B47-9FF8-57A01378F2AC}"/>
              </a:ext>
            </a:extLst>
          </p:cNvPr>
          <p:cNvSpPr txBox="1"/>
          <p:nvPr/>
        </p:nvSpPr>
        <p:spPr>
          <a:xfrm>
            <a:off x="7526969" y="2087550"/>
            <a:ext cx="71028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3" name="Google Shape;391;p17">
            <a:extLst>
              <a:ext uri="{FF2B5EF4-FFF2-40B4-BE49-F238E27FC236}">
                <a16:creationId xmlns:a16="http://schemas.microsoft.com/office/drawing/2014/main" id="{E73468A1-EECE-0645-816F-509D75C98B71}"/>
              </a:ext>
            </a:extLst>
          </p:cNvPr>
          <p:cNvGrpSpPr/>
          <p:nvPr/>
        </p:nvGrpSpPr>
        <p:grpSpPr>
          <a:xfrm>
            <a:off x="1741610" y="2852712"/>
            <a:ext cx="3763490" cy="619800"/>
            <a:chOff x="508236" y="1540200"/>
            <a:chExt cx="2519484" cy="619800"/>
          </a:xfrm>
        </p:grpSpPr>
        <p:sp>
          <p:nvSpPr>
            <p:cNvPr id="84" name="Google Shape;392;p17">
              <a:extLst>
                <a:ext uri="{FF2B5EF4-FFF2-40B4-BE49-F238E27FC236}">
                  <a16:creationId xmlns:a16="http://schemas.microsoft.com/office/drawing/2014/main" id="{80D47DD4-C0C1-5C46-AE29-17CBB9918ABD}"/>
                </a:ext>
              </a:extLst>
            </p:cNvPr>
            <p:cNvSpPr/>
            <p:nvPr/>
          </p:nvSpPr>
          <p:spPr>
            <a:xfrm>
              <a:off x="508236" y="1540200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Never share your credentials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393;p17">
              <a:extLst>
                <a:ext uri="{FF2B5EF4-FFF2-40B4-BE49-F238E27FC236}">
                  <a16:creationId xmlns:a16="http://schemas.microsoft.com/office/drawing/2014/main" id="{A88DA34F-A64C-DB40-BC94-4E684FC7735A}"/>
                </a:ext>
              </a:extLst>
            </p:cNvPr>
            <p:cNvSpPr/>
            <p:nvPr/>
          </p:nvSpPr>
          <p:spPr>
            <a:xfrm>
              <a:off x="2670120" y="1540277"/>
              <a:ext cx="357600" cy="619646"/>
            </a:xfrm>
            <a:custGeom>
              <a:avLst/>
              <a:gdLst/>
              <a:ahLst/>
              <a:cxnLst/>
              <a:rect l="l" t="t" r="r" b="b"/>
              <a:pathLst>
                <a:path w="25801" h="31315" extrusionOk="0">
                  <a:moveTo>
                    <a:pt x="0" y="1"/>
                  </a:moveTo>
                  <a:lnTo>
                    <a:pt x="0" y="31314"/>
                  </a:lnTo>
                  <a:lnTo>
                    <a:pt x="10144" y="31314"/>
                  </a:lnTo>
                  <a:cubicBezTo>
                    <a:pt x="18788" y="31314"/>
                    <a:pt x="25801" y="24301"/>
                    <a:pt x="25801" y="15657"/>
                  </a:cubicBezTo>
                  <a:cubicBezTo>
                    <a:pt x="25801" y="11335"/>
                    <a:pt x="24051" y="7418"/>
                    <a:pt x="21217" y="4585"/>
                  </a:cubicBezTo>
                  <a:cubicBezTo>
                    <a:pt x="18383" y="1751"/>
                    <a:pt x="14466" y="1"/>
                    <a:pt x="10144" y="1"/>
                  </a:cubicBezTo>
                  <a:close/>
                </a:path>
              </a:pathLst>
            </a:custGeom>
            <a:solidFill>
              <a:srgbClr val="FFD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" name="Google Shape;410;p17">
            <a:extLst>
              <a:ext uri="{FF2B5EF4-FFF2-40B4-BE49-F238E27FC236}">
                <a16:creationId xmlns:a16="http://schemas.microsoft.com/office/drawing/2014/main" id="{4B91D4DF-5764-6948-AA24-4EBA12226C65}"/>
              </a:ext>
            </a:extLst>
          </p:cNvPr>
          <p:cNvSpPr txBox="1"/>
          <p:nvPr/>
        </p:nvSpPr>
        <p:spPr>
          <a:xfrm>
            <a:off x="5257014" y="2988312"/>
            <a:ext cx="71028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7" name="Google Shape;391;p17">
            <a:extLst>
              <a:ext uri="{FF2B5EF4-FFF2-40B4-BE49-F238E27FC236}">
                <a16:creationId xmlns:a16="http://schemas.microsoft.com/office/drawing/2014/main" id="{AB2B712A-DE69-C94B-8650-FF242247EDAE}"/>
              </a:ext>
            </a:extLst>
          </p:cNvPr>
          <p:cNvGrpSpPr/>
          <p:nvPr/>
        </p:nvGrpSpPr>
        <p:grpSpPr>
          <a:xfrm>
            <a:off x="5140049" y="3743849"/>
            <a:ext cx="3763490" cy="619800"/>
            <a:chOff x="508236" y="1540200"/>
            <a:chExt cx="2519484" cy="619800"/>
          </a:xfrm>
        </p:grpSpPr>
        <p:sp>
          <p:nvSpPr>
            <p:cNvPr id="88" name="Google Shape;392;p17">
              <a:extLst>
                <a:ext uri="{FF2B5EF4-FFF2-40B4-BE49-F238E27FC236}">
                  <a16:creationId xmlns:a16="http://schemas.microsoft.com/office/drawing/2014/main" id="{B3914B1C-AA9A-2E48-84F7-0FB2E6957986}"/>
                </a:ext>
              </a:extLst>
            </p:cNvPr>
            <p:cNvSpPr/>
            <p:nvPr/>
          </p:nvSpPr>
          <p:spPr>
            <a:xfrm>
              <a:off x="508236" y="1540200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Never write IAM credential in code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393;p17">
              <a:extLst>
                <a:ext uri="{FF2B5EF4-FFF2-40B4-BE49-F238E27FC236}">
                  <a16:creationId xmlns:a16="http://schemas.microsoft.com/office/drawing/2014/main" id="{645206AE-DF81-5947-9CEE-3061F126C346}"/>
                </a:ext>
              </a:extLst>
            </p:cNvPr>
            <p:cNvSpPr/>
            <p:nvPr/>
          </p:nvSpPr>
          <p:spPr>
            <a:xfrm>
              <a:off x="2670120" y="1540277"/>
              <a:ext cx="357600" cy="619646"/>
            </a:xfrm>
            <a:custGeom>
              <a:avLst/>
              <a:gdLst/>
              <a:ahLst/>
              <a:cxnLst/>
              <a:rect l="l" t="t" r="r" b="b"/>
              <a:pathLst>
                <a:path w="25801" h="31315" extrusionOk="0">
                  <a:moveTo>
                    <a:pt x="0" y="1"/>
                  </a:moveTo>
                  <a:lnTo>
                    <a:pt x="0" y="31314"/>
                  </a:lnTo>
                  <a:lnTo>
                    <a:pt x="10144" y="31314"/>
                  </a:lnTo>
                  <a:cubicBezTo>
                    <a:pt x="18788" y="31314"/>
                    <a:pt x="25801" y="24301"/>
                    <a:pt x="25801" y="15657"/>
                  </a:cubicBezTo>
                  <a:cubicBezTo>
                    <a:pt x="25801" y="11335"/>
                    <a:pt x="24051" y="7418"/>
                    <a:pt x="21217" y="4585"/>
                  </a:cubicBezTo>
                  <a:cubicBezTo>
                    <a:pt x="18383" y="1751"/>
                    <a:pt x="14466" y="1"/>
                    <a:pt x="10144" y="1"/>
                  </a:cubicBezTo>
                  <a:close/>
                </a:path>
              </a:pathLst>
            </a:custGeom>
            <a:solidFill>
              <a:srgbClr val="FFD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" name="Google Shape;410;p17">
            <a:extLst>
              <a:ext uri="{FF2B5EF4-FFF2-40B4-BE49-F238E27FC236}">
                <a16:creationId xmlns:a16="http://schemas.microsoft.com/office/drawing/2014/main" id="{E62F26EB-868A-1E42-B01D-797FD4FC79D5}"/>
              </a:ext>
            </a:extLst>
          </p:cNvPr>
          <p:cNvSpPr txBox="1"/>
          <p:nvPr/>
        </p:nvSpPr>
        <p:spPr>
          <a:xfrm>
            <a:off x="8245340" y="3816414"/>
            <a:ext cx="71028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1" name="Google Shape;391;p17">
            <a:extLst>
              <a:ext uri="{FF2B5EF4-FFF2-40B4-BE49-F238E27FC236}">
                <a16:creationId xmlns:a16="http://schemas.microsoft.com/office/drawing/2014/main" id="{C8D9F4E0-EBDF-5044-B64D-3ACC4AD85833}"/>
              </a:ext>
            </a:extLst>
          </p:cNvPr>
          <p:cNvGrpSpPr/>
          <p:nvPr/>
        </p:nvGrpSpPr>
        <p:grpSpPr>
          <a:xfrm>
            <a:off x="332040" y="4232814"/>
            <a:ext cx="3763490" cy="619800"/>
            <a:chOff x="508236" y="1540200"/>
            <a:chExt cx="2519484" cy="619800"/>
          </a:xfrm>
        </p:grpSpPr>
        <p:sp>
          <p:nvSpPr>
            <p:cNvPr id="92" name="Google Shape;392;p17">
              <a:extLst>
                <a:ext uri="{FF2B5EF4-FFF2-40B4-BE49-F238E27FC236}">
                  <a16:creationId xmlns:a16="http://schemas.microsoft.com/office/drawing/2014/main" id="{E2A41261-E010-924D-BF6D-51B753E3DC79}"/>
                </a:ext>
              </a:extLst>
            </p:cNvPr>
            <p:cNvSpPr/>
            <p:nvPr/>
          </p:nvSpPr>
          <p:spPr>
            <a:xfrm>
              <a:off x="508236" y="1540200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Never use root account except initial setup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393;p17">
              <a:extLst>
                <a:ext uri="{FF2B5EF4-FFF2-40B4-BE49-F238E27FC236}">
                  <a16:creationId xmlns:a16="http://schemas.microsoft.com/office/drawing/2014/main" id="{E06BD6D3-F08C-CB4A-B168-5A85DA24B661}"/>
                </a:ext>
              </a:extLst>
            </p:cNvPr>
            <p:cNvSpPr/>
            <p:nvPr/>
          </p:nvSpPr>
          <p:spPr>
            <a:xfrm>
              <a:off x="2670120" y="1540277"/>
              <a:ext cx="357600" cy="619646"/>
            </a:xfrm>
            <a:custGeom>
              <a:avLst/>
              <a:gdLst/>
              <a:ahLst/>
              <a:cxnLst/>
              <a:rect l="l" t="t" r="r" b="b"/>
              <a:pathLst>
                <a:path w="25801" h="31315" extrusionOk="0">
                  <a:moveTo>
                    <a:pt x="0" y="1"/>
                  </a:moveTo>
                  <a:lnTo>
                    <a:pt x="0" y="31314"/>
                  </a:lnTo>
                  <a:lnTo>
                    <a:pt x="10144" y="31314"/>
                  </a:lnTo>
                  <a:cubicBezTo>
                    <a:pt x="18788" y="31314"/>
                    <a:pt x="25801" y="24301"/>
                    <a:pt x="25801" y="15657"/>
                  </a:cubicBezTo>
                  <a:cubicBezTo>
                    <a:pt x="25801" y="11335"/>
                    <a:pt x="24051" y="7418"/>
                    <a:pt x="21217" y="4585"/>
                  </a:cubicBezTo>
                  <a:cubicBezTo>
                    <a:pt x="18383" y="1751"/>
                    <a:pt x="14466" y="1"/>
                    <a:pt x="10144" y="1"/>
                  </a:cubicBezTo>
                  <a:close/>
                </a:path>
              </a:pathLst>
            </a:custGeom>
            <a:solidFill>
              <a:srgbClr val="FFD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4" name="Google Shape;410;p17">
            <a:extLst>
              <a:ext uri="{FF2B5EF4-FFF2-40B4-BE49-F238E27FC236}">
                <a16:creationId xmlns:a16="http://schemas.microsoft.com/office/drawing/2014/main" id="{5C9FD58D-DD0C-5943-AD06-183EDDF7895C}"/>
              </a:ext>
            </a:extLst>
          </p:cNvPr>
          <p:cNvSpPr txBox="1"/>
          <p:nvPr/>
        </p:nvSpPr>
        <p:spPr>
          <a:xfrm>
            <a:off x="4868702" y="2944770"/>
            <a:ext cx="71028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410;p17">
            <a:extLst>
              <a:ext uri="{FF2B5EF4-FFF2-40B4-BE49-F238E27FC236}">
                <a16:creationId xmlns:a16="http://schemas.microsoft.com/office/drawing/2014/main" id="{965FE882-1F90-0842-80C5-68DED44C5543}"/>
              </a:ext>
            </a:extLst>
          </p:cNvPr>
          <p:cNvSpPr txBox="1"/>
          <p:nvPr/>
        </p:nvSpPr>
        <p:spPr>
          <a:xfrm>
            <a:off x="3437331" y="4300614"/>
            <a:ext cx="71028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85C362-5672-1D49-9E6D-20C4381EF082}"/>
              </a:ext>
            </a:extLst>
          </p:cNvPr>
          <p:cNvGrpSpPr/>
          <p:nvPr/>
        </p:nvGrpSpPr>
        <p:grpSpPr>
          <a:xfrm>
            <a:off x="7811587" y="628787"/>
            <a:ext cx="998755" cy="743918"/>
            <a:chOff x="3348075" y="2490846"/>
            <a:chExt cx="2594350" cy="1722499"/>
          </a:xfrm>
        </p:grpSpPr>
        <p:sp>
          <p:nvSpPr>
            <p:cNvPr id="97" name="Google Shape;2085;p26">
              <a:extLst>
                <a:ext uri="{FF2B5EF4-FFF2-40B4-BE49-F238E27FC236}">
                  <a16:creationId xmlns:a16="http://schemas.microsoft.com/office/drawing/2014/main" id="{D7F9EAC9-D993-3B44-9CF0-CA0CB021C21D}"/>
                </a:ext>
              </a:extLst>
            </p:cNvPr>
            <p:cNvSpPr/>
            <p:nvPr/>
          </p:nvSpPr>
          <p:spPr>
            <a:xfrm>
              <a:off x="3462239" y="3960112"/>
              <a:ext cx="13003" cy="793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1" y="1"/>
                  </a:moveTo>
                  <a:cubicBezTo>
                    <a:pt x="22" y="14"/>
                    <a:pt x="7" y="22"/>
                    <a:pt x="1" y="35"/>
                  </a:cubicBezTo>
                  <a:cubicBezTo>
                    <a:pt x="22" y="35"/>
                    <a:pt x="59" y="1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86;p26">
              <a:extLst>
                <a:ext uri="{FF2B5EF4-FFF2-40B4-BE49-F238E27FC236}">
                  <a16:creationId xmlns:a16="http://schemas.microsoft.com/office/drawing/2014/main" id="{B41E67E4-F5E6-DA42-9807-63AB2F8BD0E0}"/>
                </a:ext>
              </a:extLst>
            </p:cNvPr>
            <p:cNvSpPr/>
            <p:nvPr/>
          </p:nvSpPr>
          <p:spPr>
            <a:xfrm>
              <a:off x="3410887" y="3965842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87;p26">
              <a:extLst>
                <a:ext uri="{FF2B5EF4-FFF2-40B4-BE49-F238E27FC236}">
                  <a16:creationId xmlns:a16="http://schemas.microsoft.com/office/drawing/2014/main" id="{88FB56E4-1E4E-1041-950D-1D3E147F4E2B}"/>
                </a:ext>
              </a:extLst>
            </p:cNvPr>
            <p:cNvSpPr/>
            <p:nvPr/>
          </p:nvSpPr>
          <p:spPr>
            <a:xfrm>
              <a:off x="3407582" y="3913388"/>
              <a:ext cx="11020" cy="8816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39" y="33"/>
                  </a:moveTo>
                  <a:cubicBezTo>
                    <a:pt x="50" y="14"/>
                    <a:pt x="7" y="1"/>
                    <a:pt x="0" y="18"/>
                  </a:cubicBezTo>
                  <a:cubicBezTo>
                    <a:pt x="15" y="22"/>
                    <a:pt x="9" y="40"/>
                    <a:pt x="3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88;p26">
              <a:extLst>
                <a:ext uri="{FF2B5EF4-FFF2-40B4-BE49-F238E27FC236}">
                  <a16:creationId xmlns:a16="http://schemas.microsoft.com/office/drawing/2014/main" id="{FBD9AC0D-E54D-5347-8D44-7A4EC349BAA7}"/>
                </a:ext>
              </a:extLst>
            </p:cNvPr>
            <p:cNvSpPr/>
            <p:nvPr/>
          </p:nvSpPr>
          <p:spPr>
            <a:xfrm>
              <a:off x="3496400" y="3916694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0"/>
                  </a:cubicBezTo>
                  <a:cubicBezTo>
                    <a:pt x="9" y="12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89;p26">
              <a:extLst>
                <a:ext uri="{FF2B5EF4-FFF2-40B4-BE49-F238E27FC236}">
                  <a16:creationId xmlns:a16="http://schemas.microsoft.com/office/drawing/2014/main" id="{BB700BDC-8CA7-D446-B702-CCCE640FE576}"/>
                </a:ext>
              </a:extLst>
            </p:cNvPr>
            <p:cNvSpPr/>
            <p:nvPr/>
          </p:nvSpPr>
          <p:spPr>
            <a:xfrm>
              <a:off x="3486923" y="3906336"/>
              <a:ext cx="1984" cy="3526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90;p26">
              <a:extLst>
                <a:ext uri="{FF2B5EF4-FFF2-40B4-BE49-F238E27FC236}">
                  <a16:creationId xmlns:a16="http://schemas.microsoft.com/office/drawing/2014/main" id="{2782E7FD-59B4-FC4E-AF73-46D133D2242E}"/>
                </a:ext>
              </a:extLst>
            </p:cNvPr>
            <p:cNvSpPr/>
            <p:nvPr/>
          </p:nvSpPr>
          <p:spPr>
            <a:xfrm>
              <a:off x="3373641" y="4210921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91;p26">
              <a:extLst>
                <a:ext uri="{FF2B5EF4-FFF2-40B4-BE49-F238E27FC236}">
                  <a16:creationId xmlns:a16="http://schemas.microsoft.com/office/drawing/2014/main" id="{2D0925C9-B119-5041-8137-E7E164F0CB38}"/>
                </a:ext>
              </a:extLst>
            </p:cNvPr>
            <p:cNvSpPr/>
            <p:nvPr/>
          </p:nvSpPr>
          <p:spPr>
            <a:xfrm>
              <a:off x="3356010" y="4148108"/>
              <a:ext cx="4628" cy="2645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92;p26">
              <a:extLst>
                <a:ext uri="{FF2B5EF4-FFF2-40B4-BE49-F238E27FC236}">
                  <a16:creationId xmlns:a16="http://schemas.microsoft.com/office/drawing/2014/main" id="{00AD1FBB-294C-004C-9E6D-C59DB2B8414C}"/>
                </a:ext>
              </a:extLst>
            </p:cNvPr>
            <p:cNvSpPr/>
            <p:nvPr/>
          </p:nvSpPr>
          <p:spPr>
            <a:xfrm>
              <a:off x="3371217" y="4146565"/>
              <a:ext cx="4849" cy="2645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10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93;p26">
              <a:extLst>
                <a:ext uri="{FF2B5EF4-FFF2-40B4-BE49-F238E27FC236}">
                  <a16:creationId xmlns:a16="http://schemas.microsoft.com/office/drawing/2014/main" id="{F036B5F7-C39B-754E-BBEE-E705933FB4ED}"/>
                </a:ext>
              </a:extLst>
            </p:cNvPr>
            <p:cNvSpPr/>
            <p:nvPr/>
          </p:nvSpPr>
          <p:spPr>
            <a:xfrm>
              <a:off x="3493094" y="4143921"/>
              <a:ext cx="7273" cy="3967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2" y="15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3"/>
                    <a:pt x="13" y="17"/>
                    <a:pt x="3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94;p26">
              <a:extLst>
                <a:ext uri="{FF2B5EF4-FFF2-40B4-BE49-F238E27FC236}">
                  <a16:creationId xmlns:a16="http://schemas.microsoft.com/office/drawing/2014/main" id="{6B6363D8-F52B-AC43-8D7D-4B32100FA639}"/>
                </a:ext>
              </a:extLst>
            </p:cNvPr>
            <p:cNvSpPr/>
            <p:nvPr/>
          </p:nvSpPr>
          <p:spPr>
            <a:xfrm>
              <a:off x="3469512" y="4137750"/>
              <a:ext cx="14766" cy="859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19" y="37"/>
                  </a:moveTo>
                  <a:cubicBezTo>
                    <a:pt x="66" y="39"/>
                    <a:pt x="47" y="5"/>
                    <a:pt x="19" y="0"/>
                  </a:cubicBezTo>
                  <a:cubicBezTo>
                    <a:pt x="0" y="15"/>
                    <a:pt x="26" y="13"/>
                    <a:pt x="1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95;p26">
              <a:extLst>
                <a:ext uri="{FF2B5EF4-FFF2-40B4-BE49-F238E27FC236}">
                  <a16:creationId xmlns:a16="http://schemas.microsoft.com/office/drawing/2014/main" id="{52C2A446-5F85-434E-87FF-508F52C844D2}"/>
                </a:ext>
              </a:extLst>
            </p:cNvPr>
            <p:cNvSpPr/>
            <p:nvPr/>
          </p:nvSpPr>
          <p:spPr>
            <a:xfrm>
              <a:off x="3440640" y="4142378"/>
              <a:ext cx="4408" cy="1763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96;p26">
              <a:extLst>
                <a:ext uri="{FF2B5EF4-FFF2-40B4-BE49-F238E27FC236}">
                  <a16:creationId xmlns:a16="http://schemas.microsoft.com/office/drawing/2014/main" id="{F32AB320-963B-9648-83B2-599C1BD81A5A}"/>
                </a:ext>
              </a:extLst>
            </p:cNvPr>
            <p:cNvSpPr/>
            <p:nvPr/>
          </p:nvSpPr>
          <p:spPr>
            <a:xfrm>
              <a:off x="3439759" y="4132901"/>
              <a:ext cx="4408" cy="2645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97;p26">
              <a:extLst>
                <a:ext uri="{FF2B5EF4-FFF2-40B4-BE49-F238E27FC236}">
                  <a16:creationId xmlns:a16="http://schemas.microsoft.com/office/drawing/2014/main" id="{66EDD545-7C39-FC43-87A6-0BECA5DE8F7B}"/>
                </a:ext>
              </a:extLst>
            </p:cNvPr>
            <p:cNvSpPr/>
            <p:nvPr/>
          </p:nvSpPr>
          <p:spPr>
            <a:xfrm>
              <a:off x="3348075" y="4130256"/>
              <a:ext cx="4849" cy="3526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98;p26">
              <a:extLst>
                <a:ext uri="{FF2B5EF4-FFF2-40B4-BE49-F238E27FC236}">
                  <a16:creationId xmlns:a16="http://schemas.microsoft.com/office/drawing/2014/main" id="{E5B773B4-F0C7-FF4A-ADE3-39FF112D3F62}"/>
                </a:ext>
              </a:extLst>
            </p:cNvPr>
            <p:cNvSpPr/>
            <p:nvPr/>
          </p:nvSpPr>
          <p:spPr>
            <a:xfrm>
              <a:off x="3458052" y="4122102"/>
              <a:ext cx="2645" cy="3967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99;p26">
              <a:extLst>
                <a:ext uri="{FF2B5EF4-FFF2-40B4-BE49-F238E27FC236}">
                  <a16:creationId xmlns:a16="http://schemas.microsoft.com/office/drawing/2014/main" id="{16D423A3-5465-DE42-91F0-517AC6F67407}"/>
                </a:ext>
              </a:extLst>
            </p:cNvPr>
            <p:cNvSpPr/>
            <p:nvPr/>
          </p:nvSpPr>
          <p:spPr>
            <a:xfrm>
              <a:off x="3457170" y="4117473"/>
              <a:ext cx="4408" cy="24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00;p26">
              <a:extLst>
                <a:ext uri="{FF2B5EF4-FFF2-40B4-BE49-F238E27FC236}">
                  <a16:creationId xmlns:a16="http://schemas.microsoft.com/office/drawing/2014/main" id="{FE73B2B9-67AD-7C4D-B2E7-28C59E1CFCDE}"/>
                </a:ext>
              </a:extLst>
            </p:cNvPr>
            <p:cNvSpPr/>
            <p:nvPr/>
          </p:nvSpPr>
          <p:spPr>
            <a:xfrm>
              <a:off x="3492433" y="4059730"/>
              <a:ext cx="11240" cy="5069"/>
            </a:xfrm>
            <a:custGeom>
              <a:avLst/>
              <a:gdLst/>
              <a:ahLst/>
              <a:cxnLst/>
              <a:rect l="l" t="t" r="r" b="b"/>
              <a:pathLst>
                <a:path w="51" h="23" extrusionOk="0">
                  <a:moveTo>
                    <a:pt x="5" y="14"/>
                  </a:moveTo>
                  <a:cubicBezTo>
                    <a:pt x="18" y="16"/>
                    <a:pt x="18" y="22"/>
                    <a:pt x="35" y="22"/>
                  </a:cubicBezTo>
                  <a:cubicBezTo>
                    <a:pt x="50" y="5"/>
                    <a:pt x="1" y="1"/>
                    <a:pt x="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01;p26">
              <a:extLst>
                <a:ext uri="{FF2B5EF4-FFF2-40B4-BE49-F238E27FC236}">
                  <a16:creationId xmlns:a16="http://schemas.microsoft.com/office/drawing/2014/main" id="{F254C8D7-FEE1-C54D-81A7-EC999F794DDE}"/>
                </a:ext>
              </a:extLst>
            </p:cNvPr>
            <p:cNvSpPr/>
            <p:nvPr/>
          </p:nvSpPr>
          <p:spPr>
            <a:xfrm>
              <a:off x="3408463" y="4047168"/>
              <a:ext cx="5069" cy="2424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02;p26">
              <a:extLst>
                <a:ext uri="{FF2B5EF4-FFF2-40B4-BE49-F238E27FC236}">
                  <a16:creationId xmlns:a16="http://schemas.microsoft.com/office/drawing/2014/main" id="{34473887-076F-5448-8535-EB73E2B16099}"/>
                </a:ext>
              </a:extLst>
            </p:cNvPr>
            <p:cNvSpPr/>
            <p:nvPr/>
          </p:nvSpPr>
          <p:spPr>
            <a:xfrm>
              <a:off x="3400970" y="4039895"/>
              <a:ext cx="7714" cy="7934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7"/>
                  </a:moveTo>
                  <a:lnTo>
                    <a:pt x="0" y="35"/>
                  </a:lnTo>
                  <a:lnTo>
                    <a:pt x="30" y="35"/>
                  </a:lnTo>
                  <a:cubicBezTo>
                    <a:pt x="33" y="18"/>
                    <a:pt x="35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03;p26">
              <a:extLst>
                <a:ext uri="{FF2B5EF4-FFF2-40B4-BE49-F238E27FC236}">
                  <a16:creationId xmlns:a16="http://schemas.microsoft.com/office/drawing/2014/main" id="{27C17B59-6CDD-CA40-AD5D-2E5466DEF414}"/>
                </a:ext>
              </a:extLst>
            </p:cNvPr>
            <p:cNvSpPr/>
            <p:nvPr/>
          </p:nvSpPr>
          <p:spPr>
            <a:xfrm>
              <a:off x="3453864" y="4038572"/>
              <a:ext cx="4408" cy="154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3" y="1"/>
                    <a:pt x="0" y="1"/>
                    <a:pt x="0" y="7"/>
                  </a:cubicBezTo>
                  <a:cubicBezTo>
                    <a:pt x="9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06;p26">
              <a:extLst>
                <a:ext uri="{FF2B5EF4-FFF2-40B4-BE49-F238E27FC236}">
                  <a16:creationId xmlns:a16="http://schemas.microsoft.com/office/drawing/2014/main" id="{A13365EB-0630-254A-8CE1-A6D062260ED6}"/>
                </a:ext>
              </a:extLst>
            </p:cNvPr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07;p26">
              <a:extLst>
                <a:ext uri="{FF2B5EF4-FFF2-40B4-BE49-F238E27FC236}">
                  <a16:creationId xmlns:a16="http://schemas.microsoft.com/office/drawing/2014/main" id="{B3C8AFB8-75D3-2641-8CC2-AADAB291F032}"/>
                </a:ext>
              </a:extLst>
            </p:cNvPr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08;p26">
              <a:extLst>
                <a:ext uri="{FF2B5EF4-FFF2-40B4-BE49-F238E27FC236}">
                  <a16:creationId xmlns:a16="http://schemas.microsoft.com/office/drawing/2014/main" id="{019CA859-508D-0744-862F-0E9138FFD7C5}"/>
                </a:ext>
              </a:extLst>
            </p:cNvPr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09;p26">
              <a:extLst>
                <a:ext uri="{FF2B5EF4-FFF2-40B4-BE49-F238E27FC236}">
                  <a16:creationId xmlns:a16="http://schemas.microsoft.com/office/drawing/2014/main" id="{213FFEB2-ACDE-C746-80F2-DEED59318B7E}"/>
                </a:ext>
              </a:extLst>
            </p:cNvPr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0;p26">
              <a:extLst>
                <a:ext uri="{FF2B5EF4-FFF2-40B4-BE49-F238E27FC236}">
                  <a16:creationId xmlns:a16="http://schemas.microsoft.com/office/drawing/2014/main" id="{8AEF3CB5-F616-6449-A606-873A17344288}"/>
                </a:ext>
              </a:extLst>
            </p:cNvPr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1;p26">
              <a:extLst>
                <a:ext uri="{FF2B5EF4-FFF2-40B4-BE49-F238E27FC236}">
                  <a16:creationId xmlns:a16="http://schemas.microsoft.com/office/drawing/2014/main" id="{E7060949-28DC-0B49-8E15-DEA02FB76685}"/>
                </a:ext>
              </a:extLst>
            </p:cNvPr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2;p26">
              <a:extLst>
                <a:ext uri="{FF2B5EF4-FFF2-40B4-BE49-F238E27FC236}">
                  <a16:creationId xmlns:a16="http://schemas.microsoft.com/office/drawing/2014/main" id="{26F25793-B458-7A4C-A693-972D61D38B52}"/>
                </a:ext>
              </a:extLst>
            </p:cNvPr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13;p26">
              <a:extLst>
                <a:ext uri="{FF2B5EF4-FFF2-40B4-BE49-F238E27FC236}">
                  <a16:creationId xmlns:a16="http://schemas.microsoft.com/office/drawing/2014/main" id="{EDD1FFE5-E19A-234B-BE7F-C317515EC861}"/>
                </a:ext>
              </a:extLst>
            </p:cNvPr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14;p26">
              <a:extLst>
                <a:ext uri="{FF2B5EF4-FFF2-40B4-BE49-F238E27FC236}">
                  <a16:creationId xmlns:a16="http://schemas.microsoft.com/office/drawing/2014/main" id="{43B9CFE7-0904-DD4A-ABD5-5D101842A8F4}"/>
                </a:ext>
              </a:extLst>
            </p:cNvPr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15;p26">
              <a:extLst>
                <a:ext uri="{FF2B5EF4-FFF2-40B4-BE49-F238E27FC236}">
                  <a16:creationId xmlns:a16="http://schemas.microsoft.com/office/drawing/2014/main" id="{42FC7595-2464-784F-882B-8F000CCEC9FB}"/>
                </a:ext>
              </a:extLst>
            </p:cNvPr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16;p26">
              <a:extLst>
                <a:ext uri="{FF2B5EF4-FFF2-40B4-BE49-F238E27FC236}">
                  <a16:creationId xmlns:a16="http://schemas.microsoft.com/office/drawing/2014/main" id="{9E19050F-3C17-6547-AF6F-52F04085E405}"/>
                </a:ext>
              </a:extLst>
            </p:cNvPr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17;p26">
              <a:extLst>
                <a:ext uri="{FF2B5EF4-FFF2-40B4-BE49-F238E27FC236}">
                  <a16:creationId xmlns:a16="http://schemas.microsoft.com/office/drawing/2014/main" id="{EF21C525-2940-5948-B929-6C9D0895E12A}"/>
                </a:ext>
              </a:extLst>
            </p:cNvPr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18;p26">
              <a:extLst>
                <a:ext uri="{FF2B5EF4-FFF2-40B4-BE49-F238E27FC236}">
                  <a16:creationId xmlns:a16="http://schemas.microsoft.com/office/drawing/2014/main" id="{63152329-3EC6-5A44-8699-B652ACFFD55A}"/>
                </a:ext>
              </a:extLst>
            </p:cNvPr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19;p26">
              <a:extLst>
                <a:ext uri="{FF2B5EF4-FFF2-40B4-BE49-F238E27FC236}">
                  <a16:creationId xmlns:a16="http://schemas.microsoft.com/office/drawing/2014/main" id="{704EA433-63C7-CA42-9C55-7F9533532716}"/>
                </a:ext>
              </a:extLst>
            </p:cNvPr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20;p26">
              <a:extLst>
                <a:ext uri="{FF2B5EF4-FFF2-40B4-BE49-F238E27FC236}">
                  <a16:creationId xmlns:a16="http://schemas.microsoft.com/office/drawing/2014/main" id="{E855C49F-968F-FA4F-875A-87F40B35A95D}"/>
                </a:ext>
              </a:extLst>
            </p:cNvPr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21;p26">
              <a:extLst>
                <a:ext uri="{FF2B5EF4-FFF2-40B4-BE49-F238E27FC236}">
                  <a16:creationId xmlns:a16="http://schemas.microsoft.com/office/drawing/2014/main" id="{3AF809DA-987D-434E-884F-A3744BA0D69A}"/>
                </a:ext>
              </a:extLst>
            </p:cNvPr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22;p26">
              <a:extLst>
                <a:ext uri="{FF2B5EF4-FFF2-40B4-BE49-F238E27FC236}">
                  <a16:creationId xmlns:a16="http://schemas.microsoft.com/office/drawing/2014/main" id="{EA44E6B6-1C59-A34F-BCC0-7DF3039B9E53}"/>
                </a:ext>
              </a:extLst>
            </p:cNvPr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2123;p26">
              <a:extLst>
                <a:ext uri="{FF2B5EF4-FFF2-40B4-BE49-F238E27FC236}">
                  <a16:creationId xmlns:a16="http://schemas.microsoft.com/office/drawing/2014/main" id="{A0FFCA9D-83BC-BB40-9FC8-B55928C951AD}"/>
                </a:ext>
              </a:extLst>
            </p:cNvPr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24;p26">
              <a:extLst>
                <a:ext uri="{FF2B5EF4-FFF2-40B4-BE49-F238E27FC236}">
                  <a16:creationId xmlns:a16="http://schemas.microsoft.com/office/drawing/2014/main" id="{CCB8F077-C973-2442-9886-08BFC44BF910}"/>
                </a:ext>
              </a:extLst>
            </p:cNvPr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26;p26">
              <a:extLst>
                <a:ext uri="{FF2B5EF4-FFF2-40B4-BE49-F238E27FC236}">
                  <a16:creationId xmlns:a16="http://schemas.microsoft.com/office/drawing/2014/main" id="{5C693CEC-1572-F94E-913E-F99C971D9A37}"/>
                </a:ext>
              </a:extLst>
            </p:cNvPr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28;p26">
              <a:extLst>
                <a:ext uri="{FF2B5EF4-FFF2-40B4-BE49-F238E27FC236}">
                  <a16:creationId xmlns:a16="http://schemas.microsoft.com/office/drawing/2014/main" id="{DC543E4C-0E17-644B-8F0D-0A78AD2E4084}"/>
                </a:ext>
              </a:extLst>
            </p:cNvPr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29;p26">
              <a:extLst>
                <a:ext uri="{FF2B5EF4-FFF2-40B4-BE49-F238E27FC236}">
                  <a16:creationId xmlns:a16="http://schemas.microsoft.com/office/drawing/2014/main" id="{B1F6F0B5-8EFA-F744-8589-CABABF5B5B70}"/>
                </a:ext>
              </a:extLst>
            </p:cNvPr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30;p26">
              <a:extLst>
                <a:ext uri="{FF2B5EF4-FFF2-40B4-BE49-F238E27FC236}">
                  <a16:creationId xmlns:a16="http://schemas.microsoft.com/office/drawing/2014/main" id="{ABB32CFE-D903-7A47-95C2-5759E5207FE4}"/>
                </a:ext>
              </a:extLst>
            </p:cNvPr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31;p26">
              <a:extLst>
                <a:ext uri="{FF2B5EF4-FFF2-40B4-BE49-F238E27FC236}">
                  <a16:creationId xmlns:a16="http://schemas.microsoft.com/office/drawing/2014/main" id="{36BEAA84-C65C-C84F-957C-CEFE435DE082}"/>
                </a:ext>
              </a:extLst>
            </p:cNvPr>
            <p:cNvSpPr/>
            <p:nvPr/>
          </p:nvSpPr>
          <p:spPr>
            <a:xfrm>
              <a:off x="3875250" y="2658440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                                                                                                         </a:t>
              </a:r>
              <a:endParaRPr dirty="0"/>
            </a:p>
          </p:txBody>
        </p:sp>
        <p:sp>
          <p:nvSpPr>
            <p:cNvPr id="140" name="Google Shape;2132;p26">
              <a:extLst>
                <a:ext uri="{FF2B5EF4-FFF2-40B4-BE49-F238E27FC236}">
                  <a16:creationId xmlns:a16="http://schemas.microsoft.com/office/drawing/2014/main" id="{79A5DDDC-7C0B-E14E-9F02-2A46169BE4F3}"/>
                </a:ext>
              </a:extLst>
            </p:cNvPr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33;p26">
              <a:extLst>
                <a:ext uri="{FF2B5EF4-FFF2-40B4-BE49-F238E27FC236}">
                  <a16:creationId xmlns:a16="http://schemas.microsoft.com/office/drawing/2014/main" id="{A2AD4771-A1D0-4543-BB9D-2DB5A747B6A8}"/>
                </a:ext>
              </a:extLst>
            </p:cNvPr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34;p26">
              <a:extLst>
                <a:ext uri="{FF2B5EF4-FFF2-40B4-BE49-F238E27FC236}">
                  <a16:creationId xmlns:a16="http://schemas.microsoft.com/office/drawing/2014/main" id="{8504395D-D64B-914C-A6D9-79BC3079E1F1}"/>
                </a:ext>
              </a:extLst>
            </p:cNvPr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35;p26">
              <a:extLst>
                <a:ext uri="{FF2B5EF4-FFF2-40B4-BE49-F238E27FC236}">
                  <a16:creationId xmlns:a16="http://schemas.microsoft.com/office/drawing/2014/main" id="{CF047572-9C2D-4A48-AE0A-7765FF74DC7A}"/>
                </a:ext>
              </a:extLst>
            </p:cNvPr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36;p26">
              <a:extLst>
                <a:ext uri="{FF2B5EF4-FFF2-40B4-BE49-F238E27FC236}">
                  <a16:creationId xmlns:a16="http://schemas.microsoft.com/office/drawing/2014/main" id="{86486013-6FD8-8F4F-91E7-F6AE744D88EF}"/>
                </a:ext>
              </a:extLst>
            </p:cNvPr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37;p26">
              <a:extLst>
                <a:ext uri="{FF2B5EF4-FFF2-40B4-BE49-F238E27FC236}">
                  <a16:creationId xmlns:a16="http://schemas.microsoft.com/office/drawing/2014/main" id="{470A69C0-423C-1141-A5E1-77716A1452F2}"/>
                </a:ext>
              </a:extLst>
            </p:cNvPr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38;p26">
              <a:extLst>
                <a:ext uri="{FF2B5EF4-FFF2-40B4-BE49-F238E27FC236}">
                  <a16:creationId xmlns:a16="http://schemas.microsoft.com/office/drawing/2014/main" id="{073BE67F-F113-774A-A381-1DC66F29407B}"/>
                </a:ext>
              </a:extLst>
            </p:cNvPr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39;p26">
              <a:extLst>
                <a:ext uri="{FF2B5EF4-FFF2-40B4-BE49-F238E27FC236}">
                  <a16:creationId xmlns:a16="http://schemas.microsoft.com/office/drawing/2014/main" id="{2A10E270-F7D2-EA4D-AB30-A98A723C4C43}"/>
                </a:ext>
              </a:extLst>
            </p:cNvPr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40;p26">
              <a:extLst>
                <a:ext uri="{FF2B5EF4-FFF2-40B4-BE49-F238E27FC236}">
                  <a16:creationId xmlns:a16="http://schemas.microsoft.com/office/drawing/2014/main" id="{35621E65-2893-3740-94CB-F7EDA0856E29}"/>
                </a:ext>
              </a:extLst>
            </p:cNvPr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41;p26">
              <a:extLst>
                <a:ext uri="{FF2B5EF4-FFF2-40B4-BE49-F238E27FC236}">
                  <a16:creationId xmlns:a16="http://schemas.microsoft.com/office/drawing/2014/main" id="{D7F90FC5-299D-F342-A30E-3BF27B996248}"/>
                </a:ext>
              </a:extLst>
            </p:cNvPr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42;p26">
              <a:extLst>
                <a:ext uri="{FF2B5EF4-FFF2-40B4-BE49-F238E27FC236}">
                  <a16:creationId xmlns:a16="http://schemas.microsoft.com/office/drawing/2014/main" id="{FAF3509E-C833-B447-A6EE-56BEFC5BDD80}"/>
                </a:ext>
              </a:extLst>
            </p:cNvPr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43;p26">
              <a:extLst>
                <a:ext uri="{FF2B5EF4-FFF2-40B4-BE49-F238E27FC236}">
                  <a16:creationId xmlns:a16="http://schemas.microsoft.com/office/drawing/2014/main" id="{06183774-F563-D049-B9BE-AB0A7E4F4CF0}"/>
                </a:ext>
              </a:extLst>
            </p:cNvPr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44;p26">
              <a:extLst>
                <a:ext uri="{FF2B5EF4-FFF2-40B4-BE49-F238E27FC236}">
                  <a16:creationId xmlns:a16="http://schemas.microsoft.com/office/drawing/2014/main" id="{83836D90-9754-A346-8439-7CB0CC307DC7}"/>
                </a:ext>
              </a:extLst>
            </p:cNvPr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45;p26">
              <a:extLst>
                <a:ext uri="{FF2B5EF4-FFF2-40B4-BE49-F238E27FC236}">
                  <a16:creationId xmlns:a16="http://schemas.microsoft.com/office/drawing/2014/main" id="{BC7ED708-4F3F-8A46-8CC1-49DFD342657B}"/>
                </a:ext>
              </a:extLst>
            </p:cNvPr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46;p26">
              <a:extLst>
                <a:ext uri="{FF2B5EF4-FFF2-40B4-BE49-F238E27FC236}">
                  <a16:creationId xmlns:a16="http://schemas.microsoft.com/office/drawing/2014/main" id="{FBBD3152-BC1C-044E-821F-CE67DA80B5AC}"/>
                </a:ext>
              </a:extLst>
            </p:cNvPr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47;p26">
              <a:extLst>
                <a:ext uri="{FF2B5EF4-FFF2-40B4-BE49-F238E27FC236}">
                  <a16:creationId xmlns:a16="http://schemas.microsoft.com/office/drawing/2014/main" id="{AFEC385C-C401-F44A-8769-E4FE8538C414}"/>
                </a:ext>
              </a:extLst>
            </p:cNvPr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48;p26">
              <a:extLst>
                <a:ext uri="{FF2B5EF4-FFF2-40B4-BE49-F238E27FC236}">
                  <a16:creationId xmlns:a16="http://schemas.microsoft.com/office/drawing/2014/main" id="{FAD71CD0-6143-2A42-8609-275D9AEF5DC0}"/>
                </a:ext>
              </a:extLst>
            </p:cNvPr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49;p26">
              <a:extLst>
                <a:ext uri="{FF2B5EF4-FFF2-40B4-BE49-F238E27FC236}">
                  <a16:creationId xmlns:a16="http://schemas.microsoft.com/office/drawing/2014/main" id="{DFF1612D-E140-9349-B2CB-E16EA67F31C1}"/>
                </a:ext>
              </a:extLst>
            </p:cNvPr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50;p26">
              <a:extLst>
                <a:ext uri="{FF2B5EF4-FFF2-40B4-BE49-F238E27FC236}">
                  <a16:creationId xmlns:a16="http://schemas.microsoft.com/office/drawing/2014/main" id="{373B0F90-1A68-C843-86BE-90148C402044}"/>
                </a:ext>
              </a:extLst>
            </p:cNvPr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51;p26">
              <a:extLst>
                <a:ext uri="{FF2B5EF4-FFF2-40B4-BE49-F238E27FC236}">
                  <a16:creationId xmlns:a16="http://schemas.microsoft.com/office/drawing/2014/main" id="{911C1CD2-B093-E64D-A3AF-1C91A46EBA2F}"/>
                </a:ext>
              </a:extLst>
            </p:cNvPr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52;p26">
              <a:extLst>
                <a:ext uri="{FF2B5EF4-FFF2-40B4-BE49-F238E27FC236}">
                  <a16:creationId xmlns:a16="http://schemas.microsoft.com/office/drawing/2014/main" id="{D6086FBC-5075-A744-B420-59E74669CB74}"/>
                </a:ext>
              </a:extLst>
            </p:cNvPr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53;p26">
              <a:extLst>
                <a:ext uri="{FF2B5EF4-FFF2-40B4-BE49-F238E27FC236}">
                  <a16:creationId xmlns:a16="http://schemas.microsoft.com/office/drawing/2014/main" id="{6AA40268-5AF4-DA4F-89FD-6F07122B82CE}"/>
                </a:ext>
              </a:extLst>
            </p:cNvPr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54;p26">
              <a:extLst>
                <a:ext uri="{FF2B5EF4-FFF2-40B4-BE49-F238E27FC236}">
                  <a16:creationId xmlns:a16="http://schemas.microsoft.com/office/drawing/2014/main" id="{311361BD-0457-2945-9816-29DFE2D773E1}"/>
                </a:ext>
              </a:extLst>
            </p:cNvPr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55;p26">
              <a:extLst>
                <a:ext uri="{FF2B5EF4-FFF2-40B4-BE49-F238E27FC236}">
                  <a16:creationId xmlns:a16="http://schemas.microsoft.com/office/drawing/2014/main" id="{7AFCD88A-24A9-754E-B9F2-27AD68AD3583}"/>
                </a:ext>
              </a:extLst>
            </p:cNvPr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56;p26">
              <a:extLst>
                <a:ext uri="{FF2B5EF4-FFF2-40B4-BE49-F238E27FC236}">
                  <a16:creationId xmlns:a16="http://schemas.microsoft.com/office/drawing/2014/main" id="{7F1B0842-DDF2-2C4B-BF5B-442A2E9E100C}"/>
                </a:ext>
              </a:extLst>
            </p:cNvPr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57;p26">
              <a:extLst>
                <a:ext uri="{FF2B5EF4-FFF2-40B4-BE49-F238E27FC236}">
                  <a16:creationId xmlns:a16="http://schemas.microsoft.com/office/drawing/2014/main" id="{F636FE72-B9A6-C94A-95A7-007E3135C150}"/>
                </a:ext>
              </a:extLst>
            </p:cNvPr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58;p26">
              <a:extLst>
                <a:ext uri="{FF2B5EF4-FFF2-40B4-BE49-F238E27FC236}">
                  <a16:creationId xmlns:a16="http://schemas.microsoft.com/office/drawing/2014/main" id="{0B888F37-72AB-C844-BD9F-9A7A518EA8D5}"/>
                </a:ext>
              </a:extLst>
            </p:cNvPr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59;p26">
              <a:extLst>
                <a:ext uri="{FF2B5EF4-FFF2-40B4-BE49-F238E27FC236}">
                  <a16:creationId xmlns:a16="http://schemas.microsoft.com/office/drawing/2014/main" id="{1F19B795-EFC7-6B45-934B-57B8862DB3D0}"/>
                </a:ext>
              </a:extLst>
            </p:cNvPr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60;p26">
              <a:extLst>
                <a:ext uri="{FF2B5EF4-FFF2-40B4-BE49-F238E27FC236}">
                  <a16:creationId xmlns:a16="http://schemas.microsoft.com/office/drawing/2014/main" id="{6F9DB3AD-62F2-9A4E-951C-6C9EBC632837}"/>
                </a:ext>
              </a:extLst>
            </p:cNvPr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61;p26">
              <a:extLst>
                <a:ext uri="{FF2B5EF4-FFF2-40B4-BE49-F238E27FC236}">
                  <a16:creationId xmlns:a16="http://schemas.microsoft.com/office/drawing/2014/main" id="{02FBDF57-817E-3C4C-953E-E21214645273}"/>
                </a:ext>
              </a:extLst>
            </p:cNvPr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62;p26">
              <a:extLst>
                <a:ext uri="{FF2B5EF4-FFF2-40B4-BE49-F238E27FC236}">
                  <a16:creationId xmlns:a16="http://schemas.microsoft.com/office/drawing/2014/main" id="{1361C45C-DEC7-4944-A41B-681FD2A0C8C8}"/>
                </a:ext>
              </a:extLst>
            </p:cNvPr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63;p26">
              <a:extLst>
                <a:ext uri="{FF2B5EF4-FFF2-40B4-BE49-F238E27FC236}">
                  <a16:creationId xmlns:a16="http://schemas.microsoft.com/office/drawing/2014/main" id="{79FC5D73-8EC2-CB48-8205-5FA894CABA4E}"/>
                </a:ext>
              </a:extLst>
            </p:cNvPr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64;p26">
              <a:extLst>
                <a:ext uri="{FF2B5EF4-FFF2-40B4-BE49-F238E27FC236}">
                  <a16:creationId xmlns:a16="http://schemas.microsoft.com/office/drawing/2014/main" id="{190213ED-E0CC-7E49-8E86-6218504AFCA0}"/>
                </a:ext>
              </a:extLst>
            </p:cNvPr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65;p26">
              <a:extLst>
                <a:ext uri="{FF2B5EF4-FFF2-40B4-BE49-F238E27FC236}">
                  <a16:creationId xmlns:a16="http://schemas.microsoft.com/office/drawing/2014/main" id="{08FB3277-15B7-F44F-AD7B-26768E9B5B5E}"/>
                </a:ext>
              </a:extLst>
            </p:cNvPr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66;p26">
              <a:extLst>
                <a:ext uri="{FF2B5EF4-FFF2-40B4-BE49-F238E27FC236}">
                  <a16:creationId xmlns:a16="http://schemas.microsoft.com/office/drawing/2014/main" id="{E01FB3BC-1D43-3148-96EE-9B568059C209}"/>
                </a:ext>
              </a:extLst>
            </p:cNvPr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67;p26">
              <a:extLst>
                <a:ext uri="{FF2B5EF4-FFF2-40B4-BE49-F238E27FC236}">
                  <a16:creationId xmlns:a16="http://schemas.microsoft.com/office/drawing/2014/main" id="{63F226B0-DF29-DF49-A34D-0F3E5FE605AC}"/>
                </a:ext>
              </a:extLst>
            </p:cNvPr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68;p26">
              <a:extLst>
                <a:ext uri="{FF2B5EF4-FFF2-40B4-BE49-F238E27FC236}">
                  <a16:creationId xmlns:a16="http://schemas.microsoft.com/office/drawing/2014/main" id="{9A34C2F6-1508-CF47-9E9E-094817CC89A4}"/>
                </a:ext>
              </a:extLst>
            </p:cNvPr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69;p26">
              <a:extLst>
                <a:ext uri="{FF2B5EF4-FFF2-40B4-BE49-F238E27FC236}">
                  <a16:creationId xmlns:a16="http://schemas.microsoft.com/office/drawing/2014/main" id="{9BF33021-5D4A-584C-9FF7-013CA34D98DB}"/>
                </a:ext>
              </a:extLst>
            </p:cNvPr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70;p26">
              <a:extLst>
                <a:ext uri="{FF2B5EF4-FFF2-40B4-BE49-F238E27FC236}">
                  <a16:creationId xmlns:a16="http://schemas.microsoft.com/office/drawing/2014/main" id="{462C5D00-D0A4-7A40-80BF-1B813AA272C1}"/>
                </a:ext>
              </a:extLst>
            </p:cNvPr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71;p26">
              <a:extLst>
                <a:ext uri="{FF2B5EF4-FFF2-40B4-BE49-F238E27FC236}">
                  <a16:creationId xmlns:a16="http://schemas.microsoft.com/office/drawing/2014/main" id="{F2060F6D-2366-5946-B2EF-ECB49F24A5D5}"/>
                </a:ext>
              </a:extLst>
            </p:cNvPr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72;p26">
              <a:extLst>
                <a:ext uri="{FF2B5EF4-FFF2-40B4-BE49-F238E27FC236}">
                  <a16:creationId xmlns:a16="http://schemas.microsoft.com/office/drawing/2014/main" id="{513C9B1E-5F76-6C4D-8919-0A876B7B4538}"/>
                </a:ext>
              </a:extLst>
            </p:cNvPr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73;p26">
              <a:extLst>
                <a:ext uri="{FF2B5EF4-FFF2-40B4-BE49-F238E27FC236}">
                  <a16:creationId xmlns:a16="http://schemas.microsoft.com/office/drawing/2014/main" id="{C3ED4550-E769-424B-9FF7-F01A4131DC88}"/>
                </a:ext>
              </a:extLst>
            </p:cNvPr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74;p26">
              <a:extLst>
                <a:ext uri="{FF2B5EF4-FFF2-40B4-BE49-F238E27FC236}">
                  <a16:creationId xmlns:a16="http://schemas.microsoft.com/office/drawing/2014/main" id="{E2BC527B-8D05-C643-BDC3-7A76D6C1C9BE}"/>
                </a:ext>
              </a:extLst>
            </p:cNvPr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75;p26">
              <a:extLst>
                <a:ext uri="{FF2B5EF4-FFF2-40B4-BE49-F238E27FC236}">
                  <a16:creationId xmlns:a16="http://schemas.microsoft.com/office/drawing/2014/main" id="{73D16A74-00B3-044A-A2A2-8395F61048D6}"/>
                </a:ext>
              </a:extLst>
            </p:cNvPr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76;p26">
              <a:extLst>
                <a:ext uri="{FF2B5EF4-FFF2-40B4-BE49-F238E27FC236}">
                  <a16:creationId xmlns:a16="http://schemas.microsoft.com/office/drawing/2014/main" id="{0966AC97-7C58-714D-9AB4-D29FA1D38263}"/>
                </a:ext>
              </a:extLst>
            </p:cNvPr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77;p26">
              <a:extLst>
                <a:ext uri="{FF2B5EF4-FFF2-40B4-BE49-F238E27FC236}">
                  <a16:creationId xmlns:a16="http://schemas.microsoft.com/office/drawing/2014/main" id="{B9B7B486-F85F-6F49-91B7-6C5573DBC374}"/>
                </a:ext>
              </a:extLst>
            </p:cNvPr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78;p26">
              <a:extLst>
                <a:ext uri="{FF2B5EF4-FFF2-40B4-BE49-F238E27FC236}">
                  <a16:creationId xmlns:a16="http://schemas.microsoft.com/office/drawing/2014/main" id="{69F96730-CD5D-C64B-BD05-A4682BF629F4}"/>
                </a:ext>
              </a:extLst>
            </p:cNvPr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79;p26">
              <a:extLst>
                <a:ext uri="{FF2B5EF4-FFF2-40B4-BE49-F238E27FC236}">
                  <a16:creationId xmlns:a16="http://schemas.microsoft.com/office/drawing/2014/main" id="{1E973C66-BD4F-B244-81B3-1FD803E3375E}"/>
                </a:ext>
              </a:extLst>
            </p:cNvPr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80;p26">
              <a:extLst>
                <a:ext uri="{FF2B5EF4-FFF2-40B4-BE49-F238E27FC236}">
                  <a16:creationId xmlns:a16="http://schemas.microsoft.com/office/drawing/2014/main" id="{1F5EC69E-7E55-9A44-9816-2152673197EF}"/>
                </a:ext>
              </a:extLst>
            </p:cNvPr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81;p26">
              <a:extLst>
                <a:ext uri="{FF2B5EF4-FFF2-40B4-BE49-F238E27FC236}">
                  <a16:creationId xmlns:a16="http://schemas.microsoft.com/office/drawing/2014/main" id="{0C574463-F171-DD4F-87B5-2C3132077327}"/>
                </a:ext>
              </a:extLst>
            </p:cNvPr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82;p26">
              <a:extLst>
                <a:ext uri="{FF2B5EF4-FFF2-40B4-BE49-F238E27FC236}">
                  <a16:creationId xmlns:a16="http://schemas.microsoft.com/office/drawing/2014/main" id="{EBE57866-B362-9C43-99C1-B4D46B0BFEE9}"/>
                </a:ext>
              </a:extLst>
            </p:cNvPr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83;p26">
              <a:extLst>
                <a:ext uri="{FF2B5EF4-FFF2-40B4-BE49-F238E27FC236}">
                  <a16:creationId xmlns:a16="http://schemas.microsoft.com/office/drawing/2014/main" id="{B9604660-B37F-7748-A94D-0D619C93C07A}"/>
                </a:ext>
              </a:extLst>
            </p:cNvPr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99;p26">
              <a:extLst>
                <a:ext uri="{FF2B5EF4-FFF2-40B4-BE49-F238E27FC236}">
                  <a16:creationId xmlns:a16="http://schemas.microsoft.com/office/drawing/2014/main" id="{56ADF468-8DFA-814D-84E2-123FA24A54E8}"/>
                </a:ext>
              </a:extLst>
            </p:cNvPr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01;p26">
              <a:extLst>
                <a:ext uri="{FF2B5EF4-FFF2-40B4-BE49-F238E27FC236}">
                  <a16:creationId xmlns:a16="http://schemas.microsoft.com/office/drawing/2014/main" id="{11D37CD0-4134-F740-8EB6-A7485488A2D8}"/>
                </a:ext>
              </a:extLst>
            </p:cNvPr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02;p26">
              <a:extLst>
                <a:ext uri="{FF2B5EF4-FFF2-40B4-BE49-F238E27FC236}">
                  <a16:creationId xmlns:a16="http://schemas.microsoft.com/office/drawing/2014/main" id="{AC84894E-D6CD-0E45-9756-A6962CCC5CA0}"/>
                </a:ext>
              </a:extLst>
            </p:cNvPr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40;p26">
              <a:extLst>
                <a:ext uri="{FF2B5EF4-FFF2-40B4-BE49-F238E27FC236}">
                  <a16:creationId xmlns:a16="http://schemas.microsoft.com/office/drawing/2014/main" id="{3D91E6AA-619B-C342-AE1C-A6E04EC27717}"/>
                </a:ext>
              </a:extLst>
            </p:cNvPr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42;p26">
              <a:extLst>
                <a:ext uri="{FF2B5EF4-FFF2-40B4-BE49-F238E27FC236}">
                  <a16:creationId xmlns:a16="http://schemas.microsoft.com/office/drawing/2014/main" id="{72E5C3D9-CAE5-3A48-96C8-5AC7B139FC46}"/>
                </a:ext>
              </a:extLst>
            </p:cNvPr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4;p26">
              <a:extLst>
                <a:ext uri="{FF2B5EF4-FFF2-40B4-BE49-F238E27FC236}">
                  <a16:creationId xmlns:a16="http://schemas.microsoft.com/office/drawing/2014/main" id="{A7E2493A-2599-EF47-9492-B78093C211F1}"/>
                </a:ext>
              </a:extLst>
            </p:cNvPr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45;p26">
              <a:extLst>
                <a:ext uri="{FF2B5EF4-FFF2-40B4-BE49-F238E27FC236}">
                  <a16:creationId xmlns:a16="http://schemas.microsoft.com/office/drawing/2014/main" id="{C8A4141C-658D-E14D-8676-8ABC397DE0AB}"/>
                </a:ext>
              </a:extLst>
            </p:cNvPr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46;p26">
              <a:extLst>
                <a:ext uri="{FF2B5EF4-FFF2-40B4-BE49-F238E27FC236}">
                  <a16:creationId xmlns:a16="http://schemas.microsoft.com/office/drawing/2014/main" id="{2732AAA3-26C8-1648-A9C4-69825B7C0B0C}"/>
                </a:ext>
              </a:extLst>
            </p:cNvPr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47;p26">
              <a:extLst>
                <a:ext uri="{FF2B5EF4-FFF2-40B4-BE49-F238E27FC236}">
                  <a16:creationId xmlns:a16="http://schemas.microsoft.com/office/drawing/2014/main" id="{25D2C0DA-8440-7244-9835-67A26CCBFEE4}"/>
                </a:ext>
              </a:extLst>
            </p:cNvPr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48;p26">
              <a:extLst>
                <a:ext uri="{FF2B5EF4-FFF2-40B4-BE49-F238E27FC236}">
                  <a16:creationId xmlns:a16="http://schemas.microsoft.com/office/drawing/2014/main" id="{79202EDC-C969-D441-9BC9-91F71F58E731}"/>
                </a:ext>
              </a:extLst>
            </p:cNvPr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349;p26">
              <a:extLst>
                <a:ext uri="{FF2B5EF4-FFF2-40B4-BE49-F238E27FC236}">
                  <a16:creationId xmlns:a16="http://schemas.microsoft.com/office/drawing/2014/main" id="{B29DBF97-2CA8-BC47-B8F5-6B42E169EBE3}"/>
                </a:ext>
              </a:extLst>
            </p:cNvPr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50;p26">
              <a:extLst>
                <a:ext uri="{FF2B5EF4-FFF2-40B4-BE49-F238E27FC236}">
                  <a16:creationId xmlns:a16="http://schemas.microsoft.com/office/drawing/2014/main" id="{EACA0FAC-8A73-3446-AABD-42633EB38D89}"/>
                </a:ext>
              </a:extLst>
            </p:cNvPr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351;p26">
              <a:extLst>
                <a:ext uri="{FF2B5EF4-FFF2-40B4-BE49-F238E27FC236}">
                  <a16:creationId xmlns:a16="http://schemas.microsoft.com/office/drawing/2014/main" id="{B36DB144-622F-3340-BA6C-C77F5DBE5B63}"/>
                </a:ext>
              </a:extLst>
            </p:cNvPr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52;p26">
              <a:extLst>
                <a:ext uri="{FF2B5EF4-FFF2-40B4-BE49-F238E27FC236}">
                  <a16:creationId xmlns:a16="http://schemas.microsoft.com/office/drawing/2014/main" id="{477C291A-4942-C848-8B68-37EFF0CAB373}"/>
                </a:ext>
              </a:extLst>
            </p:cNvPr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53;p26">
              <a:extLst>
                <a:ext uri="{FF2B5EF4-FFF2-40B4-BE49-F238E27FC236}">
                  <a16:creationId xmlns:a16="http://schemas.microsoft.com/office/drawing/2014/main" id="{0C13AF74-1B04-9443-834D-8CCC87BD6CE2}"/>
                </a:ext>
              </a:extLst>
            </p:cNvPr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54;p26">
              <a:extLst>
                <a:ext uri="{FF2B5EF4-FFF2-40B4-BE49-F238E27FC236}">
                  <a16:creationId xmlns:a16="http://schemas.microsoft.com/office/drawing/2014/main" id="{429656A0-3C0B-8143-A7F5-B6F3A44D47A3}"/>
                </a:ext>
              </a:extLst>
            </p:cNvPr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55;p26">
              <a:extLst>
                <a:ext uri="{FF2B5EF4-FFF2-40B4-BE49-F238E27FC236}">
                  <a16:creationId xmlns:a16="http://schemas.microsoft.com/office/drawing/2014/main" id="{1FE9C600-C9B0-8842-9F39-72D033692993}"/>
                </a:ext>
              </a:extLst>
            </p:cNvPr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56;p26">
              <a:extLst>
                <a:ext uri="{FF2B5EF4-FFF2-40B4-BE49-F238E27FC236}">
                  <a16:creationId xmlns:a16="http://schemas.microsoft.com/office/drawing/2014/main" id="{AB98C1F4-886E-004D-9022-6B53E0C09959}"/>
                </a:ext>
              </a:extLst>
            </p:cNvPr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57;p26">
              <a:extLst>
                <a:ext uri="{FF2B5EF4-FFF2-40B4-BE49-F238E27FC236}">
                  <a16:creationId xmlns:a16="http://schemas.microsoft.com/office/drawing/2014/main" id="{A6531EBB-A850-F649-9E9B-668AB8CC4C8C}"/>
                </a:ext>
              </a:extLst>
            </p:cNvPr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58;p26">
              <a:extLst>
                <a:ext uri="{FF2B5EF4-FFF2-40B4-BE49-F238E27FC236}">
                  <a16:creationId xmlns:a16="http://schemas.microsoft.com/office/drawing/2014/main" id="{329F155E-9A2D-EE42-AF25-FA05091D5901}"/>
                </a:ext>
              </a:extLst>
            </p:cNvPr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59;p26">
              <a:extLst>
                <a:ext uri="{FF2B5EF4-FFF2-40B4-BE49-F238E27FC236}">
                  <a16:creationId xmlns:a16="http://schemas.microsoft.com/office/drawing/2014/main" id="{3CC6B23A-76A3-614C-8CF4-540B348F69DA}"/>
                </a:ext>
              </a:extLst>
            </p:cNvPr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60;p26">
              <a:extLst>
                <a:ext uri="{FF2B5EF4-FFF2-40B4-BE49-F238E27FC236}">
                  <a16:creationId xmlns:a16="http://schemas.microsoft.com/office/drawing/2014/main" id="{986F40C0-059C-5744-959D-D4636CF976A9}"/>
                </a:ext>
              </a:extLst>
            </p:cNvPr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61;p26">
              <a:extLst>
                <a:ext uri="{FF2B5EF4-FFF2-40B4-BE49-F238E27FC236}">
                  <a16:creationId xmlns:a16="http://schemas.microsoft.com/office/drawing/2014/main" id="{7F253EA1-AC69-FF48-B236-1437061C2CDF}"/>
                </a:ext>
              </a:extLst>
            </p:cNvPr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62;p26">
              <a:extLst>
                <a:ext uri="{FF2B5EF4-FFF2-40B4-BE49-F238E27FC236}">
                  <a16:creationId xmlns:a16="http://schemas.microsoft.com/office/drawing/2014/main" id="{3FCB37CC-7423-8944-9531-8D6CAD885631}"/>
                </a:ext>
              </a:extLst>
            </p:cNvPr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63;p26">
              <a:extLst>
                <a:ext uri="{FF2B5EF4-FFF2-40B4-BE49-F238E27FC236}">
                  <a16:creationId xmlns:a16="http://schemas.microsoft.com/office/drawing/2014/main" id="{D9E414B4-660E-3544-A1BA-D90BD63C146A}"/>
                </a:ext>
              </a:extLst>
            </p:cNvPr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64;p26">
              <a:extLst>
                <a:ext uri="{FF2B5EF4-FFF2-40B4-BE49-F238E27FC236}">
                  <a16:creationId xmlns:a16="http://schemas.microsoft.com/office/drawing/2014/main" id="{43B3C510-9BC1-0A48-BEAB-D193F853572A}"/>
                </a:ext>
              </a:extLst>
            </p:cNvPr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65;p26">
              <a:extLst>
                <a:ext uri="{FF2B5EF4-FFF2-40B4-BE49-F238E27FC236}">
                  <a16:creationId xmlns:a16="http://schemas.microsoft.com/office/drawing/2014/main" id="{5BE72FE7-8D61-4B42-AEDA-78D5B9BE0A54}"/>
                </a:ext>
              </a:extLst>
            </p:cNvPr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66;p26">
              <a:extLst>
                <a:ext uri="{FF2B5EF4-FFF2-40B4-BE49-F238E27FC236}">
                  <a16:creationId xmlns:a16="http://schemas.microsoft.com/office/drawing/2014/main" id="{8C5D411C-B228-E549-A8AF-E6404B41A885}"/>
                </a:ext>
              </a:extLst>
            </p:cNvPr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67;p26">
              <a:extLst>
                <a:ext uri="{FF2B5EF4-FFF2-40B4-BE49-F238E27FC236}">
                  <a16:creationId xmlns:a16="http://schemas.microsoft.com/office/drawing/2014/main" id="{47EF0981-F808-C04B-8CFA-7A0D9F9A8037}"/>
                </a:ext>
              </a:extLst>
            </p:cNvPr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68;p26">
              <a:extLst>
                <a:ext uri="{FF2B5EF4-FFF2-40B4-BE49-F238E27FC236}">
                  <a16:creationId xmlns:a16="http://schemas.microsoft.com/office/drawing/2014/main" id="{0F8D4771-6C12-3047-8FE7-269FCA78B918}"/>
                </a:ext>
              </a:extLst>
            </p:cNvPr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69;p26">
              <a:extLst>
                <a:ext uri="{FF2B5EF4-FFF2-40B4-BE49-F238E27FC236}">
                  <a16:creationId xmlns:a16="http://schemas.microsoft.com/office/drawing/2014/main" id="{4A3DA44C-BF98-934C-A103-4B774AF35A5A}"/>
                </a:ext>
              </a:extLst>
            </p:cNvPr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70;p26">
              <a:extLst>
                <a:ext uri="{FF2B5EF4-FFF2-40B4-BE49-F238E27FC236}">
                  <a16:creationId xmlns:a16="http://schemas.microsoft.com/office/drawing/2014/main" id="{DF128DE8-3F9A-B949-B6DA-711C4BAA8D28}"/>
                </a:ext>
              </a:extLst>
            </p:cNvPr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71;p26">
              <a:extLst>
                <a:ext uri="{FF2B5EF4-FFF2-40B4-BE49-F238E27FC236}">
                  <a16:creationId xmlns:a16="http://schemas.microsoft.com/office/drawing/2014/main" id="{424815D4-D3C0-2C46-BA38-AD6445053772}"/>
                </a:ext>
              </a:extLst>
            </p:cNvPr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72;p26">
              <a:extLst>
                <a:ext uri="{FF2B5EF4-FFF2-40B4-BE49-F238E27FC236}">
                  <a16:creationId xmlns:a16="http://schemas.microsoft.com/office/drawing/2014/main" id="{BC63204E-7FD7-DF4D-AE74-9282E1D50586}"/>
                </a:ext>
              </a:extLst>
            </p:cNvPr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73;p26">
              <a:extLst>
                <a:ext uri="{FF2B5EF4-FFF2-40B4-BE49-F238E27FC236}">
                  <a16:creationId xmlns:a16="http://schemas.microsoft.com/office/drawing/2014/main" id="{7905B5A7-FE5C-084D-AAB2-717E1D558F51}"/>
                </a:ext>
              </a:extLst>
            </p:cNvPr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74;p26">
              <a:extLst>
                <a:ext uri="{FF2B5EF4-FFF2-40B4-BE49-F238E27FC236}">
                  <a16:creationId xmlns:a16="http://schemas.microsoft.com/office/drawing/2014/main" id="{7ED14D68-C26E-C445-BCDB-29FCBFF472E2}"/>
                </a:ext>
              </a:extLst>
            </p:cNvPr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75;p26">
              <a:extLst>
                <a:ext uri="{FF2B5EF4-FFF2-40B4-BE49-F238E27FC236}">
                  <a16:creationId xmlns:a16="http://schemas.microsoft.com/office/drawing/2014/main" id="{EFC0835E-AB56-7C48-B0AE-7B8EED636E8E}"/>
                </a:ext>
              </a:extLst>
            </p:cNvPr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76;p26">
              <a:extLst>
                <a:ext uri="{FF2B5EF4-FFF2-40B4-BE49-F238E27FC236}">
                  <a16:creationId xmlns:a16="http://schemas.microsoft.com/office/drawing/2014/main" id="{0052CECC-D8B0-AF45-A825-C5323D819606}"/>
                </a:ext>
              </a:extLst>
            </p:cNvPr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77;p26">
              <a:extLst>
                <a:ext uri="{FF2B5EF4-FFF2-40B4-BE49-F238E27FC236}">
                  <a16:creationId xmlns:a16="http://schemas.microsoft.com/office/drawing/2014/main" id="{E2CD675D-C38D-2B45-8294-51AFAADBECF9}"/>
                </a:ext>
              </a:extLst>
            </p:cNvPr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78;p26">
              <a:extLst>
                <a:ext uri="{FF2B5EF4-FFF2-40B4-BE49-F238E27FC236}">
                  <a16:creationId xmlns:a16="http://schemas.microsoft.com/office/drawing/2014/main" id="{27839168-37AB-6244-B08A-D11BA4D1A256}"/>
                </a:ext>
              </a:extLst>
            </p:cNvPr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79;p26">
              <a:extLst>
                <a:ext uri="{FF2B5EF4-FFF2-40B4-BE49-F238E27FC236}">
                  <a16:creationId xmlns:a16="http://schemas.microsoft.com/office/drawing/2014/main" id="{3CAFD7F1-5333-224F-BB79-A905D3DA026E}"/>
                </a:ext>
              </a:extLst>
            </p:cNvPr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80;p26">
              <a:extLst>
                <a:ext uri="{FF2B5EF4-FFF2-40B4-BE49-F238E27FC236}">
                  <a16:creationId xmlns:a16="http://schemas.microsoft.com/office/drawing/2014/main" id="{9D25320F-DAC1-1744-B5AE-FF9EF847941E}"/>
                </a:ext>
              </a:extLst>
            </p:cNvPr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81;p26">
              <a:extLst>
                <a:ext uri="{FF2B5EF4-FFF2-40B4-BE49-F238E27FC236}">
                  <a16:creationId xmlns:a16="http://schemas.microsoft.com/office/drawing/2014/main" id="{9D4BE682-D840-FC4B-AE59-A695977E6748}"/>
                </a:ext>
              </a:extLst>
            </p:cNvPr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82;p26">
              <a:extLst>
                <a:ext uri="{FF2B5EF4-FFF2-40B4-BE49-F238E27FC236}">
                  <a16:creationId xmlns:a16="http://schemas.microsoft.com/office/drawing/2014/main" id="{AF8236E2-D19B-AE48-B6C6-ACEB1BB1C3F7}"/>
                </a:ext>
              </a:extLst>
            </p:cNvPr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83;p26">
              <a:extLst>
                <a:ext uri="{FF2B5EF4-FFF2-40B4-BE49-F238E27FC236}">
                  <a16:creationId xmlns:a16="http://schemas.microsoft.com/office/drawing/2014/main" id="{3C7844D4-ABDE-104D-94EC-927CFF553418}"/>
                </a:ext>
              </a:extLst>
            </p:cNvPr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84;p26">
              <a:extLst>
                <a:ext uri="{FF2B5EF4-FFF2-40B4-BE49-F238E27FC236}">
                  <a16:creationId xmlns:a16="http://schemas.microsoft.com/office/drawing/2014/main" id="{5E25CCD7-DE04-0942-8A33-4E6FDEC0A2F6}"/>
                </a:ext>
              </a:extLst>
            </p:cNvPr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5;p26">
              <a:extLst>
                <a:ext uri="{FF2B5EF4-FFF2-40B4-BE49-F238E27FC236}">
                  <a16:creationId xmlns:a16="http://schemas.microsoft.com/office/drawing/2014/main" id="{99DA7580-8964-2649-9DDF-45EE96E801A4}"/>
                </a:ext>
              </a:extLst>
            </p:cNvPr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86;p26">
              <a:extLst>
                <a:ext uri="{FF2B5EF4-FFF2-40B4-BE49-F238E27FC236}">
                  <a16:creationId xmlns:a16="http://schemas.microsoft.com/office/drawing/2014/main" id="{420505EB-7828-D240-A32A-3B25EFFA2B39}"/>
                </a:ext>
              </a:extLst>
            </p:cNvPr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387;p26">
              <a:extLst>
                <a:ext uri="{FF2B5EF4-FFF2-40B4-BE49-F238E27FC236}">
                  <a16:creationId xmlns:a16="http://schemas.microsoft.com/office/drawing/2014/main" id="{70AF32F8-591C-B64C-AF28-4D8E558AEB34}"/>
                </a:ext>
              </a:extLst>
            </p:cNvPr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388;p26">
              <a:extLst>
                <a:ext uri="{FF2B5EF4-FFF2-40B4-BE49-F238E27FC236}">
                  <a16:creationId xmlns:a16="http://schemas.microsoft.com/office/drawing/2014/main" id="{B44FCFBF-9EA5-EC49-B2B9-8CC75B4B4D4A}"/>
                </a:ext>
              </a:extLst>
            </p:cNvPr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389;p26">
              <a:extLst>
                <a:ext uri="{FF2B5EF4-FFF2-40B4-BE49-F238E27FC236}">
                  <a16:creationId xmlns:a16="http://schemas.microsoft.com/office/drawing/2014/main" id="{0E6439FC-D5CA-B94E-B827-08474BF93E4C}"/>
                </a:ext>
              </a:extLst>
            </p:cNvPr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390;p26">
              <a:extLst>
                <a:ext uri="{FF2B5EF4-FFF2-40B4-BE49-F238E27FC236}">
                  <a16:creationId xmlns:a16="http://schemas.microsoft.com/office/drawing/2014/main" id="{6B364B19-43D7-6C41-86F5-03DA12CA65E0}"/>
                </a:ext>
              </a:extLst>
            </p:cNvPr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391;p26">
              <a:extLst>
                <a:ext uri="{FF2B5EF4-FFF2-40B4-BE49-F238E27FC236}">
                  <a16:creationId xmlns:a16="http://schemas.microsoft.com/office/drawing/2014/main" id="{A01D995B-A76E-9040-88D8-22DDD3C63B6C}"/>
                </a:ext>
              </a:extLst>
            </p:cNvPr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392;p26">
              <a:extLst>
                <a:ext uri="{FF2B5EF4-FFF2-40B4-BE49-F238E27FC236}">
                  <a16:creationId xmlns:a16="http://schemas.microsoft.com/office/drawing/2014/main" id="{2ACE95CD-6AF1-EF49-BEDD-16D346576E5F}"/>
                </a:ext>
              </a:extLst>
            </p:cNvPr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393;p26">
              <a:extLst>
                <a:ext uri="{FF2B5EF4-FFF2-40B4-BE49-F238E27FC236}">
                  <a16:creationId xmlns:a16="http://schemas.microsoft.com/office/drawing/2014/main" id="{3EF46C5B-40D9-C94A-9F17-27B77053CB64}"/>
                </a:ext>
              </a:extLst>
            </p:cNvPr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394;p26">
              <a:extLst>
                <a:ext uri="{FF2B5EF4-FFF2-40B4-BE49-F238E27FC236}">
                  <a16:creationId xmlns:a16="http://schemas.microsoft.com/office/drawing/2014/main" id="{E525C9F7-B588-3643-A00C-D2B71809BC36}"/>
                </a:ext>
              </a:extLst>
            </p:cNvPr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395;p26">
              <a:extLst>
                <a:ext uri="{FF2B5EF4-FFF2-40B4-BE49-F238E27FC236}">
                  <a16:creationId xmlns:a16="http://schemas.microsoft.com/office/drawing/2014/main" id="{8443C2F1-29FA-0D47-A41F-C5640111F31A}"/>
                </a:ext>
              </a:extLst>
            </p:cNvPr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396;p26">
              <a:extLst>
                <a:ext uri="{FF2B5EF4-FFF2-40B4-BE49-F238E27FC236}">
                  <a16:creationId xmlns:a16="http://schemas.microsoft.com/office/drawing/2014/main" id="{96670AD1-EF96-7747-8D50-90DCAE956F83}"/>
                </a:ext>
              </a:extLst>
            </p:cNvPr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397;p26">
              <a:extLst>
                <a:ext uri="{FF2B5EF4-FFF2-40B4-BE49-F238E27FC236}">
                  <a16:creationId xmlns:a16="http://schemas.microsoft.com/office/drawing/2014/main" id="{6ADE12B3-C9B5-3649-AEAE-8C5A8DB99318}"/>
                </a:ext>
              </a:extLst>
            </p:cNvPr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398;p26">
              <a:extLst>
                <a:ext uri="{FF2B5EF4-FFF2-40B4-BE49-F238E27FC236}">
                  <a16:creationId xmlns:a16="http://schemas.microsoft.com/office/drawing/2014/main" id="{4F8B51F7-CA68-E245-A6CB-AA5152C699A4}"/>
                </a:ext>
              </a:extLst>
            </p:cNvPr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399;p26">
              <a:extLst>
                <a:ext uri="{FF2B5EF4-FFF2-40B4-BE49-F238E27FC236}">
                  <a16:creationId xmlns:a16="http://schemas.microsoft.com/office/drawing/2014/main" id="{2DE1FD4E-8A2D-8F45-AC7C-92C9D3AC844E}"/>
                </a:ext>
              </a:extLst>
            </p:cNvPr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400;p26">
              <a:extLst>
                <a:ext uri="{FF2B5EF4-FFF2-40B4-BE49-F238E27FC236}">
                  <a16:creationId xmlns:a16="http://schemas.microsoft.com/office/drawing/2014/main" id="{23836C57-1B13-FD49-B803-A06BDA483592}"/>
                </a:ext>
              </a:extLst>
            </p:cNvPr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401;p26">
              <a:extLst>
                <a:ext uri="{FF2B5EF4-FFF2-40B4-BE49-F238E27FC236}">
                  <a16:creationId xmlns:a16="http://schemas.microsoft.com/office/drawing/2014/main" id="{F04DEC06-B991-4F4A-BCDB-CECF7CEF5FEE}"/>
                </a:ext>
              </a:extLst>
            </p:cNvPr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402;p26">
              <a:extLst>
                <a:ext uri="{FF2B5EF4-FFF2-40B4-BE49-F238E27FC236}">
                  <a16:creationId xmlns:a16="http://schemas.microsoft.com/office/drawing/2014/main" id="{AB06798D-BD60-0F40-8942-46017011617C}"/>
                </a:ext>
              </a:extLst>
            </p:cNvPr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403;p26">
              <a:extLst>
                <a:ext uri="{FF2B5EF4-FFF2-40B4-BE49-F238E27FC236}">
                  <a16:creationId xmlns:a16="http://schemas.microsoft.com/office/drawing/2014/main" id="{B2761927-45BD-4F4C-9E74-B16F0B646724}"/>
                </a:ext>
              </a:extLst>
            </p:cNvPr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404;p26">
              <a:extLst>
                <a:ext uri="{FF2B5EF4-FFF2-40B4-BE49-F238E27FC236}">
                  <a16:creationId xmlns:a16="http://schemas.microsoft.com/office/drawing/2014/main" id="{66A5535E-1A4F-9C45-9B3D-357964B8FC98}"/>
                </a:ext>
              </a:extLst>
            </p:cNvPr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405;p26">
              <a:extLst>
                <a:ext uri="{FF2B5EF4-FFF2-40B4-BE49-F238E27FC236}">
                  <a16:creationId xmlns:a16="http://schemas.microsoft.com/office/drawing/2014/main" id="{1962FC76-42CD-B942-8D91-974A741CDA07}"/>
                </a:ext>
              </a:extLst>
            </p:cNvPr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406;p26">
              <a:extLst>
                <a:ext uri="{FF2B5EF4-FFF2-40B4-BE49-F238E27FC236}">
                  <a16:creationId xmlns:a16="http://schemas.microsoft.com/office/drawing/2014/main" id="{8CFF8D85-4214-6A42-9326-B5A46D95F5C7}"/>
                </a:ext>
              </a:extLst>
            </p:cNvPr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407;p26">
              <a:extLst>
                <a:ext uri="{FF2B5EF4-FFF2-40B4-BE49-F238E27FC236}">
                  <a16:creationId xmlns:a16="http://schemas.microsoft.com/office/drawing/2014/main" id="{B829844E-18CB-374B-B5E5-BE09E7B4D711}"/>
                </a:ext>
              </a:extLst>
            </p:cNvPr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408;p26">
              <a:extLst>
                <a:ext uri="{FF2B5EF4-FFF2-40B4-BE49-F238E27FC236}">
                  <a16:creationId xmlns:a16="http://schemas.microsoft.com/office/drawing/2014/main" id="{8A5FA6B0-B3BD-014F-AEA0-353F184E2401}"/>
                </a:ext>
              </a:extLst>
            </p:cNvPr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409;p26">
              <a:extLst>
                <a:ext uri="{FF2B5EF4-FFF2-40B4-BE49-F238E27FC236}">
                  <a16:creationId xmlns:a16="http://schemas.microsoft.com/office/drawing/2014/main" id="{181842E3-8F85-FC45-82D8-88F442C0F83D}"/>
                </a:ext>
              </a:extLst>
            </p:cNvPr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410;p26">
              <a:extLst>
                <a:ext uri="{FF2B5EF4-FFF2-40B4-BE49-F238E27FC236}">
                  <a16:creationId xmlns:a16="http://schemas.microsoft.com/office/drawing/2014/main" id="{5DCDCEE3-5005-534B-BFC3-2542433E239F}"/>
                </a:ext>
              </a:extLst>
            </p:cNvPr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411;p26">
              <a:extLst>
                <a:ext uri="{FF2B5EF4-FFF2-40B4-BE49-F238E27FC236}">
                  <a16:creationId xmlns:a16="http://schemas.microsoft.com/office/drawing/2014/main" id="{9757A3BA-8FA5-5544-A9AD-545D7BA33E4F}"/>
                </a:ext>
              </a:extLst>
            </p:cNvPr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412;p26">
              <a:extLst>
                <a:ext uri="{FF2B5EF4-FFF2-40B4-BE49-F238E27FC236}">
                  <a16:creationId xmlns:a16="http://schemas.microsoft.com/office/drawing/2014/main" id="{A7A26950-17B3-DD48-8A53-36A3BD140FB9}"/>
                </a:ext>
              </a:extLst>
            </p:cNvPr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413;p26">
              <a:extLst>
                <a:ext uri="{FF2B5EF4-FFF2-40B4-BE49-F238E27FC236}">
                  <a16:creationId xmlns:a16="http://schemas.microsoft.com/office/drawing/2014/main" id="{2B86DCF2-20C5-D741-AE68-9152919CEF07}"/>
                </a:ext>
              </a:extLst>
            </p:cNvPr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414;p26">
              <a:extLst>
                <a:ext uri="{FF2B5EF4-FFF2-40B4-BE49-F238E27FC236}">
                  <a16:creationId xmlns:a16="http://schemas.microsoft.com/office/drawing/2014/main" id="{6E23959C-7F16-9E47-83C8-871F0869196E}"/>
                </a:ext>
              </a:extLst>
            </p:cNvPr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415;p26">
              <a:extLst>
                <a:ext uri="{FF2B5EF4-FFF2-40B4-BE49-F238E27FC236}">
                  <a16:creationId xmlns:a16="http://schemas.microsoft.com/office/drawing/2014/main" id="{1CD31927-485B-B94A-9BAB-C6F2D5CE8411}"/>
                </a:ext>
              </a:extLst>
            </p:cNvPr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416;p26">
              <a:extLst>
                <a:ext uri="{FF2B5EF4-FFF2-40B4-BE49-F238E27FC236}">
                  <a16:creationId xmlns:a16="http://schemas.microsoft.com/office/drawing/2014/main" id="{F60C4B12-6AE8-844A-B124-ED124FBE7D5E}"/>
                </a:ext>
              </a:extLst>
            </p:cNvPr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417;p26">
              <a:extLst>
                <a:ext uri="{FF2B5EF4-FFF2-40B4-BE49-F238E27FC236}">
                  <a16:creationId xmlns:a16="http://schemas.microsoft.com/office/drawing/2014/main" id="{E883DC74-11D5-1C45-B904-E3766ABA7800}"/>
                </a:ext>
              </a:extLst>
            </p:cNvPr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418;p26">
              <a:extLst>
                <a:ext uri="{FF2B5EF4-FFF2-40B4-BE49-F238E27FC236}">
                  <a16:creationId xmlns:a16="http://schemas.microsoft.com/office/drawing/2014/main" id="{2FA829EE-9BCD-394B-A542-1FA59B29C29C}"/>
                </a:ext>
              </a:extLst>
            </p:cNvPr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419;p26">
              <a:extLst>
                <a:ext uri="{FF2B5EF4-FFF2-40B4-BE49-F238E27FC236}">
                  <a16:creationId xmlns:a16="http://schemas.microsoft.com/office/drawing/2014/main" id="{20286818-8756-AD4D-8C2D-E8027D26BC71}"/>
                </a:ext>
              </a:extLst>
            </p:cNvPr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420;p26">
              <a:extLst>
                <a:ext uri="{FF2B5EF4-FFF2-40B4-BE49-F238E27FC236}">
                  <a16:creationId xmlns:a16="http://schemas.microsoft.com/office/drawing/2014/main" id="{7C4C7C66-FF27-3B4C-AFD1-BF27F8D6C657}"/>
                </a:ext>
              </a:extLst>
            </p:cNvPr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421;p26">
              <a:extLst>
                <a:ext uri="{FF2B5EF4-FFF2-40B4-BE49-F238E27FC236}">
                  <a16:creationId xmlns:a16="http://schemas.microsoft.com/office/drawing/2014/main" id="{AF6499E3-684F-9E4C-9A83-64A8C4411376}"/>
                </a:ext>
              </a:extLst>
            </p:cNvPr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422;p26">
              <a:extLst>
                <a:ext uri="{FF2B5EF4-FFF2-40B4-BE49-F238E27FC236}">
                  <a16:creationId xmlns:a16="http://schemas.microsoft.com/office/drawing/2014/main" id="{0F70204C-9983-9C4C-8B78-D167D5F12248}"/>
                </a:ext>
              </a:extLst>
            </p:cNvPr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423;p26">
              <a:extLst>
                <a:ext uri="{FF2B5EF4-FFF2-40B4-BE49-F238E27FC236}">
                  <a16:creationId xmlns:a16="http://schemas.microsoft.com/office/drawing/2014/main" id="{93551338-ECBA-0C4C-8B9E-ECBAD40899D9}"/>
                </a:ext>
              </a:extLst>
            </p:cNvPr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424;p26">
              <a:extLst>
                <a:ext uri="{FF2B5EF4-FFF2-40B4-BE49-F238E27FC236}">
                  <a16:creationId xmlns:a16="http://schemas.microsoft.com/office/drawing/2014/main" id="{2055BA37-77F8-4948-9260-2759ADD4FAA5}"/>
                </a:ext>
              </a:extLst>
            </p:cNvPr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425;p26">
              <a:extLst>
                <a:ext uri="{FF2B5EF4-FFF2-40B4-BE49-F238E27FC236}">
                  <a16:creationId xmlns:a16="http://schemas.microsoft.com/office/drawing/2014/main" id="{8DC464A9-8E0A-F842-8F1C-1A47E65D46EA}"/>
                </a:ext>
              </a:extLst>
            </p:cNvPr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426;p26">
              <a:extLst>
                <a:ext uri="{FF2B5EF4-FFF2-40B4-BE49-F238E27FC236}">
                  <a16:creationId xmlns:a16="http://schemas.microsoft.com/office/drawing/2014/main" id="{BC249AE2-624B-8049-B67A-7645E5133A4C}"/>
                </a:ext>
              </a:extLst>
            </p:cNvPr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27;p26">
              <a:extLst>
                <a:ext uri="{FF2B5EF4-FFF2-40B4-BE49-F238E27FC236}">
                  <a16:creationId xmlns:a16="http://schemas.microsoft.com/office/drawing/2014/main" id="{8DEDA11C-828D-024A-B61C-B0AD65C4224E}"/>
                </a:ext>
              </a:extLst>
            </p:cNvPr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28;p26">
              <a:extLst>
                <a:ext uri="{FF2B5EF4-FFF2-40B4-BE49-F238E27FC236}">
                  <a16:creationId xmlns:a16="http://schemas.microsoft.com/office/drawing/2014/main" id="{9B77494A-3CCB-BB48-9002-E05C20E38FAD}"/>
                </a:ext>
              </a:extLst>
            </p:cNvPr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29;p26">
              <a:extLst>
                <a:ext uri="{FF2B5EF4-FFF2-40B4-BE49-F238E27FC236}">
                  <a16:creationId xmlns:a16="http://schemas.microsoft.com/office/drawing/2014/main" id="{DF5FF3CD-C7F0-EF49-8664-C3A5859EB1D5}"/>
                </a:ext>
              </a:extLst>
            </p:cNvPr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30;p26">
              <a:extLst>
                <a:ext uri="{FF2B5EF4-FFF2-40B4-BE49-F238E27FC236}">
                  <a16:creationId xmlns:a16="http://schemas.microsoft.com/office/drawing/2014/main" id="{DF6D63A4-A066-9D42-84D3-8E2BB6949447}"/>
                </a:ext>
              </a:extLst>
            </p:cNvPr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31;p26">
              <a:extLst>
                <a:ext uri="{FF2B5EF4-FFF2-40B4-BE49-F238E27FC236}">
                  <a16:creationId xmlns:a16="http://schemas.microsoft.com/office/drawing/2014/main" id="{4685E561-8390-F747-94ED-F3D36E642FA7}"/>
                </a:ext>
              </a:extLst>
            </p:cNvPr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32;p26">
              <a:extLst>
                <a:ext uri="{FF2B5EF4-FFF2-40B4-BE49-F238E27FC236}">
                  <a16:creationId xmlns:a16="http://schemas.microsoft.com/office/drawing/2014/main" id="{D221217B-666C-8640-AF7B-1381FE1EED25}"/>
                </a:ext>
              </a:extLst>
            </p:cNvPr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33;p26">
              <a:extLst>
                <a:ext uri="{FF2B5EF4-FFF2-40B4-BE49-F238E27FC236}">
                  <a16:creationId xmlns:a16="http://schemas.microsoft.com/office/drawing/2014/main" id="{25E7A34C-97C2-C44E-AD1F-688BC0EDCE6B}"/>
                </a:ext>
              </a:extLst>
            </p:cNvPr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34;p26">
              <a:extLst>
                <a:ext uri="{FF2B5EF4-FFF2-40B4-BE49-F238E27FC236}">
                  <a16:creationId xmlns:a16="http://schemas.microsoft.com/office/drawing/2014/main" id="{5AAB7AD5-78CE-8544-BA4A-BF23C52C5DB8}"/>
                </a:ext>
              </a:extLst>
            </p:cNvPr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435;p26">
              <a:extLst>
                <a:ext uri="{FF2B5EF4-FFF2-40B4-BE49-F238E27FC236}">
                  <a16:creationId xmlns:a16="http://schemas.microsoft.com/office/drawing/2014/main" id="{D48FF3F9-396C-6B47-B60F-2068DBCD35E2}"/>
                </a:ext>
              </a:extLst>
            </p:cNvPr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436;p26">
              <a:extLst>
                <a:ext uri="{FF2B5EF4-FFF2-40B4-BE49-F238E27FC236}">
                  <a16:creationId xmlns:a16="http://schemas.microsoft.com/office/drawing/2014/main" id="{4D841E44-A577-0B42-81AD-6657B952AF47}"/>
                </a:ext>
              </a:extLst>
            </p:cNvPr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437;p26">
              <a:extLst>
                <a:ext uri="{FF2B5EF4-FFF2-40B4-BE49-F238E27FC236}">
                  <a16:creationId xmlns:a16="http://schemas.microsoft.com/office/drawing/2014/main" id="{EC05C4B6-5735-2B44-AF07-D4E4A616CA30}"/>
                </a:ext>
              </a:extLst>
            </p:cNvPr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438;p26">
              <a:extLst>
                <a:ext uri="{FF2B5EF4-FFF2-40B4-BE49-F238E27FC236}">
                  <a16:creationId xmlns:a16="http://schemas.microsoft.com/office/drawing/2014/main" id="{50D6BEE4-0452-0F42-A96B-E3E9F75801B3}"/>
                </a:ext>
              </a:extLst>
            </p:cNvPr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439;p26">
              <a:extLst>
                <a:ext uri="{FF2B5EF4-FFF2-40B4-BE49-F238E27FC236}">
                  <a16:creationId xmlns:a16="http://schemas.microsoft.com/office/drawing/2014/main" id="{959D2F8E-3601-9C42-9781-B17EC649DCF7}"/>
                </a:ext>
              </a:extLst>
            </p:cNvPr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440;p26">
              <a:extLst>
                <a:ext uri="{FF2B5EF4-FFF2-40B4-BE49-F238E27FC236}">
                  <a16:creationId xmlns:a16="http://schemas.microsoft.com/office/drawing/2014/main" id="{25F491FB-9539-A24D-8373-588F04F4D055}"/>
                </a:ext>
              </a:extLst>
            </p:cNvPr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441;p26">
              <a:extLst>
                <a:ext uri="{FF2B5EF4-FFF2-40B4-BE49-F238E27FC236}">
                  <a16:creationId xmlns:a16="http://schemas.microsoft.com/office/drawing/2014/main" id="{26C53B0F-A335-4F4D-BABD-827EBC83DF5C}"/>
                </a:ext>
              </a:extLst>
            </p:cNvPr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442;p26">
              <a:extLst>
                <a:ext uri="{FF2B5EF4-FFF2-40B4-BE49-F238E27FC236}">
                  <a16:creationId xmlns:a16="http://schemas.microsoft.com/office/drawing/2014/main" id="{C1099E3A-6B11-614F-84FA-B8AC6F732514}"/>
                </a:ext>
              </a:extLst>
            </p:cNvPr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443;p26">
              <a:extLst>
                <a:ext uri="{FF2B5EF4-FFF2-40B4-BE49-F238E27FC236}">
                  <a16:creationId xmlns:a16="http://schemas.microsoft.com/office/drawing/2014/main" id="{9BA40A03-B304-D743-81BF-D4D5C44BCD63}"/>
                </a:ext>
              </a:extLst>
            </p:cNvPr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444;p26">
              <a:extLst>
                <a:ext uri="{FF2B5EF4-FFF2-40B4-BE49-F238E27FC236}">
                  <a16:creationId xmlns:a16="http://schemas.microsoft.com/office/drawing/2014/main" id="{718B5F8B-5410-5A4C-9A84-27B2FE4ACBF5}"/>
                </a:ext>
              </a:extLst>
            </p:cNvPr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445;p26">
              <a:extLst>
                <a:ext uri="{FF2B5EF4-FFF2-40B4-BE49-F238E27FC236}">
                  <a16:creationId xmlns:a16="http://schemas.microsoft.com/office/drawing/2014/main" id="{C5941544-E31F-A943-B2C6-DFBDEC8723A1}"/>
                </a:ext>
              </a:extLst>
            </p:cNvPr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446;p26">
              <a:extLst>
                <a:ext uri="{FF2B5EF4-FFF2-40B4-BE49-F238E27FC236}">
                  <a16:creationId xmlns:a16="http://schemas.microsoft.com/office/drawing/2014/main" id="{8A57A184-4983-7C4D-A104-677E070BEA44}"/>
                </a:ext>
              </a:extLst>
            </p:cNvPr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447;p26">
              <a:extLst>
                <a:ext uri="{FF2B5EF4-FFF2-40B4-BE49-F238E27FC236}">
                  <a16:creationId xmlns:a16="http://schemas.microsoft.com/office/drawing/2014/main" id="{13AC76D8-A19D-A44A-97C2-9A8F3B80185D}"/>
                </a:ext>
              </a:extLst>
            </p:cNvPr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448;p26">
              <a:extLst>
                <a:ext uri="{FF2B5EF4-FFF2-40B4-BE49-F238E27FC236}">
                  <a16:creationId xmlns:a16="http://schemas.microsoft.com/office/drawing/2014/main" id="{0CA74A66-3389-744E-ACF2-24EB1556B301}"/>
                </a:ext>
              </a:extLst>
            </p:cNvPr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449;p26">
              <a:extLst>
                <a:ext uri="{FF2B5EF4-FFF2-40B4-BE49-F238E27FC236}">
                  <a16:creationId xmlns:a16="http://schemas.microsoft.com/office/drawing/2014/main" id="{E6865231-DAE1-9846-A60F-CDADF12F3B79}"/>
                </a:ext>
              </a:extLst>
            </p:cNvPr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450;p26">
              <a:extLst>
                <a:ext uri="{FF2B5EF4-FFF2-40B4-BE49-F238E27FC236}">
                  <a16:creationId xmlns:a16="http://schemas.microsoft.com/office/drawing/2014/main" id="{A463CD75-0812-5848-BBCB-7A77C2A88CC9}"/>
                </a:ext>
              </a:extLst>
            </p:cNvPr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451;p26">
              <a:extLst>
                <a:ext uri="{FF2B5EF4-FFF2-40B4-BE49-F238E27FC236}">
                  <a16:creationId xmlns:a16="http://schemas.microsoft.com/office/drawing/2014/main" id="{3880FE57-CD90-204E-AAB5-18155681EA7E}"/>
                </a:ext>
              </a:extLst>
            </p:cNvPr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452;p26">
              <a:extLst>
                <a:ext uri="{FF2B5EF4-FFF2-40B4-BE49-F238E27FC236}">
                  <a16:creationId xmlns:a16="http://schemas.microsoft.com/office/drawing/2014/main" id="{B1280B38-8905-F642-B2B9-4039CF7CB0F4}"/>
                </a:ext>
              </a:extLst>
            </p:cNvPr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453;p26">
              <a:extLst>
                <a:ext uri="{FF2B5EF4-FFF2-40B4-BE49-F238E27FC236}">
                  <a16:creationId xmlns:a16="http://schemas.microsoft.com/office/drawing/2014/main" id="{7871111D-3F87-C54D-82F3-4DE755EB5361}"/>
                </a:ext>
              </a:extLst>
            </p:cNvPr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454;p26">
              <a:extLst>
                <a:ext uri="{FF2B5EF4-FFF2-40B4-BE49-F238E27FC236}">
                  <a16:creationId xmlns:a16="http://schemas.microsoft.com/office/drawing/2014/main" id="{42FB6A72-F5FE-8543-AB3B-CCD0CC68C218}"/>
                </a:ext>
              </a:extLst>
            </p:cNvPr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455;p26">
              <a:extLst>
                <a:ext uri="{FF2B5EF4-FFF2-40B4-BE49-F238E27FC236}">
                  <a16:creationId xmlns:a16="http://schemas.microsoft.com/office/drawing/2014/main" id="{D890AC4F-94C5-1246-8DA7-FD4095E74BB9}"/>
                </a:ext>
              </a:extLst>
            </p:cNvPr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456;p26">
              <a:extLst>
                <a:ext uri="{FF2B5EF4-FFF2-40B4-BE49-F238E27FC236}">
                  <a16:creationId xmlns:a16="http://schemas.microsoft.com/office/drawing/2014/main" id="{D23BCC25-6F75-BC4F-9521-834F9940FB2C}"/>
                </a:ext>
              </a:extLst>
            </p:cNvPr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457;p26">
              <a:extLst>
                <a:ext uri="{FF2B5EF4-FFF2-40B4-BE49-F238E27FC236}">
                  <a16:creationId xmlns:a16="http://schemas.microsoft.com/office/drawing/2014/main" id="{785F93D7-7423-1042-B89A-A02A62866798}"/>
                </a:ext>
              </a:extLst>
            </p:cNvPr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458;p26">
              <a:extLst>
                <a:ext uri="{FF2B5EF4-FFF2-40B4-BE49-F238E27FC236}">
                  <a16:creationId xmlns:a16="http://schemas.microsoft.com/office/drawing/2014/main" id="{324A9D85-D06F-0546-9679-C07F506B6D13}"/>
                </a:ext>
              </a:extLst>
            </p:cNvPr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459;p26">
              <a:extLst>
                <a:ext uri="{FF2B5EF4-FFF2-40B4-BE49-F238E27FC236}">
                  <a16:creationId xmlns:a16="http://schemas.microsoft.com/office/drawing/2014/main" id="{97E1C8B1-602C-A64D-A3D6-F5D76ED1B7CC}"/>
                </a:ext>
              </a:extLst>
            </p:cNvPr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460;p26">
              <a:extLst>
                <a:ext uri="{FF2B5EF4-FFF2-40B4-BE49-F238E27FC236}">
                  <a16:creationId xmlns:a16="http://schemas.microsoft.com/office/drawing/2014/main" id="{66ADF860-1ED3-404D-934A-5A68C56FB07B}"/>
                </a:ext>
              </a:extLst>
            </p:cNvPr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461;p26">
              <a:extLst>
                <a:ext uri="{FF2B5EF4-FFF2-40B4-BE49-F238E27FC236}">
                  <a16:creationId xmlns:a16="http://schemas.microsoft.com/office/drawing/2014/main" id="{BF68C88B-36AE-414C-B71C-BEA8CF5ADBA4}"/>
                </a:ext>
              </a:extLst>
            </p:cNvPr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62;p26">
              <a:extLst>
                <a:ext uri="{FF2B5EF4-FFF2-40B4-BE49-F238E27FC236}">
                  <a16:creationId xmlns:a16="http://schemas.microsoft.com/office/drawing/2014/main" id="{05720FAE-723F-6F40-B240-61BB74FA214C}"/>
                </a:ext>
              </a:extLst>
            </p:cNvPr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63;p26">
              <a:extLst>
                <a:ext uri="{FF2B5EF4-FFF2-40B4-BE49-F238E27FC236}">
                  <a16:creationId xmlns:a16="http://schemas.microsoft.com/office/drawing/2014/main" id="{744477E2-3FB7-BC4A-8E07-8B552F58E8BC}"/>
                </a:ext>
              </a:extLst>
            </p:cNvPr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64;p26">
              <a:extLst>
                <a:ext uri="{FF2B5EF4-FFF2-40B4-BE49-F238E27FC236}">
                  <a16:creationId xmlns:a16="http://schemas.microsoft.com/office/drawing/2014/main" id="{2F8EB39E-9AE1-8046-889D-8110B47AF574}"/>
                </a:ext>
              </a:extLst>
            </p:cNvPr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65;p26">
              <a:extLst>
                <a:ext uri="{FF2B5EF4-FFF2-40B4-BE49-F238E27FC236}">
                  <a16:creationId xmlns:a16="http://schemas.microsoft.com/office/drawing/2014/main" id="{C916317C-B438-A145-890F-2A9E126C7A1C}"/>
                </a:ext>
              </a:extLst>
            </p:cNvPr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66;p26">
              <a:extLst>
                <a:ext uri="{FF2B5EF4-FFF2-40B4-BE49-F238E27FC236}">
                  <a16:creationId xmlns:a16="http://schemas.microsoft.com/office/drawing/2014/main" id="{D771C1F5-4BFF-E540-A788-649316362A95}"/>
                </a:ext>
              </a:extLst>
            </p:cNvPr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67;p26">
              <a:extLst>
                <a:ext uri="{FF2B5EF4-FFF2-40B4-BE49-F238E27FC236}">
                  <a16:creationId xmlns:a16="http://schemas.microsoft.com/office/drawing/2014/main" id="{3A0BF734-5DC2-534C-946E-3738455C1F0B}"/>
                </a:ext>
              </a:extLst>
            </p:cNvPr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68;p26">
              <a:extLst>
                <a:ext uri="{FF2B5EF4-FFF2-40B4-BE49-F238E27FC236}">
                  <a16:creationId xmlns:a16="http://schemas.microsoft.com/office/drawing/2014/main" id="{68838334-E293-D044-9E42-DAC0681EE327}"/>
                </a:ext>
              </a:extLst>
            </p:cNvPr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69;p26">
              <a:extLst>
                <a:ext uri="{FF2B5EF4-FFF2-40B4-BE49-F238E27FC236}">
                  <a16:creationId xmlns:a16="http://schemas.microsoft.com/office/drawing/2014/main" id="{0CA3E15E-B0C9-4B4D-BE58-7D7E9266CC9A}"/>
                </a:ext>
              </a:extLst>
            </p:cNvPr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70;p26">
              <a:extLst>
                <a:ext uri="{FF2B5EF4-FFF2-40B4-BE49-F238E27FC236}">
                  <a16:creationId xmlns:a16="http://schemas.microsoft.com/office/drawing/2014/main" id="{283A2DFF-66A5-2D41-8E0F-8469BEAECFCE}"/>
                </a:ext>
              </a:extLst>
            </p:cNvPr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471;p26">
              <a:extLst>
                <a:ext uri="{FF2B5EF4-FFF2-40B4-BE49-F238E27FC236}">
                  <a16:creationId xmlns:a16="http://schemas.microsoft.com/office/drawing/2014/main" id="{94BD79A3-50A4-554D-B260-B2F12FADE241}"/>
                </a:ext>
              </a:extLst>
            </p:cNvPr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472;p26">
              <a:extLst>
                <a:ext uri="{FF2B5EF4-FFF2-40B4-BE49-F238E27FC236}">
                  <a16:creationId xmlns:a16="http://schemas.microsoft.com/office/drawing/2014/main" id="{D76C04EC-FD43-AC41-8441-79E57DC7578E}"/>
                </a:ext>
              </a:extLst>
            </p:cNvPr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473;p26">
              <a:extLst>
                <a:ext uri="{FF2B5EF4-FFF2-40B4-BE49-F238E27FC236}">
                  <a16:creationId xmlns:a16="http://schemas.microsoft.com/office/drawing/2014/main" id="{8BEF48BC-E262-0D49-8BCB-9D3E3C3862C1}"/>
                </a:ext>
              </a:extLst>
            </p:cNvPr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474;p26">
              <a:extLst>
                <a:ext uri="{FF2B5EF4-FFF2-40B4-BE49-F238E27FC236}">
                  <a16:creationId xmlns:a16="http://schemas.microsoft.com/office/drawing/2014/main" id="{7FA7B37C-9149-C64E-AA74-4C1B7A968075}"/>
                </a:ext>
              </a:extLst>
            </p:cNvPr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475;p26">
              <a:extLst>
                <a:ext uri="{FF2B5EF4-FFF2-40B4-BE49-F238E27FC236}">
                  <a16:creationId xmlns:a16="http://schemas.microsoft.com/office/drawing/2014/main" id="{02DC2700-DE68-DD40-BA9C-EB238D4E1152}"/>
                </a:ext>
              </a:extLst>
            </p:cNvPr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476;p26">
              <a:extLst>
                <a:ext uri="{FF2B5EF4-FFF2-40B4-BE49-F238E27FC236}">
                  <a16:creationId xmlns:a16="http://schemas.microsoft.com/office/drawing/2014/main" id="{61649E7E-4681-CA41-B600-9904EB0EA049}"/>
                </a:ext>
              </a:extLst>
            </p:cNvPr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477;p26">
              <a:extLst>
                <a:ext uri="{FF2B5EF4-FFF2-40B4-BE49-F238E27FC236}">
                  <a16:creationId xmlns:a16="http://schemas.microsoft.com/office/drawing/2014/main" id="{59E4EA3F-1314-BE43-B425-E1B47DCDD4A9}"/>
                </a:ext>
              </a:extLst>
            </p:cNvPr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478;p26">
              <a:extLst>
                <a:ext uri="{FF2B5EF4-FFF2-40B4-BE49-F238E27FC236}">
                  <a16:creationId xmlns:a16="http://schemas.microsoft.com/office/drawing/2014/main" id="{43DE2D18-2125-0340-8D99-3A674CC9E7C3}"/>
                </a:ext>
              </a:extLst>
            </p:cNvPr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479;p26">
              <a:extLst>
                <a:ext uri="{FF2B5EF4-FFF2-40B4-BE49-F238E27FC236}">
                  <a16:creationId xmlns:a16="http://schemas.microsoft.com/office/drawing/2014/main" id="{859A667C-920D-324E-B486-B8210D042415}"/>
                </a:ext>
              </a:extLst>
            </p:cNvPr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480;p26">
              <a:extLst>
                <a:ext uri="{FF2B5EF4-FFF2-40B4-BE49-F238E27FC236}">
                  <a16:creationId xmlns:a16="http://schemas.microsoft.com/office/drawing/2014/main" id="{57CE6D06-1603-4140-A81A-687A20A0F244}"/>
                </a:ext>
              </a:extLst>
            </p:cNvPr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481;p26">
              <a:extLst>
                <a:ext uri="{FF2B5EF4-FFF2-40B4-BE49-F238E27FC236}">
                  <a16:creationId xmlns:a16="http://schemas.microsoft.com/office/drawing/2014/main" id="{80B5E8B4-A92E-7242-BA5E-CED8FECF4B68}"/>
                </a:ext>
              </a:extLst>
            </p:cNvPr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482;p26">
              <a:extLst>
                <a:ext uri="{FF2B5EF4-FFF2-40B4-BE49-F238E27FC236}">
                  <a16:creationId xmlns:a16="http://schemas.microsoft.com/office/drawing/2014/main" id="{B6E31FDC-3072-8444-92A7-1A3116B8BF78}"/>
                </a:ext>
              </a:extLst>
            </p:cNvPr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483;p26">
              <a:extLst>
                <a:ext uri="{FF2B5EF4-FFF2-40B4-BE49-F238E27FC236}">
                  <a16:creationId xmlns:a16="http://schemas.microsoft.com/office/drawing/2014/main" id="{3393C3E4-BB9C-9942-94E4-C2FB10E5BE7A}"/>
                </a:ext>
              </a:extLst>
            </p:cNvPr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484;p26">
              <a:extLst>
                <a:ext uri="{FF2B5EF4-FFF2-40B4-BE49-F238E27FC236}">
                  <a16:creationId xmlns:a16="http://schemas.microsoft.com/office/drawing/2014/main" id="{AB5A8A30-24CC-8E43-84E6-9454CDE027E6}"/>
                </a:ext>
              </a:extLst>
            </p:cNvPr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485;p26">
              <a:extLst>
                <a:ext uri="{FF2B5EF4-FFF2-40B4-BE49-F238E27FC236}">
                  <a16:creationId xmlns:a16="http://schemas.microsoft.com/office/drawing/2014/main" id="{E644E26D-E3A8-7E4D-85BF-6939F4B2CF41}"/>
                </a:ext>
              </a:extLst>
            </p:cNvPr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86;p26">
              <a:extLst>
                <a:ext uri="{FF2B5EF4-FFF2-40B4-BE49-F238E27FC236}">
                  <a16:creationId xmlns:a16="http://schemas.microsoft.com/office/drawing/2014/main" id="{F868A67B-EE58-E24A-A2E2-2543BE4C3278}"/>
                </a:ext>
              </a:extLst>
            </p:cNvPr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487;p26">
              <a:extLst>
                <a:ext uri="{FF2B5EF4-FFF2-40B4-BE49-F238E27FC236}">
                  <a16:creationId xmlns:a16="http://schemas.microsoft.com/office/drawing/2014/main" id="{22A9F635-00D0-DC43-85E5-409D7AA70E3C}"/>
                </a:ext>
              </a:extLst>
            </p:cNvPr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488;p26">
              <a:extLst>
                <a:ext uri="{FF2B5EF4-FFF2-40B4-BE49-F238E27FC236}">
                  <a16:creationId xmlns:a16="http://schemas.microsoft.com/office/drawing/2014/main" id="{0C011233-1AC1-2342-9BDF-0A9BDBC8E483}"/>
                </a:ext>
              </a:extLst>
            </p:cNvPr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89;p26">
              <a:extLst>
                <a:ext uri="{FF2B5EF4-FFF2-40B4-BE49-F238E27FC236}">
                  <a16:creationId xmlns:a16="http://schemas.microsoft.com/office/drawing/2014/main" id="{2AB4E060-88CC-4C48-955A-0408032B8B54}"/>
                </a:ext>
              </a:extLst>
            </p:cNvPr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90;p26">
              <a:extLst>
                <a:ext uri="{FF2B5EF4-FFF2-40B4-BE49-F238E27FC236}">
                  <a16:creationId xmlns:a16="http://schemas.microsoft.com/office/drawing/2014/main" id="{AD42082C-F8D1-0F45-B3DF-C63BA731BB61}"/>
                </a:ext>
              </a:extLst>
            </p:cNvPr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491;p26">
              <a:extLst>
                <a:ext uri="{FF2B5EF4-FFF2-40B4-BE49-F238E27FC236}">
                  <a16:creationId xmlns:a16="http://schemas.microsoft.com/office/drawing/2014/main" id="{ABAEBC21-53F7-FF4D-8258-8FDA5D67192E}"/>
                </a:ext>
              </a:extLst>
            </p:cNvPr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92;p26">
              <a:extLst>
                <a:ext uri="{FF2B5EF4-FFF2-40B4-BE49-F238E27FC236}">
                  <a16:creationId xmlns:a16="http://schemas.microsoft.com/office/drawing/2014/main" id="{13BD4457-4777-D54E-8C87-E48B826B67C4}"/>
                </a:ext>
              </a:extLst>
            </p:cNvPr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93;p26">
              <a:extLst>
                <a:ext uri="{FF2B5EF4-FFF2-40B4-BE49-F238E27FC236}">
                  <a16:creationId xmlns:a16="http://schemas.microsoft.com/office/drawing/2014/main" id="{24A6BE97-39D1-0B41-B97A-90DA48D93F32}"/>
                </a:ext>
              </a:extLst>
            </p:cNvPr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94;p26">
              <a:extLst>
                <a:ext uri="{FF2B5EF4-FFF2-40B4-BE49-F238E27FC236}">
                  <a16:creationId xmlns:a16="http://schemas.microsoft.com/office/drawing/2014/main" id="{D0DCD9E0-2F27-7446-9D51-BBD5E50732CF}"/>
                </a:ext>
              </a:extLst>
            </p:cNvPr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495;p26">
              <a:extLst>
                <a:ext uri="{FF2B5EF4-FFF2-40B4-BE49-F238E27FC236}">
                  <a16:creationId xmlns:a16="http://schemas.microsoft.com/office/drawing/2014/main" id="{25C9BCE3-BE57-E543-86DB-304FC8219877}"/>
                </a:ext>
              </a:extLst>
            </p:cNvPr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496;p26">
              <a:extLst>
                <a:ext uri="{FF2B5EF4-FFF2-40B4-BE49-F238E27FC236}">
                  <a16:creationId xmlns:a16="http://schemas.microsoft.com/office/drawing/2014/main" id="{C0E51DDC-67A0-4D45-B2B4-4BF3994FF7F7}"/>
                </a:ext>
              </a:extLst>
            </p:cNvPr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497;p26">
              <a:extLst>
                <a:ext uri="{FF2B5EF4-FFF2-40B4-BE49-F238E27FC236}">
                  <a16:creationId xmlns:a16="http://schemas.microsoft.com/office/drawing/2014/main" id="{5BC09837-1BC4-144F-A2EA-EA9E059AF34A}"/>
                </a:ext>
              </a:extLst>
            </p:cNvPr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498;p26">
              <a:extLst>
                <a:ext uri="{FF2B5EF4-FFF2-40B4-BE49-F238E27FC236}">
                  <a16:creationId xmlns:a16="http://schemas.microsoft.com/office/drawing/2014/main" id="{B6A974B1-0020-4044-885C-7FEA47CBB19C}"/>
                </a:ext>
              </a:extLst>
            </p:cNvPr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499;p26">
              <a:extLst>
                <a:ext uri="{FF2B5EF4-FFF2-40B4-BE49-F238E27FC236}">
                  <a16:creationId xmlns:a16="http://schemas.microsoft.com/office/drawing/2014/main" id="{A625727C-1CFC-794C-B948-7AEBF79B51A4}"/>
                </a:ext>
              </a:extLst>
            </p:cNvPr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500;p26">
              <a:extLst>
                <a:ext uri="{FF2B5EF4-FFF2-40B4-BE49-F238E27FC236}">
                  <a16:creationId xmlns:a16="http://schemas.microsoft.com/office/drawing/2014/main" id="{2EC2CEB3-3A92-BF47-B825-97FC492C9543}"/>
                </a:ext>
              </a:extLst>
            </p:cNvPr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501;p26">
              <a:extLst>
                <a:ext uri="{FF2B5EF4-FFF2-40B4-BE49-F238E27FC236}">
                  <a16:creationId xmlns:a16="http://schemas.microsoft.com/office/drawing/2014/main" id="{53DED1CA-8F0E-7E4B-A095-5B29E6B32F42}"/>
                </a:ext>
              </a:extLst>
            </p:cNvPr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502;p26">
              <a:extLst>
                <a:ext uri="{FF2B5EF4-FFF2-40B4-BE49-F238E27FC236}">
                  <a16:creationId xmlns:a16="http://schemas.microsoft.com/office/drawing/2014/main" id="{DBEC3B54-4AC2-2A4B-B754-A0D9B9BD21D2}"/>
                </a:ext>
              </a:extLst>
            </p:cNvPr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503;p26">
              <a:extLst>
                <a:ext uri="{FF2B5EF4-FFF2-40B4-BE49-F238E27FC236}">
                  <a16:creationId xmlns:a16="http://schemas.microsoft.com/office/drawing/2014/main" id="{F3CAE089-F522-F24C-B533-C8CF21563118}"/>
                </a:ext>
              </a:extLst>
            </p:cNvPr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504;p26">
              <a:extLst>
                <a:ext uri="{FF2B5EF4-FFF2-40B4-BE49-F238E27FC236}">
                  <a16:creationId xmlns:a16="http://schemas.microsoft.com/office/drawing/2014/main" id="{7D077615-E973-EC41-B562-FF31DE23F048}"/>
                </a:ext>
              </a:extLst>
            </p:cNvPr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505;p26">
              <a:extLst>
                <a:ext uri="{FF2B5EF4-FFF2-40B4-BE49-F238E27FC236}">
                  <a16:creationId xmlns:a16="http://schemas.microsoft.com/office/drawing/2014/main" id="{AAD78913-C4C0-834B-B787-20E33ABD574C}"/>
                </a:ext>
              </a:extLst>
            </p:cNvPr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506;p26">
              <a:extLst>
                <a:ext uri="{FF2B5EF4-FFF2-40B4-BE49-F238E27FC236}">
                  <a16:creationId xmlns:a16="http://schemas.microsoft.com/office/drawing/2014/main" id="{B9671494-D931-734F-BE4C-ED01F5215709}"/>
                </a:ext>
              </a:extLst>
            </p:cNvPr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507;p26">
              <a:extLst>
                <a:ext uri="{FF2B5EF4-FFF2-40B4-BE49-F238E27FC236}">
                  <a16:creationId xmlns:a16="http://schemas.microsoft.com/office/drawing/2014/main" id="{25DBE346-FF49-6F4F-822F-7E8E68EFA459}"/>
                </a:ext>
              </a:extLst>
            </p:cNvPr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508;p26">
              <a:extLst>
                <a:ext uri="{FF2B5EF4-FFF2-40B4-BE49-F238E27FC236}">
                  <a16:creationId xmlns:a16="http://schemas.microsoft.com/office/drawing/2014/main" id="{E2AAF917-DBDF-EB47-8F6C-86061AC1B975}"/>
                </a:ext>
              </a:extLst>
            </p:cNvPr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509;p26">
              <a:extLst>
                <a:ext uri="{FF2B5EF4-FFF2-40B4-BE49-F238E27FC236}">
                  <a16:creationId xmlns:a16="http://schemas.microsoft.com/office/drawing/2014/main" id="{9B59DF57-DE72-BA45-A451-7945B9243B63}"/>
                </a:ext>
              </a:extLst>
            </p:cNvPr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510;p26">
              <a:extLst>
                <a:ext uri="{FF2B5EF4-FFF2-40B4-BE49-F238E27FC236}">
                  <a16:creationId xmlns:a16="http://schemas.microsoft.com/office/drawing/2014/main" id="{1017F695-B800-6C4A-BD0D-572B63C40FB7}"/>
                </a:ext>
              </a:extLst>
            </p:cNvPr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511;p26">
              <a:extLst>
                <a:ext uri="{FF2B5EF4-FFF2-40B4-BE49-F238E27FC236}">
                  <a16:creationId xmlns:a16="http://schemas.microsoft.com/office/drawing/2014/main" id="{89FDCD5F-B28A-6C43-8985-B203CF70A69A}"/>
                </a:ext>
              </a:extLst>
            </p:cNvPr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512;p26">
              <a:extLst>
                <a:ext uri="{FF2B5EF4-FFF2-40B4-BE49-F238E27FC236}">
                  <a16:creationId xmlns:a16="http://schemas.microsoft.com/office/drawing/2014/main" id="{F797277C-1EC9-2F48-876F-1FA92E44F1BB}"/>
                </a:ext>
              </a:extLst>
            </p:cNvPr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513;p26">
              <a:extLst>
                <a:ext uri="{FF2B5EF4-FFF2-40B4-BE49-F238E27FC236}">
                  <a16:creationId xmlns:a16="http://schemas.microsoft.com/office/drawing/2014/main" id="{5AA49762-EC11-C545-9D89-D1FB078CB136}"/>
                </a:ext>
              </a:extLst>
            </p:cNvPr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514;p26">
              <a:extLst>
                <a:ext uri="{FF2B5EF4-FFF2-40B4-BE49-F238E27FC236}">
                  <a16:creationId xmlns:a16="http://schemas.microsoft.com/office/drawing/2014/main" id="{360518E2-B0A7-A34F-AC73-B908934F2362}"/>
                </a:ext>
              </a:extLst>
            </p:cNvPr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515;p26">
              <a:extLst>
                <a:ext uri="{FF2B5EF4-FFF2-40B4-BE49-F238E27FC236}">
                  <a16:creationId xmlns:a16="http://schemas.microsoft.com/office/drawing/2014/main" id="{37E13AB8-A380-6542-877A-DC5254DC0FE9}"/>
                </a:ext>
              </a:extLst>
            </p:cNvPr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516;p26">
              <a:extLst>
                <a:ext uri="{FF2B5EF4-FFF2-40B4-BE49-F238E27FC236}">
                  <a16:creationId xmlns:a16="http://schemas.microsoft.com/office/drawing/2014/main" id="{6D8D95FA-41DB-E84B-97AC-44D4019F522F}"/>
                </a:ext>
              </a:extLst>
            </p:cNvPr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517;p26">
              <a:extLst>
                <a:ext uri="{FF2B5EF4-FFF2-40B4-BE49-F238E27FC236}">
                  <a16:creationId xmlns:a16="http://schemas.microsoft.com/office/drawing/2014/main" id="{CBC3F5F1-A5DA-0442-95EA-0EE28E40449A}"/>
                </a:ext>
              </a:extLst>
            </p:cNvPr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518;p26">
              <a:extLst>
                <a:ext uri="{FF2B5EF4-FFF2-40B4-BE49-F238E27FC236}">
                  <a16:creationId xmlns:a16="http://schemas.microsoft.com/office/drawing/2014/main" id="{AEB4B7E9-9169-E342-9FE7-A2D25719F8C8}"/>
                </a:ext>
              </a:extLst>
            </p:cNvPr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519;p26">
              <a:extLst>
                <a:ext uri="{FF2B5EF4-FFF2-40B4-BE49-F238E27FC236}">
                  <a16:creationId xmlns:a16="http://schemas.microsoft.com/office/drawing/2014/main" id="{C52AC564-060B-4147-AF7F-83040C358FB9}"/>
                </a:ext>
              </a:extLst>
            </p:cNvPr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520;p26">
              <a:extLst>
                <a:ext uri="{FF2B5EF4-FFF2-40B4-BE49-F238E27FC236}">
                  <a16:creationId xmlns:a16="http://schemas.microsoft.com/office/drawing/2014/main" id="{9D7EAED1-2845-2344-8898-4D63753E7BAA}"/>
                </a:ext>
              </a:extLst>
            </p:cNvPr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521;p26">
              <a:extLst>
                <a:ext uri="{FF2B5EF4-FFF2-40B4-BE49-F238E27FC236}">
                  <a16:creationId xmlns:a16="http://schemas.microsoft.com/office/drawing/2014/main" id="{10942E61-9D2D-8C49-AADB-68DF1D243A1E}"/>
                </a:ext>
              </a:extLst>
            </p:cNvPr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522;p26">
              <a:extLst>
                <a:ext uri="{FF2B5EF4-FFF2-40B4-BE49-F238E27FC236}">
                  <a16:creationId xmlns:a16="http://schemas.microsoft.com/office/drawing/2014/main" id="{1706B660-3B63-1043-B033-48CBE8E39169}"/>
                </a:ext>
              </a:extLst>
            </p:cNvPr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534;p26">
              <a:extLst>
                <a:ext uri="{FF2B5EF4-FFF2-40B4-BE49-F238E27FC236}">
                  <a16:creationId xmlns:a16="http://schemas.microsoft.com/office/drawing/2014/main" id="{0A6F0A5A-C799-F74F-BF2D-1AD08402365C}"/>
                </a:ext>
              </a:extLst>
            </p:cNvPr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538;p26">
              <a:extLst>
                <a:ext uri="{FF2B5EF4-FFF2-40B4-BE49-F238E27FC236}">
                  <a16:creationId xmlns:a16="http://schemas.microsoft.com/office/drawing/2014/main" id="{689A6A23-3CEE-4041-92BA-40EB81391544}"/>
                </a:ext>
              </a:extLst>
            </p:cNvPr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539;p26">
              <a:extLst>
                <a:ext uri="{FF2B5EF4-FFF2-40B4-BE49-F238E27FC236}">
                  <a16:creationId xmlns:a16="http://schemas.microsoft.com/office/drawing/2014/main" id="{EBF81D96-8CFB-4541-9797-FE33C432DFEA}"/>
                </a:ext>
              </a:extLst>
            </p:cNvPr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540;p26">
              <a:extLst>
                <a:ext uri="{FF2B5EF4-FFF2-40B4-BE49-F238E27FC236}">
                  <a16:creationId xmlns:a16="http://schemas.microsoft.com/office/drawing/2014/main" id="{563DAB75-76E2-C141-8DC0-3011993043EA}"/>
                </a:ext>
              </a:extLst>
            </p:cNvPr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541;p26">
              <a:extLst>
                <a:ext uri="{FF2B5EF4-FFF2-40B4-BE49-F238E27FC236}">
                  <a16:creationId xmlns:a16="http://schemas.microsoft.com/office/drawing/2014/main" id="{30BB34D7-F2AE-1E4A-8632-CA7186CF7F25}"/>
                </a:ext>
              </a:extLst>
            </p:cNvPr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542;p26">
              <a:extLst>
                <a:ext uri="{FF2B5EF4-FFF2-40B4-BE49-F238E27FC236}">
                  <a16:creationId xmlns:a16="http://schemas.microsoft.com/office/drawing/2014/main" id="{391D069F-9745-6F48-A95B-7A71FFB962B5}"/>
                </a:ext>
              </a:extLst>
            </p:cNvPr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543;p26">
              <a:extLst>
                <a:ext uri="{FF2B5EF4-FFF2-40B4-BE49-F238E27FC236}">
                  <a16:creationId xmlns:a16="http://schemas.microsoft.com/office/drawing/2014/main" id="{2B1D959B-C76A-524F-ACE1-791F95AD423C}"/>
                </a:ext>
              </a:extLst>
            </p:cNvPr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544;p26">
              <a:extLst>
                <a:ext uri="{FF2B5EF4-FFF2-40B4-BE49-F238E27FC236}">
                  <a16:creationId xmlns:a16="http://schemas.microsoft.com/office/drawing/2014/main" id="{15233DF3-6C2C-A846-9A4A-189DC53F9B79}"/>
                </a:ext>
              </a:extLst>
            </p:cNvPr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545;p26">
              <a:extLst>
                <a:ext uri="{FF2B5EF4-FFF2-40B4-BE49-F238E27FC236}">
                  <a16:creationId xmlns:a16="http://schemas.microsoft.com/office/drawing/2014/main" id="{4D321F56-16D7-5A41-A69E-29CA816B99BC}"/>
                </a:ext>
              </a:extLst>
            </p:cNvPr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546;p26">
              <a:extLst>
                <a:ext uri="{FF2B5EF4-FFF2-40B4-BE49-F238E27FC236}">
                  <a16:creationId xmlns:a16="http://schemas.microsoft.com/office/drawing/2014/main" id="{9B4A1831-C6BA-514A-B799-FBEA534D8DD7}"/>
                </a:ext>
              </a:extLst>
            </p:cNvPr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547;p26">
              <a:extLst>
                <a:ext uri="{FF2B5EF4-FFF2-40B4-BE49-F238E27FC236}">
                  <a16:creationId xmlns:a16="http://schemas.microsoft.com/office/drawing/2014/main" id="{B124EE7A-C64B-FD4B-8ADB-889C600BF836}"/>
                </a:ext>
              </a:extLst>
            </p:cNvPr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548;p26">
              <a:extLst>
                <a:ext uri="{FF2B5EF4-FFF2-40B4-BE49-F238E27FC236}">
                  <a16:creationId xmlns:a16="http://schemas.microsoft.com/office/drawing/2014/main" id="{F750B218-C585-C94D-A16D-829EC0380EC9}"/>
                </a:ext>
              </a:extLst>
            </p:cNvPr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549;p26">
              <a:extLst>
                <a:ext uri="{FF2B5EF4-FFF2-40B4-BE49-F238E27FC236}">
                  <a16:creationId xmlns:a16="http://schemas.microsoft.com/office/drawing/2014/main" id="{EEE7AEF4-26A3-2345-9BBF-69C5260390A5}"/>
                </a:ext>
              </a:extLst>
            </p:cNvPr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550;p26">
              <a:extLst>
                <a:ext uri="{FF2B5EF4-FFF2-40B4-BE49-F238E27FC236}">
                  <a16:creationId xmlns:a16="http://schemas.microsoft.com/office/drawing/2014/main" id="{C0D154D0-75F2-1449-9D92-C35AFF8DA1EC}"/>
                </a:ext>
              </a:extLst>
            </p:cNvPr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551;p26">
              <a:extLst>
                <a:ext uri="{FF2B5EF4-FFF2-40B4-BE49-F238E27FC236}">
                  <a16:creationId xmlns:a16="http://schemas.microsoft.com/office/drawing/2014/main" id="{FD888C7B-EBDF-3740-BFAE-2AEFC19BEBC7}"/>
                </a:ext>
              </a:extLst>
            </p:cNvPr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552;p26">
              <a:extLst>
                <a:ext uri="{FF2B5EF4-FFF2-40B4-BE49-F238E27FC236}">
                  <a16:creationId xmlns:a16="http://schemas.microsoft.com/office/drawing/2014/main" id="{8FD910A7-DA6C-6048-832E-8DF82471DCEC}"/>
                </a:ext>
              </a:extLst>
            </p:cNvPr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553;p26">
              <a:extLst>
                <a:ext uri="{FF2B5EF4-FFF2-40B4-BE49-F238E27FC236}">
                  <a16:creationId xmlns:a16="http://schemas.microsoft.com/office/drawing/2014/main" id="{16DC5DDC-3B19-1E49-A740-EC51A90B0771}"/>
                </a:ext>
              </a:extLst>
            </p:cNvPr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554;p26">
              <a:extLst>
                <a:ext uri="{FF2B5EF4-FFF2-40B4-BE49-F238E27FC236}">
                  <a16:creationId xmlns:a16="http://schemas.microsoft.com/office/drawing/2014/main" id="{F29F85F1-146B-2848-98D5-1DF47DE74F3F}"/>
                </a:ext>
              </a:extLst>
            </p:cNvPr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555;p26">
              <a:extLst>
                <a:ext uri="{FF2B5EF4-FFF2-40B4-BE49-F238E27FC236}">
                  <a16:creationId xmlns:a16="http://schemas.microsoft.com/office/drawing/2014/main" id="{36E17ADC-42C8-B345-A0C0-E8E7143401B2}"/>
                </a:ext>
              </a:extLst>
            </p:cNvPr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556;p26">
              <a:extLst>
                <a:ext uri="{FF2B5EF4-FFF2-40B4-BE49-F238E27FC236}">
                  <a16:creationId xmlns:a16="http://schemas.microsoft.com/office/drawing/2014/main" id="{C69DD82F-8D31-FE48-8171-C52E6198EB6A}"/>
                </a:ext>
              </a:extLst>
            </p:cNvPr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557;p26">
              <a:extLst>
                <a:ext uri="{FF2B5EF4-FFF2-40B4-BE49-F238E27FC236}">
                  <a16:creationId xmlns:a16="http://schemas.microsoft.com/office/drawing/2014/main" id="{A5A13D7C-3348-6848-9C4B-F7EC28C3975A}"/>
                </a:ext>
              </a:extLst>
            </p:cNvPr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558;p26">
              <a:extLst>
                <a:ext uri="{FF2B5EF4-FFF2-40B4-BE49-F238E27FC236}">
                  <a16:creationId xmlns:a16="http://schemas.microsoft.com/office/drawing/2014/main" id="{DF66E691-E7D5-D24A-BC8A-CD26095CEB64}"/>
                </a:ext>
              </a:extLst>
            </p:cNvPr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559;p26">
              <a:extLst>
                <a:ext uri="{FF2B5EF4-FFF2-40B4-BE49-F238E27FC236}">
                  <a16:creationId xmlns:a16="http://schemas.microsoft.com/office/drawing/2014/main" id="{AD826E78-024E-614F-AE3E-A955FFEDF6F9}"/>
                </a:ext>
              </a:extLst>
            </p:cNvPr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560;p26">
              <a:extLst>
                <a:ext uri="{FF2B5EF4-FFF2-40B4-BE49-F238E27FC236}">
                  <a16:creationId xmlns:a16="http://schemas.microsoft.com/office/drawing/2014/main" id="{37A8D1FC-1934-0B45-9DE7-B39D09BEEA17}"/>
                </a:ext>
              </a:extLst>
            </p:cNvPr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561;p26">
              <a:extLst>
                <a:ext uri="{FF2B5EF4-FFF2-40B4-BE49-F238E27FC236}">
                  <a16:creationId xmlns:a16="http://schemas.microsoft.com/office/drawing/2014/main" id="{6AEEC1A8-F1E2-3043-BC2C-F77C65293EE5}"/>
                </a:ext>
              </a:extLst>
            </p:cNvPr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562;p26">
              <a:extLst>
                <a:ext uri="{FF2B5EF4-FFF2-40B4-BE49-F238E27FC236}">
                  <a16:creationId xmlns:a16="http://schemas.microsoft.com/office/drawing/2014/main" id="{C1B1AD33-C725-AA45-86A7-56AE8F751320}"/>
                </a:ext>
              </a:extLst>
            </p:cNvPr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563;p26">
              <a:extLst>
                <a:ext uri="{FF2B5EF4-FFF2-40B4-BE49-F238E27FC236}">
                  <a16:creationId xmlns:a16="http://schemas.microsoft.com/office/drawing/2014/main" id="{8EEB0B74-28EC-E045-AF1B-9EBA29C03CBA}"/>
                </a:ext>
              </a:extLst>
            </p:cNvPr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564;p26">
              <a:extLst>
                <a:ext uri="{FF2B5EF4-FFF2-40B4-BE49-F238E27FC236}">
                  <a16:creationId xmlns:a16="http://schemas.microsoft.com/office/drawing/2014/main" id="{23D22735-6B76-984A-B908-0C3FE996C04A}"/>
                </a:ext>
              </a:extLst>
            </p:cNvPr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565;p26">
              <a:extLst>
                <a:ext uri="{FF2B5EF4-FFF2-40B4-BE49-F238E27FC236}">
                  <a16:creationId xmlns:a16="http://schemas.microsoft.com/office/drawing/2014/main" id="{6BA0B15B-2A07-974C-9E9C-4E3C680A853F}"/>
                </a:ext>
              </a:extLst>
            </p:cNvPr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566;p26">
              <a:extLst>
                <a:ext uri="{FF2B5EF4-FFF2-40B4-BE49-F238E27FC236}">
                  <a16:creationId xmlns:a16="http://schemas.microsoft.com/office/drawing/2014/main" id="{8C9EAC23-3BDD-0342-8527-EAA7E446B4EA}"/>
                </a:ext>
              </a:extLst>
            </p:cNvPr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567;p26">
              <a:extLst>
                <a:ext uri="{FF2B5EF4-FFF2-40B4-BE49-F238E27FC236}">
                  <a16:creationId xmlns:a16="http://schemas.microsoft.com/office/drawing/2014/main" id="{4FFC58AD-B5DE-5A4D-93BA-6F6CE2C2737B}"/>
                </a:ext>
              </a:extLst>
            </p:cNvPr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568;p26">
              <a:extLst>
                <a:ext uri="{FF2B5EF4-FFF2-40B4-BE49-F238E27FC236}">
                  <a16:creationId xmlns:a16="http://schemas.microsoft.com/office/drawing/2014/main" id="{5660FE0D-B4D5-7D41-AA0F-CF2D9D7FD6B4}"/>
                </a:ext>
              </a:extLst>
            </p:cNvPr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569;p26">
              <a:extLst>
                <a:ext uri="{FF2B5EF4-FFF2-40B4-BE49-F238E27FC236}">
                  <a16:creationId xmlns:a16="http://schemas.microsoft.com/office/drawing/2014/main" id="{17DF7BA0-F950-084F-9E62-68D37A6EB094}"/>
                </a:ext>
              </a:extLst>
            </p:cNvPr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570;p26">
              <a:extLst>
                <a:ext uri="{FF2B5EF4-FFF2-40B4-BE49-F238E27FC236}">
                  <a16:creationId xmlns:a16="http://schemas.microsoft.com/office/drawing/2014/main" id="{3AA72E66-8550-B74B-8B00-C7902E45459F}"/>
                </a:ext>
              </a:extLst>
            </p:cNvPr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571;p26">
              <a:extLst>
                <a:ext uri="{FF2B5EF4-FFF2-40B4-BE49-F238E27FC236}">
                  <a16:creationId xmlns:a16="http://schemas.microsoft.com/office/drawing/2014/main" id="{6CBAA024-E2BC-DE47-95DB-45BB5F6537F3}"/>
                </a:ext>
              </a:extLst>
            </p:cNvPr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572;p26">
              <a:extLst>
                <a:ext uri="{FF2B5EF4-FFF2-40B4-BE49-F238E27FC236}">
                  <a16:creationId xmlns:a16="http://schemas.microsoft.com/office/drawing/2014/main" id="{A633B57B-788C-9F48-A9C3-59838CC6D79C}"/>
                </a:ext>
              </a:extLst>
            </p:cNvPr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573;p26">
              <a:extLst>
                <a:ext uri="{FF2B5EF4-FFF2-40B4-BE49-F238E27FC236}">
                  <a16:creationId xmlns:a16="http://schemas.microsoft.com/office/drawing/2014/main" id="{D7883685-5599-EA48-81F5-03E10F3A27D3}"/>
                </a:ext>
              </a:extLst>
            </p:cNvPr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574;p26">
              <a:extLst>
                <a:ext uri="{FF2B5EF4-FFF2-40B4-BE49-F238E27FC236}">
                  <a16:creationId xmlns:a16="http://schemas.microsoft.com/office/drawing/2014/main" id="{A64BAE1D-10E0-3E44-A200-FC2C558ABEF2}"/>
                </a:ext>
              </a:extLst>
            </p:cNvPr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575;p26">
              <a:extLst>
                <a:ext uri="{FF2B5EF4-FFF2-40B4-BE49-F238E27FC236}">
                  <a16:creationId xmlns:a16="http://schemas.microsoft.com/office/drawing/2014/main" id="{77B0FD86-6A95-314B-8251-5072CBD6B0CE}"/>
                </a:ext>
              </a:extLst>
            </p:cNvPr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576;p26">
              <a:extLst>
                <a:ext uri="{FF2B5EF4-FFF2-40B4-BE49-F238E27FC236}">
                  <a16:creationId xmlns:a16="http://schemas.microsoft.com/office/drawing/2014/main" id="{529D6381-A8C6-E543-B1A5-F12DB7E22AF8}"/>
                </a:ext>
              </a:extLst>
            </p:cNvPr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577;p26">
              <a:extLst>
                <a:ext uri="{FF2B5EF4-FFF2-40B4-BE49-F238E27FC236}">
                  <a16:creationId xmlns:a16="http://schemas.microsoft.com/office/drawing/2014/main" id="{27814D37-2B23-3748-8258-FF4A1C4BE63E}"/>
                </a:ext>
              </a:extLst>
            </p:cNvPr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578;p26">
              <a:extLst>
                <a:ext uri="{FF2B5EF4-FFF2-40B4-BE49-F238E27FC236}">
                  <a16:creationId xmlns:a16="http://schemas.microsoft.com/office/drawing/2014/main" id="{DB06E01C-EAD5-A741-A420-C59AA875F6D0}"/>
                </a:ext>
              </a:extLst>
            </p:cNvPr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579;p26">
              <a:extLst>
                <a:ext uri="{FF2B5EF4-FFF2-40B4-BE49-F238E27FC236}">
                  <a16:creationId xmlns:a16="http://schemas.microsoft.com/office/drawing/2014/main" id="{12541C0B-5112-B34D-BB46-9F5F1224A0F6}"/>
                </a:ext>
              </a:extLst>
            </p:cNvPr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580;p26">
              <a:extLst>
                <a:ext uri="{FF2B5EF4-FFF2-40B4-BE49-F238E27FC236}">
                  <a16:creationId xmlns:a16="http://schemas.microsoft.com/office/drawing/2014/main" id="{109AAD18-3038-C04E-99F0-82ED33FA16F4}"/>
                </a:ext>
              </a:extLst>
            </p:cNvPr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581;p26">
              <a:extLst>
                <a:ext uri="{FF2B5EF4-FFF2-40B4-BE49-F238E27FC236}">
                  <a16:creationId xmlns:a16="http://schemas.microsoft.com/office/drawing/2014/main" id="{111ECF39-58A4-AE40-B953-BDBCF17CE79C}"/>
                </a:ext>
              </a:extLst>
            </p:cNvPr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582;p26">
              <a:extLst>
                <a:ext uri="{FF2B5EF4-FFF2-40B4-BE49-F238E27FC236}">
                  <a16:creationId xmlns:a16="http://schemas.microsoft.com/office/drawing/2014/main" id="{99BC8222-531A-7B47-8BDB-4C8953884E9C}"/>
                </a:ext>
              </a:extLst>
            </p:cNvPr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583;p26">
              <a:extLst>
                <a:ext uri="{FF2B5EF4-FFF2-40B4-BE49-F238E27FC236}">
                  <a16:creationId xmlns:a16="http://schemas.microsoft.com/office/drawing/2014/main" id="{51FEE5C0-3EAB-B846-A042-DE68002541C9}"/>
                </a:ext>
              </a:extLst>
            </p:cNvPr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584;p26">
              <a:extLst>
                <a:ext uri="{FF2B5EF4-FFF2-40B4-BE49-F238E27FC236}">
                  <a16:creationId xmlns:a16="http://schemas.microsoft.com/office/drawing/2014/main" id="{7A787D2B-2920-4D41-A95D-76FB5C6E8A67}"/>
                </a:ext>
              </a:extLst>
            </p:cNvPr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585;p26">
              <a:extLst>
                <a:ext uri="{FF2B5EF4-FFF2-40B4-BE49-F238E27FC236}">
                  <a16:creationId xmlns:a16="http://schemas.microsoft.com/office/drawing/2014/main" id="{E16E1F4C-FBD2-FE41-81DB-C733E54F950A}"/>
                </a:ext>
              </a:extLst>
            </p:cNvPr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586;p26">
              <a:extLst>
                <a:ext uri="{FF2B5EF4-FFF2-40B4-BE49-F238E27FC236}">
                  <a16:creationId xmlns:a16="http://schemas.microsoft.com/office/drawing/2014/main" id="{A553D3D4-B7BA-1842-A703-C1C76C2434D9}"/>
                </a:ext>
              </a:extLst>
            </p:cNvPr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587;p26">
              <a:extLst>
                <a:ext uri="{FF2B5EF4-FFF2-40B4-BE49-F238E27FC236}">
                  <a16:creationId xmlns:a16="http://schemas.microsoft.com/office/drawing/2014/main" id="{84603516-A65F-A54C-A739-2E3BC022195D}"/>
                </a:ext>
              </a:extLst>
            </p:cNvPr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588;p26">
              <a:extLst>
                <a:ext uri="{FF2B5EF4-FFF2-40B4-BE49-F238E27FC236}">
                  <a16:creationId xmlns:a16="http://schemas.microsoft.com/office/drawing/2014/main" id="{34956BA1-77A3-5F49-B613-85DC11BF3399}"/>
                </a:ext>
              </a:extLst>
            </p:cNvPr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589;p26">
              <a:extLst>
                <a:ext uri="{FF2B5EF4-FFF2-40B4-BE49-F238E27FC236}">
                  <a16:creationId xmlns:a16="http://schemas.microsoft.com/office/drawing/2014/main" id="{08CE7937-3713-C346-94E1-9569C9E9722C}"/>
                </a:ext>
              </a:extLst>
            </p:cNvPr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590;p26">
              <a:extLst>
                <a:ext uri="{FF2B5EF4-FFF2-40B4-BE49-F238E27FC236}">
                  <a16:creationId xmlns:a16="http://schemas.microsoft.com/office/drawing/2014/main" id="{561E50B1-22D3-4843-B997-05BA8CE7DB8D}"/>
                </a:ext>
              </a:extLst>
            </p:cNvPr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591;p26">
              <a:extLst>
                <a:ext uri="{FF2B5EF4-FFF2-40B4-BE49-F238E27FC236}">
                  <a16:creationId xmlns:a16="http://schemas.microsoft.com/office/drawing/2014/main" id="{1409C4A1-0A39-3B46-B2D1-1BBE9673641B}"/>
                </a:ext>
              </a:extLst>
            </p:cNvPr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592;p26">
              <a:extLst>
                <a:ext uri="{FF2B5EF4-FFF2-40B4-BE49-F238E27FC236}">
                  <a16:creationId xmlns:a16="http://schemas.microsoft.com/office/drawing/2014/main" id="{17FCC4F4-2E85-3944-BAF0-20EBF6A288B6}"/>
                </a:ext>
              </a:extLst>
            </p:cNvPr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593;p26">
              <a:extLst>
                <a:ext uri="{FF2B5EF4-FFF2-40B4-BE49-F238E27FC236}">
                  <a16:creationId xmlns:a16="http://schemas.microsoft.com/office/drawing/2014/main" id="{554473F6-5F23-F946-AC5F-7CD93904EC65}"/>
                </a:ext>
              </a:extLst>
            </p:cNvPr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594;p26">
              <a:extLst>
                <a:ext uri="{FF2B5EF4-FFF2-40B4-BE49-F238E27FC236}">
                  <a16:creationId xmlns:a16="http://schemas.microsoft.com/office/drawing/2014/main" id="{E1600A97-847F-ED46-9D79-30B0989E72F1}"/>
                </a:ext>
              </a:extLst>
            </p:cNvPr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595;p26">
              <a:extLst>
                <a:ext uri="{FF2B5EF4-FFF2-40B4-BE49-F238E27FC236}">
                  <a16:creationId xmlns:a16="http://schemas.microsoft.com/office/drawing/2014/main" id="{AE315785-CBC0-3941-A244-BCCC60F39755}"/>
                </a:ext>
              </a:extLst>
            </p:cNvPr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596;p26">
              <a:extLst>
                <a:ext uri="{FF2B5EF4-FFF2-40B4-BE49-F238E27FC236}">
                  <a16:creationId xmlns:a16="http://schemas.microsoft.com/office/drawing/2014/main" id="{657C7482-B381-4E4A-9340-8544D50529D3}"/>
                </a:ext>
              </a:extLst>
            </p:cNvPr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597;p26">
              <a:extLst>
                <a:ext uri="{FF2B5EF4-FFF2-40B4-BE49-F238E27FC236}">
                  <a16:creationId xmlns:a16="http://schemas.microsoft.com/office/drawing/2014/main" id="{DBDF97BC-3951-EE49-8E9F-826937F8D57B}"/>
                </a:ext>
              </a:extLst>
            </p:cNvPr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598;p26">
              <a:extLst>
                <a:ext uri="{FF2B5EF4-FFF2-40B4-BE49-F238E27FC236}">
                  <a16:creationId xmlns:a16="http://schemas.microsoft.com/office/drawing/2014/main" id="{34746AAA-FC90-3D43-9741-5DFA86D58630}"/>
                </a:ext>
              </a:extLst>
            </p:cNvPr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599;p26">
              <a:extLst>
                <a:ext uri="{FF2B5EF4-FFF2-40B4-BE49-F238E27FC236}">
                  <a16:creationId xmlns:a16="http://schemas.microsoft.com/office/drawing/2014/main" id="{1BFEC6A0-EC3C-5A40-B4C3-DA155DFDC1BF}"/>
                </a:ext>
              </a:extLst>
            </p:cNvPr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600;p26">
              <a:extLst>
                <a:ext uri="{FF2B5EF4-FFF2-40B4-BE49-F238E27FC236}">
                  <a16:creationId xmlns:a16="http://schemas.microsoft.com/office/drawing/2014/main" id="{239DEB57-3A40-8344-A498-E3EEA77AB772}"/>
                </a:ext>
              </a:extLst>
            </p:cNvPr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601;p26">
              <a:extLst>
                <a:ext uri="{FF2B5EF4-FFF2-40B4-BE49-F238E27FC236}">
                  <a16:creationId xmlns:a16="http://schemas.microsoft.com/office/drawing/2014/main" id="{C1624F18-4572-FE4B-A8CA-C73056BBA03A}"/>
                </a:ext>
              </a:extLst>
            </p:cNvPr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602;p26">
              <a:extLst>
                <a:ext uri="{FF2B5EF4-FFF2-40B4-BE49-F238E27FC236}">
                  <a16:creationId xmlns:a16="http://schemas.microsoft.com/office/drawing/2014/main" id="{D3243301-9BB4-8F40-B349-37ED32CC4249}"/>
                </a:ext>
              </a:extLst>
            </p:cNvPr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603;p26">
              <a:extLst>
                <a:ext uri="{FF2B5EF4-FFF2-40B4-BE49-F238E27FC236}">
                  <a16:creationId xmlns:a16="http://schemas.microsoft.com/office/drawing/2014/main" id="{B4213086-EF63-3543-9685-B674B9C725A7}"/>
                </a:ext>
              </a:extLst>
            </p:cNvPr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604;p26">
              <a:extLst>
                <a:ext uri="{FF2B5EF4-FFF2-40B4-BE49-F238E27FC236}">
                  <a16:creationId xmlns:a16="http://schemas.microsoft.com/office/drawing/2014/main" id="{B703BDC6-6629-0A41-9563-5105025651C8}"/>
                </a:ext>
              </a:extLst>
            </p:cNvPr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605;p26">
              <a:extLst>
                <a:ext uri="{FF2B5EF4-FFF2-40B4-BE49-F238E27FC236}">
                  <a16:creationId xmlns:a16="http://schemas.microsoft.com/office/drawing/2014/main" id="{623852ED-DEFE-1D45-9391-0623147C05AE}"/>
                </a:ext>
              </a:extLst>
            </p:cNvPr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606;p26">
              <a:extLst>
                <a:ext uri="{FF2B5EF4-FFF2-40B4-BE49-F238E27FC236}">
                  <a16:creationId xmlns:a16="http://schemas.microsoft.com/office/drawing/2014/main" id="{1C67F52A-DCA3-B345-BB54-481907D7F1F8}"/>
                </a:ext>
              </a:extLst>
            </p:cNvPr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607;p26">
              <a:extLst>
                <a:ext uri="{FF2B5EF4-FFF2-40B4-BE49-F238E27FC236}">
                  <a16:creationId xmlns:a16="http://schemas.microsoft.com/office/drawing/2014/main" id="{764F1EF5-F6CA-EF47-A373-FBFE6D131138}"/>
                </a:ext>
              </a:extLst>
            </p:cNvPr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608;p26">
              <a:extLst>
                <a:ext uri="{FF2B5EF4-FFF2-40B4-BE49-F238E27FC236}">
                  <a16:creationId xmlns:a16="http://schemas.microsoft.com/office/drawing/2014/main" id="{BBA73EC1-8573-3A4E-A132-D332FC2A3A02}"/>
                </a:ext>
              </a:extLst>
            </p:cNvPr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609;p26">
              <a:extLst>
                <a:ext uri="{FF2B5EF4-FFF2-40B4-BE49-F238E27FC236}">
                  <a16:creationId xmlns:a16="http://schemas.microsoft.com/office/drawing/2014/main" id="{4706ED12-FC2D-EA4D-B018-E78989C5A488}"/>
                </a:ext>
              </a:extLst>
            </p:cNvPr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610;p26">
              <a:extLst>
                <a:ext uri="{FF2B5EF4-FFF2-40B4-BE49-F238E27FC236}">
                  <a16:creationId xmlns:a16="http://schemas.microsoft.com/office/drawing/2014/main" id="{0C436D2B-A901-A048-BB00-CD198EF90428}"/>
                </a:ext>
              </a:extLst>
            </p:cNvPr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611;p26">
              <a:extLst>
                <a:ext uri="{FF2B5EF4-FFF2-40B4-BE49-F238E27FC236}">
                  <a16:creationId xmlns:a16="http://schemas.microsoft.com/office/drawing/2014/main" id="{1405B3C0-2B8A-F94D-944A-8E7F221BC62E}"/>
                </a:ext>
              </a:extLst>
            </p:cNvPr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612;p26">
              <a:extLst>
                <a:ext uri="{FF2B5EF4-FFF2-40B4-BE49-F238E27FC236}">
                  <a16:creationId xmlns:a16="http://schemas.microsoft.com/office/drawing/2014/main" id="{18D7EEF4-7463-2449-A94C-6551EA10D33A}"/>
                </a:ext>
              </a:extLst>
            </p:cNvPr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613;p26">
              <a:extLst>
                <a:ext uri="{FF2B5EF4-FFF2-40B4-BE49-F238E27FC236}">
                  <a16:creationId xmlns:a16="http://schemas.microsoft.com/office/drawing/2014/main" id="{FA901896-B437-8844-A0A4-67806BF290A9}"/>
                </a:ext>
              </a:extLst>
            </p:cNvPr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614;p26">
              <a:extLst>
                <a:ext uri="{FF2B5EF4-FFF2-40B4-BE49-F238E27FC236}">
                  <a16:creationId xmlns:a16="http://schemas.microsoft.com/office/drawing/2014/main" id="{D60073A6-0368-774C-A060-6F90E6E1C5DE}"/>
                </a:ext>
              </a:extLst>
            </p:cNvPr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615;p26">
              <a:extLst>
                <a:ext uri="{FF2B5EF4-FFF2-40B4-BE49-F238E27FC236}">
                  <a16:creationId xmlns:a16="http://schemas.microsoft.com/office/drawing/2014/main" id="{D78D04E9-AF4E-BC44-B20A-99D6095A80AD}"/>
                </a:ext>
              </a:extLst>
            </p:cNvPr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616;p26">
              <a:extLst>
                <a:ext uri="{FF2B5EF4-FFF2-40B4-BE49-F238E27FC236}">
                  <a16:creationId xmlns:a16="http://schemas.microsoft.com/office/drawing/2014/main" id="{3AA4B9D2-4ABB-4643-8300-CC2CE57A2C5C}"/>
                </a:ext>
              </a:extLst>
            </p:cNvPr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617;p26">
              <a:extLst>
                <a:ext uri="{FF2B5EF4-FFF2-40B4-BE49-F238E27FC236}">
                  <a16:creationId xmlns:a16="http://schemas.microsoft.com/office/drawing/2014/main" id="{AED79CF2-9951-4849-89A8-77127B42AABC}"/>
                </a:ext>
              </a:extLst>
            </p:cNvPr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618;p26">
              <a:extLst>
                <a:ext uri="{FF2B5EF4-FFF2-40B4-BE49-F238E27FC236}">
                  <a16:creationId xmlns:a16="http://schemas.microsoft.com/office/drawing/2014/main" id="{64E5C6E3-142B-1144-A7FE-F3D9BD656EA4}"/>
                </a:ext>
              </a:extLst>
            </p:cNvPr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19;p26">
              <a:extLst>
                <a:ext uri="{FF2B5EF4-FFF2-40B4-BE49-F238E27FC236}">
                  <a16:creationId xmlns:a16="http://schemas.microsoft.com/office/drawing/2014/main" id="{DF426C5E-E77B-8240-A7E1-34CDC98FBE41}"/>
                </a:ext>
              </a:extLst>
            </p:cNvPr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20;p26">
              <a:extLst>
                <a:ext uri="{FF2B5EF4-FFF2-40B4-BE49-F238E27FC236}">
                  <a16:creationId xmlns:a16="http://schemas.microsoft.com/office/drawing/2014/main" id="{1B5CF3C7-BF42-514E-943F-9EAB02B21679}"/>
                </a:ext>
              </a:extLst>
            </p:cNvPr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21;p26">
              <a:extLst>
                <a:ext uri="{FF2B5EF4-FFF2-40B4-BE49-F238E27FC236}">
                  <a16:creationId xmlns:a16="http://schemas.microsoft.com/office/drawing/2014/main" id="{3B5F3C7C-B090-2846-9BD4-E96DC1BC4D4C}"/>
                </a:ext>
              </a:extLst>
            </p:cNvPr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622;p26">
              <a:extLst>
                <a:ext uri="{FF2B5EF4-FFF2-40B4-BE49-F238E27FC236}">
                  <a16:creationId xmlns:a16="http://schemas.microsoft.com/office/drawing/2014/main" id="{15B83426-FDC1-A64D-A94C-635CB7515585}"/>
                </a:ext>
              </a:extLst>
            </p:cNvPr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623;p26">
              <a:extLst>
                <a:ext uri="{FF2B5EF4-FFF2-40B4-BE49-F238E27FC236}">
                  <a16:creationId xmlns:a16="http://schemas.microsoft.com/office/drawing/2014/main" id="{5C79AD9A-17F5-514C-8643-4D0E8D4BBC81}"/>
                </a:ext>
              </a:extLst>
            </p:cNvPr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624;p26">
              <a:extLst>
                <a:ext uri="{FF2B5EF4-FFF2-40B4-BE49-F238E27FC236}">
                  <a16:creationId xmlns:a16="http://schemas.microsoft.com/office/drawing/2014/main" id="{1685A30B-B522-AE4A-8D4D-35E79113CB7C}"/>
                </a:ext>
              </a:extLst>
            </p:cNvPr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625;p26">
              <a:extLst>
                <a:ext uri="{FF2B5EF4-FFF2-40B4-BE49-F238E27FC236}">
                  <a16:creationId xmlns:a16="http://schemas.microsoft.com/office/drawing/2014/main" id="{031C393D-264E-8E49-BAAE-FB05D5F3956A}"/>
                </a:ext>
              </a:extLst>
            </p:cNvPr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626;p26">
              <a:extLst>
                <a:ext uri="{FF2B5EF4-FFF2-40B4-BE49-F238E27FC236}">
                  <a16:creationId xmlns:a16="http://schemas.microsoft.com/office/drawing/2014/main" id="{4CA75734-DD7B-1F4D-9C61-A44CEA5EA542}"/>
                </a:ext>
              </a:extLst>
            </p:cNvPr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627;p26">
              <a:extLst>
                <a:ext uri="{FF2B5EF4-FFF2-40B4-BE49-F238E27FC236}">
                  <a16:creationId xmlns:a16="http://schemas.microsoft.com/office/drawing/2014/main" id="{C5445222-6C85-C34F-9759-5ACD0A8DDD89}"/>
                </a:ext>
              </a:extLst>
            </p:cNvPr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628;p26">
              <a:extLst>
                <a:ext uri="{FF2B5EF4-FFF2-40B4-BE49-F238E27FC236}">
                  <a16:creationId xmlns:a16="http://schemas.microsoft.com/office/drawing/2014/main" id="{76FDEA9E-6FD0-EF4C-844E-63BE46201BD0}"/>
                </a:ext>
              </a:extLst>
            </p:cNvPr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629;p26">
              <a:extLst>
                <a:ext uri="{FF2B5EF4-FFF2-40B4-BE49-F238E27FC236}">
                  <a16:creationId xmlns:a16="http://schemas.microsoft.com/office/drawing/2014/main" id="{03752FF2-790B-BE4D-AF42-721763EE4C45}"/>
                </a:ext>
              </a:extLst>
            </p:cNvPr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630;p26">
              <a:extLst>
                <a:ext uri="{FF2B5EF4-FFF2-40B4-BE49-F238E27FC236}">
                  <a16:creationId xmlns:a16="http://schemas.microsoft.com/office/drawing/2014/main" id="{1FAF554D-AA94-7D43-B1C7-86B6680B6E4E}"/>
                </a:ext>
              </a:extLst>
            </p:cNvPr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631;p26">
              <a:extLst>
                <a:ext uri="{FF2B5EF4-FFF2-40B4-BE49-F238E27FC236}">
                  <a16:creationId xmlns:a16="http://schemas.microsoft.com/office/drawing/2014/main" id="{6E8FD011-5960-9740-8452-2DF1E6F9C0CF}"/>
                </a:ext>
              </a:extLst>
            </p:cNvPr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632;p26">
              <a:extLst>
                <a:ext uri="{FF2B5EF4-FFF2-40B4-BE49-F238E27FC236}">
                  <a16:creationId xmlns:a16="http://schemas.microsoft.com/office/drawing/2014/main" id="{445E36F9-9557-C546-90C1-96B51D5AA47C}"/>
                </a:ext>
              </a:extLst>
            </p:cNvPr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633;p26">
              <a:extLst>
                <a:ext uri="{FF2B5EF4-FFF2-40B4-BE49-F238E27FC236}">
                  <a16:creationId xmlns:a16="http://schemas.microsoft.com/office/drawing/2014/main" id="{E9B4CB42-A49C-364F-9523-2540857B84E6}"/>
                </a:ext>
              </a:extLst>
            </p:cNvPr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634;p26">
              <a:extLst>
                <a:ext uri="{FF2B5EF4-FFF2-40B4-BE49-F238E27FC236}">
                  <a16:creationId xmlns:a16="http://schemas.microsoft.com/office/drawing/2014/main" id="{0424291A-1DB6-C840-AC63-2B69006FFAAA}"/>
                </a:ext>
              </a:extLst>
            </p:cNvPr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635;p26">
              <a:extLst>
                <a:ext uri="{FF2B5EF4-FFF2-40B4-BE49-F238E27FC236}">
                  <a16:creationId xmlns:a16="http://schemas.microsoft.com/office/drawing/2014/main" id="{4BEF1695-B180-5F4A-A668-7A54ABB83452}"/>
                </a:ext>
              </a:extLst>
            </p:cNvPr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636;p26">
              <a:extLst>
                <a:ext uri="{FF2B5EF4-FFF2-40B4-BE49-F238E27FC236}">
                  <a16:creationId xmlns:a16="http://schemas.microsoft.com/office/drawing/2014/main" id="{E654EB9F-6BB5-0442-9C04-00029C102E73}"/>
                </a:ext>
              </a:extLst>
            </p:cNvPr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637;p26">
              <a:extLst>
                <a:ext uri="{FF2B5EF4-FFF2-40B4-BE49-F238E27FC236}">
                  <a16:creationId xmlns:a16="http://schemas.microsoft.com/office/drawing/2014/main" id="{4F8D975F-86D7-BD4F-A459-6179AB02BC87}"/>
                </a:ext>
              </a:extLst>
            </p:cNvPr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638;p26">
              <a:extLst>
                <a:ext uri="{FF2B5EF4-FFF2-40B4-BE49-F238E27FC236}">
                  <a16:creationId xmlns:a16="http://schemas.microsoft.com/office/drawing/2014/main" id="{60901667-143B-F048-B15F-61CC8D5D137A}"/>
                </a:ext>
              </a:extLst>
            </p:cNvPr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639;p26">
              <a:extLst>
                <a:ext uri="{FF2B5EF4-FFF2-40B4-BE49-F238E27FC236}">
                  <a16:creationId xmlns:a16="http://schemas.microsoft.com/office/drawing/2014/main" id="{9607D12C-04CD-BC40-A801-FA0013BF5255}"/>
                </a:ext>
              </a:extLst>
            </p:cNvPr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640;p26">
              <a:extLst>
                <a:ext uri="{FF2B5EF4-FFF2-40B4-BE49-F238E27FC236}">
                  <a16:creationId xmlns:a16="http://schemas.microsoft.com/office/drawing/2014/main" id="{E04263A6-1A21-3C42-9BD2-C5CAFA09E55E}"/>
                </a:ext>
              </a:extLst>
            </p:cNvPr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641;p26">
              <a:extLst>
                <a:ext uri="{FF2B5EF4-FFF2-40B4-BE49-F238E27FC236}">
                  <a16:creationId xmlns:a16="http://schemas.microsoft.com/office/drawing/2014/main" id="{ACD2522E-0D80-D242-B5B7-F13B7DA57450}"/>
                </a:ext>
              </a:extLst>
            </p:cNvPr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642;p26">
              <a:extLst>
                <a:ext uri="{FF2B5EF4-FFF2-40B4-BE49-F238E27FC236}">
                  <a16:creationId xmlns:a16="http://schemas.microsoft.com/office/drawing/2014/main" id="{9BB87199-176F-0449-8E0D-5F698945D8E1}"/>
                </a:ext>
              </a:extLst>
            </p:cNvPr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643;p26">
              <a:extLst>
                <a:ext uri="{FF2B5EF4-FFF2-40B4-BE49-F238E27FC236}">
                  <a16:creationId xmlns:a16="http://schemas.microsoft.com/office/drawing/2014/main" id="{C84BB8AF-7B97-564A-8040-8D67E8C90B57}"/>
                </a:ext>
              </a:extLst>
            </p:cNvPr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644;p26">
              <a:extLst>
                <a:ext uri="{FF2B5EF4-FFF2-40B4-BE49-F238E27FC236}">
                  <a16:creationId xmlns:a16="http://schemas.microsoft.com/office/drawing/2014/main" id="{933EBC35-1D2F-E242-AF8D-87BBF2B78B31}"/>
                </a:ext>
              </a:extLst>
            </p:cNvPr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645;p26">
              <a:extLst>
                <a:ext uri="{FF2B5EF4-FFF2-40B4-BE49-F238E27FC236}">
                  <a16:creationId xmlns:a16="http://schemas.microsoft.com/office/drawing/2014/main" id="{D592D7A3-11B5-2A44-BF51-404C2675CA3C}"/>
                </a:ext>
              </a:extLst>
            </p:cNvPr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646;p26">
              <a:extLst>
                <a:ext uri="{FF2B5EF4-FFF2-40B4-BE49-F238E27FC236}">
                  <a16:creationId xmlns:a16="http://schemas.microsoft.com/office/drawing/2014/main" id="{48C7A056-5DD8-A740-97D0-0AEEF627EF3D}"/>
                </a:ext>
              </a:extLst>
            </p:cNvPr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647;p26">
              <a:extLst>
                <a:ext uri="{FF2B5EF4-FFF2-40B4-BE49-F238E27FC236}">
                  <a16:creationId xmlns:a16="http://schemas.microsoft.com/office/drawing/2014/main" id="{289555B2-6871-7646-8950-EE2BF3DB45D3}"/>
                </a:ext>
              </a:extLst>
            </p:cNvPr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648;p26">
              <a:extLst>
                <a:ext uri="{FF2B5EF4-FFF2-40B4-BE49-F238E27FC236}">
                  <a16:creationId xmlns:a16="http://schemas.microsoft.com/office/drawing/2014/main" id="{56867312-BB6F-5944-94B0-E520DF7B1B31}"/>
                </a:ext>
              </a:extLst>
            </p:cNvPr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649;p26">
              <a:extLst>
                <a:ext uri="{FF2B5EF4-FFF2-40B4-BE49-F238E27FC236}">
                  <a16:creationId xmlns:a16="http://schemas.microsoft.com/office/drawing/2014/main" id="{D3C4345A-33EF-B642-8BE9-8EB5D91EF561}"/>
                </a:ext>
              </a:extLst>
            </p:cNvPr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650;p26">
              <a:extLst>
                <a:ext uri="{FF2B5EF4-FFF2-40B4-BE49-F238E27FC236}">
                  <a16:creationId xmlns:a16="http://schemas.microsoft.com/office/drawing/2014/main" id="{1FAB82CB-7C36-CF4B-ACD5-04986B054DB4}"/>
                </a:ext>
              </a:extLst>
            </p:cNvPr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651;p26">
              <a:extLst>
                <a:ext uri="{FF2B5EF4-FFF2-40B4-BE49-F238E27FC236}">
                  <a16:creationId xmlns:a16="http://schemas.microsoft.com/office/drawing/2014/main" id="{B4F12CF0-BEF7-2046-9905-BDEC2794AA6D}"/>
                </a:ext>
              </a:extLst>
            </p:cNvPr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652;p26">
              <a:extLst>
                <a:ext uri="{FF2B5EF4-FFF2-40B4-BE49-F238E27FC236}">
                  <a16:creationId xmlns:a16="http://schemas.microsoft.com/office/drawing/2014/main" id="{0D767A5C-71E4-9D4B-8F64-A6A4DA2AA84F}"/>
                </a:ext>
              </a:extLst>
            </p:cNvPr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653;p26">
              <a:extLst>
                <a:ext uri="{FF2B5EF4-FFF2-40B4-BE49-F238E27FC236}">
                  <a16:creationId xmlns:a16="http://schemas.microsoft.com/office/drawing/2014/main" id="{6081101A-23D6-2C4D-B706-7DE3A7E53CB3}"/>
                </a:ext>
              </a:extLst>
            </p:cNvPr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654;p26">
              <a:extLst>
                <a:ext uri="{FF2B5EF4-FFF2-40B4-BE49-F238E27FC236}">
                  <a16:creationId xmlns:a16="http://schemas.microsoft.com/office/drawing/2014/main" id="{27D356F8-328D-4C48-A891-662FDDAFE2F0}"/>
                </a:ext>
              </a:extLst>
            </p:cNvPr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655;p26">
              <a:extLst>
                <a:ext uri="{FF2B5EF4-FFF2-40B4-BE49-F238E27FC236}">
                  <a16:creationId xmlns:a16="http://schemas.microsoft.com/office/drawing/2014/main" id="{981D84BF-1F13-7B4E-B083-4ADE7EEA015D}"/>
                </a:ext>
              </a:extLst>
            </p:cNvPr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656;p26">
              <a:extLst>
                <a:ext uri="{FF2B5EF4-FFF2-40B4-BE49-F238E27FC236}">
                  <a16:creationId xmlns:a16="http://schemas.microsoft.com/office/drawing/2014/main" id="{FB6D483A-B3D4-4846-B9FD-383F1398C6C4}"/>
                </a:ext>
              </a:extLst>
            </p:cNvPr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657;p26">
              <a:extLst>
                <a:ext uri="{FF2B5EF4-FFF2-40B4-BE49-F238E27FC236}">
                  <a16:creationId xmlns:a16="http://schemas.microsoft.com/office/drawing/2014/main" id="{D968EED1-1704-0C46-B717-67826EE1B59D}"/>
                </a:ext>
              </a:extLst>
            </p:cNvPr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658;p26">
              <a:extLst>
                <a:ext uri="{FF2B5EF4-FFF2-40B4-BE49-F238E27FC236}">
                  <a16:creationId xmlns:a16="http://schemas.microsoft.com/office/drawing/2014/main" id="{16C9AE6F-B708-2642-925D-EA786310F029}"/>
                </a:ext>
              </a:extLst>
            </p:cNvPr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659;p26">
              <a:extLst>
                <a:ext uri="{FF2B5EF4-FFF2-40B4-BE49-F238E27FC236}">
                  <a16:creationId xmlns:a16="http://schemas.microsoft.com/office/drawing/2014/main" id="{4231BDE8-282D-DE48-897E-3D2001BFA7F0}"/>
                </a:ext>
              </a:extLst>
            </p:cNvPr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660;p26">
              <a:extLst>
                <a:ext uri="{FF2B5EF4-FFF2-40B4-BE49-F238E27FC236}">
                  <a16:creationId xmlns:a16="http://schemas.microsoft.com/office/drawing/2014/main" id="{068BEAE1-D2F8-FC44-AF5D-850CCCC3EAC3}"/>
                </a:ext>
              </a:extLst>
            </p:cNvPr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661;p26">
              <a:extLst>
                <a:ext uri="{FF2B5EF4-FFF2-40B4-BE49-F238E27FC236}">
                  <a16:creationId xmlns:a16="http://schemas.microsoft.com/office/drawing/2014/main" id="{5B2AB616-DEF3-5749-991B-69DEF1EE4CD1}"/>
                </a:ext>
              </a:extLst>
            </p:cNvPr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662;p26">
              <a:extLst>
                <a:ext uri="{FF2B5EF4-FFF2-40B4-BE49-F238E27FC236}">
                  <a16:creationId xmlns:a16="http://schemas.microsoft.com/office/drawing/2014/main" id="{BE3184DE-C432-AF45-BCD5-D774A84AB7A8}"/>
                </a:ext>
              </a:extLst>
            </p:cNvPr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663;p26">
              <a:extLst>
                <a:ext uri="{FF2B5EF4-FFF2-40B4-BE49-F238E27FC236}">
                  <a16:creationId xmlns:a16="http://schemas.microsoft.com/office/drawing/2014/main" id="{95528880-157F-BC4F-BAF4-C3EFBD10EFCA}"/>
                </a:ext>
              </a:extLst>
            </p:cNvPr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664;p26">
              <a:extLst>
                <a:ext uri="{FF2B5EF4-FFF2-40B4-BE49-F238E27FC236}">
                  <a16:creationId xmlns:a16="http://schemas.microsoft.com/office/drawing/2014/main" id="{0F159DA9-16BB-384B-B571-8CB02375A0E4}"/>
                </a:ext>
              </a:extLst>
            </p:cNvPr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665;p26">
              <a:extLst>
                <a:ext uri="{FF2B5EF4-FFF2-40B4-BE49-F238E27FC236}">
                  <a16:creationId xmlns:a16="http://schemas.microsoft.com/office/drawing/2014/main" id="{A4B5F9D6-97F0-8B4C-BBD2-B4406AA174F5}"/>
                </a:ext>
              </a:extLst>
            </p:cNvPr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666;p26">
              <a:extLst>
                <a:ext uri="{FF2B5EF4-FFF2-40B4-BE49-F238E27FC236}">
                  <a16:creationId xmlns:a16="http://schemas.microsoft.com/office/drawing/2014/main" id="{CA2303AC-D65E-6C43-B063-F7D89BF8C2D7}"/>
                </a:ext>
              </a:extLst>
            </p:cNvPr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667;p26">
              <a:extLst>
                <a:ext uri="{FF2B5EF4-FFF2-40B4-BE49-F238E27FC236}">
                  <a16:creationId xmlns:a16="http://schemas.microsoft.com/office/drawing/2014/main" id="{0212E50C-B349-AA44-B9FF-70044CE233E2}"/>
                </a:ext>
              </a:extLst>
            </p:cNvPr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668;p26">
              <a:extLst>
                <a:ext uri="{FF2B5EF4-FFF2-40B4-BE49-F238E27FC236}">
                  <a16:creationId xmlns:a16="http://schemas.microsoft.com/office/drawing/2014/main" id="{91C08EA9-677A-0C48-8301-26076CE93E11}"/>
                </a:ext>
              </a:extLst>
            </p:cNvPr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669;p26">
              <a:extLst>
                <a:ext uri="{FF2B5EF4-FFF2-40B4-BE49-F238E27FC236}">
                  <a16:creationId xmlns:a16="http://schemas.microsoft.com/office/drawing/2014/main" id="{A10C4B66-C76F-204E-80CC-4D9FECF23A00}"/>
                </a:ext>
              </a:extLst>
            </p:cNvPr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670;p26">
              <a:extLst>
                <a:ext uri="{FF2B5EF4-FFF2-40B4-BE49-F238E27FC236}">
                  <a16:creationId xmlns:a16="http://schemas.microsoft.com/office/drawing/2014/main" id="{EC45C676-808C-4D45-8E9E-3B51DD6D8492}"/>
                </a:ext>
              </a:extLst>
            </p:cNvPr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671;p26">
              <a:extLst>
                <a:ext uri="{FF2B5EF4-FFF2-40B4-BE49-F238E27FC236}">
                  <a16:creationId xmlns:a16="http://schemas.microsoft.com/office/drawing/2014/main" id="{62968FE9-0A65-4346-9802-D7487A8DB341}"/>
                </a:ext>
              </a:extLst>
            </p:cNvPr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672;p26">
              <a:extLst>
                <a:ext uri="{FF2B5EF4-FFF2-40B4-BE49-F238E27FC236}">
                  <a16:creationId xmlns:a16="http://schemas.microsoft.com/office/drawing/2014/main" id="{3AB6BFA4-4459-BA4F-9B25-D4009A59749B}"/>
                </a:ext>
              </a:extLst>
            </p:cNvPr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673;p26">
              <a:extLst>
                <a:ext uri="{FF2B5EF4-FFF2-40B4-BE49-F238E27FC236}">
                  <a16:creationId xmlns:a16="http://schemas.microsoft.com/office/drawing/2014/main" id="{362F4871-1486-A446-9242-193A6CAD2348}"/>
                </a:ext>
              </a:extLst>
            </p:cNvPr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674;p26">
              <a:extLst>
                <a:ext uri="{FF2B5EF4-FFF2-40B4-BE49-F238E27FC236}">
                  <a16:creationId xmlns:a16="http://schemas.microsoft.com/office/drawing/2014/main" id="{45A07849-52F3-C94E-8DB2-CE3B527BB851}"/>
                </a:ext>
              </a:extLst>
            </p:cNvPr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675;p26">
              <a:extLst>
                <a:ext uri="{FF2B5EF4-FFF2-40B4-BE49-F238E27FC236}">
                  <a16:creationId xmlns:a16="http://schemas.microsoft.com/office/drawing/2014/main" id="{6F75C3F9-B030-AE4E-B11B-D468AA0C07A4}"/>
                </a:ext>
              </a:extLst>
            </p:cNvPr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676;p26">
              <a:extLst>
                <a:ext uri="{FF2B5EF4-FFF2-40B4-BE49-F238E27FC236}">
                  <a16:creationId xmlns:a16="http://schemas.microsoft.com/office/drawing/2014/main" id="{C21EE01E-2D55-0A4B-94FF-4DEEF40D5A55}"/>
                </a:ext>
              </a:extLst>
            </p:cNvPr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677;p26">
              <a:extLst>
                <a:ext uri="{FF2B5EF4-FFF2-40B4-BE49-F238E27FC236}">
                  <a16:creationId xmlns:a16="http://schemas.microsoft.com/office/drawing/2014/main" id="{58C75C04-EF29-854F-8FB2-EC554CF597C8}"/>
                </a:ext>
              </a:extLst>
            </p:cNvPr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678;p26">
              <a:extLst>
                <a:ext uri="{FF2B5EF4-FFF2-40B4-BE49-F238E27FC236}">
                  <a16:creationId xmlns:a16="http://schemas.microsoft.com/office/drawing/2014/main" id="{5C1A2868-45C4-C947-95E3-45939E384568}"/>
                </a:ext>
              </a:extLst>
            </p:cNvPr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679;p26">
              <a:extLst>
                <a:ext uri="{FF2B5EF4-FFF2-40B4-BE49-F238E27FC236}">
                  <a16:creationId xmlns:a16="http://schemas.microsoft.com/office/drawing/2014/main" id="{54AD65B8-6D4E-464B-8143-7CB0F5D7110E}"/>
                </a:ext>
              </a:extLst>
            </p:cNvPr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680;p26">
              <a:extLst>
                <a:ext uri="{FF2B5EF4-FFF2-40B4-BE49-F238E27FC236}">
                  <a16:creationId xmlns:a16="http://schemas.microsoft.com/office/drawing/2014/main" id="{7A0E2D58-35B3-0642-8780-6CF1E6746B07}"/>
                </a:ext>
              </a:extLst>
            </p:cNvPr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681;p26">
              <a:extLst>
                <a:ext uri="{FF2B5EF4-FFF2-40B4-BE49-F238E27FC236}">
                  <a16:creationId xmlns:a16="http://schemas.microsoft.com/office/drawing/2014/main" id="{85B70428-7DDF-324F-A2CB-0A702CA92ACC}"/>
                </a:ext>
              </a:extLst>
            </p:cNvPr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682;p26">
              <a:extLst>
                <a:ext uri="{FF2B5EF4-FFF2-40B4-BE49-F238E27FC236}">
                  <a16:creationId xmlns:a16="http://schemas.microsoft.com/office/drawing/2014/main" id="{EB910307-4AF5-0845-9F48-B87DE776DD20}"/>
                </a:ext>
              </a:extLst>
            </p:cNvPr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683;p26">
              <a:extLst>
                <a:ext uri="{FF2B5EF4-FFF2-40B4-BE49-F238E27FC236}">
                  <a16:creationId xmlns:a16="http://schemas.microsoft.com/office/drawing/2014/main" id="{A2098953-EBC2-5C4B-B4CB-AA882E653279}"/>
                </a:ext>
              </a:extLst>
            </p:cNvPr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684;p26">
              <a:extLst>
                <a:ext uri="{FF2B5EF4-FFF2-40B4-BE49-F238E27FC236}">
                  <a16:creationId xmlns:a16="http://schemas.microsoft.com/office/drawing/2014/main" id="{1A71BCB8-9A84-A545-ADBF-DF89898D210D}"/>
                </a:ext>
              </a:extLst>
            </p:cNvPr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685;p26">
              <a:extLst>
                <a:ext uri="{FF2B5EF4-FFF2-40B4-BE49-F238E27FC236}">
                  <a16:creationId xmlns:a16="http://schemas.microsoft.com/office/drawing/2014/main" id="{1B9211F6-BD19-8B47-B9EB-75B4A3C0B84A}"/>
                </a:ext>
              </a:extLst>
            </p:cNvPr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686;p26">
              <a:extLst>
                <a:ext uri="{FF2B5EF4-FFF2-40B4-BE49-F238E27FC236}">
                  <a16:creationId xmlns:a16="http://schemas.microsoft.com/office/drawing/2014/main" id="{4D6B2C96-8360-664F-A762-3A97D0BB5439}"/>
                </a:ext>
              </a:extLst>
            </p:cNvPr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687;p26">
              <a:extLst>
                <a:ext uri="{FF2B5EF4-FFF2-40B4-BE49-F238E27FC236}">
                  <a16:creationId xmlns:a16="http://schemas.microsoft.com/office/drawing/2014/main" id="{47C160F3-22FE-DD4B-9B5D-03B42083546E}"/>
                </a:ext>
              </a:extLst>
            </p:cNvPr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688;p26">
              <a:extLst>
                <a:ext uri="{FF2B5EF4-FFF2-40B4-BE49-F238E27FC236}">
                  <a16:creationId xmlns:a16="http://schemas.microsoft.com/office/drawing/2014/main" id="{F2D819E6-0FF3-A94B-ABDD-D4A4826B4AE3}"/>
                </a:ext>
              </a:extLst>
            </p:cNvPr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689;p26">
              <a:extLst>
                <a:ext uri="{FF2B5EF4-FFF2-40B4-BE49-F238E27FC236}">
                  <a16:creationId xmlns:a16="http://schemas.microsoft.com/office/drawing/2014/main" id="{CC006458-4923-0941-917F-1E894535D006}"/>
                </a:ext>
              </a:extLst>
            </p:cNvPr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690;p26">
              <a:extLst>
                <a:ext uri="{FF2B5EF4-FFF2-40B4-BE49-F238E27FC236}">
                  <a16:creationId xmlns:a16="http://schemas.microsoft.com/office/drawing/2014/main" id="{C4C78490-8B0A-C14F-B89D-4B53C2BCD259}"/>
                </a:ext>
              </a:extLst>
            </p:cNvPr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691;p26">
              <a:extLst>
                <a:ext uri="{FF2B5EF4-FFF2-40B4-BE49-F238E27FC236}">
                  <a16:creationId xmlns:a16="http://schemas.microsoft.com/office/drawing/2014/main" id="{15598590-0A6F-6147-9FF3-A4C2CFAC6539}"/>
                </a:ext>
              </a:extLst>
            </p:cNvPr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692;p26">
              <a:extLst>
                <a:ext uri="{FF2B5EF4-FFF2-40B4-BE49-F238E27FC236}">
                  <a16:creationId xmlns:a16="http://schemas.microsoft.com/office/drawing/2014/main" id="{2AA5C421-9DC5-E245-A8F4-2AD7B67D59E0}"/>
                </a:ext>
              </a:extLst>
            </p:cNvPr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693;p26">
              <a:extLst>
                <a:ext uri="{FF2B5EF4-FFF2-40B4-BE49-F238E27FC236}">
                  <a16:creationId xmlns:a16="http://schemas.microsoft.com/office/drawing/2014/main" id="{5592A6D5-D175-CF4D-AD03-3CB458F8B208}"/>
                </a:ext>
              </a:extLst>
            </p:cNvPr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694;p26">
              <a:extLst>
                <a:ext uri="{FF2B5EF4-FFF2-40B4-BE49-F238E27FC236}">
                  <a16:creationId xmlns:a16="http://schemas.microsoft.com/office/drawing/2014/main" id="{D1F8BE87-A9B3-5848-992D-D313B969B7D0}"/>
                </a:ext>
              </a:extLst>
            </p:cNvPr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695;p26">
              <a:extLst>
                <a:ext uri="{FF2B5EF4-FFF2-40B4-BE49-F238E27FC236}">
                  <a16:creationId xmlns:a16="http://schemas.microsoft.com/office/drawing/2014/main" id="{E359EBFE-4CD3-DC4B-B8F9-00F69F76B082}"/>
                </a:ext>
              </a:extLst>
            </p:cNvPr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696;p26">
              <a:extLst>
                <a:ext uri="{FF2B5EF4-FFF2-40B4-BE49-F238E27FC236}">
                  <a16:creationId xmlns:a16="http://schemas.microsoft.com/office/drawing/2014/main" id="{B650874E-694D-8F41-9A6B-66A2F6E28F86}"/>
                </a:ext>
              </a:extLst>
            </p:cNvPr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697;p26">
              <a:extLst>
                <a:ext uri="{FF2B5EF4-FFF2-40B4-BE49-F238E27FC236}">
                  <a16:creationId xmlns:a16="http://schemas.microsoft.com/office/drawing/2014/main" id="{F317C2FB-A492-724C-9A08-7990BE21C845}"/>
                </a:ext>
              </a:extLst>
            </p:cNvPr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698;p26">
              <a:extLst>
                <a:ext uri="{FF2B5EF4-FFF2-40B4-BE49-F238E27FC236}">
                  <a16:creationId xmlns:a16="http://schemas.microsoft.com/office/drawing/2014/main" id="{65F1C48D-18A5-5F4F-93B5-46EDF0341957}"/>
                </a:ext>
              </a:extLst>
            </p:cNvPr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699;p26">
              <a:extLst>
                <a:ext uri="{FF2B5EF4-FFF2-40B4-BE49-F238E27FC236}">
                  <a16:creationId xmlns:a16="http://schemas.microsoft.com/office/drawing/2014/main" id="{98BEEE49-9120-3E46-8026-4B2998E26E47}"/>
                </a:ext>
              </a:extLst>
            </p:cNvPr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700;p26">
              <a:extLst>
                <a:ext uri="{FF2B5EF4-FFF2-40B4-BE49-F238E27FC236}">
                  <a16:creationId xmlns:a16="http://schemas.microsoft.com/office/drawing/2014/main" id="{63E99244-B5B9-D748-9166-C09C9A257929}"/>
                </a:ext>
              </a:extLst>
            </p:cNvPr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701;p26">
              <a:extLst>
                <a:ext uri="{FF2B5EF4-FFF2-40B4-BE49-F238E27FC236}">
                  <a16:creationId xmlns:a16="http://schemas.microsoft.com/office/drawing/2014/main" id="{E989F0DE-142A-394B-A1DC-77A98C2540DA}"/>
                </a:ext>
              </a:extLst>
            </p:cNvPr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702;p26">
              <a:extLst>
                <a:ext uri="{FF2B5EF4-FFF2-40B4-BE49-F238E27FC236}">
                  <a16:creationId xmlns:a16="http://schemas.microsoft.com/office/drawing/2014/main" id="{5819BE28-B63E-1A47-BE20-70C670F4742B}"/>
                </a:ext>
              </a:extLst>
            </p:cNvPr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703;p26">
              <a:extLst>
                <a:ext uri="{FF2B5EF4-FFF2-40B4-BE49-F238E27FC236}">
                  <a16:creationId xmlns:a16="http://schemas.microsoft.com/office/drawing/2014/main" id="{F1BCA929-5EEC-ED4A-8DD4-6E3FBA6DBAA1}"/>
                </a:ext>
              </a:extLst>
            </p:cNvPr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704;p26">
              <a:extLst>
                <a:ext uri="{FF2B5EF4-FFF2-40B4-BE49-F238E27FC236}">
                  <a16:creationId xmlns:a16="http://schemas.microsoft.com/office/drawing/2014/main" id="{D1BF8188-F092-D34F-88D9-671B73888C76}"/>
                </a:ext>
              </a:extLst>
            </p:cNvPr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705;p26">
              <a:extLst>
                <a:ext uri="{FF2B5EF4-FFF2-40B4-BE49-F238E27FC236}">
                  <a16:creationId xmlns:a16="http://schemas.microsoft.com/office/drawing/2014/main" id="{51B4D421-A1AB-D543-B0DB-62F95FED0C1D}"/>
                </a:ext>
              </a:extLst>
            </p:cNvPr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706;p26">
              <a:extLst>
                <a:ext uri="{FF2B5EF4-FFF2-40B4-BE49-F238E27FC236}">
                  <a16:creationId xmlns:a16="http://schemas.microsoft.com/office/drawing/2014/main" id="{EB590AD8-72F8-4B4D-AA09-9D54E9E26813}"/>
                </a:ext>
              </a:extLst>
            </p:cNvPr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707;p26">
              <a:extLst>
                <a:ext uri="{FF2B5EF4-FFF2-40B4-BE49-F238E27FC236}">
                  <a16:creationId xmlns:a16="http://schemas.microsoft.com/office/drawing/2014/main" id="{9FF6EB9F-81E2-5D41-B8AC-C68E5FA14B5A}"/>
                </a:ext>
              </a:extLst>
            </p:cNvPr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708;p26">
              <a:extLst>
                <a:ext uri="{FF2B5EF4-FFF2-40B4-BE49-F238E27FC236}">
                  <a16:creationId xmlns:a16="http://schemas.microsoft.com/office/drawing/2014/main" id="{9CCF907D-811F-CE49-A3ED-71F3D809040A}"/>
                </a:ext>
              </a:extLst>
            </p:cNvPr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709;p26">
              <a:extLst>
                <a:ext uri="{FF2B5EF4-FFF2-40B4-BE49-F238E27FC236}">
                  <a16:creationId xmlns:a16="http://schemas.microsoft.com/office/drawing/2014/main" id="{E06925D0-27E9-454F-8B27-058217AB216E}"/>
                </a:ext>
              </a:extLst>
            </p:cNvPr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710;p26">
              <a:extLst>
                <a:ext uri="{FF2B5EF4-FFF2-40B4-BE49-F238E27FC236}">
                  <a16:creationId xmlns:a16="http://schemas.microsoft.com/office/drawing/2014/main" id="{FA62E1FA-7C49-EF4F-8160-B31168639E91}"/>
                </a:ext>
              </a:extLst>
            </p:cNvPr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711;p26">
              <a:extLst>
                <a:ext uri="{FF2B5EF4-FFF2-40B4-BE49-F238E27FC236}">
                  <a16:creationId xmlns:a16="http://schemas.microsoft.com/office/drawing/2014/main" id="{E40C27C0-ACF1-524A-9221-13C3220A7660}"/>
                </a:ext>
              </a:extLst>
            </p:cNvPr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712;p26">
              <a:extLst>
                <a:ext uri="{FF2B5EF4-FFF2-40B4-BE49-F238E27FC236}">
                  <a16:creationId xmlns:a16="http://schemas.microsoft.com/office/drawing/2014/main" id="{A7F82A73-FFCC-6148-8FEF-6BFBB4842334}"/>
                </a:ext>
              </a:extLst>
            </p:cNvPr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713;p26">
              <a:extLst>
                <a:ext uri="{FF2B5EF4-FFF2-40B4-BE49-F238E27FC236}">
                  <a16:creationId xmlns:a16="http://schemas.microsoft.com/office/drawing/2014/main" id="{76AA1B7B-476D-6A42-978C-D6919270D4DF}"/>
                </a:ext>
              </a:extLst>
            </p:cNvPr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714;p26">
              <a:extLst>
                <a:ext uri="{FF2B5EF4-FFF2-40B4-BE49-F238E27FC236}">
                  <a16:creationId xmlns:a16="http://schemas.microsoft.com/office/drawing/2014/main" id="{AA1968E8-C410-7B44-B8D3-9219D92BA5F2}"/>
                </a:ext>
              </a:extLst>
            </p:cNvPr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715;p26">
              <a:extLst>
                <a:ext uri="{FF2B5EF4-FFF2-40B4-BE49-F238E27FC236}">
                  <a16:creationId xmlns:a16="http://schemas.microsoft.com/office/drawing/2014/main" id="{BF166F56-05DF-DA40-B042-49E8048EED41}"/>
                </a:ext>
              </a:extLst>
            </p:cNvPr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716;p26">
              <a:extLst>
                <a:ext uri="{FF2B5EF4-FFF2-40B4-BE49-F238E27FC236}">
                  <a16:creationId xmlns:a16="http://schemas.microsoft.com/office/drawing/2014/main" id="{4596AACA-B4F0-F740-ACE5-5F8231A56CBD}"/>
                </a:ext>
              </a:extLst>
            </p:cNvPr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717;p26">
              <a:extLst>
                <a:ext uri="{FF2B5EF4-FFF2-40B4-BE49-F238E27FC236}">
                  <a16:creationId xmlns:a16="http://schemas.microsoft.com/office/drawing/2014/main" id="{5AA9F93B-DD3A-B740-9D23-2376118AEDAB}"/>
                </a:ext>
              </a:extLst>
            </p:cNvPr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718;p26">
              <a:extLst>
                <a:ext uri="{FF2B5EF4-FFF2-40B4-BE49-F238E27FC236}">
                  <a16:creationId xmlns:a16="http://schemas.microsoft.com/office/drawing/2014/main" id="{03D0FFAC-7C08-7D4E-8620-C2D327B96731}"/>
                </a:ext>
              </a:extLst>
            </p:cNvPr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719;p26">
              <a:extLst>
                <a:ext uri="{FF2B5EF4-FFF2-40B4-BE49-F238E27FC236}">
                  <a16:creationId xmlns:a16="http://schemas.microsoft.com/office/drawing/2014/main" id="{C75B8E66-6A8E-A642-A5F6-E93E1A8BE21B}"/>
                </a:ext>
              </a:extLst>
            </p:cNvPr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720;p26">
              <a:extLst>
                <a:ext uri="{FF2B5EF4-FFF2-40B4-BE49-F238E27FC236}">
                  <a16:creationId xmlns:a16="http://schemas.microsoft.com/office/drawing/2014/main" id="{005AD13F-1347-F64B-8738-ABF3B43E2253}"/>
                </a:ext>
              </a:extLst>
            </p:cNvPr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721;p26">
              <a:extLst>
                <a:ext uri="{FF2B5EF4-FFF2-40B4-BE49-F238E27FC236}">
                  <a16:creationId xmlns:a16="http://schemas.microsoft.com/office/drawing/2014/main" id="{678FE819-ACBC-694A-BD89-E2723741AD82}"/>
                </a:ext>
              </a:extLst>
            </p:cNvPr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722;p26">
              <a:extLst>
                <a:ext uri="{FF2B5EF4-FFF2-40B4-BE49-F238E27FC236}">
                  <a16:creationId xmlns:a16="http://schemas.microsoft.com/office/drawing/2014/main" id="{2B382C8A-8977-B941-8E41-FAEA6335F57D}"/>
                </a:ext>
              </a:extLst>
            </p:cNvPr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723;p26">
              <a:extLst>
                <a:ext uri="{FF2B5EF4-FFF2-40B4-BE49-F238E27FC236}">
                  <a16:creationId xmlns:a16="http://schemas.microsoft.com/office/drawing/2014/main" id="{43673D36-6AC4-AF4B-897A-87C7B64560A6}"/>
                </a:ext>
              </a:extLst>
            </p:cNvPr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724;p26">
              <a:extLst>
                <a:ext uri="{FF2B5EF4-FFF2-40B4-BE49-F238E27FC236}">
                  <a16:creationId xmlns:a16="http://schemas.microsoft.com/office/drawing/2014/main" id="{68DC3B56-69F6-B04D-9F7D-55353A14CFB4}"/>
                </a:ext>
              </a:extLst>
            </p:cNvPr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725;p26">
              <a:extLst>
                <a:ext uri="{FF2B5EF4-FFF2-40B4-BE49-F238E27FC236}">
                  <a16:creationId xmlns:a16="http://schemas.microsoft.com/office/drawing/2014/main" id="{8F0154EA-B26F-324F-A378-363DEA114202}"/>
                </a:ext>
              </a:extLst>
            </p:cNvPr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726;p26">
              <a:extLst>
                <a:ext uri="{FF2B5EF4-FFF2-40B4-BE49-F238E27FC236}">
                  <a16:creationId xmlns:a16="http://schemas.microsoft.com/office/drawing/2014/main" id="{5C99E38F-1221-2843-85CF-C7E3847EE2FC}"/>
                </a:ext>
              </a:extLst>
            </p:cNvPr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727;p26">
              <a:extLst>
                <a:ext uri="{FF2B5EF4-FFF2-40B4-BE49-F238E27FC236}">
                  <a16:creationId xmlns:a16="http://schemas.microsoft.com/office/drawing/2014/main" id="{FF8D6AC2-657C-8D47-A3DE-FC035F5D1091}"/>
                </a:ext>
              </a:extLst>
            </p:cNvPr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728;p26">
              <a:extLst>
                <a:ext uri="{FF2B5EF4-FFF2-40B4-BE49-F238E27FC236}">
                  <a16:creationId xmlns:a16="http://schemas.microsoft.com/office/drawing/2014/main" id="{DE271225-7874-6246-B839-3EA924181242}"/>
                </a:ext>
              </a:extLst>
            </p:cNvPr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729;p26">
              <a:extLst>
                <a:ext uri="{FF2B5EF4-FFF2-40B4-BE49-F238E27FC236}">
                  <a16:creationId xmlns:a16="http://schemas.microsoft.com/office/drawing/2014/main" id="{83F229DF-8B5E-1E49-9730-0E49567BDBEF}"/>
                </a:ext>
              </a:extLst>
            </p:cNvPr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730;p26">
              <a:extLst>
                <a:ext uri="{FF2B5EF4-FFF2-40B4-BE49-F238E27FC236}">
                  <a16:creationId xmlns:a16="http://schemas.microsoft.com/office/drawing/2014/main" id="{0292A9CF-1898-9B42-97E6-09B7A920B642}"/>
                </a:ext>
              </a:extLst>
            </p:cNvPr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731;p26">
              <a:extLst>
                <a:ext uri="{FF2B5EF4-FFF2-40B4-BE49-F238E27FC236}">
                  <a16:creationId xmlns:a16="http://schemas.microsoft.com/office/drawing/2014/main" id="{2A0CC340-8236-B543-AA3C-3A06BD057544}"/>
                </a:ext>
              </a:extLst>
            </p:cNvPr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732;p26">
              <a:extLst>
                <a:ext uri="{FF2B5EF4-FFF2-40B4-BE49-F238E27FC236}">
                  <a16:creationId xmlns:a16="http://schemas.microsoft.com/office/drawing/2014/main" id="{68AB978C-6524-D74D-8C1B-C8691CFBCDE1}"/>
                </a:ext>
              </a:extLst>
            </p:cNvPr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733;p26">
              <a:extLst>
                <a:ext uri="{FF2B5EF4-FFF2-40B4-BE49-F238E27FC236}">
                  <a16:creationId xmlns:a16="http://schemas.microsoft.com/office/drawing/2014/main" id="{006CBA3A-8E79-214D-9681-00C115EB7822}"/>
                </a:ext>
              </a:extLst>
            </p:cNvPr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734;p26">
              <a:extLst>
                <a:ext uri="{FF2B5EF4-FFF2-40B4-BE49-F238E27FC236}">
                  <a16:creationId xmlns:a16="http://schemas.microsoft.com/office/drawing/2014/main" id="{9D5DF0AF-17F7-734A-AB08-200CD7AB7798}"/>
                </a:ext>
              </a:extLst>
            </p:cNvPr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735;p26">
              <a:extLst>
                <a:ext uri="{FF2B5EF4-FFF2-40B4-BE49-F238E27FC236}">
                  <a16:creationId xmlns:a16="http://schemas.microsoft.com/office/drawing/2014/main" id="{787AF439-1BDC-0F42-A788-D546C0F1E8E3}"/>
                </a:ext>
              </a:extLst>
            </p:cNvPr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736;p26">
              <a:extLst>
                <a:ext uri="{FF2B5EF4-FFF2-40B4-BE49-F238E27FC236}">
                  <a16:creationId xmlns:a16="http://schemas.microsoft.com/office/drawing/2014/main" id="{CEB86A8E-BD20-F243-936A-B51279747741}"/>
                </a:ext>
              </a:extLst>
            </p:cNvPr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737;p26">
              <a:extLst>
                <a:ext uri="{FF2B5EF4-FFF2-40B4-BE49-F238E27FC236}">
                  <a16:creationId xmlns:a16="http://schemas.microsoft.com/office/drawing/2014/main" id="{EEB3F670-9010-024F-9000-61FD8472F3F3}"/>
                </a:ext>
              </a:extLst>
            </p:cNvPr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738;p26">
              <a:extLst>
                <a:ext uri="{FF2B5EF4-FFF2-40B4-BE49-F238E27FC236}">
                  <a16:creationId xmlns:a16="http://schemas.microsoft.com/office/drawing/2014/main" id="{2BE7A769-A94E-564A-98F8-0517CFC1AD00}"/>
                </a:ext>
              </a:extLst>
            </p:cNvPr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739;p26">
              <a:extLst>
                <a:ext uri="{FF2B5EF4-FFF2-40B4-BE49-F238E27FC236}">
                  <a16:creationId xmlns:a16="http://schemas.microsoft.com/office/drawing/2014/main" id="{56819C95-EC6B-F04E-811E-151478FD10F5}"/>
                </a:ext>
              </a:extLst>
            </p:cNvPr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740;p26">
              <a:extLst>
                <a:ext uri="{FF2B5EF4-FFF2-40B4-BE49-F238E27FC236}">
                  <a16:creationId xmlns:a16="http://schemas.microsoft.com/office/drawing/2014/main" id="{6D2DF5B0-3CC4-E044-BCB4-851D64B6B603}"/>
                </a:ext>
              </a:extLst>
            </p:cNvPr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741;p26">
              <a:extLst>
                <a:ext uri="{FF2B5EF4-FFF2-40B4-BE49-F238E27FC236}">
                  <a16:creationId xmlns:a16="http://schemas.microsoft.com/office/drawing/2014/main" id="{0CAF6F11-6484-8A46-9BC4-5BCFABF1ECBC}"/>
                </a:ext>
              </a:extLst>
            </p:cNvPr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742;p26">
              <a:extLst>
                <a:ext uri="{FF2B5EF4-FFF2-40B4-BE49-F238E27FC236}">
                  <a16:creationId xmlns:a16="http://schemas.microsoft.com/office/drawing/2014/main" id="{54772ADB-E0BA-0D49-9462-36513339DA88}"/>
                </a:ext>
              </a:extLst>
            </p:cNvPr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743;p26">
              <a:extLst>
                <a:ext uri="{FF2B5EF4-FFF2-40B4-BE49-F238E27FC236}">
                  <a16:creationId xmlns:a16="http://schemas.microsoft.com/office/drawing/2014/main" id="{CD9FAB9B-1A2F-6F46-9F57-8ED179F258B3}"/>
                </a:ext>
              </a:extLst>
            </p:cNvPr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744;p26">
              <a:extLst>
                <a:ext uri="{FF2B5EF4-FFF2-40B4-BE49-F238E27FC236}">
                  <a16:creationId xmlns:a16="http://schemas.microsoft.com/office/drawing/2014/main" id="{A3ABED94-08D5-A24F-9C09-346D6D14344D}"/>
                </a:ext>
              </a:extLst>
            </p:cNvPr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745;p26">
              <a:extLst>
                <a:ext uri="{FF2B5EF4-FFF2-40B4-BE49-F238E27FC236}">
                  <a16:creationId xmlns:a16="http://schemas.microsoft.com/office/drawing/2014/main" id="{98C69D98-8D5D-5E41-8F34-88823F540DE2}"/>
                </a:ext>
              </a:extLst>
            </p:cNvPr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746;p26">
              <a:extLst>
                <a:ext uri="{FF2B5EF4-FFF2-40B4-BE49-F238E27FC236}">
                  <a16:creationId xmlns:a16="http://schemas.microsoft.com/office/drawing/2014/main" id="{9DB3862D-831B-DD49-B303-276C9F162C85}"/>
                </a:ext>
              </a:extLst>
            </p:cNvPr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747;p26">
              <a:extLst>
                <a:ext uri="{FF2B5EF4-FFF2-40B4-BE49-F238E27FC236}">
                  <a16:creationId xmlns:a16="http://schemas.microsoft.com/office/drawing/2014/main" id="{7A5242DA-2BAA-E840-90BB-DFAC7E251163}"/>
                </a:ext>
              </a:extLst>
            </p:cNvPr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748;p26">
              <a:extLst>
                <a:ext uri="{FF2B5EF4-FFF2-40B4-BE49-F238E27FC236}">
                  <a16:creationId xmlns:a16="http://schemas.microsoft.com/office/drawing/2014/main" id="{C3F9D5F5-5B57-1741-A4D4-B25DE38A77C2}"/>
                </a:ext>
              </a:extLst>
            </p:cNvPr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749;p26">
              <a:extLst>
                <a:ext uri="{FF2B5EF4-FFF2-40B4-BE49-F238E27FC236}">
                  <a16:creationId xmlns:a16="http://schemas.microsoft.com/office/drawing/2014/main" id="{C4B29354-9BC0-9747-9A95-1D620C22E4FB}"/>
                </a:ext>
              </a:extLst>
            </p:cNvPr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750;p26">
              <a:extLst>
                <a:ext uri="{FF2B5EF4-FFF2-40B4-BE49-F238E27FC236}">
                  <a16:creationId xmlns:a16="http://schemas.microsoft.com/office/drawing/2014/main" id="{5A0A1A98-86A9-5F4A-A193-B6512CFE954C}"/>
                </a:ext>
              </a:extLst>
            </p:cNvPr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751;p26">
              <a:extLst>
                <a:ext uri="{FF2B5EF4-FFF2-40B4-BE49-F238E27FC236}">
                  <a16:creationId xmlns:a16="http://schemas.microsoft.com/office/drawing/2014/main" id="{027697E1-F1C1-F64C-A064-5CF107E18425}"/>
                </a:ext>
              </a:extLst>
            </p:cNvPr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752;p26">
              <a:extLst>
                <a:ext uri="{FF2B5EF4-FFF2-40B4-BE49-F238E27FC236}">
                  <a16:creationId xmlns:a16="http://schemas.microsoft.com/office/drawing/2014/main" id="{07EE3AD7-2CB0-A844-9AFC-D4E88C30A00E}"/>
                </a:ext>
              </a:extLst>
            </p:cNvPr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753;p26">
              <a:extLst>
                <a:ext uri="{FF2B5EF4-FFF2-40B4-BE49-F238E27FC236}">
                  <a16:creationId xmlns:a16="http://schemas.microsoft.com/office/drawing/2014/main" id="{7E677D93-38B3-8344-B37D-49B58223F33C}"/>
                </a:ext>
              </a:extLst>
            </p:cNvPr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754;p26">
              <a:extLst>
                <a:ext uri="{FF2B5EF4-FFF2-40B4-BE49-F238E27FC236}">
                  <a16:creationId xmlns:a16="http://schemas.microsoft.com/office/drawing/2014/main" id="{69242A1C-B143-CE4A-8ACF-BEB9D982B185}"/>
                </a:ext>
              </a:extLst>
            </p:cNvPr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755;p26">
              <a:extLst>
                <a:ext uri="{FF2B5EF4-FFF2-40B4-BE49-F238E27FC236}">
                  <a16:creationId xmlns:a16="http://schemas.microsoft.com/office/drawing/2014/main" id="{FAC8B6E3-143B-E547-A660-7A3F9FDA64BF}"/>
                </a:ext>
              </a:extLst>
            </p:cNvPr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756;p26">
              <a:extLst>
                <a:ext uri="{FF2B5EF4-FFF2-40B4-BE49-F238E27FC236}">
                  <a16:creationId xmlns:a16="http://schemas.microsoft.com/office/drawing/2014/main" id="{33084EC2-B91F-D049-B1B6-0F13C1699453}"/>
                </a:ext>
              </a:extLst>
            </p:cNvPr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757;p26">
              <a:extLst>
                <a:ext uri="{FF2B5EF4-FFF2-40B4-BE49-F238E27FC236}">
                  <a16:creationId xmlns:a16="http://schemas.microsoft.com/office/drawing/2014/main" id="{52C11D79-CC65-534C-8597-E36E6E87E5E3}"/>
                </a:ext>
              </a:extLst>
            </p:cNvPr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758;p26">
              <a:extLst>
                <a:ext uri="{FF2B5EF4-FFF2-40B4-BE49-F238E27FC236}">
                  <a16:creationId xmlns:a16="http://schemas.microsoft.com/office/drawing/2014/main" id="{912E37DE-5EE9-0E4E-AFA5-DB6CE564F170}"/>
                </a:ext>
              </a:extLst>
            </p:cNvPr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759;p26">
              <a:extLst>
                <a:ext uri="{FF2B5EF4-FFF2-40B4-BE49-F238E27FC236}">
                  <a16:creationId xmlns:a16="http://schemas.microsoft.com/office/drawing/2014/main" id="{0E227A59-FFAF-3743-BC86-C479159C95FF}"/>
                </a:ext>
              </a:extLst>
            </p:cNvPr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760;p26">
              <a:extLst>
                <a:ext uri="{FF2B5EF4-FFF2-40B4-BE49-F238E27FC236}">
                  <a16:creationId xmlns:a16="http://schemas.microsoft.com/office/drawing/2014/main" id="{C9F81EC2-2604-1E41-8B2E-2B973E405FB6}"/>
                </a:ext>
              </a:extLst>
            </p:cNvPr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761;p26">
              <a:extLst>
                <a:ext uri="{FF2B5EF4-FFF2-40B4-BE49-F238E27FC236}">
                  <a16:creationId xmlns:a16="http://schemas.microsoft.com/office/drawing/2014/main" id="{8D3984A8-FD67-734B-9D10-247BCEF010B0}"/>
                </a:ext>
              </a:extLst>
            </p:cNvPr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762;p26">
              <a:extLst>
                <a:ext uri="{FF2B5EF4-FFF2-40B4-BE49-F238E27FC236}">
                  <a16:creationId xmlns:a16="http://schemas.microsoft.com/office/drawing/2014/main" id="{09527BB5-5CA2-944D-9DA3-74DC27E55B3B}"/>
                </a:ext>
              </a:extLst>
            </p:cNvPr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763;p26">
              <a:extLst>
                <a:ext uri="{FF2B5EF4-FFF2-40B4-BE49-F238E27FC236}">
                  <a16:creationId xmlns:a16="http://schemas.microsoft.com/office/drawing/2014/main" id="{67309879-570C-2545-8721-191C879F8BDD}"/>
                </a:ext>
              </a:extLst>
            </p:cNvPr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764;p26">
              <a:extLst>
                <a:ext uri="{FF2B5EF4-FFF2-40B4-BE49-F238E27FC236}">
                  <a16:creationId xmlns:a16="http://schemas.microsoft.com/office/drawing/2014/main" id="{5340F60F-09FE-224E-B3C6-C0BB944DE35D}"/>
                </a:ext>
              </a:extLst>
            </p:cNvPr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765;p26">
              <a:extLst>
                <a:ext uri="{FF2B5EF4-FFF2-40B4-BE49-F238E27FC236}">
                  <a16:creationId xmlns:a16="http://schemas.microsoft.com/office/drawing/2014/main" id="{36D2F44F-50AD-8648-A5CE-C734E0619C0B}"/>
                </a:ext>
              </a:extLst>
            </p:cNvPr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766;p26">
              <a:extLst>
                <a:ext uri="{FF2B5EF4-FFF2-40B4-BE49-F238E27FC236}">
                  <a16:creationId xmlns:a16="http://schemas.microsoft.com/office/drawing/2014/main" id="{E9DB3ECF-EE1A-324E-9B70-E3326EB5047B}"/>
                </a:ext>
              </a:extLst>
            </p:cNvPr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767;p26">
              <a:extLst>
                <a:ext uri="{FF2B5EF4-FFF2-40B4-BE49-F238E27FC236}">
                  <a16:creationId xmlns:a16="http://schemas.microsoft.com/office/drawing/2014/main" id="{2911EC0F-BA47-DC48-A7F1-7B8151AD4AB8}"/>
                </a:ext>
              </a:extLst>
            </p:cNvPr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768;p26">
              <a:extLst>
                <a:ext uri="{FF2B5EF4-FFF2-40B4-BE49-F238E27FC236}">
                  <a16:creationId xmlns:a16="http://schemas.microsoft.com/office/drawing/2014/main" id="{6F74BD8F-DFEC-384F-ACEA-A4514F3EC27B}"/>
                </a:ext>
              </a:extLst>
            </p:cNvPr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769;p26">
              <a:extLst>
                <a:ext uri="{FF2B5EF4-FFF2-40B4-BE49-F238E27FC236}">
                  <a16:creationId xmlns:a16="http://schemas.microsoft.com/office/drawing/2014/main" id="{E7454E5D-FB49-7B4C-A5C7-AC7AA84DA124}"/>
                </a:ext>
              </a:extLst>
            </p:cNvPr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770;p26">
              <a:extLst>
                <a:ext uri="{FF2B5EF4-FFF2-40B4-BE49-F238E27FC236}">
                  <a16:creationId xmlns:a16="http://schemas.microsoft.com/office/drawing/2014/main" id="{95AD7BAB-15EF-5F46-909D-6FD6C0574CA9}"/>
                </a:ext>
              </a:extLst>
            </p:cNvPr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771;p26">
              <a:extLst>
                <a:ext uri="{FF2B5EF4-FFF2-40B4-BE49-F238E27FC236}">
                  <a16:creationId xmlns:a16="http://schemas.microsoft.com/office/drawing/2014/main" id="{69C8620D-3A7E-564E-ABD3-8BD92282773B}"/>
                </a:ext>
              </a:extLst>
            </p:cNvPr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772;p26">
              <a:extLst>
                <a:ext uri="{FF2B5EF4-FFF2-40B4-BE49-F238E27FC236}">
                  <a16:creationId xmlns:a16="http://schemas.microsoft.com/office/drawing/2014/main" id="{BCD15B42-AACD-1745-B862-D4DCC865F6BA}"/>
                </a:ext>
              </a:extLst>
            </p:cNvPr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773;p26">
              <a:extLst>
                <a:ext uri="{FF2B5EF4-FFF2-40B4-BE49-F238E27FC236}">
                  <a16:creationId xmlns:a16="http://schemas.microsoft.com/office/drawing/2014/main" id="{FF057AFD-B5E7-EE4A-A1A8-CE3F3E3B8893}"/>
                </a:ext>
              </a:extLst>
            </p:cNvPr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774;p26">
              <a:extLst>
                <a:ext uri="{FF2B5EF4-FFF2-40B4-BE49-F238E27FC236}">
                  <a16:creationId xmlns:a16="http://schemas.microsoft.com/office/drawing/2014/main" id="{222C970D-F27A-7645-8CFD-EC9D0EC2DA49}"/>
                </a:ext>
              </a:extLst>
            </p:cNvPr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775;p26">
              <a:extLst>
                <a:ext uri="{FF2B5EF4-FFF2-40B4-BE49-F238E27FC236}">
                  <a16:creationId xmlns:a16="http://schemas.microsoft.com/office/drawing/2014/main" id="{0F467247-7893-3A4E-9BEE-1EB15EF91F95}"/>
                </a:ext>
              </a:extLst>
            </p:cNvPr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776;p26">
              <a:extLst>
                <a:ext uri="{FF2B5EF4-FFF2-40B4-BE49-F238E27FC236}">
                  <a16:creationId xmlns:a16="http://schemas.microsoft.com/office/drawing/2014/main" id="{6D7AE8AB-EEC4-2A4E-9001-22734EF05B50}"/>
                </a:ext>
              </a:extLst>
            </p:cNvPr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777;p26">
              <a:extLst>
                <a:ext uri="{FF2B5EF4-FFF2-40B4-BE49-F238E27FC236}">
                  <a16:creationId xmlns:a16="http://schemas.microsoft.com/office/drawing/2014/main" id="{25A7A6E6-643B-B140-B85D-887CB7EB96C5}"/>
                </a:ext>
              </a:extLst>
            </p:cNvPr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778;p26">
              <a:extLst>
                <a:ext uri="{FF2B5EF4-FFF2-40B4-BE49-F238E27FC236}">
                  <a16:creationId xmlns:a16="http://schemas.microsoft.com/office/drawing/2014/main" id="{93D573E5-6369-D043-88BA-893EAD5A8FA8}"/>
                </a:ext>
              </a:extLst>
            </p:cNvPr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779;p26">
              <a:extLst>
                <a:ext uri="{FF2B5EF4-FFF2-40B4-BE49-F238E27FC236}">
                  <a16:creationId xmlns:a16="http://schemas.microsoft.com/office/drawing/2014/main" id="{C61765D1-0AD0-D348-BA91-31E7550CA080}"/>
                </a:ext>
              </a:extLst>
            </p:cNvPr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780;p26">
              <a:extLst>
                <a:ext uri="{FF2B5EF4-FFF2-40B4-BE49-F238E27FC236}">
                  <a16:creationId xmlns:a16="http://schemas.microsoft.com/office/drawing/2014/main" id="{EE518633-EC9C-894E-B65C-E299813DCD7E}"/>
                </a:ext>
              </a:extLst>
            </p:cNvPr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781;p26">
              <a:extLst>
                <a:ext uri="{FF2B5EF4-FFF2-40B4-BE49-F238E27FC236}">
                  <a16:creationId xmlns:a16="http://schemas.microsoft.com/office/drawing/2014/main" id="{EB590ECE-8DF5-2E4D-8846-0D20C164D4A0}"/>
                </a:ext>
              </a:extLst>
            </p:cNvPr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782;p26">
              <a:extLst>
                <a:ext uri="{FF2B5EF4-FFF2-40B4-BE49-F238E27FC236}">
                  <a16:creationId xmlns:a16="http://schemas.microsoft.com/office/drawing/2014/main" id="{8EE2CACD-4C7F-A346-BF4C-316F39E8E630}"/>
                </a:ext>
              </a:extLst>
            </p:cNvPr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783;p26">
              <a:extLst>
                <a:ext uri="{FF2B5EF4-FFF2-40B4-BE49-F238E27FC236}">
                  <a16:creationId xmlns:a16="http://schemas.microsoft.com/office/drawing/2014/main" id="{61867AF5-D778-9240-9C08-B8EC5508F89C}"/>
                </a:ext>
              </a:extLst>
            </p:cNvPr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784;p26">
              <a:extLst>
                <a:ext uri="{FF2B5EF4-FFF2-40B4-BE49-F238E27FC236}">
                  <a16:creationId xmlns:a16="http://schemas.microsoft.com/office/drawing/2014/main" id="{05699CE6-D1B3-9848-A9B0-0CA96589E16B}"/>
                </a:ext>
              </a:extLst>
            </p:cNvPr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785;p26">
              <a:extLst>
                <a:ext uri="{FF2B5EF4-FFF2-40B4-BE49-F238E27FC236}">
                  <a16:creationId xmlns:a16="http://schemas.microsoft.com/office/drawing/2014/main" id="{6A603C19-AA7A-9944-95F6-5AEEA5E688CE}"/>
                </a:ext>
              </a:extLst>
            </p:cNvPr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786;p26">
              <a:extLst>
                <a:ext uri="{FF2B5EF4-FFF2-40B4-BE49-F238E27FC236}">
                  <a16:creationId xmlns:a16="http://schemas.microsoft.com/office/drawing/2014/main" id="{2B135CFF-3139-3D44-BD26-9BC606F0FF9B}"/>
                </a:ext>
              </a:extLst>
            </p:cNvPr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787;p26">
              <a:extLst>
                <a:ext uri="{FF2B5EF4-FFF2-40B4-BE49-F238E27FC236}">
                  <a16:creationId xmlns:a16="http://schemas.microsoft.com/office/drawing/2014/main" id="{620318F1-77D4-3648-A0C5-B08B96E58D64}"/>
                </a:ext>
              </a:extLst>
            </p:cNvPr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788;p26">
              <a:extLst>
                <a:ext uri="{FF2B5EF4-FFF2-40B4-BE49-F238E27FC236}">
                  <a16:creationId xmlns:a16="http://schemas.microsoft.com/office/drawing/2014/main" id="{1F99D878-87C8-1645-9421-E2D4B971B9B9}"/>
                </a:ext>
              </a:extLst>
            </p:cNvPr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789;p26">
              <a:extLst>
                <a:ext uri="{FF2B5EF4-FFF2-40B4-BE49-F238E27FC236}">
                  <a16:creationId xmlns:a16="http://schemas.microsoft.com/office/drawing/2014/main" id="{02A09109-2721-434A-BDDD-79CF1EA92985}"/>
                </a:ext>
              </a:extLst>
            </p:cNvPr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790;p26">
              <a:extLst>
                <a:ext uri="{FF2B5EF4-FFF2-40B4-BE49-F238E27FC236}">
                  <a16:creationId xmlns:a16="http://schemas.microsoft.com/office/drawing/2014/main" id="{77E1B134-078B-2949-B7E8-D305703DA494}"/>
                </a:ext>
              </a:extLst>
            </p:cNvPr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791;p26">
              <a:extLst>
                <a:ext uri="{FF2B5EF4-FFF2-40B4-BE49-F238E27FC236}">
                  <a16:creationId xmlns:a16="http://schemas.microsoft.com/office/drawing/2014/main" id="{B9464303-F97D-7247-84B6-0B4EDD8F4AA7}"/>
                </a:ext>
              </a:extLst>
            </p:cNvPr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792;p26">
              <a:extLst>
                <a:ext uri="{FF2B5EF4-FFF2-40B4-BE49-F238E27FC236}">
                  <a16:creationId xmlns:a16="http://schemas.microsoft.com/office/drawing/2014/main" id="{48CA7C42-5878-9F4A-A658-22FB93F21C67}"/>
                </a:ext>
              </a:extLst>
            </p:cNvPr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793;p26">
              <a:extLst>
                <a:ext uri="{FF2B5EF4-FFF2-40B4-BE49-F238E27FC236}">
                  <a16:creationId xmlns:a16="http://schemas.microsoft.com/office/drawing/2014/main" id="{12D4E378-7F4A-5342-BBC5-9CE3E33C89B1}"/>
                </a:ext>
              </a:extLst>
            </p:cNvPr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794;p26">
              <a:extLst>
                <a:ext uri="{FF2B5EF4-FFF2-40B4-BE49-F238E27FC236}">
                  <a16:creationId xmlns:a16="http://schemas.microsoft.com/office/drawing/2014/main" id="{DAB45550-1157-8445-9606-E3594BB65A05}"/>
                </a:ext>
              </a:extLst>
            </p:cNvPr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795;p26">
              <a:extLst>
                <a:ext uri="{FF2B5EF4-FFF2-40B4-BE49-F238E27FC236}">
                  <a16:creationId xmlns:a16="http://schemas.microsoft.com/office/drawing/2014/main" id="{EA85EDAF-E4BA-B441-885A-D8DCE9DC15CA}"/>
                </a:ext>
              </a:extLst>
            </p:cNvPr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796;p26">
              <a:extLst>
                <a:ext uri="{FF2B5EF4-FFF2-40B4-BE49-F238E27FC236}">
                  <a16:creationId xmlns:a16="http://schemas.microsoft.com/office/drawing/2014/main" id="{F3D2AB90-FFA7-FE4C-8F19-D653B3474562}"/>
                </a:ext>
              </a:extLst>
            </p:cNvPr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797;p26">
              <a:extLst>
                <a:ext uri="{FF2B5EF4-FFF2-40B4-BE49-F238E27FC236}">
                  <a16:creationId xmlns:a16="http://schemas.microsoft.com/office/drawing/2014/main" id="{53A14162-8AD8-824B-B56A-B4BAC5161299}"/>
                </a:ext>
              </a:extLst>
            </p:cNvPr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798;p26">
              <a:extLst>
                <a:ext uri="{FF2B5EF4-FFF2-40B4-BE49-F238E27FC236}">
                  <a16:creationId xmlns:a16="http://schemas.microsoft.com/office/drawing/2014/main" id="{6F641C4C-1EE6-4F49-AB50-87581BDA809E}"/>
                </a:ext>
              </a:extLst>
            </p:cNvPr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799;p26">
              <a:extLst>
                <a:ext uri="{FF2B5EF4-FFF2-40B4-BE49-F238E27FC236}">
                  <a16:creationId xmlns:a16="http://schemas.microsoft.com/office/drawing/2014/main" id="{9FBFD26D-D506-E141-9B3D-E10E7618B210}"/>
                </a:ext>
              </a:extLst>
            </p:cNvPr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800;p26">
              <a:extLst>
                <a:ext uri="{FF2B5EF4-FFF2-40B4-BE49-F238E27FC236}">
                  <a16:creationId xmlns:a16="http://schemas.microsoft.com/office/drawing/2014/main" id="{42ACE5FA-724F-6B4F-9EF1-612607D12901}"/>
                </a:ext>
              </a:extLst>
            </p:cNvPr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801;p26">
              <a:extLst>
                <a:ext uri="{FF2B5EF4-FFF2-40B4-BE49-F238E27FC236}">
                  <a16:creationId xmlns:a16="http://schemas.microsoft.com/office/drawing/2014/main" id="{16AD6FA5-1E47-CB45-B885-A6F742070636}"/>
                </a:ext>
              </a:extLst>
            </p:cNvPr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802;p26">
              <a:extLst>
                <a:ext uri="{FF2B5EF4-FFF2-40B4-BE49-F238E27FC236}">
                  <a16:creationId xmlns:a16="http://schemas.microsoft.com/office/drawing/2014/main" id="{D5F10644-DE18-5044-94CB-9EA7D9BD18E4}"/>
                </a:ext>
              </a:extLst>
            </p:cNvPr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803;p26">
              <a:extLst>
                <a:ext uri="{FF2B5EF4-FFF2-40B4-BE49-F238E27FC236}">
                  <a16:creationId xmlns:a16="http://schemas.microsoft.com/office/drawing/2014/main" id="{A7EA7BAA-9132-6F46-BC81-8D8AF0E5BA5D}"/>
                </a:ext>
              </a:extLst>
            </p:cNvPr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804;p26">
              <a:extLst>
                <a:ext uri="{FF2B5EF4-FFF2-40B4-BE49-F238E27FC236}">
                  <a16:creationId xmlns:a16="http://schemas.microsoft.com/office/drawing/2014/main" id="{05E06BE3-1EEA-E84D-832E-C4771F7216DD}"/>
                </a:ext>
              </a:extLst>
            </p:cNvPr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805;p26">
              <a:extLst>
                <a:ext uri="{FF2B5EF4-FFF2-40B4-BE49-F238E27FC236}">
                  <a16:creationId xmlns:a16="http://schemas.microsoft.com/office/drawing/2014/main" id="{56821058-CAB2-824D-BEF6-0D686F11406F}"/>
                </a:ext>
              </a:extLst>
            </p:cNvPr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806;p26">
              <a:extLst>
                <a:ext uri="{FF2B5EF4-FFF2-40B4-BE49-F238E27FC236}">
                  <a16:creationId xmlns:a16="http://schemas.microsoft.com/office/drawing/2014/main" id="{AB8B13F2-7C3F-1B43-8AD5-BE7D0BDB4E54}"/>
                </a:ext>
              </a:extLst>
            </p:cNvPr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807;p26">
              <a:extLst>
                <a:ext uri="{FF2B5EF4-FFF2-40B4-BE49-F238E27FC236}">
                  <a16:creationId xmlns:a16="http://schemas.microsoft.com/office/drawing/2014/main" id="{B4668707-0DE1-FA4C-849B-03CC5EF8FD55}"/>
                </a:ext>
              </a:extLst>
            </p:cNvPr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808;p26">
              <a:extLst>
                <a:ext uri="{FF2B5EF4-FFF2-40B4-BE49-F238E27FC236}">
                  <a16:creationId xmlns:a16="http://schemas.microsoft.com/office/drawing/2014/main" id="{C0A650EF-CCCB-7D41-928A-632A3D708736}"/>
                </a:ext>
              </a:extLst>
            </p:cNvPr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809;p26">
              <a:extLst>
                <a:ext uri="{FF2B5EF4-FFF2-40B4-BE49-F238E27FC236}">
                  <a16:creationId xmlns:a16="http://schemas.microsoft.com/office/drawing/2014/main" id="{27D54098-8DBD-9940-816D-DC78C7E893CB}"/>
                </a:ext>
              </a:extLst>
            </p:cNvPr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810;p26">
              <a:extLst>
                <a:ext uri="{FF2B5EF4-FFF2-40B4-BE49-F238E27FC236}">
                  <a16:creationId xmlns:a16="http://schemas.microsoft.com/office/drawing/2014/main" id="{3673A899-57B8-6D4E-83C2-829DF45E9A91}"/>
                </a:ext>
              </a:extLst>
            </p:cNvPr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811;p26">
              <a:extLst>
                <a:ext uri="{FF2B5EF4-FFF2-40B4-BE49-F238E27FC236}">
                  <a16:creationId xmlns:a16="http://schemas.microsoft.com/office/drawing/2014/main" id="{D945C8A8-D7B2-334D-BF99-78DAACA25C44}"/>
                </a:ext>
              </a:extLst>
            </p:cNvPr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812;p26">
              <a:extLst>
                <a:ext uri="{FF2B5EF4-FFF2-40B4-BE49-F238E27FC236}">
                  <a16:creationId xmlns:a16="http://schemas.microsoft.com/office/drawing/2014/main" id="{2BFC6B72-EF2E-A344-A41F-D04A4A14E890}"/>
                </a:ext>
              </a:extLst>
            </p:cNvPr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813;p26">
              <a:extLst>
                <a:ext uri="{FF2B5EF4-FFF2-40B4-BE49-F238E27FC236}">
                  <a16:creationId xmlns:a16="http://schemas.microsoft.com/office/drawing/2014/main" id="{257A2CE7-6238-1F40-B8CD-AFC112DA1885}"/>
                </a:ext>
              </a:extLst>
            </p:cNvPr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814;p26">
              <a:extLst>
                <a:ext uri="{FF2B5EF4-FFF2-40B4-BE49-F238E27FC236}">
                  <a16:creationId xmlns:a16="http://schemas.microsoft.com/office/drawing/2014/main" id="{82DFED53-02C0-FB4A-91BC-E98E0680D8CF}"/>
                </a:ext>
              </a:extLst>
            </p:cNvPr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815;p26">
              <a:extLst>
                <a:ext uri="{FF2B5EF4-FFF2-40B4-BE49-F238E27FC236}">
                  <a16:creationId xmlns:a16="http://schemas.microsoft.com/office/drawing/2014/main" id="{CF291A21-9516-6243-8832-E5ACF33C909E}"/>
                </a:ext>
              </a:extLst>
            </p:cNvPr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816;p26">
              <a:extLst>
                <a:ext uri="{FF2B5EF4-FFF2-40B4-BE49-F238E27FC236}">
                  <a16:creationId xmlns:a16="http://schemas.microsoft.com/office/drawing/2014/main" id="{84DFF605-F5B9-A94B-833F-276E79EE4905}"/>
                </a:ext>
              </a:extLst>
            </p:cNvPr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817;p26">
              <a:extLst>
                <a:ext uri="{FF2B5EF4-FFF2-40B4-BE49-F238E27FC236}">
                  <a16:creationId xmlns:a16="http://schemas.microsoft.com/office/drawing/2014/main" id="{B3FE234B-B0B1-3442-9DE9-D4EA5E6860B6}"/>
                </a:ext>
              </a:extLst>
            </p:cNvPr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818;p26">
              <a:extLst>
                <a:ext uri="{FF2B5EF4-FFF2-40B4-BE49-F238E27FC236}">
                  <a16:creationId xmlns:a16="http://schemas.microsoft.com/office/drawing/2014/main" id="{636FB2A1-BC9F-554F-8F89-23738AD04F54}"/>
                </a:ext>
              </a:extLst>
            </p:cNvPr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819;p26">
              <a:extLst>
                <a:ext uri="{FF2B5EF4-FFF2-40B4-BE49-F238E27FC236}">
                  <a16:creationId xmlns:a16="http://schemas.microsoft.com/office/drawing/2014/main" id="{5783AA62-90DB-DD45-9424-FD52153727BB}"/>
                </a:ext>
              </a:extLst>
            </p:cNvPr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820;p26">
              <a:extLst>
                <a:ext uri="{FF2B5EF4-FFF2-40B4-BE49-F238E27FC236}">
                  <a16:creationId xmlns:a16="http://schemas.microsoft.com/office/drawing/2014/main" id="{437E8D95-A6DF-2B46-8521-513C1A9AF399}"/>
                </a:ext>
              </a:extLst>
            </p:cNvPr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821;p26">
              <a:extLst>
                <a:ext uri="{FF2B5EF4-FFF2-40B4-BE49-F238E27FC236}">
                  <a16:creationId xmlns:a16="http://schemas.microsoft.com/office/drawing/2014/main" id="{639CAC4B-CDED-0C41-BFE9-20756F8053B3}"/>
                </a:ext>
              </a:extLst>
            </p:cNvPr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822;p26">
              <a:extLst>
                <a:ext uri="{FF2B5EF4-FFF2-40B4-BE49-F238E27FC236}">
                  <a16:creationId xmlns:a16="http://schemas.microsoft.com/office/drawing/2014/main" id="{2B13D375-3A21-AD4B-B040-F3BEEC4DCD09}"/>
                </a:ext>
              </a:extLst>
            </p:cNvPr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823;p26">
              <a:extLst>
                <a:ext uri="{FF2B5EF4-FFF2-40B4-BE49-F238E27FC236}">
                  <a16:creationId xmlns:a16="http://schemas.microsoft.com/office/drawing/2014/main" id="{F70B6B8C-6B27-204F-AC01-2110B86E42BA}"/>
                </a:ext>
              </a:extLst>
            </p:cNvPr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824;p26">
              <a:extLst>
                <a:ext uri="{FF2B5EF4-FFF2-40B4-BE49-F238E27FC236}">
                  <a16:creationId xmlns:a16="http://schemas.microsoft.com/office/drawing/2014/main" id="{89BDE56C-F5EA-8249-9D20-9959B5903BE4}"/>
                </a:ext>
              </a:extLst>
            </p:cNvPr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825;p26">
              <a:extLst>
                <a:ext uri="{FF2B5EF4-FFF2-40B4-BE49-F238E27FC236}">
                  <a16:creationId xmlns:a16="http://schemas.microsoft.com/office/drawing/2014/main" id="{D2BAC5C6-2118-1849-8478-AEC8403D31B0}"/>
                </a:ext>
              </a:extLst>
            </p:cNvPr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826;p26">
              <a:extLst>
                <a:ext uri="{FF2B5EF4-FFF2-40B4-BE49-F238E27FC236}">
                  <a16:creationId xmlns:a16="http://schemas.microsoft.com/office/drawing/2014/main" id="{7AAE25C5-9391-CA4E-A6CE-0C721C21C394}"/>
                </a:ext>
              </a:extLst>
            </p:cNvPr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827;p26">
              <a:extLst>
                <a:ext uri="{FF2B5EF4-FFF2-40B4-BE49-F238E27FC236}">
                  <a16:creationId xmlns:a16="http://schemas.microsoft.com/office/drawing/2014/main" id="{72198C90-DEA6-9F42-926C-E18B04D5FEA2}"/>
                </a:ext>
              </a:extLst>
            </p:cNvPr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828;p26">
              <a:extLst>
                <a:ext uri="{FF2B5EF4-FFF2-40B4-BE49-F238E27FC236}">
                  <a16:creationId xmlns:a16="http://schemas.microsoft.com/office/drawing/2014/main" id="{2C06FFB6-9776-0248-B1A9-A67CA696A1A2}"/>
                </a:ext>
              </a:extLst>
            </p:cNvPr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829;p26">
              <a:extLst>
                <a:ext uri="{FF2B5EF4-FFF2-40B4-BE49-F238E27FC236}">
                  <a16:creationId xmlns:a16="http://schemas.microsoft.com/office/drawing/2014/main" id="{023BB231-D6CA-3D48-B5EA-F432B3630015}"/>
                </a:ext>
              </a:extLst>
            </p:cNvPr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830;p26">
              <a:extLst>
                <a:ext uri="{FF2B5EF4-FFF2-40B4-BE49-F238E27FC236}">
                  <a16:creationId xmlns:a16="http://schemas.microsoft.com/office/drawing/2014/main" id="{F14CD9F5-B700-3F4E-9313-C217906CCECA}"/>
                </a:ext>
              </a:extLst>
            </p:cNvPr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831;p26">
              <a:extLst>
                <a:ext uri="{FF2B5EF4-FFF2-40B4-BE49-F238E27FC236}">
                  <a16:creationId xmlns:a16="http://schemas.microsoft.com/office/drawing/2014/main" id="{882E811C-E1A1-7D46-A9CB-3926C56901C3}"/>
                </a:ext>
              </a:extLst>
            </p:cNvPr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832;p26">
              <a:extLst>
                <a:ext uri="{FF2B5EF4-FFF2-40B4-BE49-F238E27FC236}">
                  <a16:creationId xmlns:a16="http://schemas.microsoft.com/office/drawing/2014/main" id="{9DE0F993-99A5-7C4B-B5E8-60AC2FB58F5C}"/>
                </a:ext>
              </a:extLst>
            </p:cNvPr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833;p26">
              <a:extLst>
                <a:ext uri="{FF2B5EF4-FFF2-40B4-BE49-F238E27FC236}">
                  <a16:creationId xmlns:a16="http://schemas.microsoft.com/office/drawing/2014/main" id="{62A08F32-1CAA-FF40-9647-422AAD56F0B8}"/>
                </a:ext>
              </a:extLst>
            </p:cNvPr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834;p26">
              <a:extLst>
                <a:ext uri="{FF2B5EF4-FFF2-40B4-BE49-F238E27FC236}">
                  <a16:creationId xmlns:a16="http://schemas.microsoft.com/office/drawing/2014/main" id="{ECA49E8D-96E3-7645-A943-B3440A080B57}"/>
                </a:ext>
              </a:extLst>
            </p:cNvPr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835;p26">
              <a:extLst>
                <a:ext uri="{FF2B5EF4-FFF2-40B4-BE49-F238E27FC236}">
                  <a16:creationId xmlns:a16="http://schemas.microsoft.com/office/drawing/2014/main" id="{7EB2A80F-753F-2E4F-B00F-5F8F7C15FF5E}"/>
                </a:ext>
              </a:extLst>
            </p:cNvPr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836;p26">
              <a:extLst>
                <a:ext uri="{FF2B5EF4-FFF2-40B4-BE49-F238E27FC236}">
                  <a16:creationId xmlns:a16="http://schemas.microsoft.com/office/drawing/2014/main" id="{5E73AE8F-B42C-1748-B861-CD443DCBF14A}"/>
                </a:ext>
              </a:extLst>
            </p:cNvPr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837;p26">
              <a:extLst>
                <a:ext uri="{FF2B5EF4-FFF2-40B4-BE49-F238E27FC236}">
                  <a16:creationId xmlns:a16="http://schemas.microsoft.com/office/drawing/2014/main" id="{0390B1E2-135B-174C-A318-188E9DEB1282}"/>
                </a:ext>
              </a:extLst>
            </p:cNvPr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838;p26">
              <a:extLst>
                <a:ext uri="{FF2B5EF4-FFF2-40B4-BE49-F238E27FC236}">
                  <a16:creationId xmlns:a16="http://schemas.microsoft.com/office/drawing/2014/main" id="{F38E518E-EA0C-3744-9C7A-D41E3EC9E4DB}"/>
                </a:ext>
              </a:extLst>
            </p:cNvPr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839;p26">
              <a:extLst>
                <a:ext uri="{FF2B5EF4-FFF2-40B4-BE49-F238E27FC236}">
                  <a16:creationId xmlns:a16="http://schemas.microsoft.com/office/drawing/2014/main" id="{982AA333-F8C3-B74A-A307-FE74DF63B70A}"/>
                </a:ext>
              </a:extLst>
            </p:cNvPr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840;p26">
              <a:extLst>
                <a:ext uri="{FF2B5EF4-FFF2-40B4-BE49-F238E27FC236}">
                  <a16:creationId xmlns:a16="http://schemas.microsoft.com/office/drawing/2014/main" id="{9AA82A7F-A1EB-944C-A3BB-FC74A5D0799C}"/>
                </a:ext>
              </a:extLst>
            </p:cNvPr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841;p26">
              <a:extLst>
                <a:ext uri="{FF2B5EF4-FFF2-40B4-BE49-F238E27FC236}">
                  <a16:creationId xmlns:a16="http://schemas.microsoft.com/office/drawing/2014/main" id="{2E663114-F91B-5348-B2E9-1B8821A4739B}"/>
                </a:ext>
              </a:extLst>
            </p:cNvPr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842;p26">
              <a:extLst>
                <a:ext uri="{FF2B5EF4-FFF2-40B4-BE49-F238E27FC236}">
                  <a16:creationId xmlns:a16="http://schemas.microsoft.com/office/drawing/2014/main" id="{80AE6745-910A-3742-B7DD-5A32ED2D89C7}"/>
                </a:ext>
              </a:extLst>
            </p:cNvPr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843;p26">
              <a:extLst>
                <a:ext uri="{FF2B5EF4-FFF2-40B4-BE49-F238E27FC236}">
                  <a16:creationId xmlns:a16="http://schemas.microsoft.com/office/drawing/2014/main" id="{B03A94B0-99AF-B541-9ACE-0FD1FE2088D3}"/>
                </a:ext>
              </a:extLst>
            </p:cNvPr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844;p26">
              <a:extLst>
                <a:ext uri="{FF2B5EF4-FFF2-40B4-BE49-F238E27FC236}">
                  <a16:creationId xmlns:a16="http://schemas.microsoft.com/office/drawing/2014/main" id="{5D7DBC62-9B45-0C44-988A-3B98A5477BA5}"/>
                </a:ext>
              </a:extLst>
            </p:cNvPr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845;p26">
              <a:extLst>
                <a:ext uri="{FF2B5EF4-FFF2-40B4-BE49-F238E27FC236}">
                  <a16:creationId xmlns:a16="http://schemas.microsoft.com/office/drawing/2014/main" id="{E8A538BC-B74A-7F42-84ED-E56CA6B76800}"/>
                </a:ext>
              </a:extLst>
            </p:cNvPr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846;p26">
              <a:extLst>
                <a:ext uri="{FF2B5EF4-FFF2-40B4-BE49-F238E27FC236}">
                  <a16:creationId xmlns:a16="http://schemas.microsoft.com/office/drawing/2014/main" id="{E2590B7D-0DBE-D047-BA7F-4B4DFE759564}"/>
                </a:ext>
              </a:extLst>
            </p:cNvPr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847;p26">
              <a:extLst>
                <a:ext uri="{FF2B5EF4-FFF2-40B4-BE49-F238E27FC236}">
                  <a16:creationId xmlns:a16="http://schemas.microsoft.com/office/drawing/2014/main" id="{A4FA4D4B-59CC-6340-8127-DDF4F8E67B97}"/>
                </a:ext>
              </a:extLst>
            </p:cNvPr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848;p26">
              <a:extLst>
                <a:ext uri="{FF2B5EF4-FFF2-40B4-BE49-F238E27FC236}">
                  <a16:creationId xmlns:a16="http://schemas.microsoft.com/office/drawing/2014/main" id="{1C2494B7-246C-3C46-B882-E2DCC21266AF}"/>
                </a:ext>
              </a:extLst>
            </p:cNvPr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849;p26">
              <a:extLst>
                <a:ext uri="{FF2B5EF4-FFF2-40B4-BE49-F238E27FC236}">
                  <a16:creationId xmlns:a16="http://schemas.microsoft.com/office/drawing/2014/main" id="{AF72BBEE-1A29-754D-8C90-9668F29EAAA8}"/>
                </a:ext>
              </a:extLst>
            </p:cNvPr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850;p26">
              <a:extLst>
                <a:ext uri="{FF2B5EF4-FFF2-40B4-BE49-F238E27FC236}">
                  <a16:creationId xmlns:a16="http://schemas.microsoft.com/office/drawing/2014/main" id="{974DF981-AB31-1049-A295-5BFD6F62868F}"/>
                </a:ext>
              </a:extLst>
            </p:cNvPr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851;p26">
              <a:extLst>
                <a:ext uri="{FF2B5EF4-FFF2-40B4-BE49-F238E27FC236}">
                  <a16:creationId xmlns:a16="http://schemas.microsoft.com/office/drawing/2014/main" id="{EDAA38C1-1E38-9D45-B25D-60FAD6538426}"/>
                </a:ext>
              </a:extLst>
            </p:cNvPr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852;p26">
              <a:extLst>
                <a:ext uri="{FF2B5EF4-FFF2-40B4-BE49-F238E27FC236}">
                  <a16:creationId xmlns:a16="http://schemas.microsoft.com/office/drawing/2014/main" id="{6F88838F-B2F1-224F-BF50-BBEBCB4D2290}"/>
                </a:ext>
              </a:extLst>
            </p:cNvPr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853;p26">
              <a:extLst>
                <a:ext uri="{FF2B5EF4-FFF2-40B4-BE49-F238E27FC236}">
                  <a16:creationId xmlns:a16="http://schemas.microsoft.com/office/drawing/2014/main" id="{F930DC76-BF0A-814B-B1FE-1F2E5B45A8EF}"/>
                </a:ext>
              </a:extLst>
            </p:cNvPr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854;p26">
              <a:extLst>
                <a:ext uri="{FF2B5EF4-FFF2-40B4-BE49-F238E27FC236}">
                  <a16:creationId xmlns:a16="http://schemas.microsoft.com/office/drawing/2014/main" id="{65A88B24-A452-4549-BC25-48E927054408}"/>
                </a:ext>
              </a:extLst>
            </p:cNvPr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855;p26">
              <a:extLst>
                <a:ext uri="{FF2B5EF4-FFF2-40B4-BE49-F238E27FC236}">
                  <a16:creationId xmlns:a16="http://schemas.microsoft.com/office/drawing/2014/main" id="{01DD5A0D-91E7-EF49-8FE5-6A03D5D7762F}"/>
                </a:ext>
              </a:extLst>
            </p:cNvPr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856;p26">
              <a:extLst>
                <a:ext uri="{FF2B5EF4-FFF2-40B4-BE49-F238E27FC236}">
                  <a16:creationId xmlns:a16="http://schemas.microsoft.com/office/drawing/2014/main" id="{91AE51D8-B4C3-3B45-A6DC-6C2F5153DA77}"/>
                </a:ext>
              </a:extLst>
            </p:cNvPr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857;p26">
              <a:extLst>
                <a:ext uri="{FF2B5EF4-FFF2-40B4-BE49-F238E27FC236}">
                  <a16:creationId xmlns:a16="http://schemas.microsoft.com/office/drawing/2014/main" id="{8A331F59-330B-AD4E-BC3A-46BEF5E84A69}"/>
                </a:ext>
              </a:extLst>
            </p:cNvPr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858;p26">
              <a:extLst>
                <a:ext uri="{FF2B5EF4-FFF2-40B4-BE49-F238E27FC236}">
                  <a16:creationId xmlns:a16="http://schemas.microsoft.com/office/drawing/2014/main" id="{2FE5C7FA-4502-3944-82C7-68EED355DCF4}"/>
                </a:ext>
              </a:extLst>
            </p:cNvPr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859;p26">
              <a:extLst>
                <a:ext uri="{FF2B5EF4-FFF2-40B4-BE49-F238E27FC236}">
                  <a16:creationId xmlns:a16="http://schemas.microsoft.com/office/drawing/2014/main" id="{D16C9A57-CF5A-6044-9796-C4F3FFF3950D}"/>
                </a:ext>
              </a:extLst>
            </p:cNvPr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860;p26">
              <a:extLst>
                <a:ext uri="{FF2B5EF4-FFF2-40B4-BE49-F238E27FC236}">
                  <a16:creationId xmlns:a16="http://schemas.microsoft.com/office/drawing/2014/main" id="{8C295421-9D27-6642-A574-6BCC7D127DF6}"/>
                </a:ext>
              </a:extLst>
            </p:cNvPr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861;p26">
              <a:extLst>
                <a:ext uri="{FF2B5EF4-FFF2-40B4-BE49-F238E27FC236}">
                  <a16:creationId xmlns:a16="http://schemas.microsoft.com/office/drawing/2014/main" id="{D2783597-4D0D-194C-AD7D-BFF8E6850BB5}"/>
                </a:ext>
              </a:extLst>
            </p:cNvPr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862;p26">
              <a:extLst>
                <a:ext uri="{FF2B5EF4-FFF2-40B4-BE49-F238E27FC236}">
                  <a16:creationId xmlns:a16="http://schemas.microsoft.com/office/drawing/2014/main" id="{7B684973-1FB0-3C4F-9DBA-ABACB13D7A20}"/>
                </a:ext>
              </a:extLst>
            </p:cNvPr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863;p26">
              <a:extLst>
                <a:ext uri="{FF2B5EF4-FFF2-40B4-BE49-F238E27FC236}">
                  <a16:creationId xmlns:a16="http://schemas.microsoft.com/office/drawing/2014/main" id="{3021347B-FA46-D942-80D8-5805B9CDEA37}"/>
                </a:ext>
              </a:extLst>
            </p:cNvPr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F8E4D32F-FA0E-7544-955D-0CA14C6C7C63}"/>
                </a:ext>
              </a:extLst>
            </p:cNvPr>
            <p:cNvSpPr/>
            <p:nvPr/>
          </p:nvSpPr>
          <p:spPr>
            <a:xfrm>
              <a:off x="4178920" y="2687800"/>
              <a:ext cx="837568" cy="494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IAM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/>
      <p:bldP spid="82" grpId="0"/>
      <p:bldP spid="86" grpId="0"/>
      <p:bldP spid="90" grpId="0"/>
      <p:bldP spid="94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E45"/>
        </a:solidFill>
        <a:effectLst/>
      </p:bgPr>
    </p:bg>
    <p:spTree>
      <p:nvGrpSpPr>
        <p:cNvPr id="1" name="Shape 6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" name="Google Shape;6236;p47"/>
          <p:cNvSpPr txBox="1">
            <a:spLocks noGrp="1"/>
          </p:cNvSpPr>
          <p:nvPr>
            <p:ph type="title" idx="4294967295"/>
          </p:nvPr>
        </p:nvSpPr>
        <p:spPr>
          <a:xfrm>
            <a:off x="0" y="2395538"/>
            <a:ext cx="7046913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9" name="Google Shape;6239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6240" name="Google Shape;6240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6241" name="Google Shape;6241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6242" name="Google Shape;6242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3" name="Google Shape;6243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44" name="Google Shape;6244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5" name="Google Shape;6245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6246" name="Google Shape;6246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6247" name="Google Shape;6247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8" name="Google Shape;6248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49" name="Google Shape;6249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6250" name="Google Shape;6250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1" name="Google Shape;6251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2" name="Google Shape;6252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3" name="Google Shape;6253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54" name="Google Shape;6254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6255" name="Google Shape;6255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6256" name="Google Shape;6256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7" name="Google Shape;6257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8" name="Google Shape;6258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6259" name="Google Shape;6259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0" name="Google Shape;6260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1" name="Google Shape;6261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2" name="Google Shape;6262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3" name="Google Shape;6263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6264" name="Google Shape;6264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6265" name="Google Shape;6265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FD9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66" name="Google Shape;6266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FD9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67" name="Google Shape;6267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6268" name="Google Shape;6268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9" name="Google Shape;6269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70" name="Google Shape;6270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6271" name="Google Shape;6271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6272" name="Google Shape;6272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7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73" name="Google Shape;6273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FC7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74" name="Google Shape;6274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6275" name="Google Shape;6275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6" name="Google Shape;6276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7" name="Google Shape;6277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8" name="Google Shape;6278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9" name="Google Shape;6279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8c400f-1f70-4034-a759-91dce79b77b8" xsi:nil="true"/>
    <lcf76f155ced4ddcb4097134ff3c332f xmlns="670f3a79-e264-4a8d-97c2-f90e8ab489c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1B991446FB24ABA02909AF8D326F2" ma:contentTypeVersion="13" ma:contentTypeDescription="Create a new document." ma:contentTypeScope="" ma:versionID="254b60eaf0e291e991bc0b8993b57fd8">
  <xsd:schema xmlns:xsd="http://www.w3.org/2001/XMLSchema" xmlns:xs="http://www.w3.org/2001/XMLSchema" xmlns:p="http://schemas.microsoft.com/office/2006/metadata/properties" xmlns:ns2="670f3a79-e264-4a8d-97c2-f90e8ab489cb" xmlns:ns3="a18c400f-1f70-4034-a759-91dce79b77b8" targetNamespace="http://schemas.microsoft.com/office/2006/metadata/properties" ma:root="true" ma:fieldsID="45684358b5b55e1c98491ff2228bfa75" ns2:_="" ns3:_="">
    <xsd:import namespace="670f3a79-e264-4a8d-97c2-f90e8ab489cb"/>
    <xsd:import namespace="a18c400f-1f70-4034-a759-91dce79b77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3a79-e264-4a8d-97c2-f90e8ab48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9897bbb-22e5-455d-b1b8-cf1f6b524b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c400f-1f70-4034-a759-91dce79b77b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a5abf70-9a0a-4f4c-83a3-5e626fb37a40}" ma:internalName="TaxCatchAll" ma:showField="CatchAllData" ma:web="a18c400f-1f70-4034-a759-91dce79b77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B84677-CE4D-4C63-BF2D-02CCDFBCF7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DF079-3C57-4588-B17C-04261E16DAAB}">
  <ds:schemaRefs>
    <ds:schemaRef ds:uri="http://schemas.microsoft.com/office/2006/metadata/properties"/>
    <ds:schemaRef ds:uri="http://schemas.microsoft.com/office/infopath/2007/PartnerControls"/>
    <ds:schemaRef ds:uri="a18c400f-1f70-4034-a759-91dce79b77b8"/>
    <ds:schemaRef ds:uri="670f3a79-e264-4a8d-97c2-f90e8ab489cb"/>
  </ds:schemaRefs>
</ds:datastoreItem>
</file>

<file path=customXml/itemProps3.xml><?xml version="1.0" encoding="utf-8"?>
<ds:datastoreItem xmlns:ds="http://schemas.openxmlformats.org/officeDocument/2006/customXml" ds:itemID="{E7966E57-62B5-4ED7-A88E-9F8A9E150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0f3a79-e264-4a8d-97c2-f90e8ab489cb"/>
    <ds:schemaRef ds:uri="a18c400f-1f70-4034-a759-91dce79b77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9297</TotalTime>
  <Words>200</Words>
  <Application>Microsoft Macintosh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Roboto</vt:lpstr>
      <vt:lpstr>Calibri</vt:lpstr>
      <vt:lpstr>AkayaKanadaka</vt:lpstr>
      <vt:lpstr>Fira Sans Extra Condensed</vt:lpstr>
      <vt:lpstr>Fira Sans Extra Condensed Medium</vt:lpstr>
      <vt:lpstr>Calibri Light</vt:lpstr>
      <vt:lpstr>Arial</vt:lpstr>
      <vt:lpstr>ACADEMY ENGRAVED LET PLAIN:1.0</vt:lpstr>
      <vt:lpstr>Office Theme</vt:lpstr>
      <vt:lpstr> AWS Identity &amp; Access Management  </vt:lpstr>
      <vt:lpstr>What is IAM?</vt:lpstr>
      <vt:lpstr>IAM Federations</vt:lpstr>
      <vt:lpstr>5 Important Security Steps</vt:lpstr>
      <vt:lpstr>PowerPoint Presentation</vt:lpstr>
      <vt:lpstr>Points To Remember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AWS Training For Developers</dc:title>
  <cp:lastModifiedBy>Microsoft Office User</cp:lastModifiedBy>
  <cp:revision>39</cp:revision>
  <dcterms:modified xsi:type="dcterms:W3CDTF">2023-05-01T09:44:56Z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0x0101005D91B991446FB24ABA02909AF8D326F2</vt:lpwstr>
  </property>
</Properties>
</file>