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67" r:id="rId2"/>
    <p:sldId id="257" r:id="rId3"/>
    <p:sldId id="260" r:id="rId4"/>
    <p:sldId id="261" r:id="rId5"/>
    <p:sldId id="266" r:id="rId6"/>
    <p:sldId id="259" r:id="rId7"/>
    <p:sldId id="268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1E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B5E9E-2ADC-C631-FAB5-64EBC56AA92F}" v="42" dt="2022-03-14T15:31:52.740"/>
    <p1510:client id="{66C1CF24-180D-4BCB-8536-18FADE12A3ED}" v="92" dt="2022-03-14T13:44:56.994"/>
    <p1510:client id="{8DC102CD-1AB5-B960-92FD-DF100091477A}" v="67" dt="2022-03-15T14:41:19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5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92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sma  Gulzar" userId="S::bisma@yesbud.online::48e4f3c3-53fa-4c2f-a509-3b838eda834e" providerId="AD" clId="Web-{66C1CF24-180D-4BCB-8536-18FADE12A3ED}"/>
    <pc:docChg chg="addSld modSld">
      <pc:chgData name="Bisma  Gulzar" userId="S::bisma@yesbud.online::48e4f3c3-53fa-4c2f-a509-3b838eda834e" providerId="AD" clId="Web-{66C1CF24-180D-4BCB-8536-18FADE12A3ED}" dt="2022-03-14T13:45:02.572" v="84"/>
      <pc:docMkLst>
        <pc:docMk/>
      </pc:docMkLst>
      <pc:sldChg chg="addSp modSp mod setBg addAnim">
        <pc:chgData name="Bisma  Gulzar" userId="S::bisma@yesbud.online::48e4f3c3-53fa-4c2f-a509-3b838eda834e" providerId="AD" clId="Web-{66C1CF24-180D-4BCB-8536-18FADE12A3ED}" dt="2022-03-14T13:28:06.015" v="16"/>
        <pc:sldMkLst>
          <pc:docMk/>
          <pc:sldMk cId="109857222" sldId="256"/>
        </pc:sldMkLst>
        <pc:spChg chg="mod">
          <ac:chgData name="Bisma  Gulzar" userId="S::bisma@yesbud.online::48e4f3c3-53fa-4c2f-a509-3b838eda834e" providerId="AD" clId="Web-{66C1CF24-180D-4BCB-8536-18FADE12A3ED}" dt="2022-03-14T13:28:06.015" v="14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isma  Gulzar" userId="S::bisma@yesbud.online::48e4f3c3-53fa-4c2f-a509-3b838eda834e" providerId="AD" clId="Web-{66C1CF24-180D-4BCB-8536-18FADE12A3ED}" dt="2022-03-14T13:28:06.015" v="14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Bisma  Gulzar" userId="S::bisma@yesbud.online::48e4f3c3-53fa-4c2f-a509-3b838eda834e" providerId="AD" clId="Web-{66C1CF24-180D-4BCB-8536-18FADE12A3ED}" dt="2022-03-14T13:28:06.015" v="14"/>
          <ac:spMkLst>
            <pc:docMk/>
            <pc:sldMk cId="109857222" sldId="256"/>
            <ac:spMk id="9" creationId="{74426AB7-D619-4515-962A-BC83909EC015}"/>
          </ac:spMkLst>
        </pc:spChg>
        <pc:spChg chg="add">
          <ac:chgData name="Bisma  Gulzar" userId="S::bisma@yesbud.online::48e4f3c3-53fa-4c2f-a509-3b838eda834e" providerId="AD" clId="Web-{66C1CF24-180D-4BCB-8536-18FADE12A3ED}" dt="2022-03-14T13:28:06.015" v="14"/>
          <ac:spMkLst>
            <pc:docMk/>
            <pc:sldMk cId="109857222" sldId="256"/>
            <ac:spMk id="11" creationId="{DE47DF98-723F-4AAC-ABCF-CACBC438F78F}"/>
          </ac:spMkLst>
        </pc:spChg>
        <pc:picChg chg="add mod">
          <ac:chgData name="Bisma  Gulzar" userId="S::bisma@yesbud.online::48e4f3c3-53fa-4c2f-a509-3b838eda834e" providerId="AD" clId="Web-{66C1CF24-180D-4BCB-8536-18FADE12A3ED}" dt="2022-03-14T13:28:06.015" v="14"/>
          <ac:picMkLst>
            <pc:docMk/>
            <pc:sldMk cId="109857222" sldId="256"/>
            <ac:picMk id="4" creationId="{F0897F0C-2554-4D8E-9C5E-35B94C4DABE7}"/>
          </ac:picMkLst>
        </pc:picChg>
        <pc:cxnChg chg="add">
          <ac:chgData name="Bisma  Gulzar" userId="S::bisma@yesbud.online::48e4f3c3-53fa-4c2f-a509-3b838eda834e" providerId="AD" clId="Web-{66C1CF24-180D-4BCB-8536-18FADE12A3ED}" dt="2022-03-14T13:28:06.015" v="14"/>
          <ac:cxnSpMkLst>
            <pc:docMk/>
            <pc:sldMk cId="109857222" sldId="256"/>
            <ac:cxnSpMk id="13" creationId="{EA29FC7C-9308-4FDE-8DCA-405668055B0F}"/>
          </ac:cxnSpMkLst>
        </pc:cxnChg>
      </pc:sldChg>
      <pc:sldChg chg="addSp delSp modSp new mod modTransition setBg addAnim setClrOvrMap">
        <pc:chgData name="Bisma  Gulzar" userId="S::bisma@yesbud.online::48e4f3c3-53fa-4c2f-a509-3b838eda834e" providerId="AD" clId="Web-{66C1CF24-180D-4BCB-8536-18FADE12A3ED}" dt="2022-03-14T13:41:22.598" v="31"/>
        <pc:sldMkLst>
          <pc:docMk/>
          <pc:sldMk cId="1026603163" sldId="257"/>
        </pc:sldMkLst>
        <pc:spChg chg="mod ord">
          <ac:chgData name="Bisma  Gulzar" userId="S::bisma@yesbud.online::48e4f3c3-53fa-4c2f-a509-3b838eda834e" providerId="AD" clId="Web-{66C1CF24-180D-4BCB-8536-18FADE12A3ED}" dt="2022-03-14T13:34:10.055" v="25"/>
          <ac:spMkLst>
            <pc:docMk/>
            <pc:sldMk cId="1026603163" sldId="257"/>
            <ac:spMk id="2" creationId="{415A6F96-B48A-4CBF-A736-871B8426CAAB}"/>
          </ac:spMkLst>
        </pc:spChg>
        <pc:spChg chg="del">
          <ac:chgData name="Bisma  Gulzar" userId="S::bisma@yesbud.online::48e4f3c3-53fa-4c2f-a509-3b838eda834e" providerId="AD" clId="Web-{66C1CF24-180D-4BCB-8536-18FADE12A3ED}" dt="2022-03-14T13:25:39.214" v="12"/>
          <ac:spMkLst>
            <pc:docMk/>
            <pc:sldMk cId="1026603163" sldId="257"/>
            <ac:spMk id="3" creationId="{4884B9D9-3C42-41BF-A484-AA87625AC929}"/>
          </ac:spMkLst>
        </pc:spChg>
        <pc:spChg chg="add del mod">
          <ac:chgData name="Bisma  Gulzar" userId="S::bisma@yesbud.online::48e4f3c3-53fa-4c2f-a509-3b838eda834e" providerId="AD" clId="Web-{66C1CF24-180D-4BCB-8536-18FADE12A3ED}" dt="2022-03-14T13:29:38.595" v="24"/>
          <ac:spMkLst>
            <pc:docMk/>
            <pc:sldMk cId="1026603163" sldId="257"/>
            <ac:spMk id="4" creationId="{CB53C478-D214-48FB-B8AB-E6F475C932F8}"/>
          </ac:spMkLst>
        </pc:spChg>
        <pc:spChg chg="add del">
          <ac:chgData name="Bisma  Gulzar" userId="S::bisma@yesbud.online::48e4f3c3-53fa-4c2f-a509-3b838eda834e" providerId="AD" clId="Web-{66C1CF24-180D-4BCB-8536-18FADE12A3ED}" dt="2022-03-14T13:28:23.656" v="17"/>
          <ac:spMkLst>
            <pc:docMk/>
            <pc:sldMk cId="1026603163" sldId="257"/>
            <ac:spMk id="9" creationId="{E49CC64F-7275-4E33-961B-0C5CDC439875}"/>
          </ac:spMkLst>
        </pc:spChg>
        <pc:spChg chg="add del">
          <ac:chgData name="Bisma  Gulzar" userId="S::bisma@yesbud.online::48e4f3c3-53fa-4c2f-a509-3b838eda834e" providerId="AD" clId="Web-{66C1CF24-180D-4BCB-8536-18FADE12A3ED}" dt="2022-03-14T13:29:16.157" v="20"/>
          <ac:spMkLst>
            <pc:docMk/>
            <pc:sldMk cId="1026603163" sldId="257"/>
            <ac:spMk id="14" creationId="{E91DC736-0EF8-4F87-9146-EBF1D2EE4D3D}"/>
          </ac:spMkLst>
        </pc:spChg>
        <pc:spChg chg="add del">
          <ac:chgData name="Bisma  Gulzar" userId="S::bisma@yesbud.online::48e4f3c3-53fa-4c2f-a509-3b838eda834e" providerId="AD" clId="Web-{66C1CF24-180D-4BCB-8536-18FADE12A3ED}" dt="2022-03-14T13:29:16.157" v="20"/>
          <ac:spMkLst>
            <pc:docMk/>
            <pc:sldMk cId="1026603163" sldId="257"/>
            <ac:spMk id="16" creationId="{097CD68E-23E3-4007-8847-CD0944C4F7BE}"/>
          </ac:spMkLst>
        </pc:spChg>
        <pc:spChg chg="add del">
          <ac:chgData name="Bisma  Gulzar" userId="S::bisma@yesbud.online::48e4f3c3-53fa-4c2f-a509-3b838eda834e" providerId="AD" clId="Web-{66C1CF24-180D-4BCB-8536-18FADE12A3ED}" dt="2022-03-14T13:29:16.157" v="20"/>
          <ac:spMkLst>
            <pc:docMk/>
            <pc:sldMk cId="1026603163" sldId="257"/>
            <ac:spMk id="18" creationId="{AF2F604E-43BE-4DC3-B983-E071523364F8}"/>
          </ac:spMkLst>
        </pc:spChg>
        <pc:spChg chg="add del">
          <ac:chgData name="Bisma  Gulzar" userId="S::bisma@yesbud.online::48e4f3c3-53fa-4c2f-a509-3b838eda834e" providerId="AD" clId="Web-{66C1CF24-180D-4BCB-8536-18FADE12A3ED}" dt="2022-03-14T13:29:16.157" v="20"/>
          <ac:spMkLst>
            <pc:docMk/>
            <pc:sldMk cId="1026603163" sldId="257"/>
            <ac:spMk id="20" creationId="{08C9B587-E65E-4B52-B37C-ABEBB6E87928}"/>
          </ac:spMkLst>
        </pc:spChg>
        <pc:spChg chg="add del">
          <ac:chgData name="Bisma  Gulzar" userId="S::bisma@yesbud.online::48e4f3c3-53fa-4c2f-a509-3b838eda834e" providerId="AD" clId="Web-{66C1CF24-180D-4BCB-8536-18FADE12A3ED}" dt="2022-03-14T13:34:10.055" v="25"/>
          <ac:spMkLst>
            <pc:docMk/>
            <pc:sldMk cId="1026603163" sldId="257"/>
            <ac:spMk id="25" creationId="{9AA72BD9-2C5A-4EDC-931F-5AA08EACA0F3}"/>
          </ac:spMkLst>
        </pc:spChg>
        <pc:spChg chg="add del">
          <ac:chgData name="Bisma  Gulzar" userId="S::bisma@yesbud.online::48e4f3c3-53fa-4c2f-a509-3b838eda834e" providerId="AD" clId="Web-{66C1CF24-180D-4BCB-8536-18FADE12A3ED}" dt="2022-03-14T13:34:10.055" v="25"/>
          <ac:spMkLst>
            <pc:docMk/>
            <pc:sldMk cId="1026603163" sldId="257"/>
            <ac:spMk id="27" creationId="{DD3981AC-7B61-4947-BCF3-F7AA7FA385B9}"/>
          </ac:spMkLst>
        </pc:spChg>
        <pc:spChg chg="add del">
          <ac:chgData name="Bisma  Gulzar" userId="S::bisma@yesbud.online::48e4f3c3-53fa-4c2f-a509-3b838eda834e" providerId="AD" clId="Web-{66C1CF24-180D-4BCB-8536-18FADE12A3ED}" dt="2022-03-14T13:34:10.055" v="25"/>
          <ac:spMkLst>
            <pc:docMk/>
            <pc:sldMk cId="1026603163" sldId="257"/>
            <ac:spMk id="29" creationId="{55D4142C-5077-457F-A6AD-3FECFDB39685}"/>
          </ac:spMkLst>
        </pc:spChg>
        <pc:spChg chg="add del">
          <ac:chgData name="Bisma  Gulzar" userId="S::bisma@yesbud.online::48e4f3c3-53fa-4c2f-a509-3b838eda834e" providerId="AD" clId="Web-{66C1CF24-180D-4BCB-8536-18FADE12A3ED}" dt="2022-03-14T13:34:10.055" v="25"/>
          <ac:spMkLst>
            <pc:docMk/>
            <pc:sldMk cId="1026603163" sldId="257"/>
            <ac:spMk id="31" creationId="{7A5F0580-5EE9-419F-96EE-B6529EF6E7D0}"/>
          </ac:spMkLst>
        </pc:spChg>
        <pc:spChg chg="add">
          <ac:chgData name="Bisma  Gulzar" userId="S::bisma@yesbud.online::48e4f3c3-53fa-4c2f-a509-3b838eda834e" providerId="AD" clId="Web-{66C1CF24-180D-4BCB-8536-18FADE12A3ED}" dt="2022-03-14T13:34:10.055" v="25"/>
          <ac:spMkLst>
            <pc:docMk/>
            <pc:sldMk cId="1026603163" sldId="257"/>
            <ac:spMk id="36" creationId="{87CC2527-562A-4F69-B487-4371E5B243E7}"/>
          </ac:spMkLst>
        </pc:spChg>
        <pc:picChg chg="add mod">
          <ac:chgData name="Bisma  Gulzar" userId="S::bisma@yesbud.online::48e4f3c3-53fa-4c2f-a509-3b838eda834e" providerId="AD" clId="Web-{66C1CF24-180D-4BCB-8536-18FADE12A3ED}" dt="2022-03-14T13:34:10.055" v="25"/>
          <ac:picMkLst>
            <pc:docMk/>
            <pc:sldMk cId="1026603163" sldId="257"/>
            <ac:picMk id="5" creationId="{05FC1D79-CF7D-C3A2-DC0A-C7E2F20A3B85}"/>
          </ac:picMkLst>
        </pc:picChg>
        <pc:cxnChg chg="add">
          <ac:chgData name="Bisma  Gulzar" userId="S::bisma@yesbud.online::48e4f3c3-53fa-4c2f-a509-3b838eda834e" providerId="AD" clId="Web-{66C1CF24-180D-4BCB-8536-18FADE12A3ED}" dt="2022-03-14T13:34:10.055" v="25"/>
          <ac:cxnSpMkLst>
            <pc:docMk/>
            <pc:sldMk cId="1026603163" sldId="257"/>
            <ac:cxnSpMk id="38" creationId="{BCDAEC91-5BCE-4B55-9CC0-43EF94CB734B}"/>
          </ac:cxnSpMkLst>
        </pc:cxnChg>
      </pc:sldChg>
      <pc:sldChg chg="addSp delSp modSp new mod setBg setClrOvrMap">
        <pc:chgData name="Bisma  Gulzar" userId="S::bisma@yesbud.online::48e4f3c3-53fa-4c2f-a509-3b838eda834e" providerId="AD" clId="Web-{66C1CF24-180D-4BCB-8536-18FADE12A3ED}" dt="2022-03-14T13:42:11.708" v="39"/>
        <pc:sldMkLst>
          <pc:docMk/>
          <pc:sldMk cId="2085692973" sldId="258"/>
        </pc:sldMkLst>
        <pc:spChg chg="mod">
          <ac:chgData name="Bisma  Gulzar" userId="S::bisma@yesbud.online::48e4f3c3-53fa-4c2f-a509-3b838eda834e" providerId="AD" clId="Web-{66C1CF24-180D-4BCB-8536-18FADE12A3ED}" dt="2022-03-14T13:42:11.708" v="39"/>
          <ac:spMkLst>
            <pc:docMk/>
            <pc:sldMk cId="2085692973" sldId="258"/>
            <ac:spMk id="2" creationId="{CCBA993B-1FD1-425D-9F01-00531F05E300}"/>
          </ac:spMkLst>
        </pc:spChg>
        <pc:spChg chg="del">
          <ac:chgData name="Bisma  Gulzar" userId="S::bisma@yesbud.online::48e4f3c3-53fa-4c2f-a509-3b838eda834e" providerId="AD" clId="Web-{66C1CF24-180D-4BCB-8536-18FADE12A3ED}" dt="2022-03-14T13:42:11.708" v="39"/>
          <ac:spMkLst>
            <pc:docMk/>
            <pc:sldMk cId="2085692973" sldId="258"/>
            <ac:spMk id="3" creationId="{999359C7-5AB3-439B-8311-21EF5529465C}"/>
          </ac:spMkLst>
        </pc:spChg>
        <pc:spChg chg="add">
          <ac:chgData name="Bisma  Gulzar" userId="S::bisma@yesbud.online::48e4f3c3-53fa-4c2f-a509-3b838eda834e" providerId="AD" clId="Web-{66C1CF24-180D-4BCB-8536-18FADE12A3ED}" dt="2022-03-14T13:42:11.708" v="39"/>
          <ac:spMkLst>
            <pc:docMk/>
            <pc:sldMk cId="2085692973" sldId="258"/>
            <ac:spMk id="9" creationId="{E49CC64F-7275-4E33-961B-0C5CDC439875}"/>
          </ac:spMkLst>
        </pc:spChg>
        <pc:picChg chg="add">
          <ac:chgData name="Bisma  Gulzar" userId="S::bisma@yesbud.online::48e4f3c3-53fa-4c2f-a509-3b838eda834e" providerId="AD" clId="Web-{66C1CF24-180D-4BCB-8536-18FADE12A3ED}" dt="2022-03-14T13:42:11.708" v="39"/>
          <ac:picMkLst>
            <pc:docMk/>
            <pc:sldMk cId="2085692973" sldId="258"/>
            <ac:picMk id="5" creationId="{CB5FC518-B9DF-C4D7-B535-0AE56D92311A}"/>
          </ac:picMkLst>
        </pc:picChg>
      </pc:sldChg>
      <pc:sldChg chg="addSp delSp modSp new mod setBg">
        <pc:chgData name="Bisma  Gulzar" userId="S::bisma@yesbud.online::48e4f3c3-53fa-4c2f-a509-3b838eda834e" providerId="AD" clId="Web-{66C1CF24-180D-4BCB-8536-18FADE12A3ED}" dt="2022-03-14T13:43:02.991" v="48"/>
        <pc:sldMkLst>
          <pc:docMk/>
          <pc:sldMk cId="3741930240" sldId="259"/>
        </pc:sldMkLst>
        <pc:spChg chg="mod">
          <ac:chgData name="Bisma  Gulzar" userId="S::bisma@yesbud.online::48e4f3c3-53fa-4c2f-a509-3b838eda834e" providerId="AD" clId="Web-{66C1CF24-180D-4BCB-8536-18FADE12A3ED}" dt="2022-03-14T13:43:02.991" v="48"/>
          <ac:spMkLst>
            <pc:docMk/>
            <pc:sldMk cId="3741930240" sldId="259"/>
            <ac:spMk id="2" creationId="{1C831220-1DDC-4D75-9D96-2A2388BE30C0}"/>
          </ac:spMkLst>
        </pc:spChg>
        <pc:spChg chg="del">
          <ac:chgData name="Bisma  Gulzar" userId="S::bisma@yesbud.online::48e4f3c3-53fa-4c2f-a509-3b838eda834e" providerId="AD" clId="Web-{66C1CF24-180D-4BCB-8536-18FADE12A3ED}" dt="2022-03-14T13:42:54.178" v="47"/>
          <ac:spMkLst>
            <pc:docMk/>
            <pc:sldMk cId="3741930240" sldId="259"/>
            <ac:spMk id="3" creationId="{6B21AD00-BD0F-4BD0-86E2-454890690904}"/>
          </ac:spMkLst>
        </pc:spChg>
        <pc:spChg chg="add">
          <ac:chgData name="Bisma  Gulzar" userId="S::bisma@yesbud.online::48e4f3c3-53fa-4c2f-a509-3b838eda834e" providerId="AD" clId="Web-{66C1CF24-180D-4BCB-8536-18FADE12A3ED}" dt="2022-03-14T13:43:02.991" v="48"/>
          <ac:spMkLst>
            <pc:docMk/>
            <pc:sldMk cId="3741930240" sldId="259"/>
            <ac:spMk id="7" creationId="{1A3C89F8-0D2F-47FF-B903-151248265F47}"/>
          </ac:spMkLst>
        </pc:spChg>
        <pc:spChg chg="add">
          <ac:chgData name="Bisma  Gulzar" userId="S::bisma@yesbud.online::48e4f3c3-53fa-4c2f-a509-3b838eda834e" providerId="AD" clId="Web-{66C1CF24-180D-4BCB-8536-18FADE12A3ED}" dt="2022-03-14T13:43:02.991" v="48"/>
          <ac:spMkLst>
            <pc:docMk/>
            <pc:sldMk cId="3741930240" sldId="259"/>
            <ac:spMk id="9" creationId="{C5CB530E-515E-412C-9DF1-5F8FFBD6F383}"/>
          </ac:spMkLst>
        </pc:spChg>
        <pc:spChg chg="add">
          <ac:chgData name="Bisma  Gulzar" userId="S::bisma@yesbud.online::48e4f3c3-53fa-4c2f-a509-3b838eda834e" providerId="AD" clId="Web-{66C1CF24-180D-4BCB-8536-18FADE12A3ED}" dt="2022-03-14T13:43:02.991" v="48"/>
          <ac:spMkLst>
            <pc:docMk/>
            <pc:sldMk cId="3741930240" sldId="259"/>
            <ac:spMk id="11" creationId="{712D4376-A578-4FF1-94FC-245E7A6A489F}"/>
          </ac:spMkLst>
        </pc:spChg>
        <pc:spChg chg="add">
          <ac:chgData name="Bisma  Gulzar" userId="S::bisma@yesbud.online::48e4f3c3-53fa-4c2f-a509-3b838eda834e" providerId="AD" clId="Web-{66C1CF24-180D-4BCB-8536-18FADE12A3ED}" dt="2022-03-14T13:43:02.991" v="48"/>
          <ac:spMkLst>
            <pc:docMk/>
            <pc:sldMk cId="3741930240" sldId="259"/>
            <ac:spMk id="13" creationId="{AEA7509D-F04F-40CB-A0B3-EEF16499CC9F}"/>
          </ac:spMkLst>
        </pc:spChg>
        <pc:spChg chg="add">
          <ac:chgData name="Bisma  Gulzar" userId="S::bisma@yesbud.online::48e4f3c3-53fa-4c2f-a509-3b838eda834e" providerId="AD" clId="Web-{66C1CF24-180D-4BCB-8536-18FADE12A3ED}" dt="2022-03-14T13:43:02.991" v="48"/>
          <ac:spMkLst>
            <pc:docMk/>
            <pc:sldMk cId="3741930240" sldId="259"/>
            <ac:spMk id="17" creationId="{508BEF50-7B1E-49A4-BC19-5F4F1D755E64}"/>
          </ac:spMkLst>
        </pc:spChg>
        <pc:spChg chg="add">
          <ac:chgData name="Bisma  Gulzar" userId="S::bisma@yesbud.online::48e4f3c3-53fa-4c2f-a509-3b838eda834e" providerId="AD" clId="Web-{66C1CF24-180D-4BCB-8536-18FADE12A3ED}" dt="2022-03-14T13:43:02.991" v="48"/>
          <ac:spMkLst>
            <pc:docMk/>
            <pc:sldMk cId="3741930240" sldId="259"/>
            <ac:spMk id="19" creationId="{3FBAD350-5664-4811-A208-657FB882D350}"/>
          </ac:spMkLst>
        </pc:spChg>
        <pc:spChg chg="add">
          <ac:chgData name="Bisma  Gulzar" userId="S::bisma@yesbud.online::48e4f3c3-53fa-4c2f-a509-3b838eda834e" providerId="AD" clId="Web-{66C1CF24-180D-4BCB-8536-18FADE12A3ED}" dt="2022-03-14T13:43:02.991" v="48"/>
          <ac:spMkLst>
            <pc:docMk/>
            <pc:sldMk cId="3741930240" sldId="259"/>
            <ac:spMk id="21" creationId="{C39ADB8F-D187-49D7-BDCF-C1B6DC727068}"/>
          </ac:spMkLst>
        </pc:spChg>
        <pc:cxnChg chg="add">
          <ac:chgData name="Bisma  Gulzar" userId="S::bisma@yesbud.online::48e4f3c3-53fa-4c2f-a509-3b838eda834e" providerId="AD" clId="Web-{66C1CF24-180D-4BCB-8536-18FADE12A3ED}" dt="2022-03-14T13:43:02.991" v="48"/>
          <ac:cxnSpMkLst>
            <pc:docMk/>
            <pc:sldMk cId="3741930240" sldId="259"/>
            <ac:cxnSpMk id="15" creationId="{56020367-4FD5-4596-8E10-C5F095CD8DBF}"/>
          </ac:cxnSpMkLst>
        </pc:cxnChg>
      </pc:sldChg>
      <pc:sldChg chg="addSp delSp modSp new mod setBg setClrOvrMap">
        <pc:chgData name="Bisma  Gulzar" userId="S::bisma@yesbud.online::48e4f3c3-53fa-4c2f-a509-3b838eda834e" providerId="AD" clId="Web-{66C1CF24-180D-4BCB-8536-18FADE12A3ED}" dt="2022-03-14T13:43:32.835" v="54"/>
        <pc:sldMkLst>
          <pc:docMk/>
          <pc:sldMk cId="3545622159" sldId="260"/>
        </pc:sldMkLst>
        <pc:spChg chg="mod">
          <ac:chgData name="Bisma  Gulzar" userId="S::bisma@yesbud.online::48e4f3c3-53fa-4c2f-a509-3b838eda834e" providerId="AD" clId="Web-{66C1CF24-180D-4BCB-8536-18FADE12A3ED}" dt="2022-03-14T13:43:32.835" v="54"/>
          <ac:spMkLst>
            <pc:docMk/>
            <pc:sldMk cId="3545622159" sldId="260"/>
            <ac:spMk id="2" creationId="{C0C8B4D9-A1C8-4EA3-9487-BCAF399C248A}"/>
          </ac:spMkLst>
        </pc:spChg>
        <pc:spChg chg="del">
          <ac:chgData name="Bisma  Gulzar" userId="S::bisma@yesbud.online::48e4f3c3-53fa-4c2f-a509-3b838eda834e" providerId="AD" clId="Web-{66C1CF24-180D-4BCB-8536-18FADE12A3ED}" dt="2022-03-14T13:43:20.023" v="53"/>
          <ac:spMkLst>
            <pc:docMk/>
            <pc:sldMk cId="3545622159" sldId="260"/>
            <ac:spMk id="3" creationId="{7F43789C-F80D-43D4-9883-1A56FFF85040}"/>
          </ac:spMkLst>
        </pc:spChg>
        <pc:spChg chg="add">
          <ac:chgData name="Bisma  Gulzar" userId="S::bisma@yesbud.online::48e4f3c3-53fa-4c2f-a509-3b838eda834e" providerId="AD" clId="Web-{66C1CF24-180D-4BCB-8536-18FADE12A3ED}" dt="2022-03-14T13:43:32.835" v="54"/>
          <ac:spMkLst>
            <pc:docMk/>
            <pc:sldMk cId="3545622159" sldId="260"/>
            <ac:spMk id="7" creationId="{A4FB2F3E-259B-4650-B258-F09745BAA841}"/>
          </ac:spMkLst>
        </pc:spChg>
        <pc:spChg chg="add">
          <ac:chgData name="Bisma  Gulzar" userId="S::bisma@yesbud.online::48e4f3c3-53fa-4c2f-a509-3b838eda834e" providerId="AD" clId="Web-{66C1CF24-180D-4BCB-8536-18FADE12A3ED}" dt="2022-03-14T13:43:32.835" v="54"/>
          <ac:spMkLst>
            <pc:docMk/>
            <pc:sldMk cId="3545622159" sldId="260"/>
            <ac:spMk id="30" creationId="{83CB2632-0822-4E49-A707-FA1B8A4D0173}"/>
          </ac:spMkLst>
        </pc:spChg>
        <pc:grpChg chg="add">
          <ac:chgData name="Bisma  Gulzar" userId="S::bisma@yesbud.online::48e4f3c3-53fa-4c2f-a509-3b838eda834e" providerId="AD" clId="Web-{66C1CF24-180D-4BCB-8536-18FADE12A3ED}" dt="2022-03-14T13:43:32.835" v="54"/>
          <ac:grpSpMkLst>
            <pc:docMk/>
            <pc:sldMk cId="3545622159" sldId="260"/>
            <ac:grpSpMk id="9" creationId="{084C5BAC-71DF-48C0-AB51-699516D3BE58}"/>
          </ac:grpSpMkLst>
        </pc:grpChg>
      </pc:sldChg>
      <pc:sldChg chg="addSp delSp modSp new mod setBg setClrOvrMap">
        <pc:chgData name="Bisma  Gulzar" userId="S::bisma@yesbud.online::48e4f3c3-53fa-4c2f-a509-3b838eda834e" providerId="AD" clId="Web-{66C1CF24-180D-4BCB-8536-18FADE12A3ED}" dt="2022-03-14T13:44:02.586" v="63"/>
        <pc:sldMkLst>
          <pc:docMk/>
          <pc:sldMk cId="3837310367" sldId="261"/>
        </pc:sldMkLst>
        <pc:spChg chg="mod">
          <ac:chgData name="Bisma  Gulzar" userId="S::bisma@yesbud.online::48e4f3c3-53fa-4c2f-a509-3b838eda834e" providerId="AD" clId="Web-{66C1CF24-180D-4BCB-8536-18FADE12A3ED}" dt="2022-03-14T13:44:02.586" v="63"/>
          <ac:spMkLst>
            <pc:docMk/>
            <pc:sldMk cId="3837310367" sldId="261"/>
            <ac:spMk id="2" creationId="{E378B060-B821-4236-BF39-80CB8BFB88E3}"/>
          </ac:spMkLst>
        </pc:spChg>
        <pc:spChg chg="del">
          <ac:chgData name="Bisma  Gulzar" userId="S::bisma@yesbud.online::48e4f3c3-53fa-4c2f-a509-3b838eda834e" providerId="AD" clId="Web-{66C1CF24-180D-4BCB-8536-18FADE12A3ED}" dt="2022-03-14T13:44:02.586" v="63"/>
          <ac:spMkLst>
            <pc:docMk/>
            <pc:sldMk cId="3837310367" sldId="261"/>
            <ac:spMk id="3" creationId="{164A872D-4569-4B12-A685-5514CB9CE2EC}"/>
          </ac:spMkLst>
        </pc:spChg>
        <pc:spChg chg="add">
          <ac:chgData name="Bisma  Gulzar" userId="S::bisma@yesbud.online::48e4f3c3-53fa-4c2f-a509-3b838eda834e" providerId="AD" clId="Web-{66C1CF24-180D-4BCB-8536-18FADE12A3ED}" dt="2022-03-14T13:44:02.586" v="63"/>
          <ac:spMkLst>
            <pc:docMk/>
            <pc:sldMk cId="3837310367" sldId="261"/>
            <ac:spMk id="9" creationId="{E49CC64F-7275-4E33-961B-0C5CDC439875}"/>
          </ac:spMkLst>
        </pc:spChg>
        <pc:picChg chg="add">
          <ac:chgData name="Bisma  Gulzar" userId="S::bisma@yesbud.online::48e4f3c3-53fa-4c2f-a509-3b838eda834e" providerId="AD" clId="Web-{66C1CF24-180D-4BCB-8536-18FADE12A3ED}" dt="2022-03-14T13:44:02.586" v="63"/>
          <ac:picMkLst>
            <pc:docMk/>
            <pc:sldMk cId="3837310367" sldId="261"/>
            <ac:picMk id="5" creationId="{0BB9EED4-ED9D-89A4-E235-5644C98039ED}"/>
          </ac:picMkLst>
        </pc:picChg>
      </pc:sldChg>
      <pc:sldChg chg="addSp delSp modSp new mod setBg">
        <pc:chgData name="Bisma  Gulzar" userId="S::bisma@yesbud.online::48e4f3c3-53fa-4c2f-a509-3b838eda834e" providerId="AD" clId="Web-{66C1CF24-180D-4BCB-8536-18FADE12A3ED}" dt="2022-03-14T13:44:24.993" v="70"/>
        <pc:sldMkLst>
          <pc:docMk/>
          <pc:sldMk cId="2230107207" sldId="262"/>
        </pc:sldMkLst>
        <pc:spChg chg="mod">
          <ac:chgData name="Bisma  Gulzar" userId="S::bisma@yesbud.online::48e4f3c3-53fa-4c2f-a509-3b838eda834e" providerId="AD" clId="Web-{66C1CF24-180D-4BCB-8536-18FADE12A3ED}" dt="2022-03-14T13:44:24.993" v="70"/>
          <ac:spMkLst>
            <pc:docMk/>
            <pc:sldMk cId="2230107207" sldId="262"/>
            <ac:spMk id="2" creationId="{760ED0D4-476F-42F3-841C-8479F91BEEE9}"/>
          </ac:spMkLst>
        </pc:spChg>
        <pc:spChg chg="del">
          <ac:chgData name="Bisma  Gulzar" userId="S::bisma@yesbud.online::48e4f3c3-53fa-4c2f-a509-3b838eda834e" providerId="AD" clId="Web-{66C1CF24-180D-4BCB-8536-18FADE12A3ED}" dt="2022-03-14T13:44:18.337" v="69"/>
          <ac:spMkLst>
            <pc:docMk/>
            <pc:sldMk cId="2230107207" sldId="262"/>
            <ac:spMk id="3" creationId="{EA82AAA5-BEE1-4248-BA97-ED77B6809498}"/>
          </ac:spMkLst>
        </pc:spChg>
        <pc:spChg chg="add">
          <ac:chgData name="Bisma  Gulzar" userId="S::bisma@yesbud.online::48e4f3c3-53fa-4c2f-a509-3b838eda834e" providerId="AD" clId="Web-{66C1CF24-180D-4BCB-8536-18FADE12A3ED}" dt="2022-03-14T13:44:24.993" v="70"/>
          <ac:spMkLst>
            <pc:docMk/>
            <pc:sldMk cId="2230107207" sldId="262"/>
            <ac:spMk id="7" creationId="{1A3C89F8-0D2F-47FF-B903-151248265F47}"/>
          </ac:spMkLst>
        </pc:spChg>
        <pc:spChg chg="add">
          <ac:chgData name="Bisma  Gulzar" userId="S::bisma@yesbud.online::48e4f3c3-53fa-4c2f-a509-3b838eda834e" providerId="AD" clId="Web-{66C1CF24-180D-4BCB-8536-18FADE12A3ED}" dt="2022-03-14T13:44:24.993" v="70"/>
          <ac:spMkLst>
            <pc:docMk/>
            <pc:sldMk cId="2230107207" sldId="262"/>
            <ac:spMk id="9" creationId="{C5CB530E-515E-412C-9DF1-5F8FFBD6F383}"/>
          </ac:spMkLst>
        </pc:spChg>
        <pc:spChg chg="add">
          <ac:chgData name="Bisma  Gulzar" userId="S::bisma@yesbud.online::48e4f3c3-53fa-4c2f-a509-3b838eda834e" providerId="AD" clId="Web-{66C1CF24-180D-4BCB-8536-18FADE12A3ED}" dt="2022-03-14T13:44:24.993" v="70"/>
          <ac:spMkLst>
            <pc:docMk/>
            <pc:sldMk cId="2230107207" sldId="262"/>
            <ac:spMk id="11" creationId="{712D4376-A578-4FF1-94FC-245E7A6A489F}"/>
          </ac:spMkLst>
        </pc:spChg>
        <pc:spChg chg="add">
          <ac:chgData name="Bisma  Gulzar" userId="S::bisma@yesbud.online::48e4f3c3-53fa-4c2f-a509-3b838eda834e" providerId="AD" clId="Web-{66C1CF24-180D-4BCB-8536-18FADE12A3ED}" dt="2022-03-14T13:44:24.993" v="70"/>
          <ac:spMkLst>
            <pc:docMk/>
            <pc:sldMk cId="2230107207" sldId="262"/>
            <ac:spMk id="13" creationId="{AEA7509D-F04F-40CB-A0B3-EEF16499CC9F}"/>
          </ac:spMkLst>
        </pc:spChg>
        <pc:spChg chg="add">
          <ac:chgData name="Bisma  Gulzar" userId="S::bisma@yesbud.online::48e4f3c3-53fa-4c2f-a509-3b838eda834e" providerId="AD" clId="Web-{66C1CF24-180D-4BCB-8536-18FADE12A3ED}" dt="2022-03-14T13:44:24.993" v="70"/>
          <ac:spMkLst>
            <pc:docMk/>
            <pc:sldMk cId="2230107207" sldId="262"/>
            <ac:spMk id="17" creationId="{508BEF50-7B1E-49A4-BC19-5F4F1D755E64}"/>
          </ac:spMkLst>
        </pc:spChg>
        <pc:spChg chg="add">
          <ac:chgData name="Bisma  Gulzar" userId="S::bisma@yesbud.online::48e4f3c3-53fa-4c2f-a509-3b838eda834e" providerId="AD" clId="Web-{66C1CF24-180D-4BCB-8536-18FADE12A3ED}" dt="2022-03-14T13:44:24.993" v="70"/>
          <ac:spMkLst>
            <pc:docMk/>
            <pc:sldMk cId="2230107207" sldId="262"/>
            <ac:spMk id="19" creationId="{3FBAD350-5664-4811-A208-657FB882D350}"/>
          </ac:spMkLst>
        </pc:spChg>
        <pc:spChg chg="add">
          <ac:chgData name="Bisma  Gulzar" userId="S::bisma@yesbud.online::48e4f3c3-53fa-4c2f-a509-3b838eda834e" providerId="AD" clId="Web-{66C1CF24-180D-4BCB-8536-18FADE12A3ED}" dt="2022-03-14T13:44:24.993" v="70"/>
          <ac:spMkLst>
            <pc:docMk/>
            <pc:sldMk cId="2230107207" sldId="262"/>
            <ac:spMk id="21" creationId="{C39ADB8F-D187-49D7-BDCF-C1B6DC727068}"/>
          </ac:spMkLst>
        </pc:spChg>
        <pc:cxnChg chg="add">
          <ac:chgData name="Bisma  Gulzar" userId="S::bisma@yesbud.online::48e4f3c3-53fa-4c2f-a509-3b838eda834e" providerId="AD" clId="Web-{66C1CF24-180D-4BCB-8536-18FADE12A3ED}" dt="2022-03-14T13:44:24.993" v="70"/>
          <ac:cxnSpMkLst>
            <pc:docMk/>
            <pc:sldMk cId="2230107207" sldId="262"/>
            <ac:cxnSpMk id="15" creationId="{56020367-4FD5-4596-8E10-C5F095CD8DBF}"/>
          </ac:cxnSpMkLst>
        </pc:cxnChg>
      </pc:sldChg>
      <pc:sldChg chg="addSp delSp modSp new mod setBg">
        <pc:chgData name="Bisma  Gulzar" userId="S::bisma@yesbud.online::48e4f3c3-53fa-4c2f-a509-3b838eda834e" providerId="AD" clId="Web-{66C1CF24-180D-4BCB-8536-18FADE12A3ED}" dt="2022-03-14T13:45:02.572" v="84"/>
        <pc:sldMkLst>
          <pc:docMk/>
          <pc:sldMk cId="3293220275" sldId="263"/>
        </pc:sldMkLst>
        <pc:spChg chg="mod">
          <ac:chgData name="Bisma  Gulzar" userId="S::bisma@yesbud.online::48e4f3c3-53fa-4c2f-a509-3b838eda834e" providerId="AD" clId="Web-{66C1CF24-180D-4BCB-8536-18FADE12A3ED}" dt="2022-03-14T13:45:02.572" v="84"/>
          <ac:spMkLst>
            <pc:docMk/>
            <pc:sldMk cId="3293220275" sldId="263"/>
            <ac:spMk id="2" creationId="{560294B2-64D9-4C5B-BC12-30A1184D4AB9}"/>
          </ac:spMkLst>
        </pc:spChg>
        <pc:spChg chg="del">
          <ac:chgData name="Bisma  Gulzar" userId="S::bisma@yesbud.online::48e4f3c3-53fa-4c2f-a509-3b838eda834e" providerId="AD" clId="Web-{66C1CF24-180D-4BCB-8536-18FADE12A3ED}" dt="2022-03-14T13:44:56.994" v="83"/>
          <ac:spMkLst>
            <pc:docMk/>
            <pc:sldMk cId="3293220275" sldId="263"/>
            <ac:spMk id="3" creationId="{B4BC9406-CBF0-4302-BF7C-5642797B10AF}"/>
          </ac:spMkLst>
        </pc:spChg>
        <pc:spChg chg="add">
          <ac:chgData name="Bisma  Gulzar" userId="S::bisma@yesbud.online::48e4f3c3-53fa-4c2f-a509-3b838eda834e" providerId="AD" clId="Web-{66C1CF24-180D-4BCB-8536-18FADE12A3ED}" dt="2022-03-14T13:45:02.572" v="84"/>
          <ac:spMkLst>
            <pc:docMk/>
            <pc:sldMk cId="3293220275" sldId="263"/>
            <ac:spMk id="7" creationId="{1A3C89F8-0D2F-47FF-B903-151248265F47}"/>
          </ac:spMkLst>
        </pc:spChg>
        <pc:spChg chg="add">
          <ac:chgData name="Bisma  Gulzar" userId="S::bisma@yesbud.online::48e4f3c3-53fa-4c2f-a509-3b838eda834e" providerId="AD" clId="Web-{66C1CF24-180D-4BCB-8536-18FADE12A3ED}" dt="2022-03-14T13:45:02.572" v="84"/>
          <ac:spMkLst>
            <pc:docMk/>
            <pc:sldMk cId="3293220275" sldId="263"/>
            <ac:spMk id="9" creationId="{C5CB530E-515E-412C-9DF1-5F8FFBD6F383}"/>
          </ac:spMkLst>
        </pc:spChg>
        <pc:spChg chg="add">
          <ac:chgData name="Bisma  Gulzar" userId="S::bisma@yesbud.online::48e4f3c3-53fa-4c2f-a509-3b838eda834e" providerId="AD" clId="Web-{66C1CF24-180D-4BCB-8536-18FADE12A3ED}" dt="2022-03-14T13:45:02.572" v="84"/>
          <ac:spMkLst>
            <pc:docMk/>
            <pc:sldMk cId="3293220275" sldId="263"/>
            <ac:spMk id="11" creationId="{712D4376-A578-4FF1-94FC-245E7A6A489F}"/>
          </ac:spMkLst>
        </pc:spChg>
        <pc:spChg chg="add">
          <ac:chgData name="Bisma  Gulzar" userId="S::bisma@yesbud.online::48e4f3c3-53fa-4c2f-a509-3b838eda834e" providerId="AD" clId="Web-{66C1CF24-180D-4BCB-8536-18FADE12A3ED}" dt="2022-03-14T13:45:02.572" v="84"/>
          <ac:spMkLst>
            <pc:docMk/>
            <pc:sldMk cId="3293220275" sldId="263"/>
            <ac:spMk id="13" creationId="{AEA7509D-F04F-40CB-A0B3-EEF16499CC9F}"/>
          </ac:spMkLst>
        </pc:spChg>
        <pc:spChg chg="add">
          <ac:chgData name="Bisma  Gulzar" userId="S::bisma@yesbud.online::48e4f3c3-53fa-4c2f-a509-3b838eda834e" providerId="AD" clId="Web-{66C1CF24-180D-4BCB-8536-18FADE12A3ED}" dt="2022-03-14T13:45:02.572" v="84"/>
          <ac:spMkLst>
            <pc:docMk/>
            <pc:sldMk cId="3293220275" sldId="263"/>
            <ac:spMk id="17" creationId="{508BEF50-7B1E-49A4-BC19-5F4F1D755E64}"/>
          </ac:spMkLst>
        </pc:spChg>
        <pc:spChg chg="add">
          <ac:chgData name="Bisma  Gulzar" userId="S::bisma@yesbud.online::48e4f3c3-53fa-4c2f-a509-3b838eda834e" providerId="AD" clId="Web-{66C1CF24-180D-4BCB-8536-18FADE12A3ED}" dt="2022-03-14T13:45:02.572" v="84"/>
          <ac:spMkLst>
            <pc:docMk/>
            <pc:sldMk cId="3293220275" sldId="263"/>
            <ac:spMk id="19" creationId="{3FBAD350-5664-4811-A208-657FB882D350}"/>
          </ac:spMkLst>
        </pc:spChg>
        <pc:spChg chg="add">
          <ac:chgData name="Bisma  Gulzar" userId="S::bisma@yesbud.online::48e4f3c3-53fa-4c2f-a509-3b838eda834e" providerId="AD" clId="Web-{66C1CF24-180D-4BCB-8536-18FADE12A3ED}" dt="2022-03-14T13:45:02.572" v="84"/>
          <ac:spMkLst>
            <pc:docMk/>
            <pc:sldMk cId="3293220275" sldId="263"/>
            <ac:spMk id="21" creationId="{C39ADB8F-D187-49D7-BDCF-C1B6DC727068}"/>
          </ac:spMkLst>
        </pc:spChg>
        <pc:cxnChg chg="add">
          <ac:chgData name="Bisma  Gulzar" userId="S::bisma@yesbud.online::48e4f3c3-53fa-4c2f-a509-3b838eda834e" providerId="AD" clId="Web-{66C1CF24-180D-4BCB-8536-18FADE12A3ED}" dt="2022-03-14T13:45:02.572" v="84"/>
          <ac:cxnSpMkLst>
            <pc:docMk/>
            <pc:sldMk cId="3293220275" sldId="263"/>
            <ac:cxnSpMk id="15" creationId="{56020367-4FD5-4596-8E10-C5F095CD8DBF}"/>
          </ac:cxnSpMkLst>
        </pc:cxnChg>
      </pc:sldChg>
    </pc:docChg>
  </pc:docChgLst>
  <pc:docChgLst>
    <pc:chgData name="Bisma  Gulzar" userId="S::bisma@yesbud.online::48e4f3c3-53fa-4c2f-a509-3b838eda834e" providerId="AD" clId="Web-{05FB5E9E-2ADC-C631-FAB5-64EBC56AA92F}"/>
    <pc:docChg chg="addSld modSld sldOrd">
      <pc:chgData name="Bisma  Gulzar" userId="S::bisma@yesbud.online::48e4f3c3-53fa-4c2f-a509-3b838eda834e" providerId="AD" clId="Web-{05FB5E9E-2ADC-C631-FAB5-64EBC56AA92F}" dt="2022-03-14T15:31:57.678" v="43"/>
      <pc:docMkLst>
        <pc:docMk/>
      </pc:docMkLst>
      <pc:sldChg chg="addSp delSp modSp">
        <pc:chgData name="Bisma  Gulzar" userId="S::bisma@yesbud.online::48e4f3c3-53fa-4c2f-a509-3b838eda834e" providerId="AD" clId="Web-{05FB5E9E-2ADC-C631-FAB5-64EBC56AA92F}" dt="2022-03-14T15:21:25.394" v="0"/>
        <pc:sldMkLst>
          <pc:docMk/>
          <pc:sldMk cId="109857222" sldId="256"/>
        </pc:sldMkLst>
        <pc:spChg chg="mod">
          <ac:chgData name="Bisma  Gulzar" userId="S::bisma@yesbud.online::48e4f3c3-53fa-4c2f-a509-3b838eda834e" providerId="AD" clId="Web-{05FB5E9E-2ADC-C631-FAB5-64EBC56AA92F}" dt="2022-03-14T15:21:25.394" v="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isma  Gulzar" userId="S::bisma@yesbud.online::48e4f3c3-53fa-4c2f-a509-3b838eda834e" providerId="AD" clId="Web-{05FB5E9E-2ADC-C631-FAB5-64EBC56AA92F}" dt="2022-03-14T15:21:25.394" v="0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Bisma  Gulzar" userId="S::bisma@yesbud.online::48e4f3c3-53fa-4c2f-a509-3b838eda834e" providerId="AD" clId="Web-{05FB5E9E-2ADC-C631-FAB5-64EBC56AA92F}" dt="2022-03-14T15:21:25.394" v="0"/>
          <ac:spMkLst>
            <pc:docMk/>
            <pc:sldMk cId="109857222" sldId="256"/>
            <ac:spMk id="9" creationId="{74426AB7-D619-4515-962A-BC83909EC015}"/>
          </ac:spMkLst>
        </pc:spChg>
        <pc:spChg chg="del">
          <ac:chgData name="Bisma  Gulzar" userId="S::bisma@yesbud.online::48e4f3c3-53fa-4c2f-a509-3b838eda834e" providerId="AD" clId="Web-{05FB5E9E-2ADC-C631-FAB5-64EBC56AA92F}" dt="2022-03-14T15:21:25.394" v="0"/>
          <ac:spMkLst>
            <pc:docMk/>
            <pc:sldMk cId="109857222" sldId="256"/>
            <ac:spMk id="11" creationId="{DE47DF98-723F-4AAC-ABCF-CACBC438F78F}"/>
          </ac:spMkLst>
        </pc:spChg>
        <pc:spChg chg="add">
          <ac:chgData name="Bisma  Gulzar" userId="S::bisma@yesbud.online::48e4f3c3-53fa-4c2f-a509-3b838eda834e" providerId="AD" clId="Web-{05FB5E9E-2ADC-C631-FAB5-64EBC56AA92F}" dt="2022-03-14T15:21:25.394" v="0"/>
          <ac:spMkLst>
            <pc:docMk/>
            <pc:sldMk cId="109857222" sldId="256"/>
            <ac:spMk id="18" creationId="{23D09407-53BC-485E-B4CE-BC5E4FC4B25B}"/>
          </ac:spMkLst>
        </pc:spChg>
        <pc:spChg chg="add">
          <ac:chgData name="Bisma  Gulzar" userId="S::bisma@yesbud.online::48e4f3c3-53fa-4c2f-a509-3b838eda834e" providerId="AD" clId="Web-{05FB5E9E-2ADC-C631-FAB5-64EBC56AA92F}" dt="2022-03-14T15:21:25.394" v="0"/>
          <ac:spMkLst>
            <pc:docMk/>
            <pc:sldMk cId="109857222" sldId="256"/>
            <ac:spMk id="20" creationId="{921DB988-49FC-4608-B0A2-E2F3A4019041}"/>
          </ac:spMkLst>
        </pc:spChg>
        <pc:grpChg chg="add">
          <ac:chgData name="Bisma  Gulzar" userId="S::bisma@yesbud.online::48e4f3c3-53fa-4c2f-a509-3b838eda834e" providerId="AD" clId="Web-{05FB5E9E-2ADC-C631-FAB5-64EBC56AA92F}" dt="2022-03-14T15:21:25.394" v="0"/>
          <ac:grpSpMkLst>
            <pc:docMk/>
            <pc:sldMk cId="109857222" sldId="256"/>
            <ac:grpSpMk id="22" creationId="{E9B930FD-8671-4C4C-ADCF-73AC1D0CD417}"/>
          </ac:grpSpMkLst>
        </pc:grpChg>
        <pc:grpChg chg="add">
          <ac:chgData name="Bisma  Gulzar" userId="S::bisma@yesbud.online::48e4f3c3-53fa-4c2f-a509-3b838eda834e" providerId="AD" clId="Web-{05FB5E9E-2ADC-C631-FAB5-64EBC56AA92F}" dt="2022-03-14T15:21:25.394" v="0"/>
          <ac:grpSpMkLst>
            <pc:docMk/>
            <pc:sldMk cId="109857222" sldId="256"/>
            <ac:grpSpMk id="28" creationId="{383C2651-AE0C-4AE4-8725-E2F9414FE219}"/>
          </ac:grpSpMkLst>
        </pc:grpChg>
        <pc:picChg chg="mod">
          <ac:chgData name="Bisma  Gulzar" userId="S::bisma@yesbud.online::48e4f3c3-53fa-4c2f-a509-3b838eda834e" providerId="AD" clId="Web-{05FB5E9E-2ADC-C631-FAB5-64EBC56AA92F}" dt="2022-03-14T15:21:25.394" v="0"/>
          <ac:picMkLst>
            <pc:docMk/>
            <pc:sldMk cId="109857222" sldId="256"/>
            <ac:picMk id="4" creationId="{F0897F0C-2554-4D8E-9C5E-35B94C4DABE7}"/>
          </ac:picMkLst>
        </pc:picChg>
        <pc:cxnChg chg="del">
          <ac:chgData name="Bisma  Gulzar" userId="S::bisma@yesbud.online::48e4f3c3-53fa-4c2f-a509-3b838eda834e" providerId="AD" clId="Web-{05FB5E9E-2ADC-C631-FAB5-64EBC56AA92F}" dt="2022-03-14T15:21:25.394" v="0"/>
          <ac:cxnSpMkLst>
            <pc:docMk/>
            <pc:sldMk cId="109857222" sldId="256"/>
            <ac:cxnSpMk id="13" creationId="{EA29FC7C-9308-4FDE-8DCA-405668055B0F}"/>
          </ac:cxnSpMkLst>
        </pc:cxnChg>
      </pc:sldChg>
      <pc:sldChg chg="addSp modSp new mod ord setBg setClrOvrMap">
        <pc:chgData name="Bisma  Gulzar" userId="S::bisma@yesbud.online::48e4f3c3-53fa-4c2f-a509-3b838eda834e" providerId="AD" clId="Web-{05FB5E9E-2ADC-C631-FAB5-64EBC56AA92F}" dt="2022-03-14T15:31:57.678" v="43"/>
        <pc:sldMkLst>
          <pc:docMk/>
          <pc:sldMk cId="1888288126" sldId="264"/>
        </pc:sldMkLst>
        <pc:spChg chg="mod">
          <ac:chgData name="Bisma  Gulzar" userId="S::bisma@yesbud.online::48e4f3c3-53fa-4c2f-a509-3b838eda834e" providerId="AD" clId="Web-{05FB5E9E-2ADC-C631-FAB5-64EBC56AA92F}" dt="2022-03-14T15:31:57.678" v="43"/>
          <ac:spMkLst>
            <pc:docMk/>
            <pc:sldMk cId="1888288126" sldId="264"/>
            <ac:spMk id="2" creationId="{14DDD550-91B6-4DE9-A0C0-25B1E9BAD522}"/>
          </ac:spMkLst>
        </pc:spChg>
        <pc:spChg chg="mod">
          <ac:chgData name="Bisma  Gulzar" userId="S::bisma@yesbud.online::48e4f3c3-53fa-4c2f-a509-3b838eda834e" providerId="AD" clId="Web-{05FB5E9E-2ADC-C631-FAB5-64EBC56AA92F}" dt="2022-03-14T15:31:57.678" v="43"/>
          <ac:spMkLst>
            <pc:docMk/>
            <pc:sldMk cId="1888288126" sldId="264"/>
            <ac:spMk id="3" creationId="{786DA447-C190-4D1F-9E6C-2CAE87B46B1E}"/>
          </ac:spMkLst>
        </pc:spChg>
        <pc:spChg chg="add">
          <ac:chgData name="Bisma  Gulzar" userId="S::bisma@yesbud.online::48e4f3c3-53fa-4c2f-a509-3b838eda834e" providerId="AD" clId="Web-{05FB5E9E-2ADC-C631-FAB5-64EBC56AA92F}" dt="2022-03-14T15:31:57.678" v="43"/>
          <ac:spMkLst>
            <pc:docMk/>
            <pc:sldMk cId="1888288126" sldId="264"/>
            <ac:spMk id="8" creationId="{9264D464-898B-4908-88FD-33A83D6ED64E}"/>
          </ac:spMkLst>
        </pc:spChg>
        <pc:spChg chg="add">
          <ac:chgData name="Bisma  Gulzar" userId="S::bisma@yesbud.online::48e4f3c3-53fa-4c2f-a509-3b838eda834e" providerId="AD" clId="Web-{05FB5E9E-2ADC-C631-FAB5-64EBC56AA92F}" dt="2022-03-14T15:31:57.678" v="43"/>
          <ac:spMkLst>
            <pc:docMk/>
            <pc:sldMk cId="1888288126" sldId="264"/>
            <ac:spMk id="10" creationId="{F0BC1D9E-4401-4EC0-88FD-ED103CB570EA}"/>
          </ac:spMkLst>
        </pc:spChg>
        <pc:spChg chg="add">
          <ac:chgData name="Bisma  Gulzar" userId="S::bisma@yesbud.online::48e4f3c3-53fa-4c2f-a509-3b838eda834e" providerId="AD" clId="Web-{05FB5E9E-2ADC-C631-FAB5-64EBC56AA92F}" dt="2022-03-14T15:31:57.678" v="43"/>
          <ac:spMkLst>
            <pc:docMk/>
            <pc:sldMk cId="1888288126" sldId="264"/>
            <ac:spMk id="12" creationId="{B0AAF7C9-094E-400C-A428-F6C2262F6527}"/>
          </ac:spMkLst>
        </pc:spChg>
        <pc:spChg chg="add">
          <ac:chgData name="Bisma  Gulzar" userId="S::bisma@yesbud.online::48e4f3c3-53fa-4c2f-a509-3b838eda834e" providerId="AD" clId="Web-{05FB5E9E-2ADC-C631-FAB5-64EBC56AA92F}" dt="2022-03-14T15:31:57.678" v="43"/>
          <ac:spMkLst>
            <pc:docMk/>
            <pc:sldMk cId="1888288126" sldId="264"/>
            <ac:spMk id="14" creationId="{6200B311-3585-4069-AAC6-CD443FA5B8AD}"/>
          </ac:spMkLst>
        </pc:spChg>
      </pc:sldChg>
    </pc:docChg>
  </pc:docChgLst>
  <pc:docChgLst>
    <pc:chgData name="Bisma  Gulzar" userId="S::bisma@yesbud.online::48e4f3c3-53fa-4c2f-a509-3b838eda834e" providerId="AD" clId="Web-{8DC102CD-1AB5-B960-92FD-DF100091477A}"/>
    <pc:docChg chg="addSld modSld">
      <pc:chgData name="Bisma  Gulzar" userId="S::bisma@yesbud.online::48e4f3c3-53fa-4c2f-a509-3b838eda834e" providerId="AD" clId="Web-{8DC102CD-1AB5-B960-92FD-DF100091477A}" dt="2022-03-15T14:41:19.584" v="85"/>
      <pc:docMkLst>
        <pc:docMk/>
      </pc:docMkLst>
      <pc:sldChg chg="addSp delSp modSp">
        <pc:chgData name="Bisma  Gulzar" userId="S::bisma@yesbud.online::48e4f3c3-53fa-4c2f-a509-3b838eda834e" providerId="AD" clId="Web-{8DC102CD-1AB5-B960-92FD-DF100091477A}" dt="2022-03-15T14:23:28.808" v="19" actId="20577"/>
        <pc:sldMkLst>
          <pc:docMk/>
          <pc:sldMk cId="3741930240" sldId="259"/>
        </pc:sldMkLst>
        <pc:spChg chg="mod">
          <ac:chgData name="Bisma  Gulzar" userId="S::bisma@yesbud.online::48e4f3c3-53fa-4c2f-a509-3b838eda834e" providerId="AD" clId="Web-{8DC102CD-1AB5-B960-92FD-DF100091477A}" dt="2022-03-15T14:23:28.808" v="19" actId="20577"/>
          <ac:spMkLst>
            <pc:docMk/>
            <pc:sldMk cId="3741930240" sldId="259"/>
            <ac:spMk id="2" creationId="{1C831220-1DDC-4D75-9D96-2A2388BE30C0}"/>
          </ac:spMkLst>
        </pc:spChg>
        <pc:spChg chg="del">
          <ac:chgData name="Bisma  Gulzar" userId="S::bisma@yesbud.online::48e4f3c3-53fa-4c2f-a509-3b838eda834e" providerId="AD" clId="Web-{8DC102CD-1AB5-B960-92FD-DF100091477A}" dt="2022-03-15T14:19:49.303" v="1"/>
          <ac:spMkLst>
            <pc:docMk/>
            <pc:sldMk cId="3741930240" sldId="259"/>
            <ac:spMk id="7" creationId="{1A3C89F8-0D2F-47FF-B903-151248265F47}"/>
          </ac:spMkLst>
        </pc:spChg>
        <pc:spChg chg="del">
          <ac:chgData name="Bisma  Gulzar" userId="S::bisma@yesbud.online::48e4f3c3-53fa-4c2f-a509-3b838eda834e" providerId="AD" clId="Web-{8DC102CD-1AB5-B960-92FD-DF100091477A}" dt="2022-03-15T14:19:49.303" v="1"/>
          <ac:spMkLst>
            <pc:docMk/>
            <pc:sldMk cId="3741930240" sldId="259"/>
            <ac:spMk id="9" creationId="{C5CB530E-515E-412C-9DF1-5F8FFBD6F383}"/>
          </ac:spMkLst>
        </pc:spChg>
        <pc:spChg chg="del">
          <ac:chgData name="Bisma  Gulzar" userId="S::bisma@yesbud.online::48e4f3c3-53fa-4c2f-a509-3b838eda834e" providerId="AD" clId="Web-{8DC102CD-1AB5-B960-92FD-DF100091477A}" dt="2022-03-15T14:19:49.303" v="1"/>
          <ac:spMkLst>
            <pc:docMk/>
            <pc:sldMk cId="3741930240" sldId="259"/>
            <ac:spMk id="11" creationId="{712D4376-A578-4FF1-94FC-245E7A6A489F}"/>
          </ac:spMkLst>
        </pc:spChg>
        <pc:spChg chg="del">
          <ac:chgData name="Bisma  Gulzar" userId="S::bisma@yesbud.online::48e4f3c3-53fa-4c2f-a509-3b838eda834e" providerId="AD" clId="Web-{8DC102CD-1AB5-B960-92FD-DF100091477A}" dt="2022-03-15T14:19:49.303" v="1"/>
          <ac:spMkLst>
            <pc:docMk/>
            <pc:sldMk cId="3741930240" sldId="259"/>
            <ac:spMk id="13" creationId="{AEA7509D-F04F-40CB-A0B3-EEF16499CC9F}"/>
          </ac:spMkLst>
        </pc:spChg>
        <pc:spChg chg="del">
          <ac:chgData name="Bisma  Gulzar" userId="S::bisma@yesbud.online::48e4f3c3-53fa-4c2f-a509-3b838eda834e" providerId="AD" clId="Web-{8DC102CD-1AB5-B960-92FD-DF100091477A}" dt="2022-03-15T14:19:49.303" v="1"/>
          <ac:spMkLst>
            <pc:docMk/>
            <pc:sldMk cId="3741930240" sldId="259"/>
            <ac:spMk id="17" creationId="{508BEF50-7B1E-49A4-BC19-5F4F1D755E64}"/>
          </ac:spMkLst>
        </pc:spChg>
        <pc:spChg chg="del">
          <ac:chgData name="Bisma  Gulzar" userId="S::bisma@yesbud.online::48e4f3c3-53fa-4c2f-a509-3b838eda834e" providerId="AD" clId="Web-{8DC102CD-1AB5-B960-92FD-DF100091477A}" dt="2022-03-15T14:19:49.303" v="1"/>
          <ac:spMkLst>
            <pc:docMk/>
            <pc:sldMk cId="3741930240" sldId="259"/>
            <ac:spMk id="19" creationId="{3FBAD350-5664-4811-A208-657FB882D350}"/>
          </ac:spMkLst>
        </pc:spChg>
        <pc:spChg chg="del">
          <ac:chgData name="Bisma  Gulzar" userId="S::bisma@yesbud.online::48e4f3c3-53fa-4c2f-a509-3b838eda834e" providerId="AD" clId="Web-{8DC102CD-1AB5-B960-92FD-DF100091477A}" dt="2022-03-15T14:19:49.303" v="1"/>
          <ac:spMkLst>
            <pc:docMk/>
            <pc:sldMk cId="3741930240" sldId="259"/>
            <ac:spMk id="21" creationId="{C39ADB8F-D187-49D7-BDCF-C1B6DC727068}"/>
          </ac:spMkLst>
        </pc:spChg>
        <pc:spChg chg="add del">
          <ac:chgData name="Bisma  Gulzar" userId="S::bisma@yesbud.online::48e4f3c3-53fa-4c2f-a509-3b838eda834e" providerId="AD" clId="Web-{8DC102CD-1AB5-B960-92FD-DF100091477A}" dt="2022-03-15T14:22:12.150" v="10"/>
          <ac:spMkLst>
            <pc:docMk/>
            <pc:sldMk cId="3741930240" sldId="259"/>
            <ac:spMk id="26" creationId="{BA79A7CF-01AF-4178-9369-94E0C90EB046}"/>
          </ac:spMkLst>
        </pc:spChg>
        <pc:spChg chg="add del">
          <ac:chgData name="Bisma  Gulzar" userId="S::bisma@yesbud.online::48e4f3c3-53fa-4c2f-a509-3b838eda834e" providerId="AD" clId="Web-{8DC102CD-1AB5-B960-92FD-DF100091477A}" dt="2022-03-15T14:22:12.150" v="10"/>
          <ac:spMkLst>
            <pc:docMk/>
            <pc:sldMk cId="3741930240" sldId="259"/>
            <ac:spMk id="28" creationId="{99413ED5-9ED4-4772-BCE4-2BCAE6B12E35}"/>
          </ac:spMkLst>
        </pc:spChg>
        <pc:spChg chg="add del">
          <ac:chgData name="Bisma  Gulzar" userId="S::bisma@yesbud.online::48e4f3c3-53fa-4c2f-a509-3b838eda834e" providerId="AD" clId="Web-{8DC102CD-1AB5-B960-92FD-DF100091477A}" dt="2022-03-15T14:22:12.150" v="10"/>
          <ac:spMkLst>
            <pc:docMk/>
            <pc:sldMk cId="3741930240" sldId="259"/>
            <ac:spMk id="30" creationId="{04357C93-F0CB-4A1C-8F77-4E9063789819}"/>
          </ac:spMkLst>
        </pc:spChg>
        <pc:spChg chg="add del">
          <ac:chgData name="Bisma  Gulzar" userId="S::bisma@yesbud.online::48e4f3c3-53fa-4c2f-a509-3b838eda834e" providerId="AD" clId="Web-{8DC102CD-1AB5-B960-92FD-DF100091477A}" dt="2022-03-15T14:22:12.150" v="10"/>
          <ac:spMkLst>
            <pc:docMk/>
            <pc:sldMk cId="3741930240" sldId="259"/>
            <ac:spMk id="32" creationId="{90F533E9-6690-41A8-A372-4C6C622D028D}"/>
          </ac:spMkLst>
        </pc:spChg>
        <pc:spChg chg="add del">
          <ac:chgData name="Bisma  Gulzar" userId="S::bisma@yesbud.online::48e4f3c3-53fa-4c2f-a509-3b838eda834e" providerId="AD" clId="Web-{8DC102CD-1AB5-B960-92FD-DF100091477A}" dt="2022-03-15T14:22:24.400" v="13"/>
          <ac:spMkLst>
            <pc:docMk/>
            <pc:sldMk cId="3741930240" sldId="259"/>
            <ac:spMk id="37" creationId="{E45B1D5C-0827-4AF0-8186-11FC5A8B8B92}"/>
          </ac:spMkLst>
        </pc:spChg>
        <pc:spChg chg="add del">
          <ac:chgData name="Bisma  Gulzar" userId="S::bisma@yesbud.online::48e4f3c3-53fa-4c2f-a509-3b838eda834e" providerId="AD" clId="Web-{8DC102CD-1AB5-B960-92FD-DF100091477A}" dt="2022-03-15T14:22:24.400" v="13"/>
          <ac:spMkLst>
            <pc:docMk/>
            <pc:sldMk cId="3741930240" sldId="259"/>
            <ac:spMk id="39" creationId="{99413ED5-9ED4-4772-BCE4-2BCAE6B12E35}"/>
          </ac:spMkLst>
        </pc:spChg>
        <pc:spChg chg="add del">
          <ac:chgData name="Bisma  Gulzar" userId="S::bisma@yesbud.online::48e4f3c3-53fa-4c2f-a509-3b838eda834e" providerId="AD" clId="Web-{8DC102CD-1AB5-B960-92FD-DF100091477A}" dt="2022-03-15T14:22:24.400" v="13"/>
          <ac:spMkLst>
            <pc:docMk/>
            <pc:sldMk cId="3741930240" sldId="259"/>
            <ac:spMk id="41" creationId="{04357C93-F0CB-4A1C-8F77-4E9063789819}"/>
          </ac:spMkLst>
        </pc:spChg>
        <pc:spChg chg="add del">
          <ac:chgData name="Bisma  Gulzar" userId="S::bisma@yesbud.online::48e4f3c3-53fa-4c2f-a509-3b838eda834e" providerId="AD" clId="Web-{8DC102CD-1AB5-B960-92FD-DF100091477A}" dt="2022-03-15T14:22:24.400" v="13"/>
          <ac:spMkLst>
            <pc:docMk/>
            <pc:sldMk cId="3741930240" sldId="259"/>
            <ac:spMk id="43" creationId="{90F533E9-6690-41A8-A372-4C6C622D028D}"/>
          </ac:spMkLst>
        </pc:spChg>
        <pc:spChg chg="add del">
          <ac:chgData name="Bisma  Gulzar" userId="S::bisma@yesbud.online::48e4f3c3-53fa-4c2f-a509-3b838eda834e" providerId="AD" clId="Web-{8DC102CD-1AB5-B960-92FD-DF100091477A}" dt="2022-03-15T14:23:18.917" v="18"/>
          <ac:spMkLst>
            <pc:docMk/>
            <pc:sldMk cId="3741930240" sldId="259"/>
            <ac:spMk id="48" creationId="{19D32F93-50AC-4C46-A5DB-291C60DDB7BD}"/>
          </ac:spMkLst>
        </pc:spChg>
        <pc:spChg chg="add del">
          <ac:chgData name="Bisma  Gulzar" userId="S::bisma@yesbud.online::48e4f3c3-53fa-4c2f-a509-3b838eda834e" providerId="AD" clId="Web-{8DC102CD-1AB5-B960-92FD-DF100091477A}" dt="2022-03-15T14:23:18.917" v="18"/>
          <ac:spMkLst>
            <pc:docMk/>
            <pc:sldMk cId="3741930240" sldId="259"/>
            <ac:spMk id="50" creationId="{86FD7672-78BE-4D6F-A711-2CDB79B52DFF}"/>
          </ac:spMkLst>
        </pc:spChg>
        <pc:spChg chg="add del">
          <ac:chgData name="Bisma  Gulzar" userId="S::bisma@yesbud.online::48e4f3c3-53fa-4c2f-a509-3b838eda834e" providerId="AD" clId="Web-{8DC102CD-1AB5-B960-92FD-DF100091477A}" dt="2022-03-15T14:23:18.917" v="18"/>
          <ac:spMkLst>
            <pc:docMk/>
            <pc:sldMk cId="3741930240" sldId="259"/>
            <ac:spMk id="52" creationId="{827DC2C4-B485-428A-BF4A-472D2967F47F}"/>
          </ac:spMkLst>
        </pc:spChg>
        <pc:spChg chg="add del">
          <ac:chgData name="Bisma  Gulzar" userId="S::bisma@yesbud.online::48e4f3c3-53fa-4c2f-a509-3b838eda834e" providerId="AD" clId="Web-{8DC102CD-1AB5-B960-92FD-DF100091477A}" dt="2022-03-15T14:23:18.917" v="18"/>
          <ac:spMkLst>
            <pc:docMk/>
            <pc:sldMk cId="3741930240" sldId="259"/>
            <ac:spMk id="54" creationId="{4A62647B-1222-407C-8740-5A497612B1F5}"/>
          </ac:spMkLst>
        </pc:spChg>
        <pc:spChg chg="add">
          <ac:chgData name="Bisma  Gulzar" userId="S::bisma@yesbud.online::48e4f3c3-53fa-4c2f-a509-3b838eda834e" providerId="AD" clId="Web-{8DC102CD-1AB5-B960-92FD-DF100091477A}" dt="2022-03-15T14:23:18.917" v="18"/>
          <ac:spMkLst>
            <pc:docMk/>
            <pc:sldMk cId="3741930240" sldId="259"/>
            <ac:spMk id="59" creationId="{19D32F93-50AC-4C46-A5DB-291C60DDB7BD}"/>
          </ac:spMkLst>
        </pc:spChg>
        <pc:spChg chg="add">
          <ac:chgData name="Bisma  Gulzar" userId="S::bisma@yesbud.online::48e4f3c3-53fa-4c2f-a509-3b838eda834e" providerId="AD" clId="Web-{8DC102CD-1AB5-B960-92FD-DF100091477A}" dt="2022-03-15T14:23:18.917" v="18"/>
          <ac:spMkLst>
            <pc:docMk/>
            <pc:sldMk cId="3741930240" sldId="259"/>
            <ac:spMk id="61" creationId="{86FD7672-78BE-4D6F-A711-2CDB79B52DFF}"/>
          </ac:spMkLst>
        </pc:spChg>
        <pc:spChg chg="add">
          <ac:chgData name="Bisma  Gulzar" userId="S::bisma@yesbud.online::48e4f3c3-53fa-4c2f-a509-3b838eda834e" providerId="AD" clId="Web-{8DC102CD-1AB5-B960-92FD-DF100091477A}" dt="2022-03-15T14:23:18.917" v="18"/>
          <ac:spMkLst>
            <pc:docMk/>
            <pc:sldMk cId="3741930240" sldId="259"/>
            <ac:spMk id="63" creationId="{827DC2C4-B485-428A-BF4A-472D2967F47F}"/>
          </ac:spMkLst>
        </pc:spChg>
        <pc:spChg chg="add">
          <ac:chgData name="Bisma  Gulzar" userId="S::bisma@yesbud.online::48e4f3c3-53fa-4c2f-a509-3b838eda834e" providerId="AD" clId="Web-{8DC102CD-1AB5-B960-92FD-DF100091477A}" dt="2022-03-15T14:23:18.917" v="18"/>
          <ac:spMkLst>
            <pc:docMk/>
            <pc:sldMk cId="3741930240" sldId="259"/>
            <ac:spMk id="65" creationId="{4A62647B-1222-407C-8740-5A497612B1F5}"/>
          </ac:spMkLst>
        </pc:spChg>
        <pc:picChg chg="add del mod">
          <ac:chgData name="Bisma  Gulzar" userId="S::bisma@yesbud.online::48e4f3c3-53fa-4c2f-a509-3b838eda834e" providerId="AD" clId="Web-{8DC102CD-1AB5-B960-92FD-DF100091477A}" dt="2022-03-15T14:23:12.308" v="15"/>
          <ac:picMkLst>
            <pc:docMk/>
            <pc:sldMk cId="3741930240" sldId="259"/>
            <ac:picMk id="3" creationId="{EECBA3D5-00AB-49B3-9A5C-5E4483B3ADFA}"/>
          </ac:picMkLst>
        </pc:picChg>
        <pc:picChg chg="add mod">
          <ac:chgData name="Bisma  Gulzar" userId="S::bisma@yesbud.online::48e4f3c3-53fa-4c2f-a509-3b838eda834e" providerId="AD" clId="Web-{8DC102CD-1AB5-B960-92FD-DF100091477A}" dt="2022-03-15T14:23:18.917" v="18"/>
          <ac:picMkLst>
            <pc:docMk/>
            <pc:sldMk cId="3741930240" sldId="259"/>
            <ac:picMk id="4" creationId="{96917F51-A1DB-4CE9-9002-FBC0F76BA3CD}"/>
          </ac:picMkLst>
        </pc:picChg>
        <pc:cxnChg chg="del">
          <ac:chgData name="Bisma  Gulzar" userId="S::bisma@yesbud.online::48e4f3c3-53fa-4c2f-a509-3b838eda834e" providerId="AD" clId="Web-{8DC102CD-1AB5-B960-92FD-DF100091477A}" dt="2022-03-15T14:19:49.303" v="1"/>
          <ac:cxnSpMkLst>
            <pc:docMk/>
            <pc:sldMk cId="3741930240" sldId="259"/>
            <ac:cxnSpMk id="15" creationId="{56020367-4FD5-4596-8E10-C5F095CD8DBF}"/>
          </ac:cxnSpMkLst>
        </pc:cxnChg>
      </pc:sldChg>
      <pc:sldChg chg="addSp delSp modSp mod setBg setClrOvrMap">
        <pc:chgData name="Bisma  Gulzar" userId="S::bisma@yesbud.online::48e4f3c3-53fa-4c2f-a509-3b838eda834e" providerId="AD" clId="Web-{8DC102CD-1AB5-B960-92FD-DF100091477A}" dt="2022-03-15T14:25:15.639" v="25"/>
        <pc:sldMkLst>
          <pc:docMk/>
          <pc:sldMk cId="3545622159" sldId="260"/>
        </pc:sldMkLst>
        <pc:spChg chg="mod">
          <ac:chgData name="Bisma  Gulzar" userId="S::bisma@yesbud.online::48e4f3c3-53fa-4c2f-a509-3b838eda834e" providerId="AD" clId="Web-{8DC102CD-1AB5-B960-92FD-DF100091477A}" dt="2022-03-15T14:25:15.639" v="25"/>
          <ac:spMkLst>
            <pc:docMk/>
            <pc:sldMk cId="3545622159" sldId="260"/>
            <ac:spMk id="2" creationId="{C0C8B4D9-A1C8-4EA3-9487-BCAF399C248A}"/>
          </ac:spMkLst>
        </pc:spChg>
        <pc:spChg chg="add mod">
          <ac:chgData name="Bisma  Gulzar" userId="S::bisma@yesbud.online::48e4f3c3-53fa-4c2f-a509-3b838eda834e" providerId="AD" clId="Web-{8DC102CD-1AB5-B960-92FD-DF100091477A}" dt="2022-03-15T14:25:15.639" v="25"/>
          <ac:spMkLst>
            <pc:docMk/>
            <pc:sldMk cId="3545622159" sldId="260"/>
            <ac:spMk id="3" creationId="{19F404A1-399E-4169-BADB-6DE7E098DB0D}"/>
          </ac:spMkLst>
        </pc:spChg>
        <pc:spChg chg="del">
          <ac:chgData name="Bisma  Gulzar" userId="S::bisma@yesbud.online::48e4f3c3-53fa-4c2f-a509-3b838eda834e" providerId="AD" clId="Web-{8DC102CD-1AB5-B960-92FD-DF100091477A}" dt="2022-03-15T14:24:17.825" v="22"/>
          <ac:spMkLst>
            <pc:docMk/>
            <pc:sldMk cId="3545622159" sldId="260"/>
            <ac:spMk id="7" creationId="{A4FB2F3E-259B-4650-B258-F09745BAA841}"/>
          </ac:spMkLst>
        </pc:spChg>
        <pc:spChg chg="del">
          <ac:chgData name="Bisma  Gulzar" userId="S::bisma@yesbud.online::48e4f3c3-53fa-4c2f-a509-3b838eda834e" providerId="AD" clId="Web-{8DC102CD-1AB5-B960-92FD-DF100091477A}" dt="2022-03-15T14:24:17.825" v="22"/>
          <ac:spMkLst>
            <pc:docMk/>
            <pc:sldMk cId="3545622159" sldId="260"/>
            <ac:spMk id="30" creationId="{83CB2632-0822-4E49-A707-FA1B8A4D0173}"/>
          </ac:spMkLst>
        </pc:spChg>
        <pc:spChg chg="add del">
          <ac:chgData name="Bisma  Gulzar" userId="S::bisma@yesbud.online::48e4f3c3-53fa-4c2f-a509-3b838eda834e" providerId="AD" clId="Web-{8DC102CD-1AB5-B960-92FD-DF100091477A}" dt="2022-03-15T14:25:15.639" v="25"/>
          <ac:spMkLst>
            <pc:docMk/>
            <pc:sldMk cId="3545622159" sldId="260"/>
            <ac:spMk id="36" creationId="{9AA72BD9-2C5A-4EDC-931F-5AA08EACA0F3}"/>
          </ac:spMkLst>
        </pc:spChg>
        <pc:spChg chg="add del">
          <ac:chgData name="Bisma  Gulzar" userId="S::bisma@yesbud.online::48e4f3c3-53fa-4c2f-a509-3b838eda834e" providerId="AD" clId="Web-{8DC102CD-1AB5-B960-92FD-DF100091477A}" dt="2022-03-15T14:25:15.639" v="25"/>
          <ac:spMkLst>
            <pc:docMk/>
            <pc:sldMk cId="3545622159" sldId="260"/>
            <ac:spMk id="38" creationId="{DD3981AC-7B61-4947-BCF3-F7AA7FA385B9}"/>
          </ac:spMkLst>
        </pc:spChg>
        <pc:spChg chg="add del">
          <ac:chgData name="Bisma  Gulzar" userId="S::bisma@yesbud.online::48e4f3c3-53fa-4c2f-a509-3b838eda834e" providerId="AD" clId="Web-{8DC102CD-1AB5-B960-92FD-DF100091477A}" dt="2022-03-15T14:25:15.639" v="25"/>
          <ac:spMkLst>
            <pc:docMk/>
            <pc:sldMk cId="3545622159" sldId="260"/>
            <ac:spMk id="40" creationId="{55D4142C-5077-457F-A6AD-3FECFDB39685}"/>
          </ac:spMkLst>
        </pc:spChg>
        <pc:spChg chg="add del">
          <ac:chgData name="Bisma  Gulzar" userId="S::bisma@yesbud.online::48e4f3c3-53fa-4c2f-a509-3b838eda834e" providerId="AD" clId="Web-{8DC102CD-1AB5-B960-92FD-DF100091477A}" dt="2022-03-15T14:25:15.639" v="25"/>
          <ac:spMkLst>
            <pc:docMk/>
            <pc:sldMk cId="3545622159" sldId="260"/>
            <ac:spMk id="42" creationId="{7A5F0580-5EE9-419F-96EE-B6529EF6E7D0}"/>
          </ac:spMkLst>
        </pc:spChg>
        <pc:spChg chg="add">
          <ac:chgData name="Bisma  Gulzar" userId="S::bisma@yesbud.online::48e4f3c3-53fa-4c2f-a509-3b838eda834e" providerId="AD" clId="Web-{8DC102CD-1AB5-B960-92FD-DF100091477A}" dt="2022-03-15T14:25:15.639" v="25"/>
          <ac:spMkLst>
            <pc:docMk/>
            <pc:sldMk cId="3545622159" sldId="260"/>
            <ac:spMk id="47" creationId="{231BF440-39FA-4087-84CC-2EEC0BBDAF29}"/>
          </ac:spMkLst>
        </pc:spChg>
        <pc:spChg chg="add">
          <ac:chgData name="Bisma  Gulzar" userId="S::bisma@yesbud.online::48e4f3c3-53fa-4c2f-a509-3b838eda834e" providerId="AD" clId="Web-{8DC102CD-1AB5-B960-92FD-DF100091477A}" dt="2022-03-15T14:25:15.639" v="25"/>
          <ac:spMkLst>
            <pc:docMk/>
            <pc:sldMk cId="3545622159" sldId="260"/>
            <ac:spMk id="49" creationId="{F04E4CBA-303B-48BD-8451-C2701CB0EEBF}"/>
          </ac:spMkLst>
        </pc:spChg>
        <pc:spChg chg="add">
          <ac:chgData name="Bisma  Gulzar" userId="S::bisma@yesbud.online::48e4f3c3-53fa-4c2f-a509-3b838eda834e" providerId="AD" clId="Web-{8DC102CD-1AB5-B960-92FD-DF100091477A}" dt="2022-03-15T14:25:15.639" v="25"/>
          <ac:spMkLst>
            <pc:docMk/>
            <pc:sldMk cId="3545622159" sldId="260"/>
            <ac:spMk id="51" creationId="{F6CA58B3-AFCC-4A40-9882-50D5080879B0}"/>
          </ac:spMkLst>
        </pc:spChg>
        <pc:spChg chg="add">
          <ac:chgData name="Bisma  Gulzar" userId="S::bisma@yesbud.online::48e4f3c3-53fa-4c2f-a509-3b838eda834e" providerId="AD" clId="Web-{8DC102CD-1AB5-B960-92FD-DF100091477A}" dt="2022-03-15T14:25:15.639" v="25"/>
          <ac:spMkLst>
            <pc:docMk/>
            <pc:sldMk cId="3545622159" sldId="260"/>
            <ac:spMk id="53" creationId="{75C56826-D4E5-42ED-8529-079651CB3005}"/>
          </ac:spMkLst>
        </pc:spChg>
        <pc:spChg chg="add">
          <ac:chgData name="Bisma  Gulzar" userId="S::bisma@yesbud.online::48e4f3c3-53fa-4c2f-a509-3b838eda834e" providerId="AD" clId="Web-{8DC102CD-1AB5-B960-92FD-DF100091477A}" dt="2022-03-15T14:25:15.639" v="25"/>
          <ac:spMkLst>
            <pc:docMk/>
            <pc:sldMk cId="3545622159" sldId="260"/>
            <ac:spMk id="55" creationId="{82095FCE-EF05-4443-B97A-85DEE3A5CA17}"/>
          </ac:spMkLst>
        </pc:spChg>
        <pc:spChg chg="add">
          <ac:chgData name="Bisma  Gulzar" userId="S::bisma@yesbud.online::48e4f3c3-53fa-4c2f-a509-3b838eda834e" providerId="AD" clId="Web-{8DC102CD-1AB5-B960-92FD-DF100091477A}" dt="2022-03-15T14:25:15.639" v="25"/>
          <ac:spMkLst>
            <pc:docMk/>
            <pc:sldMk cId="3545622159" sldId="260"/>
            <ac:spMk id="57" creationId="{CA00AE6B-AA30-4CF8-BA6F-339B780AD76C}"/>
          </ac:spMkLst>
        </pc:spChg>
        <pc:grpChg chg="del">
          <ac:chgData name="Bisma  Gulzar" userId="S::bisma@yesbud.online::48e4f3c3-53fa-4c2f-a509-3b838eda834e" providerId="AD" clId="Web-{8DC102CD-1AB5-B960-92FD-DF100091477A}" dt="2022-03-15T14:24:17.825" v="22"/>
          <ac:grpSpMkLst>
            <pc:docMk/>
            <pc:sldMk cId="3545622159" sldId="260"/>
            <ac:grpSpMk id="9" creationId="{084C5BAC-71DF-48C0-AB51-699516D3BE58}"/>
          </ac:grpSpMkLst>
        </pc:grpChg>
        <pc:picChg chg="add mod ord">
          <ac:chgData name="Bisma  Gulzar" userId="S::bisma@yesbud.online::48e4f3c3-53fa-4c2f-a509-3b838eda834e" providerId="AD" clId="Web-{8DC102CD-1AB5-B960-92FD-DF100091477A}" dt="2022-03-15T14:25:15.639" v="25"/>
          <ac:picMkLst>
            <pc:docMk/>
            <pc:sldMk cId="3545622159" sldId="260"/>
            <ac:picMk id="4" creationId="{2E82635B-7644-4372-8ABB-393F6297C89F}"/>
          </ac:picMkLst>
        </pc:picChg>
        <pc:picChg chg="add mod">
          <ac:chgData name="Bisma  Gulzar" userId="S::bisma@yesbud.online::48e4f3c3-53fa-4c2f-a509-3b838eda834e" providerId="AD" clId="Web-{8DC102CD-1AB5-B960-92FD-DF100091477A}" dt="2022-03-15T14:25:15.639" v="25"/>
          <ac:picMkLst>
            <pc:docMk/>
            <pc:sldMk cId="3545622159" sldId="260"/>
            <ac:picMk id="32" creationId="{6D2E361B-CC31-72A9-4D76-40A0CA33E80D}"/>
          </ac:picMkLst>
        </pc:picChg>
      </pc:sldChg>
      <pc:sldChg chg="addSp delSp modSp mod setBg setClrOvrMap">
        <pc:chgData name="Bisma  Gulzar" userId="S::bisma@yesbud.online::48e4f3c3-53fa-4c2f-a509-3b838eda834e" providerId="AD" clId="Web-{8DC102CD-1AB5-B960-92FD-DF100091477A}" dt="2022-03-15T14:27:34.611" v="45"/>
        <pc:sldMkLst>
          <pc:docMk/>
          <pc:sldMk cId="3837310367" sldId="261"/>
        </pc:sldMkLst>
        <pc:spChg chg="mod ord">
          <ac:chgData name="Bisma  Gulzar" userId="S::bisma@yesbud.online::48e4f3c3-53fa-4c2f-a509-3b838eda834e" providerId="AD" clId="Web-{8DC102CD-1AB5-B960-92FD-DF100091477A}" dt="2022-03-15T14:26:56.391" v="38"/>
          <ac:spMkLst>
            <pc:docMk/>
            <pc:sldMk cId="3837310367" sldId="261"/>
            <ac:spMk id="2" creationId="{E378B060-B821-4236-BF39-80CB8BFB88E3}"/>
          </ac:spMkLst>
        </pc:spChg>
        <pc:spChg chg="add mod">
          <ac:chgData name="Bisma  Gulzar" userId="S::bisma@yesbud.online::48e4f3c3-53fa-4c2f-a509-3b838eda834e" providerId="AD" clId="Web-{8DC102CD-1AB5-B960-92FD-DF100091477A}" dt="2022-03-15T14:27:34.611" v="45"/>
          <ac:spMkLst>
            <pc:docMk/>
            <pc:sldMk cId="3837310367" sldId="261"/>
            <ac:spMk id="3" creationId="{035622EC-B2B8-4F74-9ADD-9B506DB9B515}"/>
          </ac:spMkLst>
        </pc:spChg>
        <pc:spChg chg="add del mod">
          <ac:chgData name="Bisma  Gulzar" userId="S::bisma@yesbud.online::48e4f3c3-53fa-4c2f-a509-3b838eda834e" providerId="AD" clId="Web-{8DC102CD-1AB5-B960-92FD-DF100091477A}" dt="2022-03-15T14:26:50.875" v="37"/>
          <ac:spMkLst>
            <pc:docMk/>
            <pc:sldMk cId="3837310367" sldId="261"/>
            <ac:spMk id="4" creationId="{688387B7-F02C-494C-9F62-7E8C8C4FD1B5}"/>
          </ac:spMkLst>
        </pc:spChg>
        <pc:spChg chg="add del">
          <ac:chgData name="Bisma  Gulzar" userId="S::bisma@yesbud.online::48e4f3c3-53fa-4c2f-a509-3b838eda834e" providerId="AD" clId="Web-{8DC102CD-1AB5-B960-92FD-DF100091477A}" dt="2022-03-15T14:26:13.046" v="30"/>
          <ac:spMkLst>
            <pc:docMk/>
            <pc:sldMk cId="3837310367" sldId="261"/>
            <ac:spMk id="9" creationId="{E49CC64F-7275-4E33-961B-0C5CDC439875}"/>
          </ac:spMkLst>
        </pc:spChg>
        <pc:spChg chg="add del">
          <ac:chgData name="Bisma  Gulzar" userId="S::bisma@yesbud.online::48e4f3c3-53fa-4c2f-a509-3b838eda834e" providerId="AD" clId="Web-{8DC102CD-1AB5-B960-92FD-DF100091477A}" dt="2022-03-15T14:26:13.031" v="29"/>
          <ac:spMkLst>
            <pc:docMk/>
            <pc:sldMk cId="3837310367" sldId="261"/>
            <ac:spMk id="14" creationId="{9AA72BD9-2C5A-4EDC-931F-5AA08EACA0F3}"/>
          </ac:spMkLst>
        </pc:spChg>
        <pc:spChg chg="add del">
          <ac:chgData name="Bisma  Gulzar" userId="S::bisma@yesbud.online::48e4f3c3-53fa-4c2f-a509-3b838eda834e" providerId="AD" clId="Web-{8DC102CD-1AB5-B960-92FD-DF100091477A}" dt="2022-03-15T14:26:13.031" v="29"/>
          <ac:spMkLst>
            <pc:docMk/>
            <pc:sldMk cId="3837310367" sldId="261"/>
            <ac:spMk id="16" creationId="{DD3981AC-7B61-4947-BCF3-F7AA7FA385B9}"/>
          </ac:spMkLst>
        </pc:spChg>
        <pc:spChg chg="add del">
          <ac:chgData name="Bisma  Gulzar" userId="S::bisma@yesbud.online::48e4f3c3-53fa-4c2f-a509-3b838eda834e" providerId="AD" clId="Web-{8DC102CD-1AB5-B960-92FD-DF100091477A}" dt="2022-03-15T14:26:13.031" v="29"/>
          <ac:spMkLst>
            <pc:docMk/>
            <pc:sldMk cId="3837310367" sldId="261"/>
            <ac:spMk id="18" creationId="{55D4142C-5077-457F-A6AD-3FECFDB39685}"/>
          </ac:spMkLst>
        </pc:spChg>
        <pc:spChg chg="add del">
          <ac:chgData name="Bisma  Gulzar" userId="S::bisma@yesbud.online::48e4f3c3-53fa-4c2f-a509-3b838eda834e" providerId="AD" clId="Web-{8DC102CD-1AB5-B960-92FD-DF100091477A}" dt="2022-03-15T14:26:13.031" v="29"/>
          <ac:spMkLst>
            <pc:docMk/>
            <pc:sldMk cId="3837310367" sldId="261"/>
            <ac:spMk id="20" creationId="{7A5F0580-5EE9-419F-96EE-B6529EF6E7D0}"/>
          </ac:spMkLst>
        </pc:spChg>
        <pc:spChg chg="add del">
          <ac:chgData name="Bisma  Gulzar" userId="S::bisma@yesbud.online::48e4f3c3-53fa-4c2f-a509-3b838eda834e" providerId="AD" clId="Web-{8DC102CD-1AB5-B960-92FD-DF100091477A}" dt="2022-03-15T14:26:56.391" v="38"/>
          <ac:spMkLst>
            <pc:docMk/>
            <pc:sldMk cId="3837310367" sldId="261"/>
            <ac:spMk id="22" creationId="{5E39A796-BE83-48B1-B33F-35C4A32AAB57}"/>
          </ac:spMkLst>
        </pc:spChg>
        <pc:spChg chg="add del">
          <ac:chgData name="Bisma  Gulzar" userId="S::bisma@yesbud.online::48e4f3c3-53fa-4c2f-a509-3b838eda834e" providerId="AD" clId="Web-{8DC102CD-1AB5-B960-92FD-DF100091477A}" dt="2022-03-15T14:26:56.391" v="38"/>
          <ac:spMkLst>
            <pc:docMk/>
            <pc:sldMk cId="3837310367" sldId="261"/>
            <ac:spMk id="23" creationId="{72F84B47-E267-4194-8194-831DB7B5547F}"/>
          </ac:spMkLst>
        </pc:spChg>
        <pc:spChg chg="add del">
          <ac:chgData name="Bisma  Gulzar" userId="S::bisma@yesbud.online::48e4f3c3-53fa-4c2f-a509-3b838eda834e" providerId="AD" clId="Web-{8DC102CD-1AB5-B960-92FD-DF100091477A}" dt="2022-03-15T14:27:34.611" v="45"/>
          <ac:spMkLst>
            <pc:docMk/>
            <pc:sldMk cId="3837310367" sldId="261"/>
            <ac:spMk id="28" creationId="{8FC9BE17-9A7B-462D-AE50-3D8777387304}"/>
          </ac:spMkLst>
        </pc:spChg>
        <pc:spChg chg="add del">
          <ac:chgData name="Bisma  Gulzar" userId="S::bisma@yesbud.online::48e4f3c3-53fa-4c2f-a509-3b838eda834e" providerId="AD" clId="Web-{8DC102CD-1AB5-B960-92FD-DF100091477A}" dt="2022-03-15T14:27:34.611" v="45"/>
          <ac:spMkLst>
            <pc:docMk/>
            <pc:sldMk cId="3837310367" sldId="261"/>
            <ac:spMk id="30" creationId="{3EBE8569-6AEC-4B8C-8D53-2DE337CDBA65}"/>
          </ac:spMkLst>
        </pc:spChg>
        <pc:spChg chg="add del">
          <ac:chgData name="Bisma  Gulzar" userId="S::bisma@yesbud.online::48e4f3c3-53fa-4c2f-a509-3b838eda834e" providerId="AD" clId="Web-{8DC102CD-1AB5-B960-92FD-DF100091477A}" dt="2022-03-15T14:27:34.611" v="45"/>
          <ac:spMkLst>
            <pc:docMk/>
            <pc:sldMk cId="3837310367" sldId="261"/>
            <ac:spMk id="32" creationId="{55D4142C-5077-457F-A6AD-3FECFDB39685}"/>
          </ac:spMkLst>
        </pc:spChg>
        <pc:spChg chg="add del">
          <ac:chgData name="Bisma  Gulzar" userId="S::bisma@yesbud.online::48e4f3c3-53fa-4c2f-a509-3b838eda834e" providerId="AD" clId="Web-{8DC102CD-1AB5-B960-92FD-DF100091477A}" dt="2022-03-15T14:27:34.611" v="45"/>
          <ac:spMkLst>
            <pc:docMk/>
            <pc:sldMk cId="3837310367" sldId="261"/>
            <ac:spMk id="34" creationId="{7A5F0580-5EE9-419F-96EE-B6529EF6E7D0}"/>
          </ac:spMkLst>
        </pc:spChg>
        <pc:spChg chg="add">
          <ac:chgData name="Bisma  Gulzar" userId="S::bisma@yesbud.online::48e4f3c3-53fa-4c2f-a509-3b838eda834e" providerId="AD" clId="Web-{8DC102CD-1AB5-B960-92FD-DF100091477A}" dt="2022-03-15T14:27:34.611" v="45"/>
          <ac:spMkLst>
            <pc:docMk/>
            <pc:sldMk cId="3837310367" sldId="261"/>
            <ac:spMk id="39" creationId="{6B5E2835-4E47-45B3-9CFE-732FF7B05472}"/>
          </ac:spMkLst>
        </pc:spChg>
        <pc:spChg chg="add">
          <ac:chgData name="Bisma  Gulzar" userId="S::bisma@yesbud.online::48e4f3c3-53fa-4c2f-a509-3b838eda834e" providerId="AD" clId="Web-{8DC102CD-1AB5-B960-92FD-DF100091477A}" dt="2022-03-15T14:27:34.611" v="45"/>
          <ac:spMkLst>
            <pc:docMk/>
            <pc:sldMk cId="3837310367" sldId="261"/>
            <ac:spMk id="41" creationId="{5B45AD5D-AA52-4F7B-9362-576A39AD9E09}"/>
          </ac:spMkLst>
        </pc:spChg>
        <pc:spChg chg="add">
          <ac:chgData name="Bisma  Gulzar" userId="S::bisma@yesbud.online::48e4f3c3-53fa-4c2f-a509-3b838eda834e" providerId="AD" clId="Web-{8DC102CD-1AB5-B960-92FD-DF100091477A}" dt="2022-03-15T14:27:34.611" v="45"/>
          <ac:spMkLst>
            <pc:docMk/>
            <pc:sldMk cId="3837310367" sldId="261"/>
            <ac:spMk id="43" creationId="{AEDD7960-4866-4399-BEF6-DD1431AB4E34}"/>
          </ac:spMkLst>
        </pc:spChg>
        <pc:spChg chg="add">
          <ac:chgData name="Bisma  Gulzar" userId="S::bisma@yesbud.online::48e4f3c3-53fa-4c2f-a509-3b838eda834e" providerId="AD" clId="Web-{8DC102CD-1AB5-B960-92FD-DF100091477A}" dt="2022-03-15T14:27:34.611" v="45"/>
          <ac:spMkLst>
            <pc:docMk/>
            <pc:sldMk cId="3837310367" sldId="261"/>
            <ac:spMk id="45" creationId="{55D4142C-5077-457F-A6AD-3FECFDB39685}"/>
          </ac:spMkLst>
        </pc:spChg>
        <pc:spChg chg="add">
          <ac:chgData name="Bisma  Gulzar" userId="S::bisma@yesbud.online::48e4f3c3-53fa-4c2f-a509-3b838eda834e" providerId="AD" clId="Web-{8DC102CD-1AB5-B960-92FD-DF100091477A}" dt="2022-03-15T14:27:34.611" v="45"/>
          <ac:spMkLst>
            <pc:docMk/>
            <pc:sldMk cId="3837310367" sldId="261"/>
            <ac:spMk id="47" creationId="{7A5F0580-5EE9-419F-96EE-B6529EF6E7D0}"/>
          </ac:spMkLst>
        </pc:spChg>
        <pc:picChg chg="mod ord">
          <ac:chgData name="Bisma  Gulzar" userId="S::bisma@yesbud.online::48e4f3c3-53fa-4c2f-a509-3b838eda834e" providerId="AD" clId="Web-{8DC102CD-1AB5-B960-92FD-DF100091477A}" dt="2022-03-15T14:27:34.611" v="45"/>
          <ac:picMkLst>
            <pc:docMk/>
            <pc:sldMk cId="3837310367" sldId="261"/>
            <ac:picMk id="5" creationId="{0BB9EED4-ED9D-89A4-E235-5644C98039ED}"/>
          </ac:picMkLst>
        </pc:picChg>
      </pc:sldChg>
      <pc:sldChg chg="addSp delSp modSp addAnim">
        <pc:chgData name="Bisma  Gulzar" userId="S::bisma@yesbud.online::48e4f3c3-53fa-4c2f-a509-3b838eda834e" providerId="AD" clId="Web-{8DC102CD-1AB5-B960-92FD-DF100091477A}" dt="2022-03-15T14:33:02.619" v="53"/>
        <pc:sldMkLst>
          <pc:docMk/>
          <pc:sldMk cId="2230107207" sldId="262"/>
        </pc:sldMkLst>
        <pc:spChg chg="mod ord">
          <ac:chgData name="Bisma  Gulzar" userId="S::bisma@yesbud.online::48e4f3c3-53fa-4c2f-a509-3b838eda834e" providerId="AD" clId="Web-{8DC102CD-1AB5-B960-92FD-DF100091477A}" dt="2022-03-15T14:33:02.619" v="53"/>
          <ac:spMkLst>
            <pc:docMk/>
            <pc:sldMk cId="2230107207" sldId="262"/>
            <ac:spMk id="2" creationId="{760ED0D4-476F-42F3-841C-8479F91BEEE9}"/>
          </ac:spMkLst>
        </pc:spChg>
        <pc:spChg chg="del">
          <ac:chgData name="Bisma  Gulzar" userId="S::bisma@yesbud.online::48e4f3c3-53fa-4c2f-a509-3b838eda834e" providerId="AD" clId="Web-{8DC102CD-1AB5-B960-92FD-DF100091477A}" dt="2022-03-15T14:32:07.477" v="47"/>
          <ac:spMkLst>
            <pc:docMk/>
            <pc:sldMk cId="2230107207" sldId="262"/>
            <ac:spMk id="7" creationId="{1A3C89F8-0D2F-47FF-B903-151248265F47}"/>
          </ac:spMkLst>
        </pc:spChg>
        <pc:spChg chg="del">
          <ac:chgData name="Bisma  Gulzar" userId="S::bisma@yesbud.online::48e4f3c3-53fa-4c2f-a509-3b838eda834e" providerId="AD" clId="Web-{8DC102CD-1AB5-B960-92FD-DF100091477A}" dt="2022-03-15T14:32:07.477" v="47"/>
          <ac:spMkLst>
            <pc:docMk/>
            <pc:sldMk cId="2230107207" sldId="262"/>
            <ac:spMk id="9" creationId="{C5CB530E-515E-412C-9DF1-5F8FFBD6F383}"/>
          </ac:spMkLst>
        </pc:spChg>
        <pc:spChg chg="del">
          <ac:chgData name="Bisma  Gulzar" userId="S::bisma@yesbud.online::48e4f3c3-53fa-4c2f-a509-3b838eda834e" providerId="AD" clId="Web-{8DC102CD-1AB5-B960-92FD-DF100091477A}" dt="2022-03-15T14:32:07.477" v="47"/>
          <ac:spMkLst>
            <pc:docMk/>
            <pc:sldMk cId="2230107207" sldId="262"/>
            <ac:spMk id="11" creationId="{712D4376-A578-4FF1-94FC-245E7A6A489F}"/>
          </ac:spMkLst>
        </pc:spChg>
        <pc:spChg chg="del">
          <ac:chgData name="Bisma  Gulzar" userId="S::bisma@yesbud.online::48e4f3c3-53fa-4c2f-a509-3b838eda834e" providerId="AD" clId="Web-{8DC102CD-1AB5-B960-92FD-DF100091477A}" dt="2022-03-15T14:32:07.477" v="47"/>
          <ac:spMkLst>
            <pc:docMk/>
            <pc:sldMk cId="2230107207" sldId="262"/>
            <ac:spMk id="13" creationId="{AEA7509D-F04F-40CB-A0B3-EEF16499CC9F}"/>
          </ac:spMkLst>
        </pc:spChg>
        <pc:spChg chg="del">
          <ac:chgData name="Bisma  Gulzar" userId="S::bisma@yesbud.online::48e4f3c3-53fa-4c2f-a509-3b838eda834e" providerId="AD" clId="Web-{8DC102CD-1AB5-B960-92FD-DF100091477A}" dt="2022-03-15T14:32:07.477" v="47"/>
          <ac:spMkLst>
            <pc:docMk/>
            <pc:sldMk cId="2230107207" sldId="262"/>
            <ac:spMk id="17" creationId="{508BEF50-7B1E-49A4-BC19-5F4F1D755E64}"/>
          </ac:spMkLst>
        </pc:spChg>
        <pc:spChg chg="del">
          <ac:chgData name="Bisma  Gulzar" userId="S::bisma@yesbud.online::48e4f3c3-53fa-4c2f-a509-3b838eda834e" providerId="AD" clId="Web-{8DC102CD-1AB5-B960-92FD-DF100091477A}" dt="2022-03-15T14:32:07.477" v="47"/>
          <ac:spMkLst>
            <pc:docMk/>
            <pc:sldMk cId="2230107207" sldId="262"/>
            <ac:spMk id="19" creationId="{3FBAD350-5664-4811-A208-657FB882D350}"/>
          </ac:spMkLst>
        </pc:spChg>
        <pc:spChg chg="del">
          <ac:chgData name="Bisma  Gulzar" userId="S::bisma@yesbud.online::48e4f3c3-53fa-4c2f-a509-3b838eda834e" providerId="AD" clId="Web-{8DC102CD-1AB5-B960-92FD-DF100091477A}" dt="2022-03-15T14:32:07.477" v="47"/>
          <ac:spMkLst>
            <pc:docMk/>
            <pc:sldMk cId="2230107207" sldId="262"/>
            <ac:spMk id="21" creationId="{C39ADB8F-D187-49D7-BDCF-C1B6DC727068}"/>
          </ac:spMkLst>
        </pc:spChg>
        <pc:spChg chg="add del">
          <ac:chgData name="Bisma  Gulzar" userId="S::bisma@yesbud.online::48e4f3c3-53fa-4c2f-a509-3b838eda834e" providerId="AD" clId="Web-{8DC102CD-1AB5-B960-92FD-DF100091477A}" dt="2022-03-15T14:33:02.619" v="53"/>
          <ac:spMkLst>
            <pc:docMk/>
            <pc:sldMk cId="2230107207" sldId="262"/>
            <ac:spMk id="26" creationId="{17CDB40A-75BB-4498-A20B-59C3984A3A94}"/>
          </ac:spMkLst>
        </pc:spChg>
        <pc:spChg chg="add">
          <ac:chgData name="Bisma  Gulzar" userId="S::bisma@yesbud.online::48e4f3c3-53fa-4c2f-a509-3b838eda834e" providerId="AD" clId="Web-{8DC102CD-1AB5-B960-92FD-DF100091477A}" dt="2022-03-15T14:33:02.619" v="53"/>
          <ac:spMkLst>
            <pc:docMk/>
            <pc:sldMk cId="2230107207" sldId="262"/>
            <ac:spMk id="31" creationId="{0CBF71E6-C54A-4E15-90AD-354C39435516}"/>
          </ac:spMkLst>
        </pc:spChg>
        <pc:picChg chg="add mod">
          <ac:chgData name="Bisma  Gulzar" userId="S::bisma@yesbud.online::48e4f3c3-53fa-4c2f-a509-3b838eda834e" providerId="AD" clId="Web-{8DC102CD-1AB5-B960-92FD-DF100091477A}" dt="2022-03-15T14:33:02.619" v="53"/>
          <ac:picMkLst>
            <pc:docMk/>
            <pc:sldMk cId="2230107207" sldId="262"/>
            <ac:picMk id="3" creationId="{469CEB58-8BD6-41E4-8FAC-72164CF1EE57}"/>
          </ac:picMkLst>
        </pc:picChg>
        <pc:cxnChg chg="del">
          <ac:chgData name="Bisma  Gulzar" userId="S::bisma@yesbud.online::48e4f3c3-53fa-4c2f-a509-3b838eda834e" providerId="AD" clId="Web-{8DC102CD-1AB5-B960-92FD-DF100091477A}" dt="2022-03-15T14:32:07.477" v="47"/>
          <ac:cxnSpMkLst>
            <pc:docMk/>
            <pc:sldMk cId="2230107207" sldId="262"/>
            <ac:cxnSpMk id="15" creationId="{56020367-4FD5-4596-8E10-C5F095CD8DBF}"/>
          </ac:cxnSpMkLst>
        </pc:cxnChg>
      </pc:sldChg>
      <pc:sldChg chg="addSp delSp modSp">
        <pc:chgData name="Bisma  Gulzar" userId="S::bisma@yesbud.online::48e4f3c3-53fa-4c2f-a509-3b838eda834e" providerId="AD" clId="Web-{8DC102CD-1AB5-B960-92FD-DF100091477A}" dt="2022-03-15T14:36:53.999" v="55"/>
        <pc:sldMkLst>
          <pc:docMk/>
          <pc:sldMk cId="3293220275" sldId="263"/>
        </pc:sldMkLst>
        <pc:spChg chg="mod">
          <ac:chgData name="Bisma  Gulzar" userId="S::bisma@yesbud.online::48e4f3c3-53fa-4c2f-a509-3b838eda834e" providerId="AD" clId="Web-{8DC102CD-1AB5-B960-92FD-DF100091477A}" dt="2022-03-15T14:36:53.999" v="55"/>
          <ac:spMkLst>
            <pc:docMk/>
            <pc:sldMk cId="3293220275" sldId="263"/>
            <ac:spMk id="2" creationId="{560294B2-64D9-4C5B-BC12-30A1184D4AB9}"/>
          </ac:spMkLst>
        </pc:spChg>
        <pc:spChg chg="del">
          <ac:chgData name="Bisma  Gulzar" userId="S::bisma@yesbud.online::48e4f3c3-53fa-4c2f-a509-3b838eda834e" providerId="AD" clId="Web-{8DC102CD-1AB5-B960-92FD-DF100091477A}" dt="2022-03-15T14:36:53.999" v="55"/>
          <ac:spMkLst>
            <pc:docMk/>
            <pc:sldMk cId="3293220275" sldId="263"/>
            <ac:spMk id="7" creationId="{1A3C89F8-0D2F-47FF-B903-151248265F47}"/>
          </ac:spMkLst>
        </pc:spChg>
        <pc:spChg chg="del">
          <ac:chgData name="Bisma  Gulzar" userId="S::bisma@yesbud.online::48e4f3c3-53fa-4c2f-a509-3b838eda834e" providerId="AD" clId="Web-{8DC102CD-1AB5-B960-92FD-DF100091477A}" dt="2022-03-15T14:36:53.999" v="55"/>
          <ac:spMkLst>
            <pc:docMk/>
            <pc:sldMk cId="3293220275" sldId="263"/>
            <ac:spMk id="9" creationId="{C5CB530E-515E-412C-9DF1-5F8FFBD6F383}"/>
          </ac:spMkLst>
        </pc:spChg>
        <pc:spChg chg="del">
          <ac:chgData name="Bisma  Gulzar" userId="S::bisma@yesbud.online::48e4f3c3-53fa-4c2f-a509-3b838eda834e" providerId="AD" clId="Web-{8DC102CD-1AB5-B960-92FD-DF100091477A}" dt="2022-03-15T14:36:53.999" v="55"/>
          <ac:spMkLst>
            <pc:docMk/>
            <pc:sldMk cId="3293220275" sldId="263"/>
            <ac:spMk id="11" creationId="{712D4376-A578-4FF1-94FC-245E7A6A489F}"/>
          </ac:spMkLst>
        </pc:spChg>
        <pc:spChg chg="del">
          <ac:chgData name="Bisma  Gulzar" userId="S::bisma@yesbud.online::48e4f3c3-53fa-4c2f-a509-3b838eda834e" providerId="AD" clId="Web-{8DC102CD-1AB5-B960-92FD-DF100091477A}" dt="2022-03-15T14:36:53.999" v="55"/>
          <ac:spMkLst>
            <pc:docMk/>
            <pc:sldMk cId="3293220275" sldId="263"/>
            <ac:spMk id="13" creationId="{AEA7509D-F04F-40CB-A0B3-EEF16499CC9F}"/>
          </ac:spMkLst>
        </pc:spChg>
        <pc:spChg chg="del">
          <ac:chgData name="Bisma  Gulzar" userId="S::bisma@yesbud.online::48e4f3c3-53fa-4c2f-a509-3b838eda834e" providerId="AD" clId="Web-{8DC102CD-1AB5-B960-92FD-DF100091477A}" dt="2022-03-15T14:36:53.999" v="55"/>
          <ac:spMkLst>
            <pc:docMk/>
            <pc:sldMk cId="3293220275" sldId="263"/>
            <ac:spMk id="17" creationId="{508BEF50-7B1E-49A4-BC19-5F4F1D755E64}"/>
          </ac:spMkLst>
        </pc:spChg>
        <pc:spChg chg="del">
          <ac:chgData name="Bisma  Gulzar" userId="S::bisma@yesbud.online::48e4f3c3-53fa-4c2f-a509-3b838eda834e" providerId="AD" clId="Web-{8DC102CD-1AB5-B960-92FD-DF100091477A}" dt="2022-03-15T14:36:53.999" v="55"/>
          <ac:spMkLst>
            <pc:docMk/>
            <pc:sldMk cId="3293220275" sldId="263"/>
            <ac:spMk id="19" creationId="{3FBAD350-5664-4811-A208-657FB882D350}"/>
          </ac:spMkLst>
        </pc:spChg>
        <pc:spChg chg="del">
          <ac:chgData name="Bisma  Gulzar" userId="S::bisma@yesbud.online::48e4f3c3-53fa-4c2f-a509-3b838eda834e" providerId="AD" clId="Web-{8DC102CD-1AB5-B960-92FD-DF100091477A}" dt="2022-03-15T14:36:53.999" v="55"/>
          <ac:spMkLst>
            <pc:docMk/>
            <pc:sldMk cId="3293220275" sldId="263"/>
            <ac:spMk id="21" creationId="{C39ADB8F-D187-49D7-BDCF-C1B6DC727068}"/>
          </ac:spMkLst>
        </pc:spChg>
        <pc:spChg chg="add">
          <ac:chgData name="Bisma  Gulzar" userId="S::bisma@yesbud.online::48e4f3c3-53fa-4c2f-a509-3b838eda834e" providerId="AD" clId="Web-{8DC102CD-1AB5-B960-92FD-DF100091477A}" dt="2022-03-15T14:36:53.999" v="55"/>
          <ac:spMkLst>
            <pc:docMk/>
            <pc:sldMk cId="3293220275" sldId="263"/>
            <ac:spMk id="26" creationId="{F6EF57EF-D042-41D3-83E8-41A1FE6C11EB}"/>
          </ac:spMkLst>
        </pc:spChg>
        <pc:spChg chg="add">
          <ac:chgData name="Bisma  Gulzar" userId="S::bisma@yesbud.online::48e4f3c3-53fa-4c2f-a509-3b838eda834e" providerId="AD" clId="Web-{8DC102CD-1AB5-B960-92FD-DF100091477A}" dt="2022-03-15T14:36:53.999" v="55"/>
          <ac:spMkLst>
            <pc:docMk/>
            <pc:sldMk cId="3293220275" sldId="263"/>
            <ac:spMk id="28" creationId="{D00A59BB-A268-4F3E-9D41-CA265AF16870}"/>
          </ac:spMkLst>
        </pc:spChg>
        <pc:spChg chg="add">
          <ac:chgData name="Bisma  Gulzar" userId="S::bisma@yesbud.online::48e4f3c3-53fa-4c2f-a509-3b838eda834e" providerId="AD" clId="Web-{8DC102CD-1AB5-B960-92FD-DF100091477A}" dt="2022-03-15T14:36:53.999" v="55"/>
          <ac:spMkLst>
            <pc:docMk/>
            <pc:sldMk cId="3293220275" sldId="263"/>
            <ac:spMk id="30" creationId="{63794DCE-9D34-40DF-AB3F-06DA8ACCDA97}"/>
          </ac:spMkLst>
        </pc:spChg>
        <pc:spChg chg="add">
          <ac:chgData name="Bisma  Gulzar" userId="S::bisma@yesbud.online::48e4f3c3-53fa-4c2f-a509-3b838eda834e" providerId="AD" clId="Web-{8DC102CD-1AB5-B960-92FD-DF100091477A}" dt="2022-03-15T14:36:53.999" v="55"/>
          <ac:spMkLst>
            <pc:docMk/>
            <pc:sldMk cId="3293220275" sldId="263"/>
            <ac:spMk id="32" creationId="{45006452-918C-4282-A72C-C9692B669104}"/>
          </ac:spMkLst>
        </pc:spChg>
        <pc:picChg chg="add mod">
          <ac:chgData name="Bisma  Gulzar" userId="S::bisma@yesbud.online::48e4f3c3-53fa-4c2f-a509-3b838eda834e" providerId="AD" clId="Web-{8DC102CD-1AB5-B960-92FD-DF100091477A}" dt="2022-03-15T14:36:53.999" v="55"/>
          <ac:picMkLst>
            <pc:docMk/>
            <pc:sldMk cId="3293220275" sldId="263"/>
            <ac:picMk id="3" creationId="{B3A456FF-4314-4CF4-B88E-BA5A7FAF2A8A}"/>
          </ac:picMkLst>
        </pc:picChg>
        <pc:cxnChg chg="del">
          <ac:chgData name="Bisma  Gulzar" userId="S::bisma@yesbud.online::48e4f3c3-53fa-4c2f-a509-3b838eda834e" providerId="AD" clId="Web-{8DC102CD-1AB5-B960-92FD-DF100091477A}" dt="2022-03-15T14:36:53.999" v="55"/>
          <ac:cxnSpMkLst>
            <pc:docMk/>
            <pc:sldMk cId="3293220275" sldId="263"/>
            <ac:cxnSpMk id="15" creationId="{56020367-4FD5-4596-8E10-C5F095CD8DBF}"/>
          </ac:cxnSpMkLst>
        </pc:cxnChg>
      </pc:sldChg>
      <pc:sldChg chg="addSp delSp modSp new mod setBg">
        <pc:chgData name="Bisma  Gulzar" userId="S::bisma@yesbud.online::48e4f3c3-53fa-4c2f-a509-3b838eda834e" providerId="AD" clId="Web-{8DC102CD-1AB5-B960-92FD-DF100091477A}" dt="2022-03-15T14:40:09.988" v="74"/>
        <pc:sldMkLst>
          <pc:docMk/>
          <pc:sldMk cId="2685864520" sldId="265"/>
        </pc:sldMkLst>
        <pc:spChg chg="mod">
          <ac:chgData name="Bisma  Gulzar" userId="S::bisma@yesbud.online::48e4f3c3-53fa-4c2f-a509-3b838eda834e" providerId="AD" clId="Web-{8DC102CD-1AB5-B960-92FD-DF100091477A}" dt="2022-03-15T14:40:09.988" v="74"/>
          <ac:spMkLst>
            <pc:docMk/>
            <pc:sldMk cId="2685864520" sldId="265"/>
            <ac:spMk id="2" creationId="{EE7B90ED-6867-459B-A604-4A608CE46016}"/>
          </ac:spMkLst>
        </pc:spChg>
        <pc:spChg chg="del mod">
          <ac:chgData name="Bisma  Gulzar" userId="S::bisma@yesbud.online::48e4f3c3-53fa-4c2f-a509-3b838eda834e" providerId="AD" clId="Web-{8DC102CD-1AB5-B960-92FD-DF100091477A}" dt="2022-03-15T14:40:09.988" v="74"/>
          <ac:spMkLst>
            <pc:docMk/>
            <pc:sldMk cId="2685864520" sldId="265"/>
            <ac:spMk id="3" creationId="{26EC8978-8FB5-4207-B61E-03D218498014}"/>
          </ac:spMkLst>
        </pc:spChg>
        <pc:spChg chg="add">
          <ac:chgData name="Bisma  Gulzar" userId="S::bisma@yesbud.online::48e4f3c3-53fa-4c2f-a509-3b838eda834e" providerId="AD" clId="Web-{8DC102CD-1AB5-B960-92FD-DF100091477A}" dt="2022-03-15T14:40:09.988" v="74"/>
          <ac:spMkLst>
            <pc:docMk/>
            <pc:sldMk cId="2685864520" sldId="265"/>
            <ac:spMk id="9" creationId="{2659FDB4-FCBE-4A89-B46D-43D4FA54464D}"/>
          </ac:spMkLst>
        </pc:spChg>
        <pc:spChg chg="add del">
          <ac:chgData name="Bisma  Gulzar" userId="S::bisma@yesbud.online::48e4f3c3-53fa-4c2f-a509-3b838eda834e" providerId="AD" clId="Web-{8DC102CD-1AB5-B960-92FD-DF100091477A}" dt="2022-03-15T14:40:09.957" v="73"/>
          <ac:spMkLst>
            <pc:docMk/>
            <pc:sldMk cId="2685864520" sldId="265"/>
            <ac:spMk id="10" creationId="{EDDBB197-D710-4A4F-A9CA-FD2177498BE8}"/>
          </ac:spMkLst>
        </pc:spChg>
        <pc:spChg chg="add del">
          <ac:chgData name="Bisma  Gulzar" userId="S::bisma@yesbud.online::48e4f3c3-53fa-4c2f-a509-3b838eda834e" providerId="AD" clId="Web-{8DC102CD-1AB5-B960-92FD-DF100091477A}" dt="2022-03-15T14:40:09.957" v="73"/>
          <ac:spMkLst>
            <pc:docMk/>
            <pc:sldMk cId="2685864520" sldId="265"/>
            <ac:spMk id="12" creationId="{975D1CFA-2CDB-4B64-BD9F-85744E8DA12F}"/>
          </ac:spMkLst>
        </pc:spChg>
        <pc:grpChg chg="add del">
          <ac:chgData name="Bisma  Gulzar" userId="S::bisma@yesbud.online::48e4f3c3-53fa-4c2f-a509-3b838eda834e" providerId="AD" clId="Web-{8DC102CD-1AB5-B960-92FD-DF100091477A}" dt="2022-03-15T14:40:09.957" v="73"/>
          <ac:grpSpMkLst>
            <pc:docMk/>
            <pc:sldMk cId="2685864520" sldId="265"/>
            <ac:grpSpMk id="14" creationId="{25EE5136-01F1-466C-962D-BA9B4C6757AA}"/>
          </ac:grpSpMkLst>
        </pc:grpChg>
        <pc:graphicFrameChg chg="add">
          <ac:chgData name="Bisma  Gulzar" userId="S::bisma@yesbud.online::48e4f3c3-53fa-4c2f-a509-3b838eda834e" providerId="AD" clId="Web-{8DC102CD-1AB5-B960-92FD-DF100091477A}" dt="2022-03-15T14:40:09.988" v="74"/>
          <ac:graphicFrameMkLst>
            <pc:docMk/>
            <pc:sldMk cId="2685864520" sldId="265"/>
            <ac:graphicFrameMk id="5" creationId="{0327DD31-ABB1-0CC7-937E-8203E4D40F8B}"/>
          </ac:graphicFrameMkLst>
        </pc:graphicFrameChg>
        <pc:picChg chg="add del">
          <ac:chgData name="Bisma  Gulzar" userId="S::bisma@yesbud.online::48e4f3c3-53fa-4c2f-a509-3b838eda834e" providerId="AD" clId="Web-{8DC102CD-1AB5-B960-92FD-DF100091477A}" dt="2022-03-15T14:40:09.957" v="73"/>
          <ac:picMkLst>
            <pc:docMk/>
            <pc:sldMk cId="2685864520" sldId="265"/>
            <ac:picMk id="7" creationId="{0DE77932-A6C9-C5E1-BD9D-4C1919785FBE}"/>
          </ac:picMkLst>
        </pc:picChg>
        <pc:cxnChg chg="add">
          <ac:chgData name="Bisma  Gulzar" userId="S::bisma@yesbud.online::48e4f3c3-53fa-4c2f-a509-3b838eda834e" providerId="AD" clId="Web-{8DC102CD-1AB5-B960-92FD-DF100091477A}" dt="2022-03-15T14:40:09.988" v="74"/>
          <ac:cxnSpMkLst>
            <pc:docMk/>
            <pc:sldMk cId="2685864520" sldId="265"/>
            <ac:cxnSpMk id="11" creationId="{C8F51B3F-8331-4E4A-AE96-D47B1006EEAD}"/>
          </ac:cxnSpMkLst>
        </pc:cxnChg>
      </pc:sldChg>
      <pc:sldChg chg="addSp modSp new mod setBg">
        <pc:chgData name="Bisma  Gulzar" userId="S::bisma@yesbud.online::48e4f3c3-53fa-4c2f-a509-3b838eda834e" providerId="AD" clId="Web-{8DC102CD-1AB5-B960-92FD-DF100091477A}" dt="2022-03-15T14:41:19.584" v="85"/>
        <pc:sldMkLst>
          <pc:docMk/>
          <pc:sldMk cId="3551120436" sldId="266"/>
        </pc:sldMkLst>
        <pc:spChg chg="mod">
          <ac:chgData name="Bisma  Gulzar" userId="S::bisma@yesbud.online::48e4f3c3-53fa-4c2f-a509-3b838eda834e" providerId="AD" clId="Web-{8DC102CD-1AB5-B960-92FD-DF100091477A}" dt="2022-03-15T14:41:19.584" v="85"/>
          <ac:spMkLst>
            <pc:docMk/>
            <pc:sldMk cId="3551120436" sldId="266"/>
            <ac:spMk id="2" creationId="{D9A6010D-5A53-4017-8C5D-5B8AC0597E74}"/>
          </ac:spMkLst>
        </pc:spChg>
        <pc:spChg chg="mod">
          <ac:chgData name="Bisma  Gulzar" userId="S::bisma@yesbud.online::48e4f3c3-53fa-4c2f-a509-3b838eda834e" providerId="AD" clId="Web-{8DC102CD-1AB5-B960-92FD-DF100091477A}" dt="2022-03-15T14:41:19.584" v="85"/>
          <ac:spMkLst>
            <pc:docMk/>
            <pc:sldMk cId="3551120436" sldId="266"/>
            <ac:spMk id="3" creationId="{F2BC0CC6-F3A7-4604-AB9F-6584F7B02936}"/>
          </ac:spMkLst>
        </pc:spChg>
        <pc:picChg chg="add">
          <ac:chgData name="Bisma  Gulzar" userId="S::bisma@yesbud.online::48e4f3c3-53fa-4c2f-a509-3b838eda834e" providerId="AD" clId="Web-{8DC102CD-1AB5-B960-92FD-DF100091477A}" dt="2022-03-15T14:41:19.584" v="85"/>
          <ac:picMkLst>
            <pc:docMk/>
            <pc:sldMk cId="3551120436" sldId="266"/>
            <ac:picMk id="5" creationId="{7AF07DAA-C3CC-559D-ED55-293DAE63FB8F}"/>
          </ac:picMkLst>
        </pc:picChg>
        <pc:cxnChg chg="add">
          <ac:chgData name="Bisma  Gulzar" userId="S::bisma@yesbud.online::48e4f3c3-53fa-4c2f-a509-3b838eda834e" providerId="AD" clId="Web-{8DC102CD-1AB5-B960-92FD-DF100091477A}" dt="2022-03-15T14:41:19.584" v="85"/>
          <ac:cxnSpMkLst>
            <pc:docMk/>
            <pc:sldMk cId="3551120436" sldId="266"/>
            <ac:cxnSpMk id="9" creationId="{A7F400EE-A8A5-48AF-B4D6-291B52C6F0B0}"/>
          </ac:cxnSpMkLst>
        </pc:cxnChg>
      </pc:sldChg>
    </pc:docChg>
  </pc:docChgLst>
  <pc:docChgLst>
    <pc:chgData clId="Web-{66C1CF24-180D-4BCB-8536-18FADE12A3ED}"/>
    <pc:docChg chg="modSld">
      <pc:chgData name="" userId="" providerId="" clId="Web-{66C1CF24-180D-4BCB-8536-18FADE12A3ED}" dt="2022-03-14T13:23:24.711" v="11" actId="20577"/>
      <pc:docMkLst>
        <pc:docMk/>
      </pc:docMkLst>
      <pc:sldChg chg="modSp">
        <pc:chgData name="" userId="" providerId="" clId="Web-{66C1CF24-180D-4BCB-8536-18FADE12A3ED}" dt="2022-03-14T13:23:24.711" v="11" actId="20577"/>
        <pc:sldMkLst>
          <pc:docMk/>
          <pc:sldMk cId="109857222" sldId="256"/>
        </pc:sldMkLst>
        <pc:spChg chg="mod">
          <ac:chgData name="" userId="" providerId="" clId="Web-{66C1CF24-180D-4BCB-8536-18FADE12A3ED}" dt="2022-03-14T13:23:24.711" v="11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6AB7A5-DB6A-4826-A498-DCBA6233234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C1E4708-28EF-4A38-B437-673D23E4E597}">
      <dgm:prSet/>
      <dgm:spPr/>
      <dgm:t>
        <a:bodyPr/>
        <a:lstStyle/>
        <a:p>
          <a:r>
            <a:rPr lang="en-US"/>
            <a:t>A web server is a computer that runs websites.</a:t>
          </a:r>
        </a:p>
      </dgm:t>
    </dgm:pt>
    <dgm:pt modelId="{FD167249-3492-4711-BEEE-59881926395A}" type="parTrans" cxnId="{9C00FE72-5D23-482F-A564-5555B24D34AD}">
      <dgm:prSet/>
      <dgm:spPr/>
      <dgm:t>
        <a:bodyPr/>
        <a:lstStyle/>
        <a:p>
          <a:endParaRPr lang="en-US"/>
        </a:p>
      </dgm:t>
    </dgm:pt>
    <dgm:pt modelId="{34CE5BF8-AD62-4B5C-A9BC-4B09CEB032B4}" type="sibTrans" cxnId="{9C00FE72-5D23-482F-A564-5555B24D34AD}">
      <dgm:prSet/>
      <dgm:spPr/>
      <dgm:t>
        <a:bodyPr/>
        <a:lstStyle/>
        <a:p>
          <a:endParaRPr lang="en-US"/>
        </a:p>
      </dgm:t>
    </dgm:pt>
    <dgm:pt modelId="{672BD6AA-EFFB-40FA-970F-C8548A3D7F27}">
      <dgm:prSet/>
      <dgm:spPr/>
      <dgm:t>
        <a:bodyPr/>
        <a:lstStyle/>
        <a:p>
          <a:r>
            <a:rPr lang="en-US"/>
            <a:t>It's a computer program that distributes web pages as they are requisitioned. </a:t>
          </a:r>
        </a:p>
      </dgm:t>
    </dgm:pt>
    <dgm:pt modelId="{1D3D36B1-9253-466A-95D9-E1530211DE9C}" type="parTrans" cxnId="{8B97CAE6-7A60-42D9-ADF0-BE797A3F056F}">
      <dgm:prSet/>
      <dgm:spPr/>
      <dgm:t>
        <a:bodyPr/>
        <a:lstStyle/>
        <a:p>
          <a:endParaRPr lang="en-US"/>
        </a:p>
      </dgm:t>
    </dgm:pt>
    <dgm:pt modelId="{8532A8E4-BC9D-40CD-A7DE-A1981C993DFE}" type="sibTrans" cxnId="{8B97CAE6-7A60-42D9-ADF0-BE797A3F056F}">
      <dgm:prSet/>
      <dgm:spPr/>
      <dgm:t>
        <a:bodyPr/>
        <a:lstStyle/>
        <a:p>
          <a:endParaRPr lang="en-US"/>
        </a:p>
      </dgm:t>
    </dgm:pt>
    <dgm:pt modelId="{D36F5AA7-FF2E-4F02-AF91-A6E9396B3A50}" type="pres">
      <dgm:prSet presAssocID="{9F6AB7A5-DB6A-4826-A498-DCBA62332341}" presName="root" presStyleCnt="0">
        <dgm:presLayoutVars>
          <dgm:dir/>
          <dgm:resizeHandles val="exact"/>
        </dgm:presLayoutVars>
      </dgm:prSet>
      <dgm:spPr/>
    </dgm:pt>
    <dgm:pt modelId="{BE9BC5FD-3091-4551-B2A1-1BFDAD900405}" type="pres">
      <dgm:prSet presAssocID="{BC1E4708-28EF-4A38-B437-673D23E4E597}" presName="compNode" presStyleCnt="0"/>
      <dgm:spPr/>
    </dgm:pt>
    <dgm:pt modelId="{EB6C4690-E5FB-415C-A0D3-E930D5B9D383}" type="pres">
      <dgm:prSet presAssocID="{BC1E4708-28EF-4A38-B437-673D23E4E597}" presName="bgRect" presStyleLbl="bgShp" presStyleIdx="0" presStyleCnt="2"/>
      <dgm:spPr/>
    </dgm:pt>
    <dgm:pt modelId="{A41117C4-FE47-4400-8575-70D01C40122E}" type="pres">
      <dgm:prSet presAssocID="{BC1E4708-28EF-4A38-B437-673D23E4E59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1AD3BC6-A23A-4ABF-915E-6F011936BC97}" type="pres">
      <dgm:prSet presAssocID="{BC1E4708-28EF-4A38-B437-673D23E4E597}" presName="spaceRect" presStyleCnt="0"/>
      <dgm:spPr/>
    </dgm:pt>
    <dgm:pt modelId="{5AC0D3FE-0CC5-463F-B1B0-CE804D2E30CB}" type="pres">
      <dgm:prSet presAssocID="{BC1E4708-28EF-4A38-B437-673D23E4E597}" presName="parTx" presStyleLbl="revTx" presStyleIdx="0" presStyleCnt="2">
        <dgm:presLayoutVars>
          <dgm:chMax val="0"/>
          <dgm:chPref val="0"/>
        </dgm:presLayoutVars>
      </dgm:prSet>
      <dgm:spPr/>
    </dgm:pt>
    <dgm:pt modelId="{500F2FC3-2825-4983-BC43-C97D16FD8ED9}" type="pres">
      <dgm:prSet presAssocID="{34CE5BF8-AD62-4B5C-A9BC-4B09CEB032B4}" presName="sibTrans" presStyleCnt="0"/>
      <dgm:spPr/>
    </dgm:pt>
    <dgm:pt modelId="{DDD5542D-6BDB-4810-8F8F-2884FA288A4E}" type="pres">
      <dgm:prSet presAssocID="{672BD6AA-EFFB-40FA-970F-C8548A3D7F27}" presName="compNode" presStyleCnt="0"/>
      <dgm:spPr/>
    </dgm:pt>
    <dgm:pt modelId="{4F9C58FA-7580-44A3-B8BF-B1E20D3D539D}" type="pres">
      <dgm:prSet presAssocID="{672BD6AA-EFFB-40FA-970F-C8548A3D7F27}" presName="bgRect" presStyleLbl="bgShp" presStyleIdx="1" presStyleCnt="2"/>
      <dgm:spPr/>
    </dgm:pt>
    <dgm:pt modelId="{0CF660E6-2243-4127-B5AA-2A1E7F1B5C9A}" type="pres">
      <dgm:prSet presAssocID="{672BD6AA-EFFB-40FA-970F-C8548A3D7F2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A39C78C7-E724-42AB-9200-10589A011899}" type="pres">
      <dgm:prSet presAssocID="{672BD6AA-EFFB-40FA-970F-C8548A3D7F27}" presName="spaceRect" presStyleCnt="0"/>
      <dgm:spPr/>
    </dgm:pt>
    <dgm:pt modelId="{2627630B-8B9B-4FC7-A3DA-475103436AC0}" type="pres">
      <dgm:prSet presAssocID="{672BD6AA-EFFB-40FA-970F-C8548A3D7F2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A794855-DDBA-4067-B774-53DCFC4703EB}" type="presOf" srcId="{9F6AB7A5-DB6A-4826-A498-DCBA62332341}" destId="{D36F5AA7-FF2E-4F02-AF91-A6E9396B3A50}" srcOrd="0" destOrd="0" presId="urn:microsoft.com/office/officeart/2018/2/layout/IconVerticalSolidList"/>
    <dgm:cxn modelId="{9C00FE72-5D23-482F-A564-5555B24D34AD}" srcId="{9F6AB7A5-DB6A-4826-A498-DCBA62332341}" destId="{BC1E4708-28EF-4A38-B437-673D23E4E597}" srcOrd="0" destOrd="0" parTransId="{FD167249-3492-4711-BEEE-59881926395A}" sibTransId="{34CE5BF8-AD62-4B5C-A9BC-4B09CEB032B4}"/>
    <dgm:cxn modelId="{5E5C6CC8-B4C6-4490-98E3-4BB8DE439EB1}" type="presOf" srcId="{BC1E4708-28EF-4A38-B437-673D23E4E597}" destId="{5AC0D3FE-0CC5-463F-B1B0-CE804D2E30CB}" srcOrd="0" destOrd="0" presId="urn:microsoft.com/office/officeart/2018/2/layout/IconVerticalSolidList"/>
    <dgm:cxn modelId="{8B97CAE6-7A60-42D9-ADF0-BE797A3F056F}" srcId="{9F6AB7A5-DB6A-4826-A498-DCBA62332341}" destId="{672BD6AA-EFFB-40FA-970F-C8548A3D7F27}" srcOrd="1" destOrd="0" parTransId="{1D3D36B1-9253-466A-95D9-E1530211DE9C}" sibTransId="{8532A8E4-BC9D-40CD-A7DE-A1981C993DFE}"/>
    <dgm:cxn modelId="{417A06ED-A785-49F3-B35F-E6C0E079ABAE}" type="presOf" srcId="{672BD6AA-EFFB-40FA-970F-C8548A3D7F27}" destId="{2627630B-8B9B-4FC7-A3DA-475103436AC0}" srcOrd="0" destOrd="0" presId="urn:microsoft.com/office/officeart/2018/2/layout/IconVerticalSolidList"/>
    <dgm:cxn modelId="{A41DC62B-8F53-46D4-AD3A-E44C3BFC2583}" type="presParOf" srcId="{D36F5AA7-FF2E-4F02-AF91-A6E9396B3A50}" destId="{BE9BC5FD-3091-4551-B2A1-1BFDAD900405}" srcOrd="0" destOrd="0" presId="urn:microsoft.com/office/officeart/2018/2/layout/IconVerticalSolidList"/>
    <dgm:cxn modelId="{08193651-6865-4405-8E63-8BFE03F67A9B}" type="presParOf" srcId="{BE9BC5FD-3091-4551-B2A1-1BFDAD900405}" destId="{EB6C4690-E5FB-415C-A0D3-E930D5B9D383}" srcOrd="0" destOrd="0" presId="urn:microsoft.com/office/officeart/2018/2/layout/IconVerticalSolidList"/>
    <dgm:cxn modelId="{C991AA0C-E1F0-4934-9D19-C1F54853FF2C}" type="presParOf" srcId="{BE9BC5FD-3091-4551-B2A1-1BFDAD900405}" destId="{A41117C4-FE47-4400-8575-70D01C40122E}" srcOrd="1" destOrd="0" presId="urn:microsoft.com/office/officeart/2018/2/layout/IconVerticalSolidList"/>
    <dgm:cxn modelId="{EF49B2C2-06EF-4691-9566-2F42CA356DB4}" type="presParOf" srcId="{BE9BC5FD-3091-4551-B2A1-1BFDAD900405}" destId="{A1AD3BC6-A23A-4ABF-915E-6F011936BC97}" srcOrd="2" destOrd="0" presId="urn:microsoft.com/office/officeart/2018/2/layout/IconVerticalSolidList"/>
    <dgm:cxn modelId="{F3F9455F-ECA1-4518-BD30-6C0D142358A0}" type="presParOf" srcId="{BE9BC5FD-3091-4551-B2A1-1BFDAD900405}" destId="{5AC0D3FE-0CC5-463F-B1B0-CE804D2E30CB}" srcOrd="3" destOrd="0" presId="urn:microsoft.com/office/officeart/2018/2/layout/IconVerticalSolidList"/>
    <dgm:cxn modelId="{1BEBE681-EB17-4465-A313-3D4069FA67DC}" type="presParOf" srcId="{D36F5AA7-FF2E-4F02-AF91-A6E9396B3A50}" destId="{500F2FC3-2825-4983-BC43-C97D16FD8ED9}" srcOrd="1" destOrd="0" presId="urn:microsoft.com/office/officeart/2018/2/layout/IconVerticalSolidList"/>
    <dgm:cxn modelId="{D4ADB04B-AFD9-4B24-8F35-48295E1899DD}" type="presParOf" srcId="{D36F5AA7-FF2E-4F02-AF91-A6E9396B3A50}" destId="{DDD5542D-6BDB-4810-8F8F-2884FA288A4E}" srcOrd="2" destOrd="0" presId="urn:microsoft.com/office/officeart/2018/2/layout/IconVerticalSolidList"/>
    <dgm:cxn modelId="{4DA941DA-5BA5-4F99-9A62-3C2F23470888}" type="presParOf" srcId="{DDD5542D-6BDB-4810-8F8F-2884FA288A4E}" destId="{4F9C58FA-7580-44A3-B8BF-B1E20D3D539D}" srcOrd="0" destOrd="0" presId="urn:microsoft.com/office/officeart/2018/2/layout/IconVerticalSolidList"/>
    <dgm:cxn modelId="{DCA421CF-71DA-4366-BF88-1511AD8A5A7A}" type="presParOf" srcId="{DDD5542D-6BDB-4810-8F8F-2884FA288A4E}" destId="{0CF660E6-2243-4127-B5AA-2A1E7F1B5C9A}" srcOrd="1" destOrd="0" presId="urn:microsoft.com/office/officeart/2018/2/layout/IconVerticalSolidList"/>
    <dgm:cxn modelId="{4DC035F2-4AAC-4626-B52C-C6E0C1A69E3E}" type="presParOf" srcId="{DDD5542D-6BDB-4810-8F8F-2884FA288A4E}" destId="{A39C78C7-E724-42AB-9200-10589A011899}" srcOrd="2" destOrd="0" presId="urn:microsoft.com/office/officeart/2018/2/layout/IconVerticalSolidList"/>
    <dgm:cxn modelId="{B31A0C65-D2C9-4375-BD53-13C096C91716}" type="presParOf" srcId="{DDD5542D-6BDB-4810-8F8F-2884FA288A4E}" destId="{2627630B-8B9B-4FC7-A3DA-475103436A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C4690-E5FB-415C-A0D3-E930D5B9D383}">
      <dsp:nvSpPr>
        <dsp:cNvPr id="0" name=""/>
        <dsp:cNvSpPr/>
      </dsp:nvSpPr>
      <dsp:spPr>
        <a:xfrm>
          <a:off x="0" y="908268"/>
          <a:ext cx="6245265" cy="16768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1117C4-FE47-4400-8575-70D01C40122E}">
      <dsp:nvSpPr>
        <dsp:cNvPr id="0" name=""/>
        <dsp:cNvSpPr/>
      </dsp:nvSpPr>
      <dsp:spPr>
        <a:xfrm>
          <a:off x="507233" y="1285549"/>
          <a:ext cx="922242" cy="922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0D3FE-0CC5-463F-B1B0-CE804D2E30CB}">
      <dsp:nvSpPr>
        <dsp:cNvPr id="0" name=""/>
        <dsp:cNvSpPr/>
      </dsp:nvSpPr>
      <dsp:spPr>
        <a:xfrm>
          <a:off x="1936708" y="908268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 web server is a computer that runs websites.</a:t>
          </a:r>
        </a:p>
      </dsp:txBody>
      <dsp:txXfrm>
        <a:off x="1936708" y="908268"/>
        <a:ext cx="4308556" cy="1676804"/>
      </dsp:txXfrm>
    </dsp:sp>
    <dsp:sp modelId="{4F9C58FA-7580-44A3-B8BF-B1E20D3D539D}">
      <dsp:nvSpPr>
        <dsp:cNvPr id="0" name=""/>
        <dsp:cNvSpPr/>
      </dsp:nvSpPr>
      <dsp:spPr>
        <a:xfrm>
          <a:off x="0" y="3004274"/>
          <a:ext cx="6245265" cy="16768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660E6-2243-4127-B5AA-2A1E7F1B5C9A}">
      <dsp:nvSpPr>
        <dsp:cNvPr id="0" name=""/>
        <dsp:cNvSpPr/>
      </dsp:nvSpPr>
      <dsp:spPr>
        <a:xfrm>
          <a:off x="507233" y="3381554"/>
          <a:ext cx="922242" cy="922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7630B-8B9B-4FC7-A3DA-475103436AC0}">
      <dsp:nvSpPr>
        <dsp:cNvPr id="0" name=""/>
        <dsp:cNvSpPr/>
      </dsp:nvSpPr>
      <dsp:spPr>
        <a:xfrm>
          <a:off x="1936708" y="3004274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It's a computer program that distributes web pages as they are requisitioned. </a:t>
          </a:r>
        </a:p>
      </dsp:txBody>
      <dsp:txXfrm>
        <a:off x="1936708" y="3004274"/>
        <a:ext cx="4308556" cy="1676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11:20:15.08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11:21:43.85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58 24575,'0'41'0,"0"1"0,0-24 0,0 10 0,0-4 0,0-1 0,0 0 0,0-6 0,0 1 0,0-5 0,0 3 0,0-7 0,0 3 0,0-4 0,0 0 0,0 3 0,0-2 0,0 2 0,0-3 0,0 4 0,0 6 0,0 6 0,0 10 0,0 9 0,5 0 0,-4 12 0,8-12 0,-8 5 0,9-6 0,-9-6 0,3-2 0,0-10 0,-3-6 0,3-6 0,0-4 0,-3 0 0,2 4 0,0-4 0,-2 3 0,2-3 0,1-1 0,-3 5 0,6 2 0,-2 8 0,0 2 0,4 4 0,-4 1 0,0 0 0,4-1 0,-4 1 0,0-5 0,0-6 0,-1-2 0,-4-7 0,4 4 0,0-6 0,3-2 0,5-2 0,-1-3 0,0 0 0,-3 0 0,3-3 0,-2-2 0,2 1 0,-3-3 0,0 2 0,0-3 0,0 4 0,0-3 0,0 2 0,0 1 0,-1-3 0,1 6 0,0-6 0,8 2 0,-2 0 0,7-3 0,-4 7 0,6-2 0,0-2 0,1 4 0,4-3 0,-5 4 0,6-4 0,-5 3 0,3-4 0,-8 5 0,3 0 0,1-4 0,-5 3 0,10-3 0,-9 4 0,8 0 0,-8 0 0,8-5 0,-8 4 0,3-3 0,-4 4 0,-1 0 0,1 0 0,-1 0 0,1 0 0,-1 0 0,0 0 0,1 0 0,4 0 0,2 0 0,0 0 0,3 0 0,-3 0 0,0 0 0,3 0 0,3 0 0,18 0 0,-9 0 0,14 0 0,-17 0 0,6 4 0,0-2 0,6 7 0,-10-8 0,8 4 0,-10-5 0,0 5 0,-1-4 0,-1 3 0,-4-4 0,5 0 0,-1 0 0,-4 0 0,11 0 0,1 0 0,1 0 0,37 0 0,-30 0 0,30 0 0,-30 0 0,6 0 0,1 5 0,-1-4 0,-6 4 0,5-5 0,-5 5 0,6-3 0,0 3 0,1 0 0,-7-4 0,-2 8 0,-6-7 0,-1 2 0,1-4 0,-6 4 0,-1-3 0,1 4 0,-5-5 0,0 0 0,-3 0 0,-10 0 0,5 0 0,-6 0 0,1 0 0,-5 0 0,3 0 0,-3 0 0,5 0 0,-1 0 0,1 0 0,-5 0 0,3 0 0,-2 0 0,-1 0 0,11 0 0,-9 0 0,10 0 0,-7-4 0,4 3 0,2-3 0,4 0 0,1 2 0,6-2 0,1 4 0,12 0 0,-5-4 0,12 2 0,-5-2 0,0 4 0,5 0 0,-12 0 0,5 0 0,-6 0 0,-6 0 0,12 0 0,-16 0 0,5 0 0,-19 0 0,-1 0 0,-8 0 0,7 0 0,-7 0 0,3 0 0,-4-4 0,0 3 0,3-2 0,-5-4 0,1 2 0,-14-9 0,1 5 0,-5-2 0,3 3 0,0 3 0,-4-2 0,6 2 0,-9-3 0,13 0 0,-10-1 0,8 1 0,-4-4 0,3 3 0,-3-3 0,8 4 0,-8-5 0,7 4 0,-7-7 0,7 2 0,-7-3 0,7-1 0,-7-4 0,7 3 0,-7-4 0,7 6 0,-7-1 0,7 5 0,-3 1 0,0-1 0,3 4 0,-3-7 0,4 2 0,0-3 0,0-1 0,0 1 0,0-1 0,0 5 0,0-4 0,0 0 0,0-1 0,0 1 0,0 1 0,0 6 0,0-6 0,0 7 0,0-8 0,0 8 0,0-7 0,0 7 0,0-4 0,0 6 0,0-1 0,0-7 0,0 5 0,0-9 0,-4 6 0,3 0 0,-3-4 0,1 8 0,2-3 0,-3 0 0,1 3 0,2-8 0,-3 4 0,0-5 0,4-4 0,-8 3 0,7-4 0,-7 6 0,7 3 0,-3-2 0,0 7 0,3-3 0,-5 4 0,1 1 0,1-1 0,-3-4 0,6 3 0,-7-7 0,7-1 0,-6 3 0,6-2 0,-6 8 0,6 0 0,-10 4 0,3 0 0,-5 4 0,2 0 0,3 0 0,0 0 0,-4 0 0,-2 0 0,-8 0 0,3 0 0,-9 5 0,-1-4 0,-2 3 0,-9 1 0,4-4 0,-6 3 0,-6 1 0,4-3 0,-4 3 0,0 0 0,4-4 0,-4 4 0,12-5 0,-5 4 0,11-2 0,-5 2 0,7-4 0,-7 0 0,5 0 0,-5 0 0,1 0 0,-2 0 0,-6 0 0,0 0 0,6 0 0,-5 0 0,5 0 0,0 0 0,-4 0 0,4 0 0,0 0 0,-5 0 0,5 0 0,-5-4 0,-1 2 0,6-2 0,-5-1 0,11 4 0,-10-4 0,9 1 0,-16 3 0,15-4 0,-15 5 0,16 0 0,-9-4 0,4 3 0,-6-4 0,0 5 0,6 0 0,-4 0 0,9 0 0,-3 0 0,5-4 0,0 3 0,5-8 0,-3 8 0,3-3 0,-5 0 0,-12-1 0,3-1 0,-5-2 0,13 7 0,3-4 0,8 1 0,-4 3 0,6-2 0,3 3 0,-2 0 0,3 0 0,-5 0 0,0 0 0,-4 0 0,-2 0 0,-5 0 0,0 0 0,-5 0 0,4 0 0,-11 0 0,-8 0 0,4 0 0,-9 0 0,12 0 0,6 0 0,1 0 0,6 0 0,0 0 0,6 0 0,0 0 0,1 0 0,3 0 0,-9 0 0,9 0 0,-8 0 0,3 0 0,-5 0 0,0 0 0,1 0 0,-1 0 0,-13 0 0,10 0 0,-10 0 0,19 0 0,-5 0 0,9 0 0,-8 0 0,8 0 0,-4 0 0,10 0 0,1 0 0,4 0 0,0 0 0,0 9 0,4-3 0,0 9 0,4-4 0,0-2 0,0 2 0,0 1 0,-8 1 0,2 5 0,-6-1 0,3 1 0,0-1 0,1-4 0,3-1 0,-2-4 0,6 0 0,-3 3 0,4-2 0,11 2 0,-1-7 0,10 3 0,2-2 0,8 5 0,0 0 0,17 5 0,-10-3 0,18 9 0,-5-9 0,0 4 0,5-5 0,-12 0 0,-1-1 0,-7 0 0,-11-5 0,-2-1 0,-9-4 0,-1 0 0,-4 0 0,-53 13 0,11-5 0,-62 11 0,21-1 0,-16 8 0,15-5 0,-3 9 0,13-12 0,7 5 0,9-6 0,20-3 0,8-5 0,12 0 0,9-5 0,34-5 0,0-9 0,35-8 0,-23-3 0,17 3 0,-12-3 0,0 9 0,-2-4 0,-17 6 0,2 4 0,-18 2 0,2 4 0,-9 0 0,5 10 0,6-3 0,12 8 0,5-5 0,53 23 0,-22-10-208,-10 0 0,0 1 208,4 0 0,9 6 0,-20-8 0,0-5 0,-8 3 0,-12-10 0,-8 4 416,-8-6-416,-2 0 0,-8 0 0,-16 4 0,-5-7 0,-15 7 0,3-7 0,0 0 0,-6 4 0,10-4 0,-8 1 0,14-2 0,-4-4 0,10 0 0,1 0 0,8-7 0,-3-2 0,2 1 0,-3-3 0,0 6 0,-4 1 0,-1-4 0,-10 3 0,-1-4 0,-5-1 0,6 1 0,-5-1 0,4 1 0,0 4 0,2-4 0,-1 8 0,9-6 0,-8 6 0,13-3 0,-7 4 0,7 0 0,-3 0 0,4 0 0,-2 0 0,1 0 0,-1 0 0,-1 4 0,2 0 0,-6 5 0,1 3 0,-3 1 0,3 5 0,-3-1 0,4 1 0,-5-5 0,0 4 0,5-8 0,-3 4 0,7-5 0,-4 0 0,5-4 0,0 0 0,-3-4 0,3 0 0,0-11 0,2 5 0,5-9 0,-3 7 0,4 0 0,0-3 0,0 2 0,0-7 0,0 7 0,0-3 0,8 4 0,2-5 0,12 3 0,2-3 0,10 3 0,2 0 0,6 4 0,0-3 0,-7 7 0,6-7 0,-5 3 0,12 0 0,9-9 0,9 7 0,-1-10 0,-8 7 0,22-7 0,-23 5 0,32-6 0,-22 2 0,6-2 0,1 0 0,-7-4 0,5 10 0,-13-9 0,6 9 0,-8-8 0,-6 9 0,-2-4 0,-17 6 0,-3 0 0,-10 5 0,-5 2 0,-1-1 0,-44 3 0,8-2 0,-36 3 0,11 0 0,6 0 0,-12 0 0,11 0 0,-10 0 0,16 0 0,-9 0 0,22 0 0,-9 0 0,16 0 0,-5 0 0,5 0 0,5 0 0,-3 0 0,2 0 0,-3 0 0,3 0 0,-7 0 0,6-4 0,-7 3 0,-1-3 0,4 0 0,-3 3 0,4-3 0,1 0 0,-1 3 0,0-7 0,5 7 0,1-6 0,4 6 0,0-6 0,0-1 0,3-1 0,2-3 0,3 5 0,0-5 0,20 3 0,-3 1 0,19 4 0,-7 4 0,-1 0 0,7 0 0,-5 0 0,10 0 0,-4 0 0,12 0 0,10 0 0,7 5 0,8 7 0,-8 6 0,-7 5 0,4 5 0,-11 1 0,8 6 0,-9-1 0,-6-6 0,-5 3 0,-10-11 0,-5 4 0,-7-7 0,1 1 0,-1-5 0,1 0 0,-1 0 0,6-3 0,0 3 0,6-4 0,6 1 0,7 1 0,48 5 0,-31-3 0,36 3 0,-38-10 0,1-1 0,6-5 0,-14 0 0,-2 0 0,-6 0 0,-6 0 0,-2 0 0,-5 0 0,-5 0 0,-2 0 0,-5 0 0,-3 0 0,-2 0 0,-4 0 0,3 0 0,-48 9 0,15-2 0,-44 7 0,2-3 0,3 1 0,-10-3 0,-5 1 0,24-3 0,-2 1 0,-42 4 0,-3 1 0,22-4 0,3-2-492,1 0 0,1 0 352,1-3 0,3-1 140,-26-3-160,-5 0 160,23 0 0,-3 0 0,13 0 0,-7 0 0,14-5 0,-3 4 0,24-8 0,-3 4 0,17-5 0,6 5 983,6-2-713,4 2-99,3-3-171,2-4 0,3 4 0,0-4 0,0 4 0,0-4 0,0 3 0,7-4 0,8 4 0,4 0 0,14-1 0,-8 1 0,15 3 0,-4-3 0,28 2 0,5-5 0,-21 8 0,4 1-492,3-3 0,1 0 394,10 1 0,1 1 98,7 0 0,-2 0 0,-16-2 0,-1 0 0,7 2 0,1 0 0,-3-2 0,-1 0 0,-8 2 0,0 1 0,9-3 0,-5 1 0,-4 4 0,-10-8 0,-12 8 983,-6-8-786,0 8-197,-10-3 0,3 1 0,-7 2 0,8-7 0,-8 7 0,7-3 0,-7 4 0,3 0 0,0-4 0,-3 3 0,13-3 0,-8 4 0,9 0 0,-1 0 0,20-5 0,-8 4 0,8-4 0,-15 5 0,-8 0 0,-1 0 0,-6 0 0,-4-3 0,-57 2 0,20-3 0,-55-1 0,27 4 0,-17-4 0,9-3 0,-4 0 0,17 4 0,0-2 0,-13-4 0,4-2 0,-11 0 0,15 1 0,13 4 0,3-2 0,12 8 0,5-7 0,2 7 0,4-3 0,0 4 0,-4 0 0,-2 0 0,-11 0 0,5 0 0,-4 0 0,10 0 0,-4 0 0,9 0 0,-3-4 0,9 3 0,0-3 0,5 0 0,1 0 0,3-6 0,16 0 0,5 3 0,15 3 0,28-1 0,-18 4 0,47-4 0,-28 5 0,28 0 0,-7 0 0,-28 0 0,2 0-463,-5 0 1,2 0 462,11 0 0,2 0 0,2 0 0,-3 0 0,-14 0 0,-1 0 0,18 0 0,-1 0 0,13 0-119,-29 3 0,-1-1 119,24 0 0,-11 8 0,-19-4 0,-3 0 0,-17-2 914,-6-1-914,-6-2 249,-4 3-249,0-4 0,-3 13 0,-2-6 0,1 10 0,0-9 0,4-1 0,4 2 0,-3 3 0,8 2 0,-7 3 0,2 0 0,1 14 0,-3-6 0,4 12 0,-5-14 0,-4 0 0,-1-6 0,-4 1 0,0-1 0,0-4 0,0 0 0,0-1 0,0-3 0,0 7 0,-8-7 0,2 8 0,-6-8 0,4 3 0,0-4 0,0 0 0,3 0 0,-2 0 0,3 0 0,-4-4 0,0 3 0,1-2 0,-6 3 0,4 0 0,-7 0 0,-3 1 0,-10 1 0,-1-1 0,-17 2 0,2 0 0,-11 0 0,6-5 0,-5-1 0,12-5 0,0 0 0,3 0 0,14 0 0,-7 0 0,14-8 0,0-2 0,7-7 0,7 4 0,1-4 0,4 4 0,0-1 0,0-2 0,0 7 0,0-8 0,3 8 0,11-8 0,0 3 0,14-5 0,-4 1 0,10 3 0,-4-4 0,5 8 0,-1-8 0,-4 8 0,11-8 0,-11 8 0,10-9 0,-10 9 0,5-8 0,-7 8 0,1-7 0,7-1 0,-10 4 0,4-7 0,-12 13 0,4-9 0,-3 4 0,3 0 0,1-3 0,-5 3 0,5-1 0,-6-1 0,-3 6 0,2-2 0,-7 3 0,3 5 0,-4-3 0,-4 2 0,0-5 0,5 5 0,-6-5 0,6 2 0,-9-8 0,-3 6 0,-2-4 0,-7 14 0,-6-4 0,-6 4 0,-5 0 0,0 0 0,-5 0 0,3 0 0,-9 0 0,4 0 0,-6 0 0,-22 0 0,10 0 0,-33 0 0,12-6 0,26 3 0,-2-1 0,-4-3 0,-2 0 0,-9-4 0,-1 0-492,0 3 0,-1-1 229,-5-2 0,3 0 263,16 4 0,2 1-186,-3-1 1,2 0 185,-30-6 0,0 1 0,2-1 0,22 6 0,-3 2 0,-6 5 0,13 0 0,-12 0 983,19 0-486,4 0-96,-4 0-401,12 0 0,1 0 0,6 4 0,5-3 0,2 7 0,4-7 0,1 3 0,-6-4 0,4 4 0,-3-3 0,4 3 0,1-4 0,3 3 0,2-2 0,8 6 0,13 5 0,7-2 0,18 2 0,2-3 0,6-4 0,0 6 0,-1-1 0,1 1 0,0 4 0,-6-4 0,-2 8 0,1-4 0,-5 0 0,4 4 0,-5-4 0,-5 3 0,-2-3 0,1 2 0,-5-7 0,5 3 0,-6-4 0,6 0 0,0-4 0,12 4 0,1-8 0,5 8 0,-5-8 0,5 4 0,-16-5 0,8 0 0,-14 0 0,-1 0 0,-6 0 0,-1 0 0,-2 0 0,-33 11 0,12-8 0,-30 7 0,19-10 0,0 0 0,-1 0 0,-10 0 0,22 0 0,-7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11:21:46.1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11:21:46.37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11:21:46.51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11:21:54.85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0 147 24575,'57'0'0,"0"0"0,-13 0 0,9 0 0,-9 0 0,6 0 0,12 0 0,-17 0 0,11 0 0,-14 0 0,-1 0 0,8 0 0,-12 0 0,10 0 0,-11-9 0,0 7 0,4-12 0,-10 13 0,5-8 0,-7 8 0,1-8 0,-5 8 0,3-3 0,-8 0 0,8 3 0,-8-3 0,4 4 0,-1-5 0,-3 4 0,3-3 0,-4 4 0,-1 0 0,1 0 0,7 0 0,-10 0 0,9 0 0,-15 0 0,7 0 0,-2 0 0,-1 0 0,3 0 0,-3 0 0,5 0 0,4 0 0,-3 0 0,8 0 0,-8 0 0,9 0 0,-10 0 0,5 0 0,-1 0 0,-3 0 0,8 0 0,-8 0 0,8-4 0,-3 3 0,5-8 0,-5 8 0,3-8 0,-3 8 0,4-3 0,1 0 0,0 3 0,-1-4 0,1 5 0,0 0 0,-1-4 0,1 3 0,0-3 0,0 4 0,-1 0 0,1-5 0,0 4 0,-1-3 0,7 4 0,-5-4 0,17 3 0,-9-4 0,5 5 0,-9-4 0,-5 3 0,0-3 0,-6 4 0,5 0 0,-5 0 0,6 0 0,0 0 0,-1 0 0,1 0 0,0 0 0,0 0 0,-1 0 0,1 0 0,0 0 0,7 0 0,-10 0 0,9 0 0,-16 3 0,8-2 0,-8 3 0,8 1 0,-8-4 0,3 7 0,-4-7 0,4 3 0,-3-1 0,-1-2 0,-1 3 0,-4 0 0,4-3 0,1 7 0,-1-7 0,1 3 0,-1-4 0,4 4 0,-3-3 0,-1 2 0,-1-3 0,-7 4 0,8-3 0,-8 2 0,3-3 0,0 0 0,1 4 0,5-3 0,-1 3 0,1-4 0,-1 4 0,0-3 0,6 3 0,-4-4 0,-1 3 0,-2-2 0,-3 3 0,8-4 0,-2 4 0,2-3 0,-8 2 0,3-3 0,-7 0 0,3 0 0,0 0 0,-3 0 0,4 0 0,-1 0 0,-3 0 0,7 0 0,-3 0 0,5 0 0,-1 0 0,1 0 0,-1 0 0,0 0 0,6 0 0,8 0 0,-5 0 0,9 0 0,-16 0 0,8 0 0,-8 0 0,3 0 0,-4 0 0,4 0 0,-3 0 0,9 0 0,-10 0 0,5 0 0,-1 5 0,-3-4 0,3 3 0,-4-4 0,-1 0 0,8 0 0,-5 0 0,5 0 0,-8 0 0,1 0 0,-1 0 0,1 0 0,-1 4 0,1-3 0,4 3 0,-3-4 0,8 0 0,-3 0 0,5 0 0,-1 4 0,1-3 0,0 3 0,-1-4 0,1 0 0,0 5 0,0-4 0,-1 3 0,14 0 0,-10-3 0,4 7 0,-9-7 0,-3 7 0,0-7 0,-2 4 0,1-1 0,-5-3 0,10 3 0,-9-4 0,3 4 0,-5-3 0,1 3 0,4 0 0,-3-3 0,3 4 0,-4-5 0,7 0 0,-5 0 0,5 3 0,-8-2 0,-4 3 0,0-4 0,-6 0 0,1 0 0,4 0 0,-4 0 0,3 0 0,9 0 0,0 0 0,12 0 0,-4 0 0,1 0 0,-5 0 0,-2 0 0,-4 0 0,-1 0 0,-4 0 0,-1 0 0,-4 0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11:21:55.83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11:22:03.29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24575,'0'32'0,"0"-7"0,0-8 0,0 1 0,0 1 0,0-1 0,0-6 0,0 0 0,0-3 0,0 3 0,0-4 0,0 0 0,0 3 0,0-2 0,0 3 0,0-5 0,0 6 0,0 5 0,0 5 0,0 6 0,0 0 0,0 5 0,0-4 0,0 11 0,0-11 0,0 4 0,0-5 0,0 0 0,0-6 0,0 0 0,0-6 0,4 1 0,-3-1 0,2-4 0,-3 4 0,0-8 0,0 7 0,0-7 0,0 3 0,0-4 0,0 0 0,0 3 0,4-2 0,-3 3 0,9-8 0,-2-1 0,3-3 0,0 0 0,-3 0 0,3 0 0,-3 0 0,4 0 0,-5 0 0,9 0 0,-6 0 0,10 0 0,-7 0 0,4 0 0,1 0 0,-1 0 0,6 0 0,-5 0 0,5 0 0,-1 0 0,-3 0 0,8 0 0,-8 0 0,9 0 0,-10 0 0,5 0 0,-1 0 0,-3 0 0,8 0 0,-8 0 0,3 0 0,-4 0 0,4 0 0,-3 0 0,4 0 0,-6 0 0,0 0 0,1 0 0,-1 0 0,6 0 0,-5 4 0,5-3 0,-1 3 0,-3-4 0,4 0 0,-6 4 0,0-3 0,1 3 0,-1-4 0,9 4 0,-7-3 0,6 3 0,-7-4 0,-1 4 0,1-4 0,-1 4 0,0-4 0,-3 0 0,2 0 0,-3 4 0,5-3 0,-5 3 0,3-4 0,-3 0 0,5 0 0,-5 4 0,4-4 0,3 4 0,0-4 0,1 0 0,-5 0 0,-7 0 0,8 0 0,-4 0 0,0 0 0,-1 0 0,0 0 0,-3 0 0,3 0 0,0 0 0,-3 0 0,4 0 0,-6 0 0,1 0 0,4 0 0,-3 0 0,8 0 0,0 0 0,-3 0 0,6 0 0,-7 0 0,4 0 0,-4 0 0,4 0 0,-4 0 0,4 0 0,1 0 0,-1 0 0,1 0 0,-1 0 0,1-4 0,-1 3 0,1-3 0,-1 0 0,0 3 0,9-7 0,-7 7 0,6-3 0,-7 1 0,4 2 0,-3-3 0,3 4 0,-4-4 0,4 3 0,-3-3 0,3 4 0,-4-4 0,4 3 0,-3-3 0,3 4 0,-8 0 0,2-4 0,-3 3 0,0-3 0,4 4 0,4 0 0,-6 0 0,9 0 0,-11 0 0,0 0 0,4 0 0,-4 0 0,5 0 0,-1 0 0,0 0 0,1 0 0,-1 0 0,1 0 0,-1 0 0,1 0 0,-1 0 0,1 0 0,-5 0 0,3 0 0,-3 0 0,13 0 0,-7 0 0,2 0 0,-5 0 0,-2 0 0,3 0 0,0 0 0,-3 0 0,2 0 0,-7 0 0,7 0 0,-7 0 0,8 0 0,-8 0 0,3 0 0,0 0 0,1 0 0,5 0 0,-1 0 0,1 0 0,2 0 0,-1 0 0,-2 0 0,-1 0 0,-7 0 0,7 0 0,-3 0 0,1 0 0,2 0 0,-7 0 0,7 0 0,-2 0 0,3 0 0,1 0 0,-5 0 0,3 0 0,-7 0 0,3 0 0,0 0 0,-3 0 0,7 0 0,-7 0 0,6 0 0,-6 0 0,8 0 0,-4 0 0,0 0 0,3 0 0,-7 0 0,8 0 0,-8 0 0,3 0 0,-4 0 0,0 0 0,-1-10 0,-2 4 0,-2-9 0,1 3 0,1-7 0,4-5 0,1-4 0,-1-1 0,1-6 0,4 5 0,-2-10 0,2 4 0,0 0 0,-3 1 0,3 6 0,-9 5 0,0 6 0,-5 1 0,0 8 0,0-3 0,0 4 0,0 0 0,0-3 0,0 3 0,0-3 0,0-4 0,0 6 0,0-6 0,0 7 0,0 0 0,0-4 0,0 4 0,-11 0 0,9 2 0,-12 5 0,6-6 0,-1 6 0,-3-6 0,0 2 0,3-3 0,-3 3 0,0-3 0,3 4 0,-8-5 0,8 4 0,-8-2 0,8 6 0,-7-7 0,7 3 0,-8 0 0,4-2 0,-5 6 0,1-7 0,-1 7 0,1-3 0,-1 0 0,-4 3 0,3-7 0,-9 7 0,9-6 0,-8 6 0,3-3 0,-5-1 0,0 4 0,1-7 0,-1 7 0,-6-8 0,5 7 0,-5-2 0,1-1 0,3 4 0,-9-4 0,-15 1 0,15 2 0,-19-2 0,16 4 0,0 0 0,-6 0 0,7 0 0,1 0 0,-1 0 0,0 0 0,0 0 0,6 0 0,1 0 0,7 0 0,-1 0 0,0 0 0,0 0 0,0 0 0,1 0 0,-1 0 0,5 0 0,-4 0 0,5 0 0,-6 0 0,0 0 0,0 4 0,5-3 0,-3 3 0,-3 1 0,0-4 0,-5 8 0,1-3 0,-2-1 0,0 4 0,-5-8 0,11 3 0,-10 1 0,9-4 0,-3 4 0,-8-5 0,15 0 0,-13 0 0,16 0 0,0 0 0,-4 0 0,5 0 0,-1 0 0,-4 0 0,9 0 0,-8 0 0,3 0 0,0 0 0,-3 0 0,8 0 0,-9 0 0,5 4 0,-1-3 0,-4 3 0,4-4 0,1 0 0,-5 4 0,-9-3 0,5 4 0,-9-5 0,17 0 0,-4 0 0,10 0 0,-5 4 0,5-3 0,1 2 0,3-3 0,2 0 0,4 0 0,1 0 0,3 14 0,0-8 0,4 12 0,0-10 0,0 3 0,0-2 0,0 7 0,0-3 0,0 4 0,0 1 0,0 3 0,0-3 0,0 3 0,0-8 0,0 0 0,0-6 0,0 1 0,11 0 0,-5-4 0,13-1 0,-6-3 0,4 0 0,8 4 0,8 5 0,0 2 0,-2 2 0,5 0 0,-11-7 0,12 6 0,-9-6 0,1 3 0,-5-3 0,-2 2 0,-4-7 0,-5 6 0,-1-6 0,-4 2 0,0-3 0,-31 0 0,1 0 0,-22 0 0,9 0 0,-12 0 0,7 0 0,-27-4 0,28 3 0,-9-4 0,20 5 0,-1 0 0,0 0 0,5 0 0,2 0 0,4 0 0,5 0 0,0 0 0,5 0 0,1 0 0,-1 10 0,0-8 0,1 8 0,-1-6 0,0-4 0,-5 4 0,4-4 0,-3 0 0,4 0 0,0 0 0,43-12 0,-17 4 0,43-9 0,-25 11 0,6-3 0,0 8 0,12-4 0,-15 5 0,14 0 0,-23 0 0,11 0 0,-5 0 0,5 0 0,1 0 0,22 0 0,-3 0 0,20 0 0,-1 0-602,3 0 602,17 0 0,-49 0 0,0 0 0,4 0 0,1 0 0,4 0 0,0 0-483,2 0 0,-1 0 483,0 0 0,1 0 0,3 0 0,0 0 0,-4 0 0,0 0 0,7 0 0,-3 0 0,33 0-266,-44 0 0,-2 0 266,24 0 0,15 0 0,-9 0 0,-1 0 0,-8 0 0,-7 0 0,-3 0 0,-13 0 556,5 0-556,-17 0 967,8 0-967,-20 0 577,7 0-577,-15 0 0,1 0 0,-7 0 0,-4 0 0,-32-7 0,7 1 0,-33-3 0,14 0 0,-6 8 0,0-3 0,-6 4 0,-2-6 0,-14 5 0,-2-9 0,7 8 0,-10-3 0,10 0 0,-14 3 0,14-3 0,-3 5 0,18 0 0,-4 0 0,12 0 0,1 0 0,11 0 0,2 0 0,4 0 0,1 0 0,3 0 0,2 0 0,4 0 0,0 0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11:23:27.40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55 24575,'32'0'0,"-4"0"0,-10 0 0,4 0 0,2 0 0,0 0 0,3 0 0,-3 0 0,4 0 0,1 0 0,0 0 0,-5 0 0,-2 0 0,-5 0 0,1 0 0,-1 0 0,1 0 0,-5 0 0,3 0 0,-2 0 0,3 0 0,0 0 0,1 0 0,-1 0 0,1 0 0,12 0 0,-9 0 0,5 0 0,-10 0 0,-3 0 0,0 0 0,4 0 0,-8 0 0,7 0 0,-3 0 0,1 0 0,2 0 0,-7 0 0,7 0 0,-7 0 0,8 0 0,-8 0 0,3 0 0,-4 0 0,4 0 0,-3 0 0,7 0 0,-7 0 0,3 0 0,0 0 0,2 0 0,-1 0 0,3 0 0,-3 0 0,5 0 0,-1 0 0,1 0 0,-1-4 0,1 3 0,-1-3 0,-4 4 0,4 0 0,-4 0 0,4 0 0,1 0 0,-1 0 0,1 0 0,-1 0 0,1 0 0,-1 0 0,0 0 0,1 0 0,-1 0 0,6 0 0,-4 0 0,8 0 0,-8 0 0,8 0 0,-3 0 0,-1 0 0,5 0 0,-9 0 0,3 0 0,-4 0 0,-1 0 0,5 0 0,-3 0 0,4 0 0,-1 0 0,4-4 0,-1 3 0,5-3 0,-11 4 0,3 0 0,-4-4 0,-1 3 0,1-3 0,-1 4 0,5-4 0,-3 3 0,4-7 0,-6 7 0,1-3 0,4 4 0,-3-4 0,3 3 0,-4-3 0,4 4 0,-3 0 0,3 0 0,-4 0 0,-1 0 0,6 0 0,-9 0 0,7 0 0,-7 0 0,3 0 0,0 0 0,1 0 0,-1 0 0,1 0 0,-1 0 0,-4 0 0,4 0 0,-4 0 0,5 0 0,-5 0 0,3 0 0,-3 0 0,1 0 0,2 0 0,-3 0 0,0 0 0,4 0 0,-4 0 0,0 0 0,4 0 0,-4 0 0,4 0 0,1 0 0,-1 0 0,1 0 0,-1 0 0,0 0 0,1 0 0,-1 0 0,1 0 0,-1 0 0,6 0 0,3 0 0,-1 0 0,0 0 0,-8 0 0,1 0 0,-1 0 0,6 0 0,-5 0 0,10 0 0,-10 0 0,10 0 0,-4 0 0,-1 0 0,5 0 0,-10 0 0,10 0 0,-9 0 0,8 0 0,-8 0 0,8 0 0,5 0 0,-2 0 0,7 0 0,-9 0 0,1 0 0,0 0 0,-1 0 0,1 0 0,-5 0 0,3 0 0,-3 0 0,5 0 0,5 0 0,-4 0 0,5 0 0,-1 0 0,-4 0 0,5 0 0,-7 0 0,1 0 0,13 0 0,-11 0 0,11 0 0,-13 0 0,-1 0 0,1 0 0,-5 0 0,3 0 0,-3 0 0,0 0 0,3 0 0,-8 0 0,8 0 0,-3 0 0,0 0 0,3 0 0,-3 0 0,-1 0 0,18 0 0,-20 0 0,20 0 0,-18 0 0,1 0 0,9 0 0,-8 0 0,10 0 0,-6 0 0,5 0 0,-4 0 0,5 0 0,-7 0 0,1 0 0,-5 0 0,3 0 0,-3 0 0,0 0 0,-2 0 0,0 0 0,-3 0 0,4 0 0,-6 0 0,1 0 0,-1 0 0,0 0 0,1 0 0,-1 0 0,1 4 0,4-3 0,-3 3 0,3-1 0,-8-2 0,2 3 0,-3 0 0,0-3 0,4 3 0,-8-4 0,3 0 0,-4 0 0,4 0 0,-3 0 0,3 0 0,0 0 0,-3 0 0,7 0 0,-2 0 0,-1 0 0,-1 0 0,0 0 0,-3 0 0,7 0 0,-7 0 0,4 0 0,-1 0 0,-3 0 0,3 0 0,-4 0 0,0 0 0,2 0 0,-1 3 0,1 5 0,-3-3 0,1 1 0,2-6 0,-2 0 0,2 0 0,1 0 0,-3 0 0,-1-10 0,-4-1 0,-3-1 0,0 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11:23:38.24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24575,'0'31'0,"0"-1"0,0-21 0,0 2 0,0-3 0,0 3 0,0-3 0,0 3 0,0 0 0,0 2 0,0 4 0,0 5 0,4-3 0,-3 3 0,3 1 0,-4-5 0,4 10 0,-3-10 0,7 5 0,-7-6 0,3 1 0,-4-1 0,4-4 0,-3 4 0,2-4 0,-3 4 0,0 1 0,0-1 0,4 1 0,-3-1 0,3 1 0,-4-5 0,0 3 0,0 3 0,0-1 0,0 5 0,0-6 0,0 1 0,0-1 0,0 0 0,0-3 0,0 2 0,0-7 0,0 3 0,0-4 0,0 0 0,3 3 0,-2-3 0,2 3 0,-3-1 0,0-1 0,0 2 0,0-3 0,0 4 0,0 1 0,0 0 0,0 4 0,0-8 0,0 7 0,0-7 0,0 3 0,0-4 0,0 0 0,0 3 0,0-2 0,0 2 0,10-3 0,-4-1 0,8 1 0,-6 0 0,0 0 0,0 0 0,0 0 0,0-1 0,0 6 0,0-4 0,0 3 0,0-4 0,0-1 0,0 1 0,0 0 0,0-3 0,-1-2 0,5-3 0,-4 0 0,4 0 0,-5 0 0,9 0 0,-6 0 0,10 0 0,-11 0 0,7 0 0,-3 0 0,5 0 0,-1 0 0,1 0 0,-1 0 0,1 0 0,-1 0 0,0 0 0,1 0 0,-1 0 0,1 0 0,-1 0 0,1 0 0,4 0 0,-3 0 0,3 0 0,1 0 0,-4-4 0,8 3 0,-8-7 0,8 7 0,-8-6 0,8 6 0,-3-8 0,5 8 0,-1-3 0,1 0 0,-5 3 0,3-8 0,-3 8 0,5-3 0,-1-1 0,1 4 0,7-7 0,-5 6 0,0-2 0,-3 4 0,-4 0 0,-1 0 0,5 0 0,-5 0 0,6 0 0,-5 0 0,3 0 0,-3 0 0,5 0 0,-6-4 0,5 3 0,-5-3 0,6 4 0,0 0 0,-5-4 0,3 3 0,4-2 0,0 3 0,5-5 0,-7 4 0,-5-3 0,3 4 0,-3 0 0,0 0 0,3 0 0,-8 0 0,8-4 0,-8 2 0,8-2 0,-3 4 0,5 0 0,-5 0 0,3 0 0,-3 0 0,4 0 0,1 0 0,-5 0 0,3 0 0,10 0 0,-6 0 0,6 0 0,-10 0 0,-3 0 0,5 0 0,-1 0 0,1 0 0,0 0 0,-5 0 0,3 0 0,-3 0 0,-1 0 0,0 0 0,-1 0 0,-3 0 0,3 4 0,-4-3 0,12 7 0,-9-7 0,9 7 0,-17-7 0,4 3 0,-9-4 0,9 4 0,-8-3 0,7 3 0,-3 0 0,5-3 0,-1 3 0,1-1 0,-1-2 0,-4 3 0,4-4 0,-4 4 0,0-3 0,4 3 0,-4-4 0,8 0 0,-3 0 0,-1 0 0,-1 0 0,-7 0 0,8 0 0,-4 0 0,4 0 0,-4 0 0,4 0 0,-4 0 0,0 0 0,4 0 0,-8 0 0,3 0 0,-4 0 0,-1 0 0,6 0 0,-4 0 0,3 0 0,0 0 0,-3 0 0,7 0 0,-7 0 0,7 0 0,-2 4 0,-1-3 0,3 3 0,-3-4 0,1 0 0,2 0 0,-3 0 0,0 0 0,4 0 0,-4 0 0,5 0 0,-1 0 0,0 0 0,1 0 0,-1 0 0,1 0 0,-1 0 0,1 0 0,-1 0 0,-4 0 0,4 0 0,-4-4 0,4 3 0,-3-3 0,2 0 0,-3 3 0,5-3 0,-1 4 0,-4 0 0,4-4 0,-8 3 0,7-3 0,-7 4 0,3 0 0,-4 0 0,0 0 0,0-10 0,-4 4 0,-1-8 0,-3 2 0,0 3 0,0-12 0,0 7 0,0-20 0,4 14 0,1-16 0,4 12 0,-3-4 0,2-1 0,-3 5 0,0 1 0,-1 6 0,-4 3 0,0-2 0,0 7 0,0-3 0,0 4 0,0 1 0,0-5 0,0 4 0,0-4 0,0 4 0,0-4 0,0-2 0,0 1 0,0-3 0,0 2 0,0-8 0,0 7 0,0-6 0,0 7 0,0 1 0,0 1 0,0 4 0,0 0 0,0-3 0,0 3 0,0-3 0,0-5 0,0 2 0,0-12 0,0 2 0,0-5 0,0 5 0,0-3 0,0 8 0,0-3 0,0 4 0,0 5 0,0 0 0,0 6 0,-6-1 0,-3 0 0,-2 4 0,-5-3 0,-1 2 0,-1 0 0,-3-3 0,3 3 0,0-4 0,1 0 0,-6 0 0,4 4 0,-3-3 0,4 3 0,1 0 0,-1-3 0,1 7 0,-1-3 0,0 4 0,-4-4 0,3 3 0,-9-3 0,10 4 0,-10 0 0,4 0 0,-5 0 0,1-5 0,-1 4 0,0-3 0,-6 4 0,5 0 0,-10 0 0,4 0 0,-6 0 0,0 0 0,-6 0 0,4 0 0,-4 0 0,6 0 0,6 0 0,-4 0 0,9 0 0,-9 0 0,10 0 0,-5 0 0,6 0 0,-5 0 0,-2 0 0,0 0 0,-5 0 0,5 0 0,-6 0 0,-18 0 0,13 0 0,-13 0 0,24 0 0,-5 0 0,11 0 0,-10 0 0,10 0 0,-11 0 0,5 0 0,0 0 0,-4 0 0,4 0 0,-6 0 0,0 0 0,0 0 0,0 0 0,6 0 0,-4 0 0,4 0 0,-13 0 0,5 0 0,1 0 0,9 0 0,5 0 0,0 0 0,0 0 0,0 0 0,1 4 0,-1-3 0,0 4 0,5-5 0,-3 0 0,3 0 0,-5 0 0,5 0 0,-3 0 0,3 0 0,-13 0 0,11 0 0,-4 0 0,12 0 0,-4 0 0,3 0 0,-3 0 0,-1 0 0,4 0 0,-8 0 0,8 0 0,-9 0 0,4 0 0,-4 0 0,4 0 0,-4 0 0,4 0 0,1 0 0,0 0 0,5 0 0,-3 0 0,3 0 0,1 0 0,5 0 0,4 0 0,-5 0 0,4 0 0,-3 0 0,4 0 0,-4 0 0,3 0 0,-4 0 0,1 0 0,3 0 0,-3 0 0,0 0 0,3 0 0,-8 0 0,-4 0 0,1 0 0,-5 0 0,7 0 0,5 0 0,1 0 0,4 0 0,0 0 0,7 16 0,2-8 0,7 14 0,-1-15 0,-2 1 0,2 0 0,-3 0 0,1 4 0,-2 6 0,1 6 0,-3 5 0,4 0 0,-5-1 0,0 7 0,0 1 0,0 0 0,0-2 0,0-5 0,0-1 0,0-4 0,0-1 0,0-1 0,0-3 0,0-1 0,0-2 0,0-7 0,0 8 0,0-8 0,0 3 0,0-4 0,0-1 0,0 4 0,-4-3 0,3 3 0,-2-3 0,3 3 0,0-2 0,0 3 0,0-4 0,0-1 0,13-2 0,-6-2 0,16-3 0,-10-4 0,4 3 0,8-10 0,0 9 0,1-10 0,2 11 0,-5-3 0,12 4 0,-5 0 0,10 0 0,-4 0 0,0 0 0,4-5 0,-4 4 0,0-4 0,5 5 0,-5-4 0,5 3 0,1-9 0,-6 9 0,4-8 0,-4 3 0,0 0 0,-7-3 0,-6 8 0,-6-3 0,-3 1 0,-2 2 0,-8-6 0,0-4 0,-12 1 0,-2-5 0,-13 6 0,-6-5 0,-7 3 0,-13-10 0,6 9 0,-12-9 0,5 4 0,0-1 0,-5 2 0,12 1 0,0 3 0,3 2 0,9 1 0,-9 8 0,10-3 0,-5 4 0,1 0 0,-2 0 0,-1 0 0,3 0 0,5 0 0,5 0 0,2 0 0,8 0 0,2 0 0,39 0 0,-10 0 0,36 0 0,-17 0 0,13 0 0,40 0 0,-7 0 0,11 0 0,3 0 0,-40-1 0,-2 2 0,30 1 0,-3 1 0,2 4 0,-2 6 0,-16-2 0,6 7 0,-12-6 0,-2 5 0,-2-1 0,-12-4 0,5 4 0,1 0 0,-6-5 0,-1 5 0,-1-6 0,-11 0 0,4 0 0,-5-1 0,0 1 0,-1-1 0,1 1 0,0 0 0,-1-1 0,1 1 0,0-1 0,-1 1 0,1-1 0,0 1 0,0 0 0,-1-1 0,1 1 0,0-1 0,-1 1 0,7 0 0,1 0 0,5 0 0,1 1 0,0-6 0,0 5 0,-7-9 0,6 3 0,-11-4 0,10 0 0,3 0 0,-5 0 0,3 0 0,-12 0 0,5 0 0,-4 0 0,5-8 0,-6 1 0,-1-7 0,1 5 0,0-5 0,-1 3 0,-4-2 0,-1 3 0,-1-3 0,-3 3 0,3-4 0,-9 6 0,4-1 0,-8 1 0,3 0 0,-4 0 0,0 0 0,-4 0 0,-1 0 0,-3-3 0,0 2 0,0-7 0,0 3 0,0-5 0,4 1 0,-3-6 0,7-1 0,-3 1 0,5 0 0,-6 5 0,4 5 0,-7 1 0,5 8 0,5 14 0,-5-3 0,4 11 0,-10-10 0,0-1 0,-20-3 0,2 0 0,-17-4 0,6 0 0,-5-5 0,3-1 0,-9-4 0,4 5 0,0-4 0,-4 3 0,-3-5 0,-1 5 0,-10 1 0,4 0 0,-14 4 0,5-4 0,-12 5 0,6 0 0,-8 0 0,-17-6 0,27 4 0,-32-4 0,34 1 0,-20-2 0,8-5 0,7 5 0,-5-4 0,20 10 0,-5-9 0,14 8 0,6-2 0,1 4 0,12 0 0,0 0 0,5 0 0,1 0 0,-6 0 0,-1 0 0,-23 13 0,-6 7 0,-12 7 0,2 7 0,13-16 0,-5 14 0,5-14 0,-7 10 0,7-11 0,8 3 0,12-10 0,7 4 0,10-6 0,4 0 0,6 0 0,21-1 0,-5-3 0,15 4 0,-5-7 0,-5 6 0,13 2 0,-4 1 0,0 2 0,11-7 0,-17 3 0,14-7 0,-12 3 0,1-4 0,4 0 0,-5 0 0,6 0 0,-5 0 0,3 0 0,-3 0 0,-1 0 0,0 0 0,-1 0 0,-3 0 0,4 4 0,-6-3 0,0 6 0,1-2 0,-1 0 0,1 3 0,4-3 0,2 4 0,0 0 0,3 1 0,-3-1 0,17 1 0,-9-1 0,10-3 0,-14 2 0,1-7 0,5 8 0,-3-8 0,9 8 0,-10-7 0,4 2 0,1-4 0,-5 0 0,5 0 0,-7 0 0,1 0 0,0 4 0,-1-3 0,7 4 0,19-5 0,-7 0 0,19 0 0,-16 0 0,0 0 0,12 0 0,-10 0 0,12 0 0,-8 0 0,-6 0 0,-2 4 0,-12-3 0,-1 4 0,-12-5 0,0 0 0,-6 0 0,-4 0 0,0 0 0,-6 0 0,1 0 0,3 0 0,1-4 0,5-1 0,0-4 0,5 0 0,2 4 0,0-3 0,3 3 0,-8 0 0,3-4 0,-4 4 0,-1 1 0,-3-4 0,-2 7 0,-4-6 0,4 6 0,-3-6 0,7 2 0,-3-3 0,0-1 0,9 0 0,-8 5 0,9-5 0,-6 4 0,1-3 0,-1 3 0,1-3 0,-5 7 0,3-7 0,-7 7 0,3-3 0,-4 4 0,0-4 0,0-3 0,-4-2 0,-1-2 0,-3 3 0,0 0 0,0-4 0,0 3 0,0-2 0,0-1 0,4-7 0,1 0 0,5-8 0,-1 8 0,0-3 0,-1 4 0,1 0 0,-4 1 0,-1 3 0,-4 2 0,0 4 0,0 0 0,-11 1 0,5-1 0,-9 4 0,7-3 0,0 6 0,-4-6 0,0 2 0,-4-3 0,7 0 0,-2 4 0,7 0 0,-7 4 0,-1 0 0,0 0 0,1 0 0,-1 0 0,3 0 0,-3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11:28:17.97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735 513 24575,'-41'-4'0,"12"0"0,2 4 0,8 0 0,-16 0 0,5 0 0,0 0 0,8 0 0,4 0 0,5 0 0,0 0 0,2 0 0,-2 0 0,-8 0 0,7 0 0,-14 0 0,13-8 0,-16 6 0,8-5 0,-6 2 0,0 0 0,0-5 0,5 5 0,-3-4 0,8 4 0,1 0 0,5-3 0,6 4 0,2-3 0,10-5 0,4 3 0,9-3 0,4 3 0,2-5 0,17-2 0,3-6 0,12 0 0,1-6 0,7 3 0,-6 2 0,6 1 0,-1 4 0,-5-5 0,0 5 0,-16 2 0,-7 6 0,-12 5 0,-4 1 0,-7 0 0,-8 0 0,-26-8 0,3 2 0,-29-3 0,12 7 0,-12-4 0,4 4 0,-10-5 0,10 0 0,1 1 0,9 4 0,5-2 0,5 7 0,6-4 0,1 5 0,8 0 0,-7 0 0,2 0 0,-8 0 0,3 0 0,-8 4 0,-3 2 0,0 4 0,-11 0 0,11 0 0,-10 0 0,9 0 0,2-5 0,6 4 0,6-8 0,3 2 0,9-3 0,20 14 0,-4-7 0,14 15 0,-16-9 0,3 4 0,-3 6 0,1 6 0,0 7 0,0 12 0,-4 9 0,5 9 0,-10-10 0,-1 1 0,5 19 0,-4-20 0,-2-1 0,1 11 0,0 7 0,0-8 0,0-8 0,5-9 0,-4-17 0,4 3 0,-5-20 0,0 7 0,0-12 0,3 4 0,-2-6 0,3 1 0,-18-31 0,10 7 0,-10-22 0,10 10 0,3 4 0,-4-5 0,5 1 0,0-7 0,0 5 0,0-5 0,0 11 0,0 2 0,0 4 0,0 5 0,0 1 0,7 7 0,3 2 0,2 3 0,4 0 0,-2 0 0,8 4 0,-3 1 0,8 4 0,3 1 0,0-1 0,10-3 0,-4-2 0,6-4 0,6 0 0,2 0 0,13 0 0,-4 0 0,12 0 0,-6 0 0,1 0 0,5 0 0,-6-5 0,8-2 0,0 0 0,-8-3 0,-1 4 0,-8-1 0,1 2 0,-7 1 0,-2 2 0,-12-7 0,1 8 0,-17-6 0,0 6 0,-12-3 0,0 4 0,-36-3 0,-9 2 0,-28-2 0,-6 3 0,5 0 0,6 2 0,-2 1 0,-15 4 0,-20 4 0,1 1 0,19 2 0,10-2 0,4-1 0,21-1 0,12-4 0,8-2 0,8-1 0,2-2 0,4 3 0,0-4 0,-3 0 0,2 0 0,-6 0 0,-4 0 0,-4 0 0,-6 0 0,-6 0 0,-1 0 0,-6 0 0,0 0 0,6 0 0,2 0 0,10 0 0,6 0 0,5 0 0,5 0 0,4 11 0,0-5 0,4 14 0,0-11 0,4 3 0,0-4 0,4 0 0,4 0 0,-3 0 0,8-3 0,-4-2 0,4-3 0,6 0 0,-5 0 0,10 0 0,1 0 0,7 0 0,6-4 0,0-2 0,6-5 0,2 0 0,6-1 0,8 6 0,-6-4 0,6 9 0,-8-4 0,8 5 0,-6-5 0,13 3 0,20-3 0,-19 5 0,16 0 0,-31 0 0,-1 0 0,1 0 0,-7 0 0,-2 0 0,-6 0 0,-1 0 0,-5 0 0,5 0 0,-11 0 0,4 0 0,-5 0 0,0 0 0,-1 0 0,1 0 0,0 0 0,-1 0 0,7 0 0,-5 0 0,23 0 0,-20 0 0,27 5 0,-23-3 0,18 8 0,-5-9 0,0 9 0,5-4 0,-5 0 0,0 3 0,-2-8 0,-7 4 0,-5-1 0,-1-3 0,-6 3 0,-6-4 0,0 0 0,-10 0 0,3 0 0,-8 0 0,4 0 0,-4 0 0,0-7 0,-4-1 0,3-5 0,-2-3 0,7 3 0,1-5 0,10 0 0,1 0 0,4 3 0,7-4 0,-5 8 0,4-4 0,-5 10 0,0-4 0,-6 8 0,5-3 0,-9 4 0,8 0 0,-8 0 0,3 0 0,1 0 0,-5 0 0,5 0 0,-10 0 0,3 0 0,-7 0 0,4 0 0,-6 0 0,1 0 0,-3-14 0,-2 3 0,-3-9 0,0 4 0,0 2 0,0-3 0,0-6 0,0 4 0,0-8 0,0 3 0,0 0 0,0-9 0,0 12 0,0-12 0,0 14 0,-4-3 0,3 4 0,-7 1 0,4 3 0,-5 2 0,1 8 0,0-4 0,0 8 0,0-8 0,-3 8 0,2-8 0,-3 8 0,4-8 0,-4 8 0,3-4 0,-7 0 0,2 3 0,-3-7 0,-1 7 0,1-7 0,-6 3 0,-1-4 0,-5-1 0,-5 0 0,-2-5 0,-6 4 0,0-9 0,-6 8 0,-2-4 0,-7 5 0,1-1 0,-1 6 0,0 1 0,-6 0 0,4 3 0,-29-3 0,32 5 0,5 0 0,-1 0 0,-11 0 0,-20 0 0,12 0 0,5 0 0,-7 0 0,1 0 0,-1 0 0,0 0 0,12 5 0,-1 1 0,-31-3-314,30 6 0,2-1 314,-13-7 0,3 5 0,5-6 0,1 0 0,1 0 0,7 0 0,7 0 0,8 0 0,12-4 0,8-1 0,8-4 0,2-3 0,4 3 628,3-4-628,-2 5 0,6-3 0,-3 2 0,4-2 0,17 27 0,-9-10 0,13 19 0,12-5 0,-9 2 0,28 18 0,-13-1 0,15 15 0,-18-8 0,17 14 0,-17-8 0,13 9 0,-7-7 0,-2-2 0,-12-14 0,-3-7 0,-7-9 0,-5-9 0,3 0 0,-7-5 0,3-3 0,-4-2 0,0-3 0,4 0 0,-4 0 0,4 0 0,0-8 0,1 3 0,0-8 0,4 1 0,-8 2 0,7-2 0,-3 3 0,5 1 0,4-2 0,8 1 0,19-8 0,3 5 0,5 0 0,22 1 0,-16 4 0,35-7-654,-15 2 654,8 4 0,0-3-148,-22 9 148,9-3 0,-20 5 0,15 0 0,-7 0 0,10 0 0,-29 0 0,6 0 649,-25 0-649,-4 0 153,3 0-153,-8 0 0,9 4 0,-10 1 0,5 4 0,-6 0 0,1-1 0,-1 1 0,-4-1 0,-1 1 0,-4-1 0,-3-1 0,-2 1 0,-3 4 0,0-4 0,0 4 0,0-4 0,0 0 0,-7 3 0,-2-2 0,-1 3 0,-1-4 0,6 4 0,-3 1 0,3 10 0,-3-5 0,7 5 0,-3-1 0,4-3 0,0 8 0,0-8 0,0 4 0,0-6 0,0 6 0,4-5 0,5 5 0,4-6 0,5-3 0,-1 2 0,-4-6 0,4 2 0,-8-4 0,7 1 0,-7-1 0,3-4 0,-4 0 0,0-4 0,3 0 0,-2 0 0,2 0 0,-3 0 0,3 0 0,-2 0 0,2 0 0,-3 0 0,3 0 0,-2-4 0,2 0 0,-7-8 0,4-7 0,-3 0 0,0-14 0,-1 8 0,-4-16 0,0 11 0,0-10 0,0 4 0,0-6 0,0-6 0,0 4 0,0-11 0,0 12 0,0-12 0,5 5 0,-4 0 0,4 1 0,-5 8 0,5 5 0,-4 6 0,3 7 0,-4 6 0,0 3 0,0 2 0,0 5 0,0-4 0,0 3 0,10 0 0,-4 5 0,13 3 0,-6 0 0,-1 0 0,4-4 0,-7 3 0,4-3 0,-2 4 0,-2 0 0,2 0 0,-7-10 0,0 4 0,-4-9 0,-4 7 0,-4 0 0,-1 4 0,-21-9 0,14 11 0,-20-10 0,18 11 0,-10-4 0,9 5 0,-8 0 0,8 0 0,-4 0 0,1 0 0,3 0 0,-9 0 0,5 0 0,-6 0 0,-6 5 0,5 0 0,-11 6 0,5-1 0,-12 1 0,-17 0 0,4 1 0,-18 0 0,5 0 0,-17 1 0,20-1 0,-1 1 0,-25 2-492,28 1 0,2-1 248,-9-2-380,-7 6 624,9-7 0,10-1 0,20-4 0,3-2 0,17-5 0,2 0 0,8 0 983,2 0-778,4 0 459,0 0-664,-3 0 0,-2 0 0,-9 0 0,-7 0 0,-2 0 0,-15 0 0,1 0 0,-19 0 0,6 0 0,-6 0 0,14 0 0,2 0 0,12 0 0,11 0 0,3 0 0,13 0 0,0 3 0,6 8 0,6-2 0,-2 15 0,3-17 0,-4 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11:20:16.06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11:28:21.40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0 127 24575,'30'0'0,"2"0"0,-8 0 0,10 0 0,9 0 0,14 0 0,9 0 0,6 0 0,9 0 0,-6 0 0,-1 0 0,5 0 0,-4 0 0,8 0 0,-2 0 0,-8 0 0,0 0 0,0 0 0,-1 0 0,18 0 0,-13 0-518,21 0 518,-15 0 0,8-6 0,0-1 0,-42 1 0,1-1 0,1 0 0,0 0 0,5 0 0,-1 0 0,32 0 0,9-5 0,-21 5 0,8-6 0,-9 6 0,-10-4 0,-14 10 0,4-4 0,-10 5 0,-2-4 0,-2 3 0,-4-4 0,6 5 518,0 0-518,-6 0 0,23 0 0,-19 0 0,15 0 0,-21 0 0,1 0 0,0 0 0,7 0 0,0 0 0,-6 0 0,4 0 0,-4 5 0,6-4 0,-1 8 0,1-8 0,6 4 0,-4-5 0,11 5 0,-6-4 0,1 4 0,5-5 0,7 5 0,-9-4 0,7 4 0,-18-1 0,0-3 0,6 4 0,-5-5 0,12 5 0,-5-4 0,0 4 0,5 0 0,-12-3 0,5 7 0,-6-8 0,6 9 0,-10-9 0,9 9 0,-17-5 0,4 1 0,-5 2 0,7-7 0,-10 8 0,4-8 0,-12 2 0,4 2 0,2-4 0,4 3 0,1 0 0,0-3 0,0 4 0,7-2 0,-10-2 0,4 3 0,-17-4 0,-1 0 0,-4 0 0,0 0 0,2 0 0,14 0 0,12 0 0,21 0 0,17 0 0,-13 0 0,16 6 0,7 5 0,-19-3 0,10 3 0,-45-7 0,-8-3 0,-9 2 0,-1-3 0,-4 0 0,-38 0 0,17 0 0,-31 0 0,27 0 0,-1 0 0,0 0 0,1 0 0,-1 0 0,1 0 0,3 0 0,-2 0 0,3 0 0,-5 0 0,0 0 0,1 0 0,-1 0 0,1 0 0,-6 0 0,-6-4 0,-8 3 0,-18-4 0,-4-1 0,-14 5 0,-17-10-944,-4 9 944,39-1 0,-1 0 0,-4 2 0,0 2 0,-6-1 0,-2 0 0,-2 0 0,-5 0 0,-4 0 0,-7 0 0,4 0 0,-12 0 0,-2 0-328,10-1 0,-4 1 0,5 1-164,-2 2 0,5 1 138,-2 0 0,1 0-73,9 0 1,3 1 426,12 2 0,2-2 0,-3-4 0,3 0 0,-28 10 0,-15-10 0,24 5 0,-3-6 0,21 0 0,-6 0 0,0 0 0,-9 0 0,-2 0 0,-6 0 0,20 0 0,0 0 0,-32 0-126,23 0 0,0 0 126,18 0 0,1 0 0,0 0 0,0 0 983,-33 0 0,-12 0-448,18 0-535,-22 0 0,17 0 0,2 0 0,15 0 0,2 0 0,14 0 0,2 0 0,12 0 972,1 0-972,16 0 0,-3 0 0,13 0 983,-3 0-714,8-10-269,0 0 0,4-21 0,0-6 0,0-21 0,0 25 0,0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11:22:45.19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86 24575,'32'0'0,"4"0"0,-17 0 0,16 0 0,8 0 0,0 0 0,6 0 0,-7 0 0,-1 0 0,8 0 0,-6 0 0,5 0 0,-6 0 0,0 0 0,-6-4 0,4 3 0,-4-4 0,0 5 0,4 0 0,-10 0 0,5 0 0,-1 0 0,-4 0 0,10 0 0,-9 0 0,3 0 0,-5 0 0,-1 0 0,1 0 0,0 0 0,0 0 0,-1 0 0,1 0 0,5 0 0,-3 0 0,-2 0 0,-2 0 0,-3 0 0,5 0 0,-5 0 0,3 0 0,-8 0 0,8 0 0,-8 0 0,3 0 0,1 0 0,-5 0 0,5-4 0,-1 3 0,-3-3 0,8 0 0,-3 3 0,5-3 0,-5 0 0,3-2 0,-3 1 0,4-3 0,1 7 0,0-8 0,-1 8 0,1-7 0,0 6 0,-1-2 0,1 4 0,0-4 0,0 3 0,-6-4 0,5 5 0,-5 0 0,1 0 0,4 0 0,-10 0 0,10 0 0,-5 0 0,1 0 0,3 0 0,-3 0 0,5 0 0,0 0 0,-1 0 0,1 0 0,0 0 0,-6 0 0,5 0 0,-2 0 0,4 0 0,-4 0 0,2 0 0,-10 0 0,10 0 0,-5 0 0,1 0 0,3 0 0,-8 0 0,9 0 0,-10 0 0,10 0 0,-10 0 0,5 0 0,-1 0 0,-3 0 0,4 0 0,-6 0 0,5 0 0,1 0 0,0 0 0,-2 0 0,-4 0 0,1 0 0,-1 0 0,1 0 0,-1 0 0,1 0 0,-1 0 0,-4 0 0,9 0 0,-8 0 0,9 0 0,-6 0 0,0 0 0,6 0 0,-4 0 0,8 0 0,-8 0 0,21 0 0,-13 0 0,9 0 0,-8 0 0,-5 0 0,1 0 0,9 0 0,-8 0 0,10 0 0,-6 0 0,-1 0 0,1 0 0,0 0 0,-1 0 0,-4 0 0,4 0 0,-5 0 0,1 0 0,3 0 0,-8 0 0,11 0 0,-5 0 0,1 0 0,-3 0 0,-6 0 0,1 4 0,-1-3 0,-4 3 0,4-4 0,-9 0 0,9 0 0,-4 0 0,0 0 0,4 0 0,-4 0 0,4 0 0,6 0 0,-5 0 0,5 4 0,-6-3 0,1 3 0,4-4 0,-3 4 0,3-3 0,1 3 0,1 0 0,4-3 0,-4 7 0,3-7 0,-3 3 0,5 0 0,-1-3 0,-4 3 0,4 1 0,-5-4 0,1 3 0,3-4 0,-3 0 0,5 0 0,-5 0 0,3 0 0,-8 4 0,3-3 0,-4 3 0,-1-4 0,0 0 0,1 0 0,-5 0 0,4 0 0,-4 0 0,0 0 0,3 0 0,-2 0 0,-1 0 0,3 0 0,-3 0 0,5 0 0,-1 0 0,1 0 0,-1 0 0,6 0 0,-5 0 0,12 0 0,-10 0 0,5 0 0,-12 0 0,4 0 0,-8 0 0,7 0 0,-7 0 0,7 0 0,-7 0 0,3 0 0,-4 0 0,0 0 0,4 0 0,-4 0 0,4 0 0,-5 0 0,4 0 0,-2 0 0,2 0 0,1 0 0,9 0 0,-2 0 0,14 0 0,-19 0 0,9 0 0,-14 0 0,2 0 0,0 0 0,-3 0 0,8 0 0,-3 0 0,5 0 0,-1 0 0,0 0 0,1 0 0,-1 0 0,-3 0 0,-2 0 0,-4 0 0,0 0 0,-1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11:23:05.48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0 107 24575,'0'39'0,"0"19"0,0-12 0,0 8 0,0 5 0,0-24 0,0 13 0,0-21 0,0-8 0,0 9 0,0-14 0,0 3 0,0-5 0,0-3 0,0 3 0,0-4 0,0 0 0,0 3 0,0-3 0,4 8 0,1-3 0,0 4 0,3 1 0,-3 4 0,4-3 0,-4 8 0,3-8 0,-4 4 0,1-10 0,3 3 0,-7-7 0,6 3 0,-6-4 0,3 0 0,-1 3 0,-2-2 0,6 3 0,-6-4 0,6-1 0,-3 1 0,1 0 0,1 0 0,-1-1 0,2 1 0,1 0 0,0 0 0,0 0 0,0-1 0,0 1 0,-1-3 0,1 2 0,0-3 0,4 4 0,-3 0 0,8 1 0,-8-1 0,7-3 0,-7-2 0,3 1 0,0-3 0,-3 2 0,3-3 0,1 0 0,-4 0 0,7 0 0,-7 0 0,7 0 0,-7 0 0,8 0 0,-8 0 0,7 0 0,-3 0 0,0 0 0,4 0 0,-8 0 0,7 0 0,-3 0 0,5 0 0,-5 0 0,3 0 0,-7 0 0,8 0 0,-8 0 0,7 0 0,-7 0 0,7 0 0,-7 0 0,8 0 0,4 0 0,3 0 0,2 0 0,2 0 0,-4 0 0,-1 0 0,11 0 0,-9 0 0,9 0 0,-5 4 0,5 2 0,-4-1 0,5 4 0,-6-8 0,-1 8 0,-4-4 0,3 0 0,-3 3 0,0-7 0,-2 7 0,1-2 0,-5-1 0,5-1 0,-6 0 0,14-3 0,-11 3 0,10-4 0,-12 3 0,4-2 0,-3 3 0,3-4 0,1 0 0,-4 0 0,3 4 0,1-3 0,-5 7 0,10-7 0,-10 3 0,10-4 0,-10 4 0,5-3 0,-1 2 0,-3-3 0,4 4 0,-1-3 0,-3 3 0,8-4 0,-8 0 0,8 0 0,-8 0 0,8 0 0,-8 0 0,9 0 0,-10 0 0,10 0 0,-10 0 0,10 0 0,-9 0 0,8 0 0,-8 0 0,8 0 0,-3 0 0,0 0 0,3 0 0,-3 0 0,23 0 0,-14 0 0,14 0 0,-18 0 0,0 0 0,0 0 0,-1 0 0,1 0 0,0 0 0,-1 0 0,1 0 0,-5 0 0,3 0 0,-8 0 0,3 0 0,1 0 0,-5 0 0,5 0 0,7 0 0,-9 0 0,9 0 0,-8 0 0,-3 0 0,3-4 0,-4 3 0,-1-3 0,1 4 0,-1 0 0,6 0 0,-5 0 0,5-4 0,-1 3 0,-3-3 0,8 4 0,-8-3 0,9 2 0,-5-3 0,1 0 0,3 3 0,-8-7 0,16 3 0,-9 0 0,5-3 0,-8 7 0,-6-7 0,1 7 0,-1-7 0,1 7 0,-1-6 0,1 6 0,-1-7 0,1 3 0,4 0 0,-3-3 0,3 7 0,-4-7 0,4 7 0,-3-3 0,3 0 0,-9 3 0,12-3 0,-15 4 0,15 0 0,-17 0 0,9 0 0,-8 0 0,3 0 0,-4 0 0,0 0 0,3 0 0,-2 0 0,2 0 0,0-3 0,2 2 0,8-3 0,-2 4 0,3 0 0,-4 0 0,-1-3 0,1 2 0,-1-3 0,-4 4 0,0 0 0,-6 0 0,1 0 0,4 0 0,-7-11 0,2 1 0,-7-21 0,0 6 0,0-15 0,4-15 0,2 14 0,4-18 0,-5 29 0,4 0 0,-8 3 0,3 8 0,-4-4 0,3 10 0,-2-3 0,2 2 0,-3 1 0,0-4 0,0 4 0,0 0 0,0-4 0,0 8 0,0-3 0,0 4 0,0 0 0,0-3 0,0 2 0,0-1 0,0-6 0,0-3 0,0-3 0,0-6 0,0 4 0,0-4 0,0-1 0,0 0 0,0 5 0,0 2 0,0 8 0,0 2 0,0 4 0,0 0 0,-3-3 0,-5 2 0,-1-2 0,-3 6 0,4-2 0,1 6 0,-5-2 0,3 3 0,-2 0 0,3 0 0,0 0 0,-4 0 0,-2 0 0,-3 0 0,-1 0 0,-4 0 0,3 0 0,-9 0 0,4-4 0,-4 2 0,-1-2 0,0 4 0,5-4 0,-3 3 0,3-3 0,-5 0 0,0 3 0,0-3 0,6 4 0,-5-5 0,4 4 0,0-3 0,-3 4 0,8-4 0,-9 3 0,5-3 0,-1 0 0,-4 3 0,4-3 0,-4 0 0,4 3 0,-4-3 0,4-1 0,1 4 0,-5-7 0,9 7 0,-8-4 0,3 1 0,-5 3 0,0-8 0,5 8 0,-3-3 0,3 4 0,0-4 0,2 3 0,-1-3 0,-9 4 0,7 0 0,-11 0 0,12 0 0,1 0 0,-5 0 0,4 0 0,-10 0 0,3 0 0,-9 0 0,10 0 0,-11 0 0,5 0 0,-6 0 0,-6 0 0,5 5 0,-6-4 0,7 3 0,1 1 0,-1-4 0,-19 4 0,21-5 0,-14 4 0,26-3 0,-1 3 0,5-4 0,-4 0 0,10 0 0,-10 0 0,9 0 0,-3 0 0,-1 0 0,4 0 0,-8 0 0,8 0 0,-9 0 0,9 0 0,-8 0 0,8 0 0,-3 0 0,-9 0 0,10 0 0,-9 0 0,12 0 0,1 0 0,-1 0 0,1 0 0,-1 0 0,1 0 0,-1 0 0,0 0 0,1 0 0,-1 0 0,1 0 0,3 0 0,-2 0 0,3 0 0,-5 0 0,0 0 0,1 0 0,-9 0 0,2 0 0,-3 0 0,0 0 0,8 0 0,-4-4 0,1 3 0,3-2 0,-4 3 0,6 0 0,-6 0 0,4 0 0,-8 0 0,3 0 0,-5 0 0,0 0 0,1 0 0,-1 0 0,-6 0 0,5 0 0,-5 0 0,7 0 0,-9 0 0,6 0 0,0 0 0,3 0 0,4 0 0,-5 0 0,6 0 0,-5 0 0,4 0 0,0 0 0,6 0 0,6 0 0,4 0 0,0 0 0,0 9 0,4-3 0,0 8 0,4 0 0,0-5 0,0 6 0,0-7 0,-4 9 0,3-2 0,-8 12 0,4-3 0,-5 4 0,1 1 0,-1 0 0,0-1 0,0 1 0,5 0 0,-4-1 0,4-4 0,0-1 0,1-10 0,0 3 0,3-7 0,-3 3 0,4-4 0,0 0 0,0 3 0,0-3 0,0 3 0,11-7 0,-5 3 0,13-6 0,-10 2 0,7-3 0,-3 4 0,5-3 0,4 3 0,-3-4 0,3 0 0,1 0 0,0 0 0,1 0 0,4 0 0,-5 0 0,1 0 0,3 0 0,-3 0 0,5 0 0,0 0 0,-1 0 0,1 0 0,0 0 0,-1 0 0,7 0 0,-5 0 0,10 0 0,9 0 0,-4 0 0,3 0 0,-7 0 0,1 0 0,2 0 0,4 0 0,0-5 0,2 4 0,14-10 0,-6 10 0,6-5 0,-8 1 0,8 4 0,-6-9 0,13 9 0,-13-9 0,13 8 0,20-8 0,-19 4 0,10 0 0,-27 1 0,-6 0 0,1 3 0,-1-3 0,-1 0 0,-5 4 0,5-4 0,1 5 0,-6-5 0,5 4 0,-12-4 0,5 5 0,-6 0 0,1 0 0,-1-4 0,-1 3 0,-4-3 0,5 4 0,-1-5 0,-3 4 0,3-4 0,-5 5 0,-1 0 0,1 0 0,0 0 0,0 0 0,-1 0 0,-4 0 0,3 0 0,-3 0 0,5 0 0,-6 0 0,5 0 0,-9 0 0,8 0 0,-8 0 0,3 0 0,1 0 0,0 0 0,1 0 0,3 0 0,-3 0 0,5 0 0,-5 0 0,-2 0 0,-5 4 0,1-3 0,-5 3 0,-1-4 0,-4 3 0,0-2 0,0 6 0,-4 0 0,7 2 0,-6 2 0,6-4 0,7 2 0,-4 3 0,8 2 0,-4 0 0,4 3 0,-7-7 0,6 7 0,-12-8 0,3 3 0,-4-4 0,-3 0 0,-2 0 0,-3 3 0,0-3 0,-3 3 0,-2-3 0,-7-4 0,-1-1 0,-5 1 0,-4-3 0,3 3 0,-9-4 0,10 0 0,-10 0 0,9 4 0,-8-3 0,3 3 0,-5 0 0,0-3 0,0 8 0,-5-4 0,4 1 0,-11 3 0,5-3 0,-6 0 0,6 2 0,-4-2 0,4 0 0,-6-2 0,6 0 0,-4-3 0,9 4 0,-3-5 0,5 0 0,0 0 0,0 0 0,0 0 0,1 0 0,-1 0 0,0 0 0,0 0 0,0 0 0,-5 4 0,-15-3 0,4 4 0,-10-5 0,13 0 0,-6 0 0,5 0 0,-12 0 0,5 0 0,-7 5 0,-7-4 0,6 4 0,-6-5 0,0 0 0,6 0 0,-6 0 0,14 0 0,-18 0 0,22 0 0,-15 0 0,24 0 0,-3 0 0,10 0 0,-5 0 0,1 0 0,3 0 0,-3 0 0,5 0 0,-6 0 0,5-4 0,-5 3 0,7-3 0,4 4 0,-4-5 0,4 4 0,1-3 0,-5 4 0,4 0 0,-5 0 0,1 0 0,-1 0 0,0 0 0,5 0 0,-16 0 0,13 0 0,-10-4 0,10 3 0,8-3 0,-9 4 0,9 0 0,-3-4 0,4 3 0,1-3 0,-1 4 0,1-4 0,-1 3 0,0-3 0,5 1 0,-3 2 0,7-6 0,-8 6 0,-4-7 0,6 4 0,-10-1 0,12-2 0,-5 2 0,5 0 0,-3-3 0,7 3 0,-3 1 0,7-4 0,2 1 0,3-2 0,0-2 0,0 3 0,0-4 0,0 3 0,0-8 0,0 8 0,0-3 0,0 0 0,0 2 0,3-2 0,-2 4 0,3 0 0,3-3 0,-6 2 0,10-3 0,-7 4 0,4 0 0,0 0 0,-4 0 0,3 0 0,1 0 0,1 4 0,3 0 0,-5 0 0,1 4 0,8-8 0,-7 4 0,11-4 0,-7-1 0,5 0 0,-1 0 0,1 5 0,-1-4 0,1 7 0,4-8 0,2 8 0,5-3 0,-1 4 0,1 0 0,0 0 0,-1-4 0,7 3 0,-5-4 0,4 5 0,1-4 0,-5 3 0,4-4 0,1 5 0,-5 0 0,10 0 0,-4 0 0,6 0 0,0 0 0,-1 0 0,-5 0 0,5-5 0,-5 4 0,0-4 0,4 5 0,-10 0 0,4 0 0,-5 0 0,-5 0 0,11-4 0,-9 3 0,5-3 0,-3 4 0,-10 0 0,10 0 0,-10 0 0,10 0 0,-5 0 0,6 0 0,-5 0 0,3 0 0,-8 0 0,3 0 0,-4 0 0,-1 0 0,-3 0 0,2 0 0,-4 0 0,1 0 0,-1 0 0,-4 0 0,0 0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11:22:20.98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11:22:21.76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11:22:26.01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52 24575,'36'0'0,"1"0"0,-18 0 0,3 0 0,-4 0 0,-1 0 0,6 0 0,-5 0 0,5 0 0,-6 0 0,1 0 0,-1 0 0,1 0 0,-1 0 0,1 0 0,-1 0 0,0-4 0,1 3 0,-1-3 0,1 4 0,-5 0 0,3 0 0,5 0 0,-1 0 0,5 0 0,-12 0 0,4 0 0,-9 0 0,5 0 0,-5 0 0,-1 0 0,5 0 0,-3 0 0,2 0 0,-1 0 0,-1 0 0,2 0 0,1 0 0,-3 0 0,16 0 0,-10 0 0,19 0 0,-15 0 0,6 0 0,-12 0 0,7 0 0,-10 0 0,10 0 0,-11-4 0,3 3 0,-4-2 0,0 3 0,4 0 0,-3 0 0,3 0 0,-4 0 0,0 0 0,4 0 0,-3-4 0,3 3 0,0-2 0,1 3 0,1 0 0,2 0 0,-3 0 0,5 0 0,-5 0 0,3 0 0,-3 0 0,1 0 0,2 0 0,1-4 0,1 3 0,3-2 0,-8 3 0,4 0 0,-8-4 0,7 3 0,-7-2 0,7 3 0,-7 0 0,8 0 0,-8 0 0,3 0 0,0 0 0,-3 0 0,7-4 0,1 3 0,-3-3 0,2 4 0,-4 0 0,-3 0 0,7 0 0,-7 0 0,3 0 0,0 0 0,-3 0 0,8 0 0,-8 0 0,7 0 0,-7 0 0,7 0 0,-7 0 0,8 0 0,-4 0 0,4 0 0,1 0 0,-1 0 0,1 0 0,3 0 0,-3 0 0,3 0 0,-4 0 0,1 0 0,-1 0 0,1 0 0,-5 0 0,3 0 0,-2 0 0,-1 0 0,3 0 0,-7 0 0,8 0 0,-8 0 0,7 0 0,-7 0 0,3 0 0,-4 3 0,4-2 0,0 3 0,1-4 0,3 0 0,-7 0 0,7 0 0,-7 0 0,8 0 0,-4 0 0,4 4 0,1-3 0,-1 3 0,1-4 0,-5 0 0,8 0 0,-6 3 0,7-2 0,-4 3 0,-1-4 0,8 4 0,-5-3 0,5 3 0,-8-4 0,1 0 0,-1 0 0,1 0 0,-1 4 0,1-3 0,-1 3 0,1-4 0,-1 0 0,1 4 0,-1-3 0,0 2 0,1-3 0,-1 0 0,1 4 0,-1-3 0,1 3 0,-1-4 0,1 0 0,-1 0 0,1 0 0,4 4 0,-3-2 0,3 2 0,-4 0 0,4-3 0,-3 3 0,3-4 0,-4 3 0,4-2 0,-3 3 0,3-4 0,-4 4 0,-1-3 0,1 3 0,-5-4 0,3 0 0,-3 0 0,5 0 0,-5 3 0,3-2 0,-7 3 0,8-4 0,-4 0 0,0 0 0,4 0 0,-4 0 0,4 0 0,1 0 0,-1 0 0,1 0 0,-1 0 0,1 0 0,-1 0 0,-4 0 0,4 0 0,-4 0 0,0 0 0,3 0 0,-7 0 0,8 0 0,-4 0 0,0 0 0,3 0 0,-2 0 0,-1 0 0,3 0 0,-7 0 0,8 0 0,-8 0 0,7 0 0,-7 0 0,3 0 0,0 0 0,-3 0 0,8 0 0,-4-4 0,8 3 0,-7-3 0,6 4 0,-7 0 0,0 0 0,3-4 0,-7 3 0,8-3 0,-8 4 0,7 0 0,-7 0 0,7 0 0,-7 0 0,8 0 0,-4-4 0,0 3 0,4-3 0,-8 4 0,10 0 0,-4 0 0,6-4 0,-8 3 0,3-3 0,-3 4 0,5-3 0,-5 2 0,3-3 0,-2 4 0,3 0 0,0-4 0,1 3 0,-1-3 0,-3 0 0,2 3 0,-3-2 0,5-1 0,-1 3 0,1-3 0,7 0 0,-6 3 0,6-7 0,-7 7 0,-5-3 0,3 0 0,-2 3 0,-1-3 0,3 4 0,-3-4 0,1 3 0,2-2 0,-7 3 0,7 0 0,-2 0 0,3 0 0,-4 0 0,4 0 0,-4 0 0,0 0 0,11 0 0,-9 0 0,6 0 0,-4 0 0,-4 0 0,0 0 0,3 0 0,-2 0 0,3 0 0,1 0 0,-1 0 0,0 0 0,1 0 0,-1 0 0,1 0 0,-1 0 0,1 0 0,-1 0 0,1 0 0,-1 0 0,8 0 0,-10 0 0,10 0 0,-16 0 0,7 0 0,-7 0 0,3 0 0,0 0 0,-3 0 0,7 0 0,-2 0 0,-1 0 0,3 0 0,-3 0 0,5 0 0,-1 0 0,1 0 0,-5 0 0,3 0 0,-7 0 0,7 0 0,-7 0 0,2 0 0,-3 0 0,0 3 0,3-2 0,-3 2 0,7-3 0,-2 0 0,13 0 0,-11 3 0,16-2 0,-20 3 0,8-4 0,-11 0 0,-1 0 0,4 0 0,-3 0 0,7 0 0,-2 0 0,1 0 0,2 0 0,-7 0 0,3 0 0,-4 0 0,0 0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11:22:30.11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97 24575,'43'0'0,"10"0"0,-15 0 0,5 0 0,4 0 0,-20 0 0,13 0 0,-21 0 0,3 0 0,-4 0 0,-5 0 0,3 0 0,-7 0 0,7 0 0,-2 0 0,-1 0 0,3 0 0,-7 0 0,8 0 0,-4 0 0,0 0 0,3 0 0,-7 0 0,8 0 0,-8 0 0,7 0 0,-3 0 0,0 0 0,4 0 0,-4 0 0,10 0 0,-5 0 0,5 0 0,-1 0 0,2 0 0,-1 0 0,5 0 0,-4 0 0,-1 0 0,5 0 0,-10 0 0,10 0 0,-2 0 0,-1 0 0,0 0 0,-8 0 0,-3 0 0,2 0 0,-3 0 0,0 0 0,4 0 0,-8 0 0,7 0 0,-7 0 0,7 0 0,-7 0 0,8 0 0,-4 0 0,4 0 0,1 0 0,-1 0 0,1 0 0,7 0 0,-6 0 0,7 0 0,-9 0 0,1 0 0,-5-4 0,3 3 0,-3-2 0,1 3 0,2 0 0,-7 0 0,7 0 0,-7 0 0,8 0 0,-8 0 0,3 0 0,-4 0 0,4 0 0,-3 0 0,3 0 0,-1 0 0,2 0 0,0 0 0,-1 0 0,0 0 0,-3-4 0,3 3 0,0-2 0,-3 3 0,8 0 0,-8 0 0,3 0 0,0-4 0,-3 3 0,7-3 0,-7 4 0,8 0 0,-4 0 0,4-4 0,1 3 0,12-7 0,-10 7 0,11-7 0,-9 7 0,-3-3 0,3 0 0,-4 3 0,-1-3 0,1 0 0,-1 3 0,1-3 0,-1 0 0,0 3 0,-3-3 0,2 0 0,-3 3 0,5-3 0,-1 4 0,1 0 0,-1 0 0,8-4 0,-5 3 0,1-3 0,-5 4 0,5 0 0,-6 0 0,9 0 0,-11 0 0,5 0 0,-1 0 0,1 0 0,-1 0 0,-4 0 0,4 0 0,-4 0 0,0 0 0,4 0 0,-4 0 0,4 0 0,1 0 0,-1 0 0,1 0 0,-1 0 0,1 0 0,-1 4 0,0-3 0,-3 3 0,2-4 0,-7 4 0,3-3 0,-4 2 0,0-3 0,3 3 0,-2-2 0,1 2 0,-2 1 0,-1-3 0,9 2 0,3-3 0,3 0 0,5 0 0,-8 0 0,8 0 0,-3 0 0,0 0 0,-2 0 0,-4 0 0,-1 0 0,1 0 0,-1 0 0,0 0 0,1 0 0,-1 0 0,-3 0 0,7 0 0,-11 0 0,12 0 0,-9 0 0,4 0 0,1 0 0,-1 0 0,1 0 0,-1 0 0,-4 0 0,4 0 0,-8 0 0,3 0 0,-1 0 0,-2 0 0,2 0 0,-4 4 0,1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11:22:34.48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24575,'0'25'0,"0"0"0,0-16 0,0 7 0,0-7 0,0 8 0,0-4 0,0 0 0,0 3 0,0-7 0,0 8 0,0-4 0,0 0 0,0 3 0,0-7 0,0 8 0,0-8 0,0 7 0,0-7 0,0 8 0,0-9 0,0 9 0,0-4 0,0 0 0,0-1 0,0 1 0,0-4 0,0 3 0,0-4 0,0-1 0,0 5 0,0-4 0,4 4 0,0-5 0,0 0 0,2 4 0,-5 1 0,6 1 0,-6-2 0,3-3 0,-1-1 0,-2 5 0,6-4 0,-6 4 0,2-5 0,7-3 0,-4 0 0,7-4 0,-2 0 0,-3 3 0,3-2 0,-3 3 0,3-1 0,-2-2 0,2 2 0,-3-3 0,0 0 0,3 0 0,-2 0 0,2 0 0,-3 0 0,3 0 0,-3 0 0,4 0 0,-4 0 0,3 0 0,-2 0 0,6 0 0,-6 0 0,8 0 0,-4 0 0,0 0 0,3 0 0,-2 0 0,-1 0 0,3 0 0,-7 0 0,8 0 0,-8 0 0,7 0 0,-7 0 0,3 0 0,0 0 0,-3 0 0,8 0 0,-9 0 0,5 0 0,-1 0 0,-3 0 0,7 0 0,-7 0 0,7 0 0,-7 0 0,4 0 0,-1 0 0,-3 0 0,7 0 0,-7 0 0,7 0 0,-7 0 0,8 0 0,-8 0 0,3 0 0,-4 0 0,4 0 0,-3 0 0,3 0 0,-4 0 0,7 0 0,-5 0 0,6 0 0,-4 0 0,-3 0 0,3 0 0,-4 0 0,0 0 0,3 0 0,-2 0 0,3 0 0,0 0 0,-3 0 0,3 0 0,0 0 0,-3 0 0,7 0 0,-3 0 0,1 0 0,2 0 0,-3 0 0,0 0 0,4 0 0,-4 0 0,4 0 0,6 0 0,-4 0 0,8 0 0,-8 0 0,8 0 0,-3 0 0,0 0 0,-2 0 0,0 0 0,-3 0 0,4 0 0,-1 0 0,-3 0 0,3 0 0,-4 0 0,-1 0 0,1 0 0,-1 4 0,0-3 0,1 3 0,-1-4 0,1 0 0,-5 0 0,3 0 0,-7 0 0,8 0 0,-8 0 0,3 0 0,0 0 0,-3 0 0,3 0 0,-4 0 0,0 0 0,3 0 0,-2 0 0,2 0 0,-3 0 0,0 0 0,4 0 0,-4 0 0,4 0 0,-4 0 0,0 0 0,3 0 0,-2 0 0,2 0 0,1 0 0,-3 0 0,3 0 0,-4 0 0,0 0 0,4 0 0,-3 0 0,3 0 0,-4 0 0,4 0 0,-3 0 0,8 0 0,-8 0 0,7 0 0,-7 0 0,7 0 0,-2 0 0,3 0 0,1 0 0,-1 0 0,0 0 0,1 0 0,-1 0 0,1 0 0,-5 0 0,3 0 0,-2 0 0,3 0 0,-4 0 0,4 0 0,-4 0 0,12 0 0,-1 0 0,3 0 0,-5 0 0,-4 0 0,-1 0 0,1 0 0,-1 0 0,6 0 0,-9 0 0,12 0 0,-15 0 0,10 0 0,-8 0 0,5 0 0,-5 0 0,7 0 0,-6 0 0,3 0 0,-1 0 0,-7 0 0,7 0 0,-7 0 0,3 0 0,1 0 0,-5 0 0,9 0 0,-8 0 0,3 0 0,0 0 0,-3 0 0,3 0 0,-4 0 0,4 0 0,-3 0 0,3 0 0,0 0 0,1 0 0,-1 0 0,5 0 0,-4 0 0,0 0 0,3 0 0,-2 0 0,3 0 0,-4 0 0,4 0 0,-8 0 0,7 0 0,-3 0 0,0 0 0,4 0 0,-8 0 0,7 0 0,-7 0 0,7 0 0,-7 0 0,4 0 0,2 0 0,-5 0 0,6 0 0,-8 0 0,-1 0 0,5-3 0,-3 2 0,2-3 0,-3 4 0,0 0 0,3-3 0,-2 2 0,2-3 0,-3 4 0,0 0 0,4-3 0,-4 2 0,3-3 0,-3 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11:22:35.26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11:22:38.87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2918 133 24575,'0'25'0,"0"-4"0,0-14 0,-3 0 0,2 4 0,-2-3 0,3 3 0,0-3 0,-4 0 0,3 3 0,-2-2 0,-1 7 0,3-7 0,-3 3 0,4-4 0,0 0 0,0 3 0,0-3 0,0 3 0,0 0 0,0-2 0,0 2 0,0-42 0,0 18 0,0-37 0,0 32 0,0-5 0,0 6 0,0-6 0,0 4 0,0 1 0,0 1 0,-4 4 0,3 0 0,-7-4 0,7 8 0,-3-3 0,0 4 0,4 0 0,-7 0 0,6-4 0,-3 4 0,1-4 0,2 4 0,-6 0 0,0 4 0,-2 1 0,-5 3 0,6 7 0,-3-6 0,3 6 0,-5-7 0,4 4 0,-3-3 0,0 2 0,3-3 0,-8 0 0,8 0 0,-7 0 0,2 0 0,-8 0 0,3 0 0,-9 0 0,5 0 0,-6 0 0,-6 0 0,-1 0 0,-6 0 0,-6 0 0,-17 0 0,4 0 0,-26 0 0,19 0 0,-21 0 0,6 0 0,-8 0-555,0 0 555,0 0 0,0 0 0,15 5 0,-11-3 0,19 3 0,-21-5 0,14 0 0,22 0 0,0 0 0,-19 0-86,-17 0 86,33 0 0,-1 0 0,7 0 0,-5 0 0,12-5 552,-6 4-552,8-9 89,4 5-89,-3-1 0,10 2 0,-5 4 0,11 0 0,-3 0 0,8 0 0,-4 0 0,6 0 0,4 0 0,-8 0 0,12 0 0,-7 0 0,8 0 0,0 0 0,-3 0 0,3 0 0,-8 0 0,7 0 0,-15 0 0,9 0 0,-11 0 0,4 0 0,3 0 0,-4 0 0,6 0 0,-1 4 0,5-3 0,1 3 0,7-1 0,2 9 0,3-3 0,0 6 0,0-7 0,0 0 0,0 3 0,0-2 0,0 2 0,0 2 0,0 0 0,0 4 0,0 1 0,0-1 0,0 1 0,0-5 0,0 3 0,0-3 0,0 1 0,0-2 0,0-4 0,0-1 0,10 1 0,-4-4 0,8 0 0,-6-4 0,0 0 0,3 0 0,-2 0 0,7 0 0,-7 0 0,7 0 0,-3 0 0,1 0 0,2 0 0,-3 0 0,0 0 0,4 0 0,-4 0 0,0 0 0,4 0 0,-4 0 0,0 0 0,3 0 0,-2 0 0,3 0 0,1 0 0,-5 0 0,3 0 0,-3 0 0,5 0 0,-1 0 0,1 0 0,-1 0 0,6 0 0,-5 0 0,10 0 0,-5 4 0,6-3 0,0 8 0,-1-8 0,-4 7 0,16-3 0,-13 0 0,15 3 0,-14-7 0,1 8 0,0-8 0,-1 3 0,1 1 0,0-4 0,0 3 0,5-4 0,-4 0 0,5 0 0,-7 0 0,1 0 0,0 0 0,5 0 0,-4 0 0,5 0 0,-7 0 0,1 0 0,0 0 0,12 0 0,-14 0 0,13 0 0,-21 0 0,9 0 0,-5 0 0,1 0 0,3 0 0,-8 0 0,8 0 0,-3 0 0,5 0 0,0 0 0,-6 0 0,5 0 0,-5 0 0,14 0 0,-7 0 0,7 0 0,-8 0 0,-1 0 0,-4 0 0,3 0 0,-3 0 0,0 0 0,-2 0 0,-4 0 0,-1 0 0,1 0 0,-1 0 0,1 0 0,-1 0 0,0 0 0,-3 0 0,7 0 0,-11 0 0,12 0 0,-9 0 0,17 0 0,-9 0 0,9 0 0,-13-4 0,6 3 0,-5-3 0,10 0 0,-9 3 0,8-4 0,-8 5 0,8 0 0,-8-4 0,-1 3 0,-2-3 0,-7 4 0,4 0 0,-6 0 0,1 0 0,4 0 0,-4 0 0,3 0 0,1 0 0,-4 0 0,4 0 0,-5 0 0,1 0 0,4-3 0,-4 2 0,3-3 0,-43 4 0,27 0 0,-31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11:20:26.87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70 118 24575,'36'0'0,"-6"0"0,-3 0 0,-3 0 0,0 0 0,3-9 0,-3 7 0,-1-6 0,0 4 0,-2 3 0,-7-7 0,2 7 0,-9-2 0,1 3 0,4 0 0,1 0 0,3 0 0,2 0 0,-1-4 0,1 3 0,-1-3 0,6 4 0,-5 0 0,5 0 0,-10 0 0,3 0 0,-2 0 0,-1 0 0,-1 0 0,0 0 0,-3 0 0,3 0 0,0 0 0,-3 0 0,3 0 0,1 0 0,-4 0 0,7 0 0,-7 0 0,3 0 0,0 0 0,-3 0 0,3 0 0,0 0 0,-3 0 0,8 0 0,-8 0 0,7 0 0,-3 0 0,5 0 0,-1 0 0,1 0 0,-1 0 0,1 0 0,-5 0 0,3 0 0,-3 0 0,5 0 0,-5 0 0,3 0 0,-7 0 0,11 0 0,-6 0 0,3 0 0,-1 0 0,-7 0 0,8 0 0,-4 0 0,0 0 0,4 0 0,-4 0 0,0 0 0,3 0 0,-2 0 0,-1 0 0,3 0 0,-3 0 0,5 0 0,-1 0 0,1 0 0,-5 0 0,3 0 0,-2 0 0,6 0 0,-1 0 0,-2 0 0,-5 0 0,0 0 0,-3 0 0,3 0 0,0 0 0,-3 0 0,7 0 0,-7 0 0,8 0 0,-8 0 0,3 0 0,0 0 0,-3 0 0,7 0 0,-7 0 0,3 0 0,1 0 0,-1 0 0,5 0 0,-4 0 0,-1 0 0,0 0 0,-3 0 0,3 0 0,0 0 0,-3 0 0,8 0 0,-8 0 0,7 0 0,-7 0 0,7 0 0,-3 0 0,1 0 0,7 0 0,-7 0 0,9 0 0,-1 0 0,10 0 0,-7 0 0,11 0 0,-18 0 0,10 0 0,-4 0 0,4 0 0,1 0 0,0 0 0,-6 0 0,5 0 0,-5 0 0,1 0 0,4 0 0,-10 0 0,5 0 0,-6 0 0,1 0 0,3 0 0,-3 0 0,3 0 0,-8 0 0,8 0 0,-6 0 0,7 0 0,1 4 0,-5-3 0,10 8 0,-9-8 0,3 3 0,-4-4 0,-5 3 0,3-2 0,-7 3 0,3-4 0,0 0 0,-3 0 0,3 0 0,1 0 0,-4 0 0,7 0 0,-3 0 0,12 0 0,-5 0 0,5 0 0,-8 0 0,1 0 0,-1 0 0,-3 0 0,2 0 0,-3 0 0,0 0 0,4 0 0,-8 0 0,3 0 0,-4 0 0,0 0 0,3 0 0,-3 0 0,3 0 0,1 0 0,1 0 0,0 0 0,8 0 0,-6 0 0,12 0 0,-8 0 0,4 0 0,-6 0 0,-4 0 0,-1 3 0,-4-2 0,0 3 0,3-4 0,-3 0 0,3 0 0,-4 6 0,-3 3 0,-1 2 0,-3 0 0,0-4 0,0 4 0,0-3 0,0 2 0,0 1 0,0-3 0,0 2 0,0 2 0,0-4 0,0 4 0,0-5 0,0 5 0,0-4 0,0 4 0,0-5 0,0 4 0,0-2 0,0 2 0,-3-3 0,-1-1 0,-4 4 0,4-3 0,-3 0 0,6 2 0,-6-5 0,6 6 0,-2 1 0,3-4 0,-4 4 0,3-4 0,-2-1 0,3 6 0,0-4 0,0 7 0,-4-7 0,3 7 0,-2-2 0,3-1 0,0 3 0,0-3 0,-4 0 0,3 4 0,-2-8 0,3 3 0,0-4 0,0 0 0,0 3 0,0-3 0,0 3 0,0 0 0,0-3 0,0 2 0,0 1 0,0-3 0,0 3 0,-4-1 0,0-5 0,-10 1 0,4-6 0,-5 0 0,7 0 0,0 0 0,-4 0 0,-1 0 0,0 0 0,-3 0 0,7 0 0,-8 0 0,-1 0 0,-6 0 0,-5 0 0,1 0 0,-1 0 0,-6 0 0,5 0 0,-10 0 0,9 0 0,-9 0 0,10 0 0,-5-4 0,6 3 0,0-8 0,6 8 0,-5-7 0,4 6 0,0-6 0,-3 3 0,8 0 0,-8-4 0,3 4 0,-5 0 0,0 0 0,0 1 0,-5 3 0,3-3 0,-9 4 0,4 0 0,-12 0 0,4 0 0,-11 0 0,12 0 0,-12 0 0,11 0 0,-11 0 0,12-5 0,-5 4 0,6-4 0,-25 0 0,19 4 0,-19-3 0,25 4 0,0 0 0,0 0 0,6 0 0,2 0 0,10 0 0,-4 0 0,9 0 0,1 0 0,2 0 0,6 0 0,-2 0 0,0 0 0,3 0 0,-8 0 0,8 0 0,-3 0 0,0 0 0,-2 0 0,1 0 0,-3 0 0,2 0 0,-3 0 0,-1 0 0,1 0 0,-1 0 0,0 0 0,1 0 0,-1 0 0,1 0 0,-1 0 0,1 0 0,-1 0 0,0 0 0,1 0 0,-1 0 0,1 0 0,-1 0 0,-7 0 0,0 0 0,-6 0 0,7 0 0,-4 0 0,4 0 0,1 0 0,-5 0 0,9 0 0,-8 0 0,8 0 0,-4 0 0,1 0 0,3 0 0,-4 0 0,6 0 0,-1 0 0,1-4 0,3 3 0,-2-3 0,7 0 0,-4 3 0,5-2 0,4-7 0,11 1 0,3-3 0,10 1 0,5 6 0,0-4 0,1 4 0,2-4 0,-10 4 0,10 0 0,-10-3 0,10 7 0,-9-7 0,3 7 0,-5-3 0,1 4 0,-1-3 0,1 2 0,-1-3 0,6 4 0,-5 0 0,5-4 0,-6 3 0,1-3 0,-5 4 0,-1 0 0,-4 0 0,0 0 0,3 0 0,-2 0 0,2 0 0,-46 0 0,16 0 0,-36-5 0,20 4 0,5-7 0,-5 2 0,7 1 0,-1-4 0,0 8 0,0-7 0,5 3 0,2-1 0,4 2 0,5 1 0,1 2 0,-1-3 0,4 4 0,-7 0 0,7 0 0,-8 0 0,4 0 0,-5 0 0,5 0 0,1 0 0,-1 0 0,4 0 0,-3 0 0,8 11 0,1-5 0,3 8 0,0-6 0,0 0 0,0 7 0,0-6 0,0 6 0,0-7 0,0 0 0,0 3 0,0-2 0,-11 2 0,5-7 0,-8-1 0,6-3 0,0 0 0,-3 0 0,6 10 0,-2-4 0,7 8 0,0-7 0,0 1 0,-3 3 0,-2-3 0,-2 0 0,-4-5 0,3-6 0,1-6 0,0 0 0,6-7 0,-3 2 0,0-3 0,3 3 0,-3-2 0,4 3 0,0-1 0,0-2 0,0 7 0,0-4 0,0 1 0,0 3 0,0-3 0,0 4 0,0 0 0,0-3 0,0 2 0,0-3 0,0 4 0,0 0 0,0-3 0,0 2 0,0-3 0,0 4 0,0 0 0,0-4 0,0 3 0,0-3 0,-4-1 0,0 4 0,-5-7 0,1 7 0,-1-8 0,1 8 0,0-3 0,0 4 0,-1-4 0,1 6 0,4-5 0,-4 6 0,8-2 0,-14 2 0,8 2 0,-8 3 0,6 0 0,1 0 0,-4 0 0,6 11 0,-2 0 0,7 10 0,0 9 0,0-9 0,0 16 0,0-21 0,0 8 0,0-11 0,0 0 0,0-1 0,0 0 0,0-3 0,0 4 0,0-6 0,0 1 0,0 4 0,0-4 0,0 4 0,0-4 0,4 0 0,1 7 0,-1-5 0,4 6 0,-8-8 0,8 4 0,-7-3 0,6 3 0,-6 0 0,3-3 0,-1 3 0,-2-4 0,6 0 0,-3 3 0,1-2 0,2 2 0,-6-3 0,6 0 0,-3 4 0,0-4 0,0 4 0,-1-4 0,-2 0 0,6 3 0,-6-2 0,6 2 0,-6-3 0,6 0 0,-3 0 0,1 0 0,5-4 0,-5 3 0,6-3 0,-3 4 0,0 0 0,-1-1 0,-3 1 0,3 0 0,-2-1 0,-1 1 0,3 0 0,-6 0 0,6 0 0,-6 3 0,6-2 0,-6 3 0,6-5 0,-7 1 0,7 0 0,-2 4 0,3-4 0,-4 4 0,3-4 0,-6 0 0,6-1 0,-3 1 0,4-3 0,3-2 0,-2-3 0,2 0 0,0 0 0,-2 0 0,2 0 0,-3 0 0,0 0 0,3-3 0,-2 2 0,7-7 0,-3 7 0,4-3 0,1 0 0,-1 3 0,1-3 0,-1 4 0,1 0 0,4 0 0,-3 0 0,8 0 0,-8 0 0,8 0 0,-3 0 0,0 0 0,3 0 0,-8 0 0,8 0 0,-3 0 0,5 0 0,-1 0 0,1 0 0,0 0 0,-1 0 0,1 0 0,7 0 0,-5 0 0,1 0 0,-5 0 0,-3 5 0,-1-4 0,5 7 0,-4-7 0,4 4 0,1-1 0,0 1 0,-1 0 0,-4 4 0,-2-8 0,1 7 0,-4-7 0,3 3 0,-5 0 0,1-3 0,-1 7 0,1-7 0,4 7 0,-3-7 0,3 3 0,4 0 0,-7-3 0,6 3 0,-7-4 0,-1 0 0,1 4 0,4-3 0,-3 2 0,8-3 0,-8 0 0,8 0 0,-3 0 0,5 0 0,-1 0 0,1 0 0,0 0 0,-1 0 0,1 0 0,0 0 0,0 0 0,12 0 0,-9-4 0,4 3 0,-8-7 0,1 2 0,1 0 0,11-3 0,-11 3 0,10-4 0,-4 0 0,6-1 0,-1 1 0,1-1 0,-6 5 0,-1-2 0,-7 6 0,-4-6 0,-2 7 0,-4-3 0,-5 4 0,7 0 0,-10 0 0,5-3 0,-2 2 0,-4-3 0,7 4 0,-7 0 0,7 0 0,-3 0 0,1 0 0,2-4 0,-7 3 0,7-3 0,-7 4 0,8 0 0,-8 0 0,7-4 0,-3 4 0,5-4 0,4 4 0,-3-4 0,3 3 0,-4-3 0,-1 0 0,1 3 0,-1-7 0,1 7 0,4-7 0,-3 7 0,8-8 0,-3 4 0,5-1 0,-1-2 0,1 2 0,-5 1 0,-2-3 0,-4 7 0,-5-7 0,-1 7 0,-4-6 0,0 6 0,0-6 0,-4-1 0,-1 0 0,-3-8 0,0 7 0,0-7 0,0 7 0,0-8 0,0 8 0,0-7 0,0 2 0,0-3 0,0-1 0,0 1 0,0-6 0,0 4 0,0-3 0,0 4 0,0 1 0,0 3 0,0-2 0,-3 3 0,2-5 0,-7 0 0,3 5 0,0-3 0,-2 2 0,2-8 0,0 3 0,0-4 0,1 1 0,3 3 0,-3-4 0,0 6 0,3-1 0,-3-3 0,0 7 0,3-2 0,-6 12 0,3-3 0,-4 2 0,-3 1 0,2-3 0,-7 6 0,7-3 0,-7 4 0,2 0 0,-3 0 0,-6 0 0,-1 0 0,-10 0 0,-9 0 0,-7 0 0,0 0 0,-20 0 0,23 0 0,-31 0 0,19 0 0,-14 0 0,7 0 0,-5 0 0,-11-6 0,5-1 0,-13 0 0,17-4 0,14 5 0,-19-6 0,24 5 0,-25-4 0,21 5 0,-31-11 0,33 5 0,-24-5 0,36 12 0,-4-5 0,6 9 0,0-9 0,0 9 0,0-4 0,6 5 0,2-4 0,5 3 0,5-3 0,2 4 0,8 0 0,2 0 0,4 0 0,4 10 0,0 0 0,4 5 0,0-4 0,8-2 0,6-1 0,16 2 0,0 0 0,17 0 0,-3 1 0,12 10 0,8-1 0,-11 12 0,10-7 0,-4 9 0,-1-5 0,5 1 0,-13-3 0,-1-11 0,-8 4 0,-5-9 0,-1 4 0,-12-6 0,0-4 0,-6-1 0,1-4 0,-1 0 0,-4 0 0,0 0 0,-6 0 0,1 0 0,0 10 0,-3-4 0,-5 8 0,-17-6 0,-3 1 0,-18-4 0,2 3 0,-5-6 0,-1 2 0,-7-4 0,-8 0 0,-17 0 0,-9 0-833,-17 0 833,50 0 0,-2 0 0,-3 1 0,-1-2 0,0-2 0,1 0 0,-31 2 0,-10-11 0,28 5 0,-6-5 0,23 1 0,15 4 0,13-1 0,10 7 0,4-6 833,32 3-833,3 0 0,18 0 0,-4 4 0,-4 0 0,31 0 0,27 0 0,-13 0 0,3 0 0,-20 0 0,4 0 0,11 0 0,9 0 0,-10 0 0,-16 0 0,-2 0 0,37 0 0,-2 0-316,-37 0 0,-5 0 316,27 0 0,14 0 0,-33 0 0,20 0 0,-15 0 0,-3 0 0,-13 5 0,-7-4 0,-9 4 0,-5-1 632,-2-3-632,-8 3 0,-3 0 0,-8-3 0,0 2 0,3-3 0,-3 0 0,4 0 0,-5 0 0,9 0 0,-2 0 0,12 0 0,-2 0 0,0 0 0,3 0 0,-8 4 0,8-3 0,-12 3 0,6-4 0,-12 3 0,3-2 0,-4 3 0,-40-1 0,26-2 0,-31 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11:22:16.64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1 151 24575,'0'36'0,"0"-4"0,0-19 0,0 3 0,0-7 0,0 8 0,0-5 0,0 1 0,0-1 0,0-5 0,0 5 0,0-4 0,0 4 0,0 0 0,0 1 0,0 4 0,0 1 0,0-1 0,0 1 0,0-1 0,0 1 0,0-1 0,0 1 0,0-1 0,0-4 0,0 4 0,0-4 0,0 4 0,0-4 0,0 4 0,0-4 0,0 4 0,0-3 0,0-2 0,3-4 0,-2 0 0,3 3 0,-4-2 0,3 2 0,-2-3 0,3 0 0,-1 3 0,-2-2 0,7 6 0,-8-2 0,4 5 0,0-5 0,-3 8 0,6-10 0,-6 10 0,2-12 0,1 3 0,-3-4 0,2 0 0,-3 3 0,0-2 0,0 2 0,0-1 0,0-2 0,0 3 0,13-7 0,-6-1 0,10-3 0,-9 0 0,0 0 0,3 0 0,2 0 0,4 0 0,0 0 0,6 0 0,-5 0 0,10 0 0,-9 0 0,8 4 0,-8-3 0,8 8 0,-8-8 0,3 3 0,-4 0 0,4-3 0,-3 3 0,3-4 0,-4 0 0,4 4 0,-3-3 0,3 3 0,-4-4 0,-1 0 0,6 0 0,-5 0 0,10 0 0,-9 0 0,8 0 0,-3 0 0,4 0 0,-4 4 0,4-3 0,-5 3 0,6-4 0,-5 0 0,3 0 0,-3 0 0,-1 0 0,5 0 0,-9 0 0,16 0 0,-10 0 0,12 0 0,-13 0 0,3 0 0,-3 0 0,-1 0 0,5 0 0,-9 0 0,8 0 0,-8 0 0,3 0 0,-4 0 0,4-4 0,-3 3 0,3-7 0,-4 7 0,-5-3 0,3 0 0,-3 3 0,8-7 0,-2 7 0,-3-2 0,1 3 0,-8-4 0,7 3 0,-7-2 0,7 3 0,-7 0 0,8-4 0,-8 3 0,7-3 0,-3 4 0,1 0 0,2 0 0,-7 0 0,7 0 0,-7 0 0,8-4 0,-4 3 0,8-3 0,2 0 0,-5 3 0,8-4 0,-11 5 0,7 0 0,-4 0 0,-1 0 0,1 0 0,-1 0 0,1 0 0,4 0 0,-3 0 0,3 0 0,1 0 0,-5 0 0,5 0 0,-6 0 0,6 0 0,-5 0 0,18 0 0,-16 0 0,10 0 0,-7 0 0,-4 0 0,8 0 0,-8 0 0,3 0 0,1 0 0,-5 0 0,5 0 0,-1 0 0,-3 0 0,3 0 0,-4 0 0,-1 0 0,-4 0 0,4 0 0,-4 0 0,0 0 0,7 0 0,-10 0 0,10 0 0,-11 0 0,7 0 0,-3 0 0,5 0 0,-5 0 0,4 0 0,-9 0 0,9 0 0,-8 0 0,7 0 0,-3 0 0,1 0 0,2 0 0,-3 0 0,0 0 0,4 4 0,-4-3 0,8 3 0,-3 0 0,-1-3 0,-1 3 0,-2-4 0,3 4 0,0-3 0,1 3 0,-5-4 0,4 0 0,-9 3 0,5-2 0,-5 2 0,-1-3 0,5 0 0,-3 0 0,2 0 0,-3 0 0,0 0 0,3 0 0,-2 0 0,2 0 0,-1 0 0,-2 0 0,3 0 0,-4-6 0,1 0 0,4-9 0,1 5 0,1-6 0,2 2 0,-2-8 0,4 3 0,1-9 0,-5 4 0,4-5 0,-7 1 0,2 4 0,-4 1 0,0 6 0,-4 3 0,-1 2 0,-4 4 0,0 0 0,0-3 0,0 2 0,0-1 0,0-1 0,0 2 0,0-6 0,-4 2 0,3-5 0,-3 1 0,0-1 0,3 5 0,-3-4 0,1 8 0,2-3 0,-3 4 0,1 0 0,-2 0 0,-3 0 0,0 4 0,1-7 0,-1 6 0,0-7 0,3 0 0,-2 3 0,2-8 0,-3 4 0,-1 0 0,0-4 0,5 8 0,-4-7 0,7 7 0,-6-4 0,6 5 0,-6 0 0,2 0 0,1 0 0,-7 4 0,6-3 0,-7 6 0,0-7 0,3 7 0,-8-7 0,4 4 0,-5-5 0,1 0 0,-6 0 0,4 0 0,-3 0 0,-1-1 0,-1 1 0,-4-1 0,-1 1 0,0-1 0,0 5 0,-5-4 0,3 7 0,-3-2 0,-1 4 0,5 0 0,-5 0 0,1 0 0,3 0 0,-9 0 0,4 0 0,-6 0 0,-6 0 0,4 0 0,-11 0 0,12 0 0,-12 0 0,12 0 0,-12 5 0,11-4 0,-11 9 0,12-4 0,-37 10 0,23-4 0,-32 5 0,31-6 0,-13 1 0,13-1 0,-13 1 0,12-5 0,-12 3 0,13-3 0,-6-1 0,14-1 0,-5 0 0,12-3 0,-6 3 0,7-5 0,0 0 0,1 0 0,5 0 0,1 0 0,-7 0 0,10 0 0,-9 0 0,12 0 0,0 0 0,0 0 0,0 0 0,1 0 0,-1 0 0,-6 0 0,5 0 0,-5 0 0,7 0 0,-1 0 0,5 0 0,-4 0 0,10 0 0,-5 0 0,2-4 0,2-1 0,3 0 0,-1 1 0,8 0 0,-3 3 0,4-2 0,0 3 0,-3-4 0,13 26 0,-2-7 0,13 24 0,-8-4 0,4 0 0,-8 26 0,4-15 0,-5 9 0,0-21 0,0-10 0,0-2 0,0-9 0,0 0 0,0-2 0,0-2 0,0 2 0,0 0 0,3-3 0,-2 3 0,6-4 0,-7 1 0,7-1 0,1-2 0,0-2 0,4-3 0,-4 0 0,0 0 0,7 0 0,-5 0 0,15 0 0,-11 0 0,9-4 0,-1-1 0,-3-4 0,8-1 0,-3 1 0,5-1 0,-5 1 0,3-1 0,-3 5 0,-1-3 0,0 3 0,-6 0 0,1-2 0,-1 6 0,-4-7 0,4 7 0,-8-2 0,7-1 0,-7 3 0,7-3 0,-2 4 0,3 0 0,1 0 0,-1 0 0,1 0 0,4 0 0,-3 0 0,3 0 0,-9 0 0,4 0 0,-8 0 0,3 0 0,-37 0 0,9 0 0,-29 0 0,16 0 0,-5 0 0,8 0 0,-7 0 0,14 0 0,-3 0 0,8-4 0,2 0 0,8-4 0,20 0 0,2 4 0,17 0 0,14 4 0,1 0 0,3 0 0,32 0 0,-22 0 0,-3 0 0,6 0 0,5 0 0,-6 0 0,8 0 0,-7 0 0,-3 0 0,-6 0 0,-7 0 0,-2 0 0,-12 0 0,4 0 0,-10 0 0,11 0 0,-11 0 0,4 0 0,-5 0 0,0 0 0,-1-4 0,1 3 0,0-3 0,5 4 0,-4-5 0,5 4 0,-1-8 0,-4 8 0,11-8 0,-11 8 0,4-8 0,1 8 0,-5-8 0,-1 8 0,-1-8 0,-5 8 0,1-7 0,4 7 0,-10-7 0,10 7 0,-10-3 0,10 0 0,-4-1 0,-1-1 0,5 2 0,-5 0 0,1 3 0,6-8 0,-10 8 0,5-3 0,-8 4 0,1 0 0,-1 0 0,1 0 0,-1 0 0,1 0 0,-1 0 0,1 0 0,-1 0 0,-4 0 0,4 0 0,-5 0 0,5 0 0,-4 0 0,-1 0 0,0 0 0,-3 0 0,3 0 0,0 0 0,-3 0 0,3 0 0,0 0 0,-3 0 0,4 0 0,-6 0 0,1 0 0,4 0 0,-21 18 0,9-14 0,-19 17 0,11-17 0,0 4 0,4 0 0,19-29 0,-6 5 0,20-25 0,-7 0 0,30-13 0,-5-7 0,19-1 0,-25 9 0,3 13 0,-10 2 0,4 6 0,-13 6 0,-2 7 0,-9 6 0,-2 5 0,-4 3 0,-1 2 0,-28 25 0,14-13 0,-27 21 0,20-21 0,-11 16 0,5-14 0,-10 14 0,11-15 0,-3 3 0,8 0 0,-3-3 0,4 2 0,-1-3 0,-2 3 0,7-3 0,-3 3 0,4-4 0,-1 4 0,1-3 0,3 3 0,-2-4 0,3 0 0,-1 0 0,2-29 0,3 18 0,0-22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17:32:26.69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2598 708 24575,'-97'0'0,"-1"0"0,25 0 0,-7 0 0,-16 0 0,8-3 0,-14 0 0,3-1 0,21 0 0,-20-3 0,10 4 0,-28 1 0,12-2 0,52-5 0,51 1 0,5 4 0,20 0 0,2 4 0,20 0 0,-1 0 0,9 0 0,15 0 0,-6 0 0,13 0 0,-13 0 0,6 0 0,-9 0 0,-6 0 0,-2 0 0,-13 0 0,-2 0 0,-11 0 0,3 0 0,-3 0 0,5 0 0,6 0 0,2 0 0,5-5 0,16-8 0,4-1 0,14-5 0,1 0 0,-16 6 0,12-6 0,-11 7 0,14-7 0,-7 4 0,-2-3 0,-9 11 0,1-4 0,-7 10 0,-2-10 0,-7 10 0,0-4 0,-6 0 0,4 4 0,-4-3 0,6 4 0,-7 0 0,6 0 0,-5 0 0,6 0 0,0 0 0,0 0 0,0 0 0,7 0 0,1 0 0,8 0 0,0 0 0,0 0 0,7 0 0,-5 0 0,6 0 0,-8 0 0,0 0 0,-1 0 0,1 5 0,-7-4 0,5 10 0,-5-10 0,0 10 0,-2-10 0,0 9 0,-6-8 0,6 8 0,-7-4 0,7 1 0,-5 3 0,12-4 0,-5 6 0,0 0 0,5 0 0,-13-1 0,6 1 0,-7-1 0,-6 0 0,5 0 0,-12-6 0,11 5 0,-4-3 0,0 3 0,4 2 0,-4-2 0,6 2 0,7-1 0,-5 1 0,12 0 0,-5-1 0,-1 1 0,6 0 0,-12-1 0,5-4 0,-13 2 0,4-7 0,-16 2 0,9 1 0,-10-4 0,-1 4 0,5-5 0,-5 0 0,1 0 0,4 0 0,-10 0 0,9 0 0,-9 0 0,5 0 0,-1 0 0,-4 0 0,10 0 0,-10 0 0,4 0 0,-5 0 0,-5 0 0,-1-4 0,-4 3 0,-1-3 0,1 0 0,-1 3 0,0-6 0,5 6 0,1-3 0,16 4 0,-12 0 0,7 0 0,-17 4 0,-47-3 0,4 3 0,-43-4 0,0 0 0,5 0 0,-22 0-492,20-3 0,-3-1 0,17 0 0,-1 0 0,-30-3 0,1-1 0,29 0 0,2 0 0,-10 0 0,0 1 0,7 2 0,4 1 0,6-2 0,2 0 63,-2 5 1,2 0 428,-30-10-359,-18 9 359,10-4 0,31 5 0,0 2 0,-28-1 0,-13 0 0,46 0 0,1 0 0,-26 0 0,21 0 0,-2 0 0,-40 0 0,49 0 0,0 0 0,-5 0 0,2 0 0,-29 0 0,-3 0 0,29 0 0,2 0 0,-20 0 0,12 0 0,1 0 0,-5 0 0,9 0 0,-2 0 0,-35 0 0,34 0 0,2 0 0,-17 0 0,-8 0 0,27-6 983,-13 0 0,21-1 0,4-3 0,18 9 0,7-4 0,9 1 0,45 3 0,2-3-743,43 4-240,9 0-492,-12 0 0,7 0 0,4 0 0,5 0 259,-13 0 1,4 0-1,2 0-95,4 0 0,1 0 0,-2 0 0,-14 0 0,-3 0 0,3 0 0,16 0 0,2 0 0,-2 0 317,-14 0 1,-1 0 0,1 0 10,3 0 0,2 0 0,0 0 0,-2 0 0,0 0 0,-2 0-467,23 0 0,-7 0 467,-22 0 0,-4 0 0,2 0 0,-3 0 0,25 6 0,-1 1-538,-14 6 538,-23-1 983,-14-1 0,-10-1 0,-15-5 0,-2 3 0,-8-3 0,-2 3 0,-20-3-743,-14-2-240,-29-3 0,-10 0 0,-27 0-492,43 0 0,-4 0 116,-17 0 0,-5 0 376,-5 0 0,-2 0-492,-9 0 0,-3 0 164,31 1 0,-1-1 0,-1-1 0,-4-1 0,-1-2 0,0 2 0,-1 1 0,1 1 0,-1-1 0,-3-5 0,-1 0 0,2 1 293,3 3 0,0 2 1,1-1 34,3-1 0,1-1 0,1 0-492,-32 3 0,6 0 469,27-3 0,4 1 227,-5 1 0,3 0-204,-27-4 0,38 5 0,0 0 0,-44 0 0,11-6 0,10 5 0,-1-11 0,1 5 0,-1-7 0,8 2 983,3 5-410,7-4-573,0 4 0,7-5 983,2 5 0,13-2 0,-5 7 0,12-7 0,-12 8-711,11-4 367,-10 5-639,10 0 0,-4-4 0,6 3 0,5-4 0,2 5 0,10 0 0,11 0 0,35 0 0,18 6 0,27-5 0,20 5-492,-43-6 0,4 0 187,12 0 1,3 0 304,10 0 0,3 0 0,10 4 0,3 0-328,-30-3 0,1-1 0,1 1 0,8 2 0,0 0 0,0 0 0,-3-3 0,-1 0 0,1 0 21,3 0 1,1 0 0,-2 0 306,-7-1 0,-1 1 0,0 1 0,-1 1 0,1 1 0,-2-1-492,24-1 0,-1 0 0,-6 3 0,-2 0 310,-5-3 0,-2-2 182,-9 1 0,-2 0 0,0 0 0,0 0-176,-4 0 0,-3 0 176,36 6 0,0-5 0,-14 10 0,0-9 0,16 10 0,-23-5 0,12 7 983,-14-2-926,-7-5 926,2 5 0,-19-11 0,-6 9 0,-6-9 0,-19 3 0,7-4 0,-13 0-756,3 0-227,-54 0 0,13-5-984,-66-3 0,10-12 656,7 4 0,-15-2 0,2 1 0,18 3 0,3 0 0,-6 0 82,-8-1 0,-6-2 0,-1 0 0,9 2-82,9 2 0,7 1 0,-3 1 0,-16 1 0,-3 0 0,2 0 0,10-1 0,3-2 0,-4 3 0,-17 1 0,-4 2 0,1 0 0,0 0 0,0 0 0,1 0 0,4 1 0,0-1 0,1 3 0,0 2 0,0 2 0,1-1 538,8-1 1,1-2 0,1 2-211,3 1 0,1 1 0,1 1 327,3-1 1,1 0 0,4 0-142,-3 0 1,3 0 304,-15 0 1,5 0-96,-11 0-396,29 0 0,-2 0 0,-29 0 983,9 0 0,12 0 0,20 0 0,4 4 0,23-3 0,-3 8 0,18-4 0,-2 3-406,35-3-577,7-2 0,44-3 0,13 0-492,-10 1 0,7-2 0,1-2 0,3-2 164,-11 0 0,4-1 0,0-3 0,-1-2 0,1-3 0,0-1 31,5 2 0,0-1 0,2-1 297,-17 3 0,0-2 0,1 1 0,0 1 0,1 1 0,0 0 0,0 1 0,-2 0-328,14-1 0,-2 1 0,1 0 0,9-4 0,2 0 0,-3 2 0,-13 4 0,-3 2 0,2-1 314,8-3 1,2-1 0,-2 3 13,-4 3 0,0 2 0,-3-1-328,-7-1 0,-1-2 0,-2 3-42,28 2 0,-6 2 42,-24-4 1,-2 0 327,0 3 0,-2 2 0,-16-1 0,-1 0 491,1 0 1,-1 0 491,47 0 0,-18 0-957,-9 0 957,-1 0 0,-8 0 0,-1 0 0,-6 0 0,-2 5 0,-7 1 0,0 5-938,0 0 252,0 1-297,0-1 0,7 0 0,-5 6 0,12-4 0,-5 4 0,7 0 0,-1-3 0,-6 3 0,-8-6 0,-9 0 0,-11-1 0,-2 0 0,-10-1 0,-1-1 0,-4-3 0,-5 3 0,0 0 0,-4 1 0,0 3 0,-8-3 0,2 0 0,-12 0 0,4 0 0,-1 0 0,-3 5 0,4-4 0,-6 13 0,-4-6 0,-4 14 0,-5-3 0,0 5 0,-1 1 0,5 5 0,-4-4 0,10 2 0,2-10 0,2-3 0,13-5 0,-7-5 0,12 0 0,-2-6 0,-4-3 0,-7-1 0,-40-4 0,-3 0 0,9-1 0,-10 2 0,-22 1 0,-12 1 0,3-1 0,-5-1 0,-4 0-246,22 2 0,-8 2 0,0-1 0,8-1-246,-24-2 0,6 0 0,-4 7 0,1 0 0,6-7 0,0 0 0,-5 3 0,0 0 380,6-4 0,-3 0-216,7 0 0,-5 0 0,1 0 0,11 0 0,1 0 0,-4 0 82,6 0 0,-4 0 0,0 0 0,2 0-82,-14 0 0,3 0 0,-2 0 303,16-2 1,0 0 0,-1 0 0,0-2 24,0 0 0,0-1 0,0 0 0,-2-2 0,-5-2 0,-2-2 0,0 0 0,1-2 0,3-2 0,0-1 0,0 0 0,-1-2 0,-5-1 0,-2 0 0,0-2 0,1 1 0,5 1 0,1 0 0,1 0 0,3 0 0,-14-4 0,4 0 0,-1 0-328,-8-1 0,-1 0 0,4 1 0,19 4 0,4 0 0,-2-1 467,-12-2 1,-3-2-1,6 3-139,-11-2 0,4 1 17,0-3 1,5 1-18,26 8 0,3 1 491,-6-1 1,2 1-1,8 1 1,3 1 491,-25 4-738,25-7 1,26 15 0,13-3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11:20:34.61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45 24575,'36'0'0,"-4"0"0,10 0 0,-13 0 0,34 0 0,-31 0 0,10-4 0,-13 3 0,-5-4 0,-2 5 0,-4 0 0,-1 0 0,-4 0 0,-1 0 0,-4 0 0,0 0 0,4 0 0,-4 0 0,3 0 0,0 0 0,-3 0 0,3 0 0,7 0 0,-3 0 0,10 0 0,-12 0 0,4 0 0,-9 0 0,9 0 0,-8 0 0,3 0 0,-4 0 0,0 0 0,3 0 0,-2 0 0,2 0 0,-3 0 0,0 0 0,3 0 0,-2 0 0,3 0 0,-4 0 0,-1 0 0,6-3 0,-5 2 0,9-3 0,-4 4 0,5 0 0,-5 0 0,3 0 0,-3-4 0,5 3 0,-5-3 0,3 4 0,-2 0 0,-1 0 0,3 0 0,-3 0 0,5 0 0,-5 0 0,3-4 0,-2 3 0,3-3 0,1 4 0,-5 0 0,3 0 0,-3 0 0,5 0 0,-1 0 0,1 0 0,-1 0 0,1 0 0,-5 0 0,3 0 0,-3 0 0,1 0 0,2 0 0,-3 0 0,0 0 0,7 0 0,-6 0 0,7 0 0,-7 0 0,2 0 0,-3-4 0,0 3 0,4-3 0,-8 4 0,7 0 0,-7 0 0,7 0 0,-7 0 0,8 0 0,-8 0 0,3 0 0,0 0 0,1 0 0,0 0 0,4 0 0,4 0 0,-6 0 0,9 0 0,-15 0 0,3 0 0,-4 0 0,0 0 0,3 0 0,-3 0 0,3 0 0,5 0 0,-3 0 0,13 0 0,-2 0 0,5 0 0,-1 0 0,1 0 0,0 0 0,-6 0 0,5 0 0,-9 0 0,3 0 0,1 0 0,-9 0 0,7 0 0,-7 0 0,3 0 0,-4 0 0,4 0 0,-4 0 0,4 0 0,1 0 0,-1 0 0,13 0 0,-4 0 0,5 0 0,-3 0 0,-4 0 0,4 0 0,-4 0 0,3 0 0,-3 0 0,5 0 0,-6 4 0,5-3 0,-9 3 0,3 0 0,1-3 0,-5 6 0,10-6 0,-10 3 0,5 0 0,-1-3 0,0 6 0,2-6 0,-3 3 0,-4-4 0,-4 0 0,0 3 0,-1-2 0,-3 3 0,3-4 0,0 0 0,-3 0 0,3 0 0,-4 0 0,4 0 0,-3 0 0,7 0 0,-7 0 0,8 0 0,-4 0 0,4 0 0,9 0 0,-7 0 0,2 0 0,-5 0 0,-2 0 0,-1 0 0,3 0 0,-7 0 0,7 0 0,-2 4 0,3-3 0,-4 2 0,4-3 0,-4 0 0,0 0 0,4 0 0,-4 0 0,0 4 0,3-3 0,-7 2 0,11-3 0,-6 0 0,3 0 0,-1 0 0,-7 0 0,8 0 0,-8 0 0,3 0 0,0 0 0,-3 0 0,7 0 0,-7 4 0,3-3 0,-4 2 0,4-3 0,-3 0 0,3 0 0,-4 0 0,5 0 0,-5 0 0,8 0 0,-3 0 0,0 0 0,-1 0 0,-4 0 0,0 0 0,4 0 0,-3 0 0,3 0 0,0 0 0,-3 0 0,3 0 0,0 0 0,1 0 0,1 0 0,2 0 0,-3 0 0,0 0 0,4 0 0,-4 0 0,4 0 0,1 0 0,-1 0 0,1 0 0,-1 0 0,1 0 0,-1 0 0,1 0 0,-1 0 0,0 0 0,1 0 0,-1 0 0,-3 0 0,2 0 0,-3 0 0,0 0 0,4 0 0,-4 0 0,0 0 0,4 0 0,-4 0 0,0 0 0,3 0 0,-2 0 0,3 0 0,0 0 0,1 0 0,4 0 0,-3 0 0,8 0 0,-8 0 0,9 0 0,-10 0 0,5 0 0,-6 0 0,6 0 0,-5 0 0,5 0 0,-6 0 0,1 0 0,12 0 0,-9 0 0,14 0 0,-17 0 0,5 0 0,-6 0 0,6 0 0,-4 0 0,3 0 0,0 0 0,-3 0 0,4-4 0,-1 3 0,-3-3 0,3 0 0,-4 3 0,-1-2 0,-4 3 0,4 0 0,-8 0 0,3 0 0,-4 0 0,-1 0 0,4 0 0,7 0 0,4-5 0,13 4 0,-5-3 0,10 4 0,-4 0 0,6 0 0,-6-4 0,-2 2 0,-5-2 0,-10 4 0,3 0 0,-9 0 0,0-3 0,-1 2 0,0-3 0,-3 4 0,3 0 0,-4 0 0,0 0 0,4-3 0,-4 2 0,3-3 0,0 4 0,1 0 0,4 0 0,7 0 0,3 0 0,-2 0 0,2 0 0,-13 0 0,-1 0 0,-4 0 0,0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11:21:00.84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33 24575,'0'32'0,"0"0"0,0-13 0,0 8 0,0-13 0,0 14 0,0-6 0,0 1 0,0-6 0,0-5 0,0 0 0,0-3 0,0 3 0,0-4 0,0 0 0,0 3 0,0-2 0,0 2 0,0 1 0,0 1 0,0 10 0,4-5 0,-3 10 0,3-10 0,-4 10 0,4-10 0,-3 5 0,3-6 0,-4 1 0,3-1 0,-2 1 0,3-1 0,0 1 0,-3-1 0,3-4 0,-1-1 0,-2 1 0,3-4 0,-1 3 0,-2-4 0,3-1 0,-1 4 0,1-2 0,0 1 0,-1-2 0,1 0 0,-3 8 0,6-2 0,-6 7 0,3-8 0,0 3 0,-3-3 0,3 1 0,-4 2 0,0-7 0,0 3 0,0-4 0,0 0 0,0 3 0,0-2 0,0 2 0,0-1 0,0-2 0,0 3 0,0 1 0,0 2 0,0 11 0,0 2 0,3-4 0,-2-3 0,3-12 0,-4-1 0,3 5 0,-2-4 0,9 0 0,-2-5 0,4-3 0,-1 0 0,-3 0 0,3 0 0,-2 0 0,6 0 0,-1 0 0,3 0 0,6 0 0,-5 0 0,5 0 0,-1 0 0,-3 0 0,8 0 0,-8 0 0,3 0 0,1 0 0,1 0 0,-1 0 0,0 0 0,-1 0 0,-3 0 0,3 0 0,-4 0 0,-1 0 0,1 0 0,-1 0 0,1 0 0,-1 0 0,1 0 0,-1 0 0,-4 0 0,4 0 0,-4 0 0,0 0 0,3 0 0,-7 0 0,8 0 0,4 0 0,-2 0 0,6 0 0,-7 0 0,-1 0 0,1 0 0,-1 0 0,1 0 0,-1 0 0,0 0 0,1 0 0,-1 0 0,1 0 0,-1 0 0,1 0 0,-1 0 0,1 0 0,-1 0 0,5 0 0,-3 0 0,4 0 0,-6-3 0,8 2 0,-5-3 0,5 4 0,-12 0 0,3 0 0,-2 0 0,3 0 0,1 0 0,-1 0 0,1 0 0,-5 0 0,3 0 0,-3 0 0,5 0 0,-1 0 0,1 0 0,-1 0 0,6 0 0,-5 0 0,5 0 0,2 0 0,-1 0 0,3 0 0,-5 0 0,1 0 0,-5 0 0,10 0 0,-9 0 0,8 0 0,-3 0 0,-1 0 0,5 0 0,-5-5 0,6 4 0,0-3 0,5 4 0,-4-4 0,11 3 0,-11-4 0,10 5 0,3-4 0,1 3 0,-2-3 0,-7 4 0,-6 0 0,-1 0 0,1 0 0,0 0 0,-6 0 0,5 0 0,-10 0 0,5 0 0,-1 0 0,-3 0 0,4 0 0,-6 0 0,-4 0 0,4 0 0,-4 0 0,4 0 0,1 0 0,-5 0 0,3 0 0,-3-4 0,5 3 0,-1-3 0,1 4 0,-1 0 0,1 0 0,-1-4 0,1 3 0,-1-3 0,1 4 0,-1 0 0,-4 0 0,4 0 0,-4 0 0,4 0 0,1-4 0,7 3 0,-6-3 0,7 0 0,-9 3 0,0-3 0,6 4 0,-4-4 0,8 3 0,-8-7 0,8 7 0,-8-3 0,3 4 0,-4-3 0,4 2 0,-3-3 0,3 0 0,-4 3 0,-5-3 0,3 4 0,-2 0 0,7-4 0,-3 3 0,3-3 0,-8 0 0,3 3 0,-2-2 0,-1 3 0,3 0 0,-7 0 0,8 0 0,-8 0 0,3 0 0,0 0 0,-3 0 0,7 0 0,-3 0 0,5 0 0,-1-4 0,-4 3 0,4-3 0,0 4 0,-3 0 0,1 0 0,-7 0 0,0 0 0,3 0 0,-2 0 0,1 0 0,3 0 0,5 0 0,0 0 0,5 0 0,-6 0 0,1 0 0,-1 0 0,-4 0 0,0 0 0,-5 0 0,-1 0 0,4 0 0,-2 0 0,2 0 0,0 0 0,1 0 0,1 0 0,3 0 0,-7 0 0,8 0 0,-9 0 0,5 0 0,-5 0 0,-4-10 0,-1 0 0,-3-9-984,0-2 0,0 3 0,0-3 0,0-2 0,0-1 0,0-5 104,0 1 880,0-7 983,0 5 0,5-5 0,-4 0 0,3 5 0,-4-4 0,0 5-97,0 0-886,0 0 0,0 5 0,0-2 0,0 12 0,0-2 0,0 8 0,0 0 0,0-2 0,0 1 0,0-1 0,0-5 0,0 1 0,0-6 0,0 2 0,0 1 0,0 3 0,0-2 0,0 7 0,0-3 0,0 4 0,0-3 0,0 3 0,0-2 0,0-2 0,0 3 0,0-3 0,0-1 0,0 4 0,0-3 0,0 4 0,0 0 0,-7-3 0,5 3 0,-8 0 0,6 2 0,-4 2 0,1-4 0,2 1 0,-5 2 0,5 2 0,-6 3 0,-5 0 0,6 0 0,-10-4 0,6 3 0,-3-7 0,-1 7 0,1-3 0,-1 0 0,-5 3 0,5-7 0,-10 3 0,4 0 0,-5-4 0,1 8 0,-1-8 0,0 8 0,0-3 0,5 4 0,-3-4 0,3 3 0,-5-4 0,0 5 0,-5-4 0,4 3 0,-11-4 0,11 5 0,-10 0 0,3 0 0,1 0 0,-4 0 0,4 0 0,-6 0 0,6 0 0,-4 0 0,9 0 0,-3 0 0,5 0 0,0 0 0,-12 0 0,14 0 0,-14 0 0,17 0 0,-4 0 0,-1 0 0,0 0 0,0 0 0,5 0 0,-3 0 0,3 0 0,-5 0 0,0 0 0,1 0 0,-1 0 0,-6 0 0,5 0 0,-10 0 0,9 0 0,-9 0 0,-9 0 0,4 0 0,-4 0 0,9 0 0,9 4 0,-3-3 0,5 3 0,0-4 0,5 0 0,-3 0 0,8 0 0,-9 0 0,10 0 0,-1 0 0,3 0 0,3 0 0,-5 0 0,0 0 0,1 0 0,-1 0 0,-12 0 0,4 0 0,-6 0 0,5 0 0,3 0 0,0 0 0,-3 0 0,3 0 0,-5 0 0,0 0 0,0 0 0,1 0 0,-1 0 0,-6 0 0,5 0 0,-5 0 0,7 0 0,-1 0 0,0 0 0,0 0 0,-12 0 0,9 0 0,-10 0 0,13 0 0,0 0 0,0 0 0,1 0 0,-1 0 0,0 0 0,0 0 0,0 0 0,1 0 0,4 0 0,-4 0 0,4 0 0,-4 0 0,4 0 0,-4 0 0,4 0 0,-4 0 0,-1 0 0,5 0 0,-4 0 0,10 0 0,-5 0 0,10 0 0,-4 0 0,8 0 0,-7 0 0,7 0 0,-3 0 0,4 0 0,0 4 0,4 6 0,1-1 0,7 9 0,-3-9 0,6 2 0,-7-3 0,4-1 0,-4 5 0,0 1 0,0-1 0,0 5 0,0-4 0,0 0 0,0-1 0,0 0 0,0-3 0,0 4 0,0-6 0,0 1 0,0 3 0,0-2 0,0 1 0,0 1 0,0-2 0,0 6 0,0-1 0,-9 8 0,3 2 0,-8 4 0,0 1 0,3 0 0,-2-5 0,3 3 0,1-8 0,4-1 0,-3-2 0,7-7 0,-3 3 0,4-4 0,0 0 0,0 3 0,0-3 0,7 2 0,-2-2 0,6-4 0,-3 3 0,0-3 0,-1 1 0,1 2 0,0-6 0,4 2 0,-4-3 0,4 0 0,0 0 0,-3 0 0,7 0 0,-2 0 0,-1 0 0,8 0 0,-11 0 0,17 0 0,-13 0 0,9 0 0,-6 0 0,5 0 0,-3 0 0,9 0 0,-5 0 0,6 0 0,0 0 0,5 0 0,2 0 0,6 0 0,0 0 0,6 0 0,2 0 0,0 5 0,4-4 0,-4 8 0,7-7 0,6 8 0,3-9 0,-1 5 0,-1-1 0,0-4 0,-6 9 0,-1-9 0,-9 9 0,1-9 0,-6 4 0,0-5 0,-3 4 0,-4-3 0,5 4 0,-5-5 0,5 0 0,7 0 0,-9 0 0,14 0 0,-17 0 0,0 0 0,5 0 0,-5 0 0,5 0 0,1 0 0,0 0 0,-1 0 0,1 0 0,0 0 0,0 0 0,-1 0 0,1 0 0,-6 0 0,4-5 0,-10 4 0,11-4 0,7 5 0,-9-4 0,9 3 0,-14-3 0,-4 4 0,5 0 0,-1-5 0,-4 4 0,11-4 0,-11 1 0,10-2 0,-4 1 0,6-5 0,-1 5 0,1-6 0,0 1 0,12-5 0,-15 8 0,4-6 0,-16 8 0,-8 0 0,3-4 0,-4 4 0,-5 1 0,-1-4 0,-4 7 0,0-6 0,-4-1 0,0-1 0,-4-2 0,0 3 0,3 0 0,2-4 0,3-2 0,1-3 0,0-1 0,0 1 0,-5-1 0,5-4 0,-8 3 0,3 0 0,-4 3 0,0 7 0,0-3 0,0 4 0,0 0 0,-12 0 0,2-1 0,-11 5 0,3-4 0,-4 2 0,3 1 0,-9-3 0,4 2 0,-4 1 0,-1-4 0,0 4 0,-6-5 0,-1 0 0,-6-1 0,1 6 0,-1-5 0,-7 4 0,6-5 0,-12 5 0,5-4 0,0 9 0,-5-4 0,5 0 0,-6 4 0,-16-4 0,4 5 0,1 0 0,-3 0 0,11 0 0,8 0 0,-3 0 0,-27 0 0,24 0 0,0 0 0,-17 0 0,-7 0 0,8 0 0,-27 0 0,21 0 0,25 0 0,0 0 0,-21 0 0,-14 0 0,6 0 0,0 5 0,-6-4-482,6 11 482,-8-5 0,0 6 0,0 0 0,0-1 0,15-4 0,-3 3 0,5-4 0,24 1 0,0 1 0,-30 4 0,-2 4 0,33-7 0,7-4 0,6 3 0,2-4 0,5 1 482,5 2-482,-3-7 0,12 6 0,-6-6 0,11 2 0,2 1 0,32 5 0,16 2 0,28 4 0,22 10 0,-40-11 0,4 2 0,30 13 0,4 3 0,-22-8 0,3-1 0,7 0 0,8-1 0,-9-1 0,-15-2 0,-2-2-429,26 0 0,-3-3 429,2 5 0,-9-12 0,-10-2 0,-8-5 0,0 0 0,1 0 0,-7 0 0,5-5 858,-6-6-858,8-2 0,-7-7 0,5 7 0,-6-7 0,8 7 0,7-4 0,-6 6 0,6 4 0,-15-3 0,6 9 0,-11-8 0,10 8 0,-10-4 0,4 5 0,0-5 0,2 4 0,0-9 0,5 9 0,-5-9 0,0 4 0,4-5 0,-10 0 0,-2 5 0,-2-3 0,-9 3 0,3-4 0,-10-3 0,3 7 0,-8-6 0,3 7 0,-8-4 0,-2 1 0,-4 4 0,-1-3 0,-2-1 0,-5-1 0,-21-2 0,-7 1 0,-22 0 0,-7 4 0,-9-4 0,-15 8 0,-11-3 0,16 4 0,-5 2-492,-1-1 0,-4 0 164,14 0 0,-3 0 0,2 0-98,-14 0 1,0 0 425,18 0 0,-3 0 0,2 0 0,-25 0 0,0 0 0,22-1 0,-2 1 0,0 1 0,0 1 0,0 0 0,5 1 0,-6 1 0,4 0-492,-10 3 0,5 1 458,-19-1 34,39-1 0,2 0 0,-30 1 0,20 0 0,22-2 0,14-1 983,10-3 0,7 3 0,8-1-95,0 8-888,4-1 0,0 5 0,0-8 0,0 1 0,0 4 0,-3-3 0,2 6 0,-6-6 0,2 8 0,-4-4 0,0 4 0,1 1 0,3-5 0,-3 3 0,3-3 0,-4 5 0,4-1 0,-2-3 0,6-2 0,-3-4 0,4-1 0,0 5 0,12-3 0,-2 2 0,16-2 0,-2 1 0,4-1 0,1 5 0,0-3 0,5 3 0,-4-5 0,5 1 0,-6 0 0,-1-1 0,7 1 0,-5-4 0,10-2 0,-10 1 0,11-4 0,-11 3 0,4-4 0,1 0 0,-5 0 0,4 0 0,-5 0 0,5 0 0,-3 0 0,3 0 0,-5 0 0,-6 0 0,5 0 0,-9 0 0,3 0 0,1 0 0,-5 0 0,5 0 0,-6 0 0,6 0 0,0 0 0,1 0 0,3 0 0,-3 0 0,0 0 0,3 0 0,-8 0 0,11 0 0,-10 0 0,5 0 0,-3 0 0,-3-4 0,8-1 0,-8 0 0,3-3 0,1 2 0,-9 1 0,8-3 0,-13 7 0,3-3 0,-4 1 0,0 2 0,3-3 0,-2 4 0,6-4 0,-1 0 0,3-1 0,6-3 0,6 2 0,7 1 0,6-5 0,-1 4 0,1-4 0,0-1 0,0 1 0,-1-1 0,-5-3 0,-1 3 0,-7-3 0,-4 5 0,-6 0 0,-6 0 0,-4 1 0,0 0 0,-3 0 0,-2-4 0,-3 3 0,0-7 0,0 6 0,0-6 0,-4-2 0,-1-1 0,-8-4 0,-2 1 0,-8 2 0,3-8 0,-8 8 0,-2 0 0,-6 1 0,-20 7 0,5 1 0,-7 6 0,-4 5 0,10 0 0,-12 0 0,8 0 0,6 0 0,2 0 0,16 0 0,-1 0 0,19 3 0,-4 2 0,10 3 0,4 0 0,0-1 0,4 5 0,0-4 0,0 4 0,0-5 0,12 2 0,-2-5 0,16 4 0,-2-7 0,10 4 0,16 0 0,2-4 0,27 10 0,-4-9-492,-21 4 0,2 0 396,0-2 0,2 0 96,12 3 0,2 1 0,0 0 0,1 0 0,6-1 0,-2 1 0,-17-1 0,-1 0 0,6 0 0,-4 0 0,16 6 0,6-1 0,-26-1 0,-15 0 0,-12-5 0,-12-2 0,-6-4 0,-51 0 983,13 0-790,-48 0-193,31-5 0,-20-2 0,18-3 0,-17-2 0,19-3 0,-6 3 0,13-7 0,7 8 0,10-2 0,7 0 0,7 4 0,1 1 0,4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11:21:05.56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36 24575,'36'0'0,"6"0"0,-11 0 0,5 0 0,-7 0 0,0 0 0,2-4 0,-2 3 0,-2-3 0,-5 4 0,-4 0 0,-1-4 0,6 3 0,0-2 0,6 3 0,-5-4 0,3 3 0,-3-3 0,5-1 0,-1 4 0,-4-3 0,3 4 0,-8 0 0,4 0 0,-6 0 0,0 0 0,-3 0 0,2 0 0,-7 0 0,7 0 0,-7 0 0,8 0 0,-8 0 0,3 0 0,0 0 0,-3 0 0,7 0 0,-7 0 0,8 0 0,-8 0 0,6 0 0,-2 0 0,0 0 0,-1 0 0,-4 0 0,0 0 0,3 0 0,2 0 0,-1 0 0,5 0 0,-4 0 0,5 0 0,-1 0 0,0 0 0,6 0 0,-4 0 0,3 0 0,-5 0 0,1 0 0,-1 0 0,1 0 0,-1 0 0,-3 0 0,2 0 0,-7 0 0,7 0 0,-7 0 0,3 0 0,-4 0 0,0 4 0,4-4 0,-4 4 0,4-4 0,-4 3 0,-1-2 0,9 3 0,-6-4 0,6 3 0,-4-2 0,-3 3 0,3-4 0,0 4 0,-3-3 0,3 2 0,-4-3 0,4 0 0,1 0 0,0 4 0,4-3 0,-4 2 0,5-3 0,-1 0 0,0 0 0,1 0 0,-1 4 0,1-3 0,4 3 0,-3 0 0,3-3 0,-4 3 0,4 0 0,-3-3 0,8 8 0,-3-8 0,5 7 0,-1-7 0,-4 7 0,-1-7 0,-1 7 0,-3-7 0,-1 4 0,-2-5 0,-2 0 0,3 0 0,4 0 0,-7 0 0,6 0 0,-7 0 0,0 0 0,4 0 0,-4 0 0,4 0 0,-3 0 0,2 0 0,-7 0 0,3 0 0,0 0 0,-3 0 0,3 0 0,0 0 0,-3 0 0,4 0 0,-6 0 0,6 0 0,-4 0 0,7 0 0,-7 0 0,7 0 0,-7 0 0,8 0 0,-4 0 0,4 0 0,1 0 0,-1 0 0,1 0 0,-1 0 0,1 0 0,4 0 0,-3 0 0,3 0 0,-4 0 0,-1 0 0,0 0 0,1 0 0,-1 0 0,1 0 0,-1 0 0,14 0 0,-11 0 0,10 0 0,-12 0 0,4-5 0,-3 4 0,3-3 0,1 4 0,-4 0 0,8-4 0,-8 3 0,8-4 0,-8 1 0,8 3 0,-8-2 0,8-2 0,-8 4 0,9-3 0,-5 4 0,1-4 0,3 3 0,-3-3 0,13 0 0,-7 3 0,2-4 0,-5 5 0,-8 0 0,8 0 0,-8 0 0,8 0 0,-8 0 0,3 0 0,-4 0 0,-1 0 0,1 0 0,-5 0 0,3 0 0,-2 0 0,3-4 0,-4 3 0,7-3 0,-6 4 0,3 0 0,-5 0 0,-4 0 0,4 0 0,-3 0 0,3 0 0,-4 0 0,0 0 0,3 0 0,-2 0 0,2 0 0,-3 0 0,3 0 0,-2 0 0,3 0 0,0-3 0,-3 2 0,7-3 0,-3 4 0,5 0 0,-5 0 0,3 0 0,-3 0 0,5 0 0,-1 0 0,1 0 0,-1 0 0,-3 0 0,2 0 0,-3 0 0,5 0 0,-1 0 0,0 0 0,1 0 0,-1 0 0,1 0 0,-1 0 0,1 0 0,-1 0 0,1 0 0,-1 0 0,1 0 0,-1 0 0,0 0 0,1 0 0,-1 0 0,1 0 0,-1 0 0,1 0 0,4 0 0,-3 0 0,3 0 0,1 0 0,0 0 0,1 0 0,4 0 0,-10 0 0,5 0 0,-1 0 0,-3 0 0,3 0 0,1 0 0,0 0 0,1 0 0,4 0 0,-5 0 0,1 0 0,3 0 0,-8 0 0,4 0 0,-6 0 0,0 0 0,1 0 0,-1 0 0,-3 0 0,-2 0 0,-4 0 0,4 0 0,-3 0 0,3 0 0,-4 0 0,2 0 0,-1 0 0,1 0 0,2 0 0,1 0 0,10 0 0,-4 0 0,8 0 0,-8 0 0,8 0 0,-8 0 0,8 0 0,-8 0 0,3 0 0,-4 0 0,-1 0 0,1 0 0,-5 0 0,3 0 0,-2 0 0,3 0 0,0 0 0,1 0 0,-1 3 0,-3-2 0,2 3 0,-3-4 0,0 0 0,4 0 0,-4 0 0,4 0 0,0 4 0,-4-3 0,-1 2 0,-5-3 0,1 0 0,4 3 0,-4-2 0,3 2 0,-3-3 0,3 0 0,2 4 0,7-3 0,-1 3 0,-3 0 0,-3-3 0,-6 2 0,1-3 0,4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11:21:19.54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31 24575,'0'32'0,"0"6"0,0-8 0,0 5 0,0-1 0,0 2 0,0 0 0,0 4 0,0-10 0,0 0 0,0-3 0,0-12 0,0 6 0,0-12 0,0 3 0,0-4 0,0 0 0,0 3 0,0-2 0,0 2 0,0 0 0,0-2 0,0 6 0,0-1 0,0 3 0,0 6 0,0-5 0,0 10 0,0-10 0,0 5 0,0-6 0,0 1 0,3-5 0,-2-1 0,3-4 0,-4 0 0,0 4 0,3-3 0,-2 7 0,2-7 0,-3 8 0,0-8 0,0 7 0,0-3 0,4 0 0,-3 4 0,2-8 0,-3 7 0,0-7 0,4 8 0,-3-8 0,7 7 0,-7-3 0,3 5 0,-1-5 0,-2 3 0,6-7 0,-6 8 0,6-9 0,-6 5 0,2-6 0,-3 1 0,7 0 0,1-4 0,4 0 0,-1-4 0,-4 0 0,4 0 0,2 0 0,-1 0 0,5 0 0,-4 0 0,4 0 0,1 0 0,-1 0 0,1 0 0,-1 0 0,1 0 0,-1 0 0,1 0 0,-1 0 0,0 0 0,1 0 0,-1 0 0,1 0 0,-1 0 0,1 0 0,-1 0 0,1 0 0,-1 0 0,6 0 0,-5 0 0,5 0 0,-1 0 0,-3 0 0,8 0 0,-8 0 0,8 0 0,-8 0 0,9 0 0,-10 0 0,5 0 0,-6 0 0,1 0 0,-1 0 0,1 0 0,-1 0 0,0 0 0,-3 0 0,2 0 0,1 0 0,1 0 0,3 0 0,-4 0 0,1 0 0,-1 0 0,1 0 0,4 0 0,-3 0 0,3 0 0,1 0 0,-4 0 0,3 0 0,0 0 0,-3 0 0,4 0 0,-6 0 0,1 0 0,7 0 0,-1 0 0,3 0 0,-5 0 0,-5 0 0,1 0 0,4 0 0,-3 0 0,9 0 0,-5 0 0,6 0 0,0 0 0,5 0 0,-4 0 0,17 0 0,-9 0 0,10 0 0,-6 0 0,-1 0 0,-5 0 0,-1 0 0,-1 0 0,-9 0 0,9 0 0,-11 0 0,6 0 0,0 0 0,-1 0 0,-4 0 0,3 0 0,-3 0 0,0 0 0,3 0 0,-8 0 0,3 0 0,-4 0 0,-1 0 0,1 0 0,-1 0 0,-4 0 0,4 0 0,-4 0 0,0 0 0,-1 0 0,1 0 0,3 0 0,-2 0 0,6 0 0,-7 0 0,1 0 0,2 0 0,-3 0 0,5 0 0,-1 0 0,6 0 0,-5 0 0,5 0 0,-1 0 0,-3 0 0,8 0 0,-3 0 0,0 0 0,-2 0 0,8 0 0,-9 0 0,9 0 0,-12 0 0,-1 0 0,6 0 0,-5 0 0,5 0 0,-1 0 0,-3 0 0,3 0 0,1 0 0,-5 0 0,5 0 0,-6 0 0,1 0 0,-1 0 0,1 0 0,-1 0 0,1 0 0,7 0 0,-6 0 0,6 0 0,-7 0 0,-1 0 0,1 0 0,-1 0 0,1 0 0,-1 0 0,1 0 0,-5 0 0,3-4 0,-3 3 0,5-3 0,-1 0 0,1 3 0,-5-3 0,-1 4 0,-4 0 0,0 0 0,3-4 0,-2 3 0,2-2 0,-3 3 0,3-3 0,-3 2 0,12-7 0,-1 7 0,10-7 0,37 2 0,-22 0 0,36-3 0,-48 8 0,11-3 0,-28 4 0,5 0 0,-12 0 0,0 0 0,-3-13 0,-2 6 0,-3-22 0,0 3 0,0-13 0,5-10 0,1 6 0,5-12 0,0 12 0,4-6 0,-4 7 0,4 6 0,-5 7 0,-5 10 0,-1 7 0,-4 4 0,0 0 0,0-3 0,0 3 0,4-7 0,-3 2 0,3-5 0,0-5 0,-3 5 0,3-10 0,0 9 0,-3-3 0,3 4 0,-4 5 0,0 1 0,0 3 0,0 2 0,0-4 0,0 2 0,0-6 0,0 2 0,0-1 0,0 2 0,0 4 0,0 0 0,0-3 0,-10 5 0,4-1 0,-8 7 0,6 0 0,0 0 0,-7-7 0,5 5 0,-5-8 0,7 5 0,0-3 0,0 4 0,0-3 0,0 2 0,0 1 0,-8-4 0,6 7 0,-10-6 0,11 2 0,-7-4 0,3 5 0,-5-4 0,0 3 0,1-4 0,-1 4 0,1-3 0,-1 3 0,5 0 0,-4-2 0,4 2 0,0 0 0,-4-3 0,8 7 0,-7-3 0,6 0 0,-6 4 0,7-4 0,-8 4 0,4 0 0,-5 0 0,1 0 0,-1 0 0,-4 0 0,3 0 0,-9 0 0,5 0 0,-6 0 0,0 0 0,0 0 0,0 0 0,1 0 0,-1 0 0,5 0 0,-4 4 0,5-3 0,-6 4 0,0-5 0,0 4 0,0-3 0,0 3 0,-5 1 0,4-4 0,-24 4 0,15-1 0,-15-3 0,12 4 0,6-5 0,-5 0 0,11 4 0,-10-3 0,4 3 0,-1 1 0,-3-4 0,10 3 0,-5-4 0,6 4 0,-5-3 0,4 4 0,-5-1 0,6-3 0,0 3 0,1-4 0,-14 4 0,10-2 0,-10 2 0,13-4 0,1 0 0,-1 0 0,0 0 0,0 0 0,-5 0 0,3 0 0,-3 0 0,5 0 0,5 0 0,-3 0 0,3 0 0,-5 0 0,-6 0 0,5 0 0,-4 0 0,-1 0 0,-14 0 0,4 0 0,-10 0 0,14 0 0,-1 0 0,0 0 0,6 0 0,-5 0 0,5 0 0,0 0 0,2 0 0,-1 0 0,5-5 0,-11 4 0,11-3 0,-4 0 0,-1 3 0,5-8 0,-23 8 0,13-3 0,-14 4 0,18 0 0,-5-5 0,5 4 0,0-4 0,-4 1 0,10 2 0,-11-2 0,11-1 0,-5 4 0,6-3 0,1 0 0,4 3 0,1-4 0,6 1 0,-1 3 0,5-6 0,-4 6 0,8-3 0,-3 1 0,4 2 0,4 16 0,1-7 0,7 18 0,-3-17 0,6 3 0,-6 4 0,3-2 0,-4 7 0,0-3 0,0-1 0,0 0 0,0 1 0,0 4 0,0-3 0,0 4 0,0-6 0,0 0 0,0 1 0,-4-1 0,3 1 0,-7-1 0,7-4 0,-3 7 0,4-10 0,0 6 0,0-8 0,0 0 0,0 3 0,0-2 0,0 2 0,0-3 0,0 0 0,-4 8 0,3 3 0,-7 3 0,3 0 0,0-4 0,-2-5 0,6 3 0,-3-7 0,1 3 0,2-4 0,-3 0 0,22-7 0,-10-2 0,19-8 0,-14 0 0,4 0 0,1 1 0,-1-1 0,9-4 0,-2 3 0,2-3 0,-3 4 0,-1 0 0,2-1 0,0 1 0,3 4 0,-3-4 0,5 4 0,-1-5 0,1 1 0,-5 3 0,3-2 0,-8 7 0,3-8 0,-4 4 0,-5 1 0,-1 0 0,-4 4 0,0 0 0,3 0 0,-2 0 0,-33 0 0,7 0 0,-31 0 0,13 0 0,-45-5 0,33 4 0,-32-3 0,55 4 0,-4 0 0,10 0 0,-1 0 0,3 0 0,7 0 0,-3 3 0,7 5 0,2 1 0,3 6 0,0-2 0,0 1 0,0 2 0,0-3 0,0 10 0,0-5 0,0 10 0,0-4 0,0 10 0,4-4 0,1 5 0,5-12 0,-1 0 0,3-6 0,2-3 0,3-2 0,6-2 0,1-6 0,-1 1 0,5-5 0,-5 0 0,6 0 0,0 0 0,-1 0 0,1 0 0,0-9 0,-5 3 0,3-8 0,-8 1 0,3 3 0,1-7 0,-5 7 0,10-8 0,-10 8 0,10-8 0,-4 7 0,-1-6 0,5 6 0,-10-1 0,5-2 0,2 1 0,-10-1 0,5 6 0,-12 0 0,0 4 0,-4-4 0,0-3 0,-4 2 0,0-2 0,-8 3 0,2-5 0,-16 3 0,8-3 0,-9 4 0,0 0 0,5 0 0,-10-1 0,4 5 0,-5 1 0,1 4 0,-1 0 0,-6 0 0,5 0 0,-5 0 0,6 0 0,6 0 0,0 0 0,6 0 0,3 3 0,2 2 0,7 3 0,2 3 0,3-2 0,0 2 0,0-3 0,0 0 0,8 0 0,6-3 0,10 3 0,5-7 0,12 8 0,3-3 0,20 1 0,-13 2 0,19-2 0,-19-1 0,20 5 0,-5-10 0,7 4 0,-8 0 0,-1-3 0,-14 3 0,-2-5 0,-12 0 0,-2 0 0,-10 0 0,-6 0 0,-1 0 0,-8 0 0,3-4 0,-8-4 0,0-1 0,-4-2 0,0 3 0,0 0 0,0-8 0,0 6 0,-8-6 0,-2 4 0,-7 2 0,-6-3 0,-1 3 0,-5 5 0,-5 1 0,-2 4 0,-13 0 0,6 0 0,-12 0 0,5 0 0,-7 0 0,1 0 0,6 9 0,7 2 0,9 9 0,10-2 0,6-4 0,5 2 0,8-7 0,1 3 0,4-4 0,0 0 0,4 4 0,10-7 0,5 2 0,15-7 0,-3 0 0,23 0 0,-1 0 0,20 0 0,8 0 0,-20 0 0,16 0 0,-25 0 0,11 0 0,-6 0 0,-7 0 0,-8 0 0,-12 0 0,-8-4 0,-4-1 0,-5-3 0,-1-1 0,-4 1 0,-4-3 0,0 2 0,-4-3 0,0 4 0,0 0 0,-12-4 0,2 7 0,-16-3 0,2 8 0,-5 0 0,-6 0 0,-1 0 0,0 0 0,2 0 0,5 4 0,5 1 0,1 8 0,10-3 0,4 6 0,6-7 0,3 3 0,0-4 0,0 0 0,8 0 0,6 1 0,10-4 0,10-1 0,16-4 0,9 0 0,22 0 0,-15 0 0,0 0 0,22 0-414,-14 0 0,-3 0 414,-1 0 0,20 0 0,-31 0 0,-4 0 0,-19 0 0,-11 0 0,-7 0 0,-10 0 828,-36 0-828,10 0 0,-36 0 0,18 5 0,-5-4 0,-14 8 0,16-3 0,-12 3 0,38-4 0,17-2 0,16-3 0,34 0 0,-8 0 0,25-5 0,-5-7 0,-7-6 0,3-5 0,-12 1 0,-6 5 0,-3-2 0,-17 12 0,-6-5 0,-6 8 0,-48-1 0,11 2 0,-32 3 0,22 4 0,-6 1 0,14 4 0,-27-3 0,32-3 0,-13-3 0,17 0 0,1 0 0,4 0 0,-12 0 0,10 0 0,-10 0 0,7 0 0,-5 0 0,0-4 0,-6-1 0,-6-5 0,-1 0 0,-6 4 0,-6-4 0,4 4 0,-4-5 0,12 1 0,1 4 0,12-2 0,4 3 0,3 1 0,10-3 0,-2 2 0,8-6 0,0 2 0,8-6 0,2 5 0,12-3 0,2 0 0,11-3 0,-5 1 0,4-4 0,-5 8 0,0-3 0,5 4 0,-4 0 0,5 5 0,-1-4 0,-4 7 0,5-2 0,-7 4 0,1 0 0,0 0 0,-5 0 0,3 0 0,-3 0 0,10 0 0,-4 0 0,11 0 0,-6 0 0,14 0 0,1 0 0,6 0 0,0 5 0,1 1 0,-1 5 0,-6-5 0,-7 4 0,-3-9 0,-10 3 0,5-4 0,-12 0 0,5 0 0,3 0 0,-5 0 0,9 0 0,-11 0 0,-1 0 0,5 0 0,-10 0 0,5 0 0,-6 0 0,-3 0 0,2 0 0,-7 0 0,3 0 0,-4 0 0,0 0 0,2 0 0,-1 0 0,1 3 0,-2-2 0,0 6 0,0-2 0,12 3 0,-5 0 0,10 1 0,-12-4 0,-1 2 0,-4-2 0,0-1 0,0 3 0,-4 1 0,0 0 0,-4 6 0,3-9 0,2 5 0,3-5 0,0 3 0,0 4 0,4-3 0,-2 8 0,2-4 0,-3 0 0,-1-1 0,0 1 0,-3-4 0,-1 3 0,-4-4 0,0-1 0,0 5 0,-4-4 0,-4 4 0,-6-8 0,-8 5 0,3-8 0,-9 3 0,5 0 0,-6-3 0,0 3 0,0-4 0,-5 0 0,-16 6 0,-9-5 0,0 9 0,-4-4 0,6 5 0,-1 1 0,-6-1 0,14 0 0,-5 0 0,12 0 0,0-1 0,8 0 0,7 0 0,-1-1 0,0 1 0,0-1 0,0-3 0,0 2 0,6-7 0,0 7 0,10-7 0,-3 3 0,7-4 0,1-3 0,12-13 0,2 2 0,2-7 0,0 9 0,-7 0 0,6 3 0,-6-3 0,2 4 0,-3 0 0,-11 0 0,-11-1 0,-19-1 0,-9-6 0,-14 3 0,12-3 0,-17 4 0,17 1 0,-12-1 0,14 1 0,2 5 0,12 1 0,6 2 0,12 2 0,6-3 0,52 4 0,-14 0 0,42 0 0,-26 0 0,18-5 0,-19-1 0,17-4 0,-9-4 0,-10 2 0,14-2 0,-17 4 0,6-1 0,6 0 0,2 0 0,7 5 0,6-5 0,-5 5 0,13-1 0,-12-3 0,-2 9 0,-2-9 0,-12 9 0,5-5 0,-6 6 0,-6 0 0,-2 0 0,-10 0 0,-1 0 0,-10 0 0,3 0 0,-7 0 0,3 0 0,-4 0 0,0 0 0,3 0 0,7 0 0,0 0 0,15 0 0,-8 0 0,5 0 0,-3 0 0,-3 0 0,-1 0 0,-4 0 0,-3 0 0,-7 0 0,3 0 0,0 0 0,-3 0 0,3 0 0,-4 0 0,0 0 0,4 0 0,-4 0 0,0 10 0,-1-4 0,-3 4 0,4-3 0,17-3 0,-9 5 0,10-4 0,-9 2 0,-9-6 0,5 3 0,-6-4 0,1 0 0,3 0 0,-46-6 0,19 4 0,-46-4 0,-13 6 0,9 0 0,-32 0 0,26 0 0,6 0 0,-32 0 0,26 0 0,-20 0 0,21 0 0,5 0 0,-7 0 0,8 0 0,-6 0 0,19 0 0,-4 0 0,14 0 0,0-5 0,6 4 0,-4-9 0,10 9 0,-5-8 0,6 8 0,0-3 0,1 4 0,4 0 0,-4 0 0,-1 0 0,-2 0 0,-3 0 0,-7 0 0,3 0 0,-10 4 0,6 2 0,-7 5 0,-7 4 0,10-8 0,-1 2 0,23-5 0,6-3 0,6 3 0,4-4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11:21:25.35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40 24575,'44'0'0,"13"0"0,-12 0 0,3 0 0,-1 0 0,-9 0 0,35 0 0,-25 0 0,19 0 0,-25-5 0,-6 4 0,-2-4 0,-10 5 0,-2 0 0,-4 0 0,-1 0 0,1 0 0,-5 0 0,-1 0 0,-4 0 0,0 0 0,3 0 0,-3 0 0,4 0 0,-5 0 0,5 0 0,7 0 0,-1 0 0,10 0 0,-5 0 0,6 0 0,-5 0 0,3 0 0,-8 0 0,3 0 0,-4 0 0,-5 0 0,-1 0 0,-4 0 0,0 0 0,3 0 0,-2 0 0,2 0 0,-3 0 0,7 0 0,4 0 0,4 0 0,4 0 0,-8 0 0,8 0 0,-3 0 0,0 0 0,3 0 0,-8 0 0,3 0 0,-9 0 0,4 0 0,-8 0 0,3 0 0,-4 0 0,0 0 0,2 0 0,-1 0 0,1 0 0,3 0 0,5-4 0,6 3 0,4-3 0,1-1 0,0 4 0,5-3 0,-4 0 0,5 3 0,-7-4 0,1 5 0,0 0 0,-1 0 0,-4 0 0,4 0 0,-10 0 0,5 0 0,-1 0 0,-3 0 0,8 0 0,-3 0 0,0 0 0,3 0 0,-3 0 0,5 0 0,-1 0 0,7 0 0,-5 0 0,4 0 0,1 0 0,-5 0 0,4 0 0,-5 0 0,0 0 0,-1 0 0,1 0 0,-5 0 0,3 0 0,-3 0 0,5 4 0,-6-2 0,5 2 0,-9 0 0,8-3 0,-1 2 0,-1 1 0,0-3 0,-8 3 0,1-4 0,-1 0 0,1 0 0,-1 0 0,1 0 0,-1 0 0,1 0 0,-1 0 0,6 4 0,-5-2 0,5 2 0,-6-4 0,1 0 0,-5 0 0,3 4 0,-3-3 0,13 3 0,-7-4 0,6 0 0,-2 0 0,-5 0 0,5 0 0,-1 0 0,-3 0 0,3 0 0,-4 0 0,4 0 0,-3 0 0,3 0 0,1 0 0,-4 3 0,3-2 0,1 3 0,-5-4 0,5 0 0,-6 0 0,13 4 0,-9-3 0,9 7 0,-12-7 0,4 3 0,-3 0 0,3-3 0,1 2 0,-5 1 0,5-3 0,-1 3 0,-3 0 0,3-3 0,-4 3 0,-1-4 0,-3 3 0,2-2 0,-7 3 0,11-4 0,-6 0 0,7 0 0,-4 4 0,1-3 0,-5 2 0,8-3 0,-6 0 0,3 0 0,3 0 0,-6 0 0,7 0 0,-4 0 0,-1 0 0,6 5 0,-5-4 0,5 3 0,-6-4 0,1 0 0,4 0 0,-3 0 0,3 0 0,-4 0 0,-1 0 0,1 0 0,-1 0 0,0 0 0,1 0 0,-1 0 0,1 0 0,-1 0 0,1 0 0,-1 0 0,6 0 0,-5 0 0,5 0 0,-6 0 0,1 0 0,-1 0 0,1-4 0,-1 3 0,1-7 0,-1 7 0,13-7 0,-9 7 0,9-7 0,-13 7 0,1-3 0,-5 0 0,4 3 0,-4-2 0,0 3 0,3-4 0,-7 3 0,8-3 0,-4 4 0,0 0 0,3-4 0,-2 3 0,-1-3 0,3 4 0,-3 0 0,1 0 0,10 0 0,-13 0 0,9 0 0,-8 0 0,-3 0 0,7 0 0,-7 0 0,7 0 0,-7 0 0,8 0 0,-8 0 0,7 0 0,-7 0 0,7 0 0,-7 0 0,8 0 0,-8 0 0,3 0 0,4 0 0,-2 0 0,7 0 0,-8 0 0,3 0 0,-3 0 0,1 0 0,2 0 0,-7 0 0,3 0 0,0 0 0,-3 0 0,8 0 0,-9 0 0,9 0 0,-4 0 0,0 0 0,4 0 0,-8 0 0,3 0 0,-4 0 0,4 0 0,0 0 0,6 0 0,-2 0 0,-3 0 0,4 0 0,-8 0 0,3 0 0,-4 0 0,0 0 0,3 0 0,-2 0 0,2 0 0,-1 0 0,-2 0 0,3 0 0,0 0 0,-3 0 0,3 0 0,-3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11:21:30.71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24575,'28'0'0,"2"0"0,-6 0 0,5 0 0,-1 0 0,7 0 0,-5 0 0,17 0 0,-20 0 0,13 0 0,-21 0 0,8 0 0,-8 0 0,4 0 0,-6 0 0,5 0 0,-3 0 0,4 0 0,-6 0 0,0 0 0,6 0 0,-4 0 0,3 0 0,-4 0 0,-1 4 0,5-3 0,-3 7 0,4-7 0,-6 2 0,1 1 0,-5-3 0,3 3 0,-7-4 0,3 4 0,-4-4 0,0 4 0,3-4 0,-2 0 0,2 4 0,-4-4 0,1 4 0,13-4 0,-1 0 0,12 0 0,-3 0 0,0 0 0,-1 0 0,1 0 0,0 0 0,-6 0 0,5 0 0,-9 0 0,3 0 0,-5 0 0,1 0 0,-1 0 0,1 0 0,-5 0 0,3 0 0,-7 0 0,8 0 0,-8 0 0,7 0 0,-3 0 0,5 0 0,-5 0 0,3 0 0,-7 0 0,8 0 0,-4 0 0,0 0 0,3 0 0,-2 0 0,3 0 0,8 0 0,0 0 0,1 0 0,-3 0 0,-1 0 0,2 0 0,4 0 0,1 0 0,0 0 0,0 0 0,-1 0 0,7 0 0,1 5 0,0-4 0,4 3 0,-10-4 0,10 5 0,-10-4 0,5 4 0,-6-5 0,18 0 0,-8 0 0,28 4 0,-22-3 0,4 3 0,-9-4 0,-4 0 0,6 0 0,-1 0 0,1 0 0,6 0 0,-4 0 0,4 0 0,-6 0 0,-1 0 0,1 0 0,6 0 0,-4 0 0,4 0 0,-6 0 0,-1 0 0,1 0 0,-6 0 0,4 0 0,-10 0 0,5 4 0,-6-2 0,-1 2 0,-4-4 0,3 0 0,-8 0 0,9 0 0,-10 0 0,5 0 0,-1 0 0,-3 0 0,8 0 0,-8 0 0,8 0 0,-8 0 0,16 0 0,-9 0 0,5 0 0,-3 0 0,-9 0 0,8 0 0,-8 0 0,8 0 0,-8 0 0,3 0 0,1 0 0,-5 0 0,5 0 0,-6 0 0,1 0 0,-1 0 0,6 0 0,-5 0 0,5 0 0,-6 0 0,14 0 0,-11 0 0,10 0 0,-7 0 0,-4 0 0,3 0 0,0 0 0,-3 0 0,4 0 0,-1 0 0,2 0 0,-1 0 0,5 0 0,-4 0 0,-1 0 0,5 0 0,-5 0 0,6 0 0,-5 0 0,3 0 0,10 0 0,-5 0 0,9 0 0,-12-4 0,-1 2 0,1-2 0,-5 4 0,3-4 0,-3 3 0,5-4 0,-1 1 0,1 3 0,-5-3 0,3-1 0,-8 4 0,8-3 0,-8 4 0,3-4 0,-4 3 0,-1-3 0,8 0 0,-9 3 0,8-3 0,-11 4 0,4 0 0,1 0 0,-1 0 0,1 0 0,-1 0 0,1-4 0,-1 3 0,1-2 0,-1 3 0,1 0 0,-1 0 0,0 0 0,1 0 0,-5 0 0,-1 0 0,-4 0 0,4 0 0,-4 0 0,4 0 0,-5 0 0,9 0 0,-3 0 0,13 0 0,-2 0 0,4 0 0,1 0 0,0 0 0,-1 0 0,-4 0 0,-1 0 0,-10 0 0,-1 0 0,-4 0 0,0 0 0,2 0 0,2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21598-2398-483E-BEA6-A011715FD870}" type="datetimeFigureOut">
              <a:rPr lang="en-US" smtClean="0"/>
              <a:pPr/>
              <a:t>8/1/23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3462E-AB75-4CE0-8068-4B817177CDB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3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9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2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53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9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8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3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84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3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6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8/1/23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5A4C85-0ACF-A5E0-57D6-0F06720C353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02" y="97328"/>
            <a:ext cx="1277835" cy="4006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0B05AF-58F1-0419-4599-2E9DB1F2A971}"/>
              </a:ext>
            </a:extLst>
          </p:cNvPr>
          <p:cNvSpPr txBox="1"/>
          <p:nvPr userDrawn="1"/>
        </p:nvSpPr>
        <p:spPr>
          <a:xfrm>
            <a:off x="5636623" y="3059668"/>
            <a:ext cx="141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thinkcloudly</a:t>
            </a:r>
            <a:endParaRPr lang="en-IN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708E8C-3F88-D7A4-C85C-A11B2B5CCE9C}"/>
              </a:ext>
            </a:extLst>
          </p:cNvPr>
          <p:cNvSpPr txBox="1"/>
          <p:nvPr userDrawn="1"/>
        </p:nvSpPr>
        <p:spPr>
          <a:xfrm>
            <a:off x="3085012" y="4335474"/>
            <a:ext cx="141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thinkcloudly</a:t>
            </a:r>
            <a:endParaRPr lang="en-IN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6E2348-DF17-31E5-AAA8-AA2C95A0F82B}"/>
              </a:ext>
            </a:extLst>
          </p:cNvPr>
          <p:cNvSpPr txBox="1"/>
          <p:nvPr userDrawn="1"/>
        </p:nvSpPr>
        <p:spPr>
          <a:xfrm>
            <a:off x="7901940" y="4335474"/>
            <a:ext cx="141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thinkcloudly</a:t>
            </a:r>
            <a:endParaRPr lang="en-IN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3D0FB-CA4C-5086-3CA2-DD016D34D8D6}"/>
              </a:ext>
            </a:extLst>
          </p:cNvPr>
          <p:cNvSpPr txBox="1"/>
          <p:nvPr userDrawn="1"/>
        </p:nvSpPr>
        <p:spPr>
          <a:xfrm>
            <a:off x="8691154" y="2281680"/>
            <a:ext cx="141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thinkcloudly</a:t>
            </a:r>
            <a:endParaRPr lang="en-IN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6F6AB0-6148-EB93-51F5-E51F2A27BC52}"/>
              </a:ext>
            </a:extLst>
          </p:cNvPr>
          <p:cNvSpPr txBox="1"/>
          <p:nvPr userDrawn="1"/>
        </p:nvSpPr>
        <p:spPr>
          <a:xfrm>
            <a:off x="879566" y="5712659"/>
            <a:ext cx="141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thinkcloudly</a:t>
            </a:r>
            <a:endParaRPr lang="en-IN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13FB20-1D90-6487-32DD-A1DF3BD87F3A}"/>
              </a:ext>
            </a:extLst>
          </p:cNvPr>
          <p:cNvSpPr txBox="1"/>
          <p:nvPr userDrawn="1"/>
        </p:nvSpPr>
        <p:spPr>
          <a:xfrm>
            <a:off x="2007326" y="2272997"/>
            <a:ext cx="141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thinkcloudly</a:t>
            </a:r>
            <a:endParaRPr lang="en-IN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19A5D-0216-E933-2B30-CB581CEE2D41}"/>
              </a:ext>
            </a:extLst>
          </p:cNvPr>
          <p:cNvSpPr txBox="1"/>
          <p:nvPr userDrawn="1"/>
        </p:nvSpPr>
        <p:spPr>
          <a:xfrm>
            <a:off x="788126" y="3584476"/>
            <a:ext cx="141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thinkcloudly</a:t>
            </a:r>
            <a:endParaRPr lang="en-IN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555AA5-8B9B-4456-D42B-70E771EDC829}"/>
              </a:ext>
            </a:extLst>
          </p:cNvPr>
          <p:cNvSpPr txBox="1"/>
          <p:nvPr userDrawn="1"/>
        </p:nvSpPr>
        <p:spPr>
          <a:xfrm>
            <a:off x="5889172" y="681037"/>
            <a:ext cx="141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thinkcloudly</a:t>
            </a:r>
            <a:endParaRPr lang="en-IN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ECF80A-2C6D-15DB-4D5B-E671B77401DD}"/>
              </a:ext>
            </a:extLst>
          </p:cNvPr>
          <p:cNvSpPr txBox="1"/>
          <p:nvPr userDrawn="1"/>
        </p:nvSpPr>
        <p:spPr>
          <a:xfrm>
            <a:off x="5636623" y="5765302"/>
            <a:ext cx="141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thinkcloudly</a:t>
            </a:r>
            <a:endParaRPr lang="en-IN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D019C9-B0DF-0257-41F6-445C18CF3DDC}"/>
              </a:ext>
            </a:extLst>
          </p:cNvPr>
          <p:cNvSpPr txBox="1"/>
          <p:nvPr userDrawn="1"/>
        </p:nvSpPr>
        <p:spPr>
          <a:xfrm>
            <a:off x="788126" y="297656"/>
            <a:ext cx="141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thinkcloudly</a:t>
            </a:r>
            <a:endParaRPr lang="en-IN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932896-7890-0431-3BE1-B7C8A4E5D821}"/>
              </a:ext>
            </a:extLst>
          </p:cNvPr>
          <p:cNvSpPr txBox="1"/>
          <p:nvPr userDrawn="1"/>
        </p:nvSpPr>
        <p:spPr>
          <a:xfrm>
            <a:off x="8344990" y="505897"/>
            <a:ext cx="141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thinkcloudly</a:t>
            </a:r>
            <a:endParaRPr lang="en-IN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5D7D1F-FD96-CAD9-5E2A-BC363D067467}"/>
              </a:ext>
            </a:extLst>
          </p:cNvPr>
          <p:cNvSpPr txBox="1"/>
          <p:nvPr userDrawn="1"/>
        </p:nvSpPr>
        <p:spPr>
          <a:xfrm>
            <a:off x="10108474" y="3769142"/>
            <a:ext cx="141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thinkcloudly</a:t>
            </a:r>
            <a:endParaRPr lang="en-IN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9F623F-CE15-4C81-0580-CC28D8928B2A}"/>
              </a:ext>
            </a:extLst>
          </p:cNvPr>
          <p:cNvSpPr txBox="1"/>
          <p:nvPr userDrawn="1"/>
        </p:nvSpPr>
        <p:spPr>
          <a:xfrm>
            <a:off x="9857014" y="6575552"/>
            <a:ext cx="2743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221E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thinkcloudly, All rights reserved</a:t>
            </a:r>
            <a:endParaRPr lang="en-IN" sz="900" dirty="0">
              <a:solidFill>
                <a:srgbClr val="221E4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209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customXml" Target="../ink/ink1.xml"/><Relationship Id="rId9" Type="http://schemas.openxmlformats.org/officeDocument/2006/relationships/customXml" Target="../ink/ink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customXml" Target="../ink/ink31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7.png"/><Relationship Id="rId4" Type="http://schemas.openxmlformats.org/officeDocument/2006/relationships/customXml" Target="../ink/ink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jpeg"/><Relationship Id="rId7" Type="http://schemas.openxmlformats.org/officeDocument/2006/relationships/customXml" Target="../ink/ink8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customXml" Target="../ink/ink13.xml"/><Relationship Id="rId5" Type="http://schemas.openxmlformats.org/officeDocument/2006/relationships/image" Target="../media/image14.png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15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5" Type="http://schemas.openxmlformats.org/officeDocument/2006/relationships/image" Target="../media/image20.png"/><Relationship Id="rId4" Type="http://schemas.openxmlformats.org/officeDocument/2006/relationships/customXml" Target="../ink/ink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1.jpe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3.png"/><Relationship Id="rId4" Type="http://schemas.openxmlformats.org/officeDocument/2006/relationships/customXml" Target="../ink/ink2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31.png"/><Relationship Id="rId5" Type="http://schemas.openxmlformats.org/officeDocument/2006/relationships/diagramColors" Target="../diagrams/colors1.xml"/><Relationship Id="rId10" Type="http://schemas.openxmlformats.org/officeDocument/2006/relationships/customXml" Target="../ink/ink22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customXml" Target="../ink/ink29.xml"/><Relationship Id="rId3" Type="http://schemas.openxmlformats.org/officeDocument/2006/relationships/customXml" Target="../ink/ink23.xml"/><Relationship Id="rId7" Type="http://schemas.openxmlformats.org/officeDocument/2006/relationships/image" Target="../media/image33.png"/><Relationship Id="rId12" Type="http://schemas.openxmlformats.org/officeDocument/2006/relationships/customXml" Target="../ink/ink28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1" Type="http://schemas.openxmlformats.org/officeDocument/2006/relationships/image" Target="../media/image35.png"/><Relationship Id="rId5" Type="http://schemas.openxmlformats.org/officeDocument/2006/relationships/customXml" Target="../ink/ink24.xml"/><Relationship Id="rId10" Type="http://schemas.openxmlformats.org/officeDocument/2006/relationships/customXml" Target="../ink/ink27.xml"/><Relationship Id="rId4" Type="http://schemas.openxmlformats.org/officeDocument/2006/relationships/image" Target="../media/image3.png"/><Relationship Id="rId9" Type="http://schemas.openxmlformats.org/officeDocument/2006/relationships/image" Target="../media/image34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6294368" y="308659"/>
            <a:ext cx="5559641" cy="4192436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5900" dirty="0"/>
              <a:t>Computer Fundamentals</a:t>
            </a:r>
            <a:endParaRPr sz="5900"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6949075" y="4894876"/>
            <a:ext cx="4617600" cy="639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b="1" dirty="0"/>
              <a:t>Instructor 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Satyam Thaper</a:t>
            </a:r>
          </a:p>
          <a:p>
            <a:pPr>
              <a:spcBef>
                <a:spcPts val="0"/>
              </a:spcBef>
            </a:pP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713F40-B7BE-FE43-AD9A-A7630DE2A6D7}"/>
              </a:ext>
            </a:extLst>
          </p:cNvPr>
          <p:cNvGrpSpPr/>
          <p:nvPr/>
        </p:nvGrpSpPr>
        <p:grpSpPr>
          <a:xfrm rot="20303765">
            <a:off x="-649352" y="1513544"/>
            <a:ext cx="6610005" cy="4555937"/>
            <a:chOff x="957534" y="1193066"/>
            <a:chExt cx="3884029" cy="2794186"/>
          </a:xfrm>
        </p:grpSpPr>
        <p:sp>
          <p:nvSpPr>
            <p:cNvPr id="112" name="Google Shape;429;p18">
              <a:extLst>
                <a:ext uri="{FF2B5EF4-FFF2-40B4-BE49-F238E27FC236}">
                  <a16:creationId xmlns:a16="http://schemas.microsoft.com/office/drawing/2014/main" id="{613FEAF4-6B8F-ED4D-AE73-FB1831904A0A}"/>
                </a:ext>
              </a:extLst>
            </p:cNvPr>
            <p:cNvSpPr/>
            <p:nvPr/>
          </p:nvSpPr>
          <p:spPr>
            <a:xfrm>
              <a:off x="1552333" y="1854581"/>
              <a:ext cx="2831060" cy="2132671"/>
            </a:xfrm>
            <a:custGeom>
              <a:avLst/>
              <a:gdLst/>
              <a:ahLst/>
              <a:cxnLst/>
              <a:rect l="l" t="t" r="r" b="b"/>
              <a:pathLst>
                <a:path w="30269" h="22802" extrusionOk="0">
                  <a:moveTo>
                    <a:pt x="15135" y="1"/>
                  </a:moveTo>
                  <a:cubicBezTo>
                    <a:pt x="6774" y="1"/>
                    <a:pt x="1" y="6774"/>
                    <a:pt x="1" y="15134"/>
                  </a:cubicBezTo>
                  <a:cubicBezTo>
                    <a:pt x="1" y="17932"/>
                    <a:pt x="758" y="20555"/>
                    <a:pt x="2086" y="22802"/>
                  </a:cubicBezTo>
                  <a:lnTo>
                    <a:pt x="28177" y="22802"/>
                  </a:lnTo>
                  <a:cubicBezTo>
                    <a:pt x="29504" y="20555"/>
                    <a:pt x="30268" y="17932"/>
                    <a:pt x="30268" y="15134"/>
                  </a:cubicBezTo>
                  <a:cubicBezTo>
                    <a:pt x="30268" y="6774"/>
                    <a:pt x="23488" y="1"/>
                    <a:pt x="15135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13" name="Google Shape;430;p18">
              <a:extLst>
                <a:ext uri="{FF2B5EF4-FFF2-40B4-BE49-F238E27FC236}">
                  <a16:creationId xmlns:a16="http://schemas.microsoft.com/office/drawing/2014/main" id="{97A43A5D-720B-ED47-B40F-1DE6E1B72840}"/>
                </a:ext>
              </a:extLst>
            </p:cNvPr>
            <p:cNvSpPr/>
            <p:nvPr/>
          </p:nvSpPr>
          <p:spPr>
            <a:xfrm>
              <a:off x="2976027" y="2469944"/>
              <a:ext cx="94" cy="7950"/>
            </a:xfrm>
            <a:custGeom>
              <a:avLst/>
              <a:gdLst/>
              <a:ahLst/>
              <a:cxnLst/>
              <a:rect l="l" t="t" r="r" b="b"/>
              <a:pathLst>
                <a:path w="1" h="85" fill="none" extrusionOk="0">
                  <a:moveTo>
                    <a:pt x="1" y="1"/>
                  </a:moveTo>
                  <a:lnTo>
                    <a:pt x="1" y="85"/>
                  </a:lnTo>
                </a:path>
              </a:pathLst>
            </a:custGeom>
            <a:noFill/>
            <a:ln w="4050" cap="rnd" cmpd="sng">
              <a:solidFill>
                <a:srgbClr val="A0D4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4" name="Google Shape;431;p18">
              <a:extLst>
                <a:ext uri="{FF2B5EF4-FFF2-40B4-BE49-F238E27FC236}">
                  <a16:creationId xmlns:a16="http://schemas.microsoft.com/office/drawing/2014/main" id="{4FD9F08D-7257-584E-8B43-0C3D81D6FB32}"/>
                </a:ext>
              </a:extLst>
            </p:cNvPr>
            <p:cNvSpPr/>
            <p:nvPr/>
          </p:nvSpPr>
          <p:spPr>
            <a:xfrm>
              <a:off x="2555707" y="2594150"/>
              <a:ext cx="4957" cy="6079"/>
            </a:xfrm>
            <a:custGeom>
              <a:avLst/>
              <a:gdLst/>
              <a:ahLst/>
              <a:cxnLst/>
              <a:rect l="l" t="t" r="r" b="b"/>
              <a:pathLst>
                <a:path w="53" h="65" fill="none" extrusionOk="0">
                  <a:moveTo>
                    <a:pt x="0" y="0"/>
                  </a:moveTo>
                  <a:lnTo>
                    <a:pt x="52" y="65"/>
                  </a:lnTo>
                </a:path>
              </a:pathLst>
            </a:custGeom>
            <a:noFill/>
            <a:ln w="4050" cap="rnd" cmpd="sng">
              <a:solidFill>
                <a:srgbClr val="A0D4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5" name="Google Shape;432;p18">
              <a:extLst>
                <a:ext uri="{FF2B5EF4-FFF2-40B4-BE49-F238E27FC236}">
                  <a16:creationId xmlns:a16="http://schemas.microsoft.com/office/drawing/2014/main" id="{17F336EA-985C-2447-9B02-9C1CCCDB7CED}"/>
                </a:ext>
              </a:extLst>
            </p:cNvPr>
            <p:cNvSpPr/>
            <p:nvPr/>
          </p:nvSpPr>
          <p:spPr>
            <a:xfrm>
              <a:off x="2367339" y="2709845"/>
              <a:ext cx="7950" cy="1871"/>
            </a:xfrm>
            <a:custGeom>
              <a:avLst/>
              <a:gdLst/>
              <a:ahLst/>
              <a:cxnLst/>
              <a:rect l="l" t="t" r="r" b="b"/>
              <a:pathLst>
                <a:path w="85" h="20" fill="none" extrusionOk="0">
                  <a:moveTo>
                    <a:pt x="0" y="0"/>
                  </a:moveTo>
                  <a:lnTo>
                    <a:pt x="85" y="20"/>
                  </a:lnTo>
                </a:path>
              </a:pathLst>
            </a:custGeom>
            <a:noFill/>
            <a:ln w="4050" cap="rnd" cmpd="sng">
              <a:solidFill>
                <a:srgbClr val="A0D4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6" name="Google Shape;433;p18">
              <a:extLst>
                <a:ext uri="{FF2B5EF4-FFF2-40B4-BE49-F238E27FC236}">
                  <a16:creationId xmlns:a16="http://schemas.microsoft.com/office/drawing/2014/main" id="{4EC379AD-B355-734F-B4CA-6E3773D881BD}"/>
                </a:ext>
              </a:extLst>
            </p:cNvPr>
            <p:cNvSpPr/>
            <p:nvPr/>
          </p:nvSpPr>
          <p:spPr>
            <a:xfrm>
              <a:off x="3930585" y="1924298"/>
              <a:ext cx="4957" cy="6079"/>
            </a:xfrm>
            <a:custGeom>
              <a:avLst/>
              <a:gdLst/>
              <a:ahLst/>
              <a:cxnLst/>
              <a:rect l="l" t="t" r="r" b="b"/>
              <a:pathLst>
                <a:path w="53" h="65" fill="none" extrusionOk="0">
                  <a:moveTo>
                    <a:pt x="52" y="0"/>
                  </a:moveTo>
                  <a:lnTo>
                    <a:pt x="0" y="65"/>
                  </a:lnTo>
                </a:path>
              </a:pathLst>
            </a:custGeom>
            <a:noFill/>
            <a:ln w="4050" cap="rnd" cmpd="sng">
              <a:solidFill>
                <a:srgbClr val="A0D4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7" name="Google Shape;434;p18">
              <a:extLst>
                <a:ext uri="{FF2B5EF4-FFF2-40B4-BE49-F238E27FC236}">
                  <a16:creationId xmlns:a16="http://schemas.microsoft.com/office/drawing/2014/main" id="{552CAD3E-621E-154C-B8B0-1C4CCA0E9CA4}"/>
                </a:ext>
              </a:extLst>
            </p:cNvPr>
            <p:cNvSpPr/>
            <p:nvPr/>
          </p:nvSpPr>
          <p:spPr>
            <a:xfrm>
              <a:off x="3390922" y="2594150"/>
              <a:ext cx="4957" cy="6079"/>
            </a:xfrm>
            <a:custGeom>
              <a:avLst/>
              <a:gdLst/>
              <a:ahLst/>
              <a:cxnLst/>
              <a:rect l="l" t="t" r="r" b="b"/>
              <a:pathLst>
                <a:path w="53" h="65" fill="none" extrusionOk="0">
                  <a:moveTo>
                    <a:pt x="52" y="0"/>
                  </a:moveTo>
                  <a:lnTo>
                    <a:pt x="0" y="65"/>
                  </a:lnTo>
                </a:path>
              </a:pathLst>
            </a:custGeom>
            <a:noFill/>
            <a:ln w="4050" cap="rnd" cmpd="sng">
              <a:solidFill>
                <a:srgbClr val="A0D4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8" name="Google Shape;435;p18">
              <a:extLst>
                <a:ext uri="{FF2B5EF4-FFF2-40B4-BE49-F238E27FC236}">
                  <a16:creationId xmlns:a16="http://schemas.microsoft.com/office/drawing/2014/main" id="{B80BA059-B4FB-FC4C-98AE-52DB2F4E1B34}"/>
                </a:ext>
              </a:extLst>
            </p:cNvPr>
            <p:cNvSpPr/>
            <p:nvPr/>
          </p:nvSpPr>
          <p:spPr>
            <a:xfrm>
              <a:off x="4424792" y="2568056"/>
              <a:ext cx="7950" cy="1309"/>
            </a:xfrm>
            <a:custGeom>
              <a:avLst/>
              <a:gdLst/>
              <a:ahLst/>
              <a:cxnLst/>
              <a:rect l="l" t="t" r="r" b="b"/>
              <a:pathLst>
                <a:path w="85" h="14" fill="none" extrusionOk="0">
                  <a:moveTo>
                    <a:pt x="85" y="1"/>
                  </a:moveTo>
                  <a:lnTo>
                    <a:pt x="1" y="14"/>
                  </a:lnTo>
                </a:path>
              </a:pathLst>
            </a:custGeom>
            <a:noFill/>
            <a:ln w="4050" cap="rnd" cmpd="sng">
              <a:solidFill>
                <a:srgbClr val="A0D4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9" name="Google Shape;436;p18">
              <a:extLst>
                <a:ext uri="{FF2B5EF4-FFF2-40B4-BE49-F238E27FC236}">
                  <a16:creationId xmlns:a16="http://schemas.microsoft.com/office/drawing/2014/main" id="{17B9B336-9139-0145-99A3-A69ED8D24540}"/>
                </a:ext>
              </a:extLst>
            </p:cNvPr>
            <p:cNvSpPr/>
            <p:nvPr/>
          </p:nvSpPr>
          <p:spPr>
            <a:xfrm>
              <a:off x="4352681" y="2575912"/>
              <a:ext cx="34045" cy="5612"/>
            </a:xfrm>
            <a:custGeom>
              <a:avLst/>
              <a:gdLst/>
              <a:ahLst/>
              <a:cxnLst/>
              <a:rect l="l" t="t" r="r" b="b"/>
              <a:pathLst>
                <a:path w="364" h="60" fill="none" extrusionOk="0">
                  <a:moveTo>
                    <a:pt x="364" y="1"/>
                  </a:moveTo>
                  <a:lnTo>
                    <a:pt x="1" y="59"/>
                  </a:lnTo>
                </a:path>
              </a:pathLst>
            </a:custGeom>
            <a:noFill/>
            <a:ln w="4050" cap="rnd" cmpd="sng">
              <a:solidFill>
                <a:srgbClr val="A0D4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0" name="Google Shape;437;p18">
              <a:extLst>
                <a:ext uri="{FF2B5EF4-FFF2-40B4-BE49-F238E27FC236}">
                  <a16:creationId xmlns:a16="http://schemas.microsoft.com/office/drawing/2014/main" id="{965A0D29-1937-BF49-A040-76FB152A3235}"/>
                </a:ext>
              </a:extLst>
            </p:cNvPr>
            <p:cNvSpPr/>
            <p:nvPr/>
          </p:nvSpPr>
          <p:spPr>
            <a:xfrm>
              <a:off x="3576858" y="2709845"/>
              <a:ext cx="7389" cy="1871"/>
            </a:xfrm>
            <a:custGeom>
              <a:avLst/>
              <a:gdLst/>
              <a:ahLst/>
              <a:cxnLst/>
              <a:rect l="l" t="t" r="r" b="b"/>
              <a:pathLst>
                <a:path w="79" h="20" fill="none" extrusionOk="0">
                  <a:moveTo>
                    <a:pt x="78" y="0"/>
                  </a:moveTo>
                  <a:lnTo>
                    <a:pt x="0" y="20"/>
                  </a:lnTo>
                </a:path>
              </a:pathLst>
            </a:custGeom>
            <a:noFill/>
            <a:ln w="4050" cap="rnd" cmpd="sng">
              <a:solidFill>
                <a:srgbClr val="A0D4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1" name="Google Shape;438;p18">
              <a:extLst>
                <a:ext uri="{FF2B5EF4-FFF2-40B4-BE49-F238E27FC236}">
                  <a16:creationId xmlns:a16="http://schemas.microsoft.com/office/drawing/2014/main" id="{44BEBDD5-0A51-AE4D-BCBA-CA8819F450A2}"/>
                </a:ext>
              </a:extLst>
            </p:cNvPr>
            <p:cNvSpPr/>
            <p:nvPr/>
          </p:nvSpPr>
          <p:spPr>
            <a:xfrm>
              <a:off x="2644023" y="3695862"/>
              <a:ext cx="673042" cy="229616"/>
            </a:xfrm>
            <a:custGeom>
              <a:avLst/>
              <a:gdLst/>
              <a:ahLst/>
              <a:cxnLst/>
              <a:rect l="l" t="t" r="r" b="b"/>
              <a:pathLst>
                <a:path w="7196" h="2455" extrusionOk="0">
                  <a:moveTo>
                    <a:pt x="798" y="0"/>
                  </a:moveTo>
                  <a:lnTo>
                    <a:pt x="798" y="1244"/>
                  </a:lnTo>
                  <a:cubicBezTo>
                    <a:pt x="798" y="1244"/>
                    <a:pt x="513" y="1768"/>
                    <a:pt x="1" y="2027"/>
                  </a:cubicBezTo>
                  <a:lnTo>
                    <a:pt x="1" y="2455"/>
                  </a:lnTo>
                  <a:lnTo>
                    <a:pt x="7196" y="2455"/>
                  </a:lnTo>
                  <a:lnTo>
                    <a:pt x="7196" y="2027"/>
                  </a:lnTo>
                  <a:cubicBezTo>
                    <a:pt x="6684" y="1775"/>
                    <a:pt x="6406" y="1244"/>
                    <a:pt x="6406" y="1244"/>
                  </a:cubicBezTo>
                  <a:lnTo>
                    <a:pt x="64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" name="Google Shape;439;p18">
              <a:extLst>
                <a:ext uri="{FF2B5EF4-FFF2-40B4-BE49-F238E27FC236}">
                  <a16:creationId xmlns:a16="http://schemas.microsoft.com/office/drawing/2014/main" id="{BA2C571B-7326-8A44-BAE4-2C55D271A624}"/>
                </a:ext>
              </a:extLst>
            </p:cNvPr>
            <p:cNvSpPr/>
            <p:nvPr/>
          </p:nvSpPr>
          <p:spPr>
            <a:xfrm>
              <a:off x="2605932" y="3909069"/>
              <a:ext cx="740290" cy="46671"/>
            </a:xfrm>
            <a:custGeom>
              <a:avLst/>
              <a:gdLst/>
              <a:ahLst/>
              <a:cxnLst/>
              <a:rect l="l" t="t" r="r" b="b"/>
              <a:pathLst>
                <a:path w="7915" h="499" extrusionOk="0">
                  <a:moveTo>
                    <a:pt x="227" y="0"/>
                  </a:moveTo>
                  <a:cubicBezTo>
                    <a:pt x="98" y="0"/>
                    <a:pt x="1" y="104"/>
                    <a:pt x="1" y="227"/>
                  </a:cubicBezTo>
                  <a:lnTo>
                    <a:pt x="1" y="272"/>
                  </a:lnTo>
                  <a:cubicBezTo>
                    <a:pt x="1" y="395"/>
                    <a:pt x="98" y="499"/>
                    <a:pt x="227" y="499"/>
                  </a:cubicBezTo>
                  <a:lnTo>
                    <a:pt x="7688" y="499"/>
                  </a:lnTo>
                  <a:cubicBezTo>
                    <a:pt x="7811" y="499"/>
                    <a:pt x="7914" y="395"/>
                    <a:pt x="7914" y="272"/>
                  </a:cubicBezTo>
                  <a:lnTo>
                    <a:pt x="7914" y="227"/>
                  </a:lnTo>
                  <a:cubicBezTo>
                    <a:pt x="7914" y="104"/>
                    <a:pt x="7811" y="0"/>
                    <a:pt x="76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grpSp>
          <p:nvGrpSpPr>
            <p:cNvPr id="3" name="Google Shape;440;p18">
              <a:extLst>
                <a:ext uri="{FF2B5EF4-FFF2-40B4-BE49-F238E27FC236}">
                  <a16:creationId xmlns:a16="http://schemas.microsoft.com/office/drawing/2014/main" id="{1969AF94-0D12-BF4B-8737-39CD9877E333}"/>
                </a:ext>
              </a:extLst>
            </p:cNvPr>
            <p:cNvGrpSpPr/>
            <p:nvPr/>
          </p:nvGrpSpPr>
          <p:grpSpPr>
            <a:xfrm>
              <a:off x="2228700" y="1193066"/>
              <a:ext cx="580354" cy="1321136"/>
              <a:chOff x="4282151" y="1522218"/>
              <a:chExt cx="580354" cy="1321136"/>
            </a:xfrm>
          </p:grpSpPr>
          <p:sp>
            <p:nvSpPr>
              <p:cNvPr id="124" name="Google Shape;441;p18">
                <a:extLst>
                  <a:ext uri="{FF2B5EF4-FFF2-40B4-BE49-F238E27FC236}">
                    <a16:creationId xmlns:a16="http://schemas.microsoft.com/office/drawing/2014/main" id="{26981658-008D-C34A-A131-EFFE6086ACAE}"/>
                  </a:ext>
                </a:extLst>
              </p:cNvPr>
              <p:cNvSpPr/>
              <p:nvPr/>
            </p:nvSpPr>
            <p:spPr>
              <a:xfrm>
                <a:off x="4572278" y="2015301"/>
                <a:ext cx="94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" h="85" fill="none" extrusionOk="0">
                    <a:moveTo>
                      <a:pt x="1" y="0"/>
                    </a:moveTo>
                    <a:lnTo>
                      <a:pt x="1" y="84"/>
                    </a:lnTo>
                  </a:path>
                </a:pathLst>
              </a:custGeom>
              <a:noFill/>
              <a:ln w="4050" cap="rnd" cmpd="sng">
                <a:solidFill>
                  <a:srgbClr val="A0D4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25" name="Google Shape;442;p18">
                <a:extLst>
                  <a:ext uri="{FF2B5EF4-FFF2-40B4-BE49-F238E27FC236}">
                    <a16:creationId xmlns:a16="http://schemas.microsoft.com/office/drawing/2014/main" id="{9C65EEB7-6491-1743-AB45-19934C229707}"/>
                  </a:ext>
                </a:extLst>
              </p:cNvPr>
              <p:cNvSpPr/>
              <p:nvPr/>
            </p:nvSpPr>
            <p:spPr>
              <a:xfrm>
                <a:off x="4572278" y="2061317"/>
                <a:ext cx="94" cy="35167"/>
              </a:xfrm>
              <a:custGeom>
                <a:avLst/>
                <a:gdLst/>
                <a:ahLst/>
                <a:cxnLst/>
                <a:rect l="l" t="t" r="r" b="b"/>
                <a:pathLst>
                  <a:path w="1" h="376" fill="none" extrusionOk="0">
                    <a:moveTo>
                      <a:pt x="1" y="0"/>
                    </a:moveTo>
                    <a:lnTo>
                      <a:pt x="1" y="376"/>
                    </a:lnTo>
                  </a:path>
                </a:pathLst>
              </a:custGeom>
              <a:noFill/>
              <a:ln w="4050" cap="rnd" cmpd="sng">
                <a:solidFill>
                  <a:srgbClr val="A0D4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26" name="Google Shape;443;p18">
                <a:extLst>
                  <a:ext uri="{FF2B5EF4-FFF2-40B4-BE49-F238E27FC236}">
                    <a16:creationId xmlns:a16="http://schemas.microsoft.com/office/drawing/2014/main" id="{1D72A645-F96D-0F4F-9737-2D7DEED43DA3}"/>
                  </a:ext>
                </a:extLst>
              </p:cNvPr>
              <p:cNvSpPr/>
              <p:nvPr/>
            </p:nvSpPr>
            <p:spPr>
              <a:xfrm rot="-617880">
                <a:off x="4666698" y="2103164"/>
                <a:ext cx="94" cy="740190"/>
              </a:xfrm>
              <a:custGeom>
                <a:avLst/>
                <a:gdLst/>
                <a:ahLst/>
                <a:cxnLst/>
                <a:rect l="l" t="t" r="r" b="b"/>
                <a:pathLst>
                  <a:path w="1" h="7914" fill="none" extrusionOk="0">
                    <a:moveTo>
                      <a:pt x="1" y="0"/>
                    </a:moveTo>
                    <a:lnTo>
                      <a:pt x="1" y="7913"/>
                    </a:lnTo>
                  </a:path>
                </a:pathLst>
              </a:custGeom>
              <a:noFill/>
              <a:ln w="4050" cap="rnd" cmpd="sng">
                <a:solidFill>
                  <a:srgbClr val="221E4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127" name="Google Shape;444;p18">
                <a:extLst>
                  <a:ext uri="{FF2B5EF4-FFF2-40B4-BE49-F238E27FC236}">
                    <a16:creationId xmlns:a16="http://schemas.microsoft.com/office/drawing/2014/main" id="{6D11D0F3-278E-3643-A37D-C20BAAD11E16}"/>
                  </a:ext>
                </a:extLst>
              </p:cNvPr>
              <p:cNvSpPr/>
              <p:nvPr/>
            </p:nvSpPr>
            <p:spPr>
              <a:xfrm>
                <a:off x="4282151" y="1522218"/>
                <a:ext cx="580354" cy="58035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205" extrusionOk="0">
                    <a:moveTo>
                      <a:pt x="3103" y="1"/>
                    </a:moveTo>
                    <a:cubicBezTo>
                      <a:pt x="1386" y="1"/>
                      <a:pt x="1" y="1387"/>
                      <a:pt x="1" y="3103"/>
                    </a:cubicBezTo>
                    <a:cubicBezTo>
                      <a:pt x="1" y="4812"/>
                      <a:pt x="1386" y="6205"/>
                      <a:pt x="3103" y="6205"/>
                    </a:cubicBezTo>
                    <a:cubicBezTo>
                      <a:pt x="4812" y="6205"/>
                      <a:pt x="6204" y="4812"/>
                      <a:pt x="6204" y="3103"/>
                    </a:cubicBezTo>
                    <a:cubicBezTo>
                      <a:pt x="6204" y="1387"/>
                      <a:pt x="4812" y="1"/>
                      <a:pt x="31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rgbClr val="221E4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128" name="Google Shape;445;p18">
                <a:extLst>
                  <a:ext uri="{FF2B5EF4-FFF2-40B4-BE49-F238E27FC236}">
                    <a16:creationId xmlns:a16="http://schemas.microsoft.com/office/drawing/2014/main" id="{D938DC45-A866-A64C-A71C-B429D51E70C3}"/>
                  </a:ext>
                </a:extLst>
              </p:cNvPr>
              <p:cNvSpPr/>
              <p:nvPr/>
            </p:nvSpPr>
            <p:spPr>
              <a:xfrm>
                <a:off x="4371190" y="1690663"/>
                <a:ext cx="402273" cy="122992"/>
              </a:xfrm>
              <a:custGeom>
                <a:avLst/>
                <a:gdLst/>
                <a:ahLst/>
                <a:cxnLst/>
                <a:rect l="l" t="t" r="r" b="b"/>
                <a:pathLst>
                  <a:path w="4301" h="1315" extrusionOk="0">
                    <a:moveTo>
                      <a:pt x="2151" y="0"/>
                    </a:moveTo>
                    <a:cubicBezTo>
                      <a:pt x="1736" y="0"/>
                      <a:pt x="1341" y="78"/>
                      <a:pt x="965" y="240"/>
                    </a:cubicBezTo>
                    <a:cubicBezTo>
                      <a:pt x="603" y="395"/>
                      <a:pt x="279" y="615"/>
                      <a:pt x="1" y="894"/>
                    </a:cubicBezTo>
                    <a:lnTo>
                      <a:pt x="421" y="1315"/>
                    </a:lnTo>
                    <a:cubicBezTo>
                      <a:pt x="648" y="1095"/>
                      <a:pt x="907" y="920"/>
                      <a:pt x="1199" y="797"/>
                    </a:cubicBezTo>
                    <a:cubicBezTo>
                      <a:pt x="1496" y="667"/>
                      <a:pt x="1820" y="602"/>
                      <a:pt x="2151" y="602"/>
                    </a:cubicBezTo>
                    <a:cubicBezTo>
                      <a:pt x="2474" y="602"/>
                      <a:pt x="2798" y="667"/>
                      <a:pt x="3096" y="797"/>
                    </a:cubicBezTo>
                    <a:cubicBezTo>
                      <a:pt x="3174" y="829"/>
                      <a:pt x="3245" y="861"/>
                      <a:pt x="3316" y="900"/>
                    </a:cubicBezTo>
                    <a:cubicBezTo>
                      <a:pt x="3517" y="1010"/>
                      <a:pt x="3705" y="1153"/>
                      <a:pt x="3873" y="1315"/>
                    </a:cubicBezTo>
                    <a:lnTo>
                      <a:pt x="4300" y="894"/>
                    </a:lnTo>
                    <a:cubicBezTo>
                      <a:pt x="4093" y="687"/>
                      <a:pt x="3860" y="512"/>
                      <a:pt x="3608" y="376"/>
                    </a:cubicBezTo>
                    <a:cubicBezTo>
                      <a:pt x="3517" y="324"/>
                      <a:pt x="3426" y="279"/>
                      <a:pt x="3329" y="240"/>
                    </a:cubicBezTo>
                    <a:cubicBezTo>
                      <a:pt x="2954" y="78"/>
                      <a:pt x="2558" y="0"/>
                      <a:pt x="2151" y="0"/>
                    </a:cubicBezTo>
                    <a:close/>
                  </a:path>
                </a:pathLst>
              </a:custGeom>
              <a:solidFill>
                <a:srgbClr val="221E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129" name="Google Shape;446;p18">
                <a:extLst>
                  <a:ext uri="{FF2B5EF4-FFF2-40B4-BE49-F238E27FC236}">
                    <a16:creationId xmlns:a16="http://schemas.microsoft.com/office/drawing/2014/main" id="{39A83B6A-2793-5C45-836A-45B8E289136E}"/>
                  </a:ext>
                </a:extLst>
              </p:cNvPr>
              <p:cNvSpPr/>
              <p:nvPr/>
            </p:nvSpPr>
            <p:spPr>
              <a:xfrm>
                <a:off x="4429365" y="1778812"/>
                <a:ext cx="285360" cy="93578"/>
              </a:xfrm>
              <a:custGeom>
                <a:avLst/>
                <a:gdLst/>
                <a:ahLst/>
                <a:cxnLst/>
                <a:rect l="l" t="t" r="r" b="b"/>
                <a:pathLst>
                  <a:path w="3051" h="1063" extrusionOk="0">
                    <a:moveTo>
                      <a:pt x="1529" y="1"/>
                    </a:moveTo>
                    <a:cubicBezTo>
                      <a:pt x="1237" y="1"/>
                      <a:pt x="952" y="59"/>
                      <a:pt x="687" y="176"/>
                    </a:cubicBezTo>
                    <a:cubicBezTo>
                      <a:pt x="428" y="279"/>
                      <a:pt x="201" y="435"/>
                      <a:pt x="0" y="635"/>
                    </a:cubicBezTo>
                    <a:lnTo>
                      <a:pt x="428" y="1063"/>
                    </a:lnTo>
                    <a:cubicBezTo>
                      <a:pt x="570" y="920"/>
                      <a:pt x="738" y="804"/>
                      <a:pt x="920" y="726"/>
                    </a:cubicBezTo>
                    <a:cubicBezTo>
                      <a:pt x="1111" y="645"/>
                      <a:pt x="1318" y="605"/>
                      <a:pt x="1525" y="605"/>
                    </a:cubicBezTo>
                    <a:cubicBezTo>
                      <a:pt x="1733" y="605"/>
                      <a:pt x="1940" y="645"/>
                      <a:pt x="2131" y="726"/>
                    </a:cubicBezTo>
                    <a:cubicBezTo>
                      <a:pt x="2176" y="746"/>
                      <a:pt x="2215" y="765"/>
                      <a:pt x="2260" y="791"/>
                    </a:cubicBezTo>
                    <a:cubicBezTo>
                      <a:pt x="2396" y="862"/>
                      <a:pt x="2519" y="953"/>
                      <a:pt x="2623" y="1063"/>
                    </a:cubicBezTo>
                    <a:lnTo>
                      <a:pt x="3050" y="635"/>
                    </a:lnTo>
                    <a:cubicBezTo>
                      <a:pt x="2901" y="487"/>
                      <a:pt x="2739" y="363"/>
                      <a:pt x="2552" y="266"/>
                    </a:cubicBezTo>
                    <a:cubicBezTo>
                      <a:pt x="2493" y="227"/>
                      <a:pt x="2429" y="202"/>
                      <a:pt x="2364" y="176"/>
                    </a:cubicBezTo>
                    <a:cubicBezTo>
                      <a:pt x="2098" y="59"/>
                      <a:pt x="1820" y="1"/>
                      <a:pt x="1529" y="1"/>
                    </a:cubicBezTo>
                    <a:close/>
                  </a:path>
                </a:pathLst>
              </a:custGeom>
              <a:solidFill>
                <a:srgbClr val="221E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30" name="Google Shape;447;p18">
                <a:extLst>
                  <a:ext uri="{FF2B5EF4-FFF2-40B4-BE49-F238E27FC236}">
                    <a16:creationId xmlns:a16="http://schemas.microsoft.com/office/drawing/2014/main" id="{29B123AA-D99D-F040-9BE9-E7C46E7DECF3}"/>
                  </a:ext>
                </a:extLst>
              </p:cNvPr>
              <p:cNvSpPr/>
              <p:nvPr/>
            </p:nvSpPr>
            <p:spPr>
              <a:xfrm>
                <a:off x="4490533" y="1860230"/>
                <a:ext cx="163023" cy="73328"/>
              </a:xfrm>
              <a:custGeom>
                <a:avLst/>
                <a:gdLst/>
                <a:ahLst/>
                <a:cxnLst/>
                <a:rect l="l" t="t" r="r" b="b"/>
                <a:pathLst>
                  <a:path w="1743" h="784" extrusionOk="0">
                    <a:moveTo>
                      <a:pt x="875" y="0"/>
                    </a:moveTo>
                    <a:cubicBezTo>
                      <a:pt x="711" y="0"/>
                      <a:pt x="547" y="33"/>
                      <a:pt x="395" y="97"/>
                    </a:cubicBezTo>
                    <a:cubicBezTo>
                      <a:pt x="246" y="156"/>
                      <a:pt x="117" y="246"/>
                      <a:pt x="0" y="357"/>
                    </a:cubicBezTo>
                    <a:lnTo>
                      <a:pt x="428" y="784"/>
                    </a:lnTo>
                    <a:cubicBezTo>
                      <a:pt x="486" y="726"/>
                      <a:pt x="551" y="680"/>
                      <a:pt x="628" y="648"/>
                    </a:cubicBezTo>
                    <a:cubicBezTo>
                      <a:pt x="706" y="616"/>
                      <a:pt x="790" y="599"/>
                      <a:pt x="875" y="599"/>
                    </a:cubicBezTo>
                    <a:cubicBezTo>
                      <a:pt x="959" y="599"/>
                      <a:pt x="1043" y="616"/>
                      <a:pt x="1121" y="648"/>
                    </a:cubicBezTo>
                    <a:cubicBezTo>
                      <a:pt x="1134" y="654"/>
                      <a:pt x="1140" y="661"/>
                      <a:pt x="1153" y="667"/>
                    </a:cubicBezTo>
                    <a:cubicBezTo>
                      <a:pt x="1218" y="693"/>
                      <a:pt x="1270" y="732"/>
                      <a:pt x="1315" y="784"/>
                    </a:cubicBezTo>
                    <a:lnTo>
                      <a:pt x="1742" y="357"/>
                    </a:lnTo>
                    <a:cubicBezTo>
                      <a:pt x="1658" y="272"/>
                      <a:pt x="1554" y="195"/>
                      <a:pt x="1451" y="143"/>
                    </a:cubicBezTo>
                    <a:cubicBezTo>
                      <a:pt x="1418" y="123"/>
                      <a:pt x="1386" y="110"/>
                      <a:pt x="1354" y="97"/>
                    </a:cubicBezTo>
                    <a:cubicBezTo>
                      <a:pt x="1202" y="33"/>
                      <a:pt x="1038" y="0"/>
                      <a:pt x="875" y="0"/>
                    </a:cubicBezTo>
                    <a:close/>
                  </a:path>
                </a:pathLst>
              </a:custGeom>
              <a:solidFill>
                <a:srgbClr val="221E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5" name="Google Shape;448;p18">
              <a:extLst>
                <a:ext uri="{FF2B5EF4-FFF2-40B4-BE49-F238E27FC236}">
                  <a16:creationId xmlns:a16="http://schemas.microsoft.com/office/drawing/2014/main" id="{B26DDD8D-95C0-EF46-9969-CE3AE4DDFE31}"/>
                </a:ext>
              </a:extLst>
            </p:cNvPr>
            <p:cNvGrpSpPr/>
            <p:nvPr/>
          </p:nvGrpSpPr>
          <p:grpSpPr>
            <a:xfrm>
              <a:off x="3602859" y="2488266"/>
              <a:ext cx="1238704" cy="580354"/>
              <a:chOff x="5199110" y="2588818"/>
              <a:chExt cx="1238704" cy="580354"/>
            </a:xfrm>
          </p:grpSpPr>
          <p:sp>
            <p:nvSpPr>
              <p:cNvPr id="132" name="Google Shape;449;p18">
                <a:extLst>
                  <a:ext uri="{FF2B5EF4-FFF2-40B4-BE49-F238E27FC236}">
                    <a16:creationId xmlns:a16="http://schemas.microsoft.com/office/drawing/2014/main" id="{ABCA7871-4946-B24E-ADEA-5FC5DBAD19A8}"/>
                  </a:ext>
                </a:extLst>
              </p:cNvPr>
              <p:cNvSpPr/>
              <p:nvPr/>
            </p:nvSpPr>
            <p:spPr>
              <a:xfrm>
                <a:off x="5199110" y="2990430"/>
                <a:ext cx="730563" cy="121776"/>
              </a:xfrm>
              <a:custGeom>
                <a:avLst/>
                <a:gdLst/>
                <a:ahLst/>
                <a:cxnLst/>
                <a:rect l="l" t="t" r="r" b="b"/>
                <a:pathLst>
                  <a:path w="7811" h="1302" fill="none" extrusionOk="0">
                    <a:moveTo>
                      <a:pt x="7811" y="0"/>
                    </a:moveTo>
                    <a:lnTo>
                      <a:pt x="1" y="1302"/>
                    </a:lnTo>
                  </a:path>
                </a:pathLst>
              </a:custGeom>
              <a:noFill/>
              <a:ln w="4050" cap="rnd" cmpd="sng">
                <a:solidFill>
                  <a:srgbClr val="221E4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133" name="Google Shape;450;p18">
                <a:extLst>
                  <a:ext uri="{FF2B5EF4-FFF2-40B4-BE49-F238E27FC236}">
                    <a16:creationId xmlns:a16="http://schemas.microsoft.com/office/drawing/2014/main" id="{74148DF0-4F2E-1F4D-A21E-995B0F433A38}"/>
                  </a:ext>
                </a:extLst>
              </p:cNvPr>
              <p:cNvSpPr/>
              <p:nvPr/>
            </p:nvSpPr>
            <p:spPr>
              <a:xfrm>
                <a:off x="5857554" y="2588818"/>
                <a:ext cx="580260" cy="580354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6205" extrusionOk="0">
                    <a:moveTo>
                      <a:pt x="3102" y="1"/>
                    </a:moveTo>
                    <a:cubicBezTo>
                      <a:pt x="1386" y="1"/>
                      <a:pt x="0" y="1393"/>
                      <a:pt x="0" y="3103"/>
                    </a:cubicBezTo>
                    <a:cubicBezTo>
                      <a:pt x="0" y="4819"/>
                      <a:pt x="1386" y="6204"/>
                      <a:pt x="3102" y="6204"/>
                    </a:cubicBezTo>
                    <a:cubicBezTo>
                      <a:pt x="4812" y="6204"/>
                      <a:pt x="6204" y="4819"/>
                      <a:pt x="6204" y="3103"/>
                    </a:cubicBezTo>
                    <a:cubicBezTo>
                      <a:pt x="6204" y="1393"/>
                      <a:pt x="4812" y="1"/>
                      <a:pt x="3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rgbClr val="221E4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134" name="Google Shape;451;p18">
                <a:extLst>
                  <a:ext uri="{FF2B5EF4-FFF2-40B4-BE49-F238E27FC236}">
                    <a16:creationId xmlns:a16="http://schemas.microsoft.com/office/drawing/2014/main" id="{126CB898-054D-B340-9FBA-136D7D0DEEF9}"/>
                  </a:ext>
                </a:extLst>
              </p:cNvPr>
              <p:cNvSpPr/>
              <p:nvPr/>
            </p:nvSpPr>
            <p:spPr>
              <a:xfrm>
                <a:off x="5955666" y="2737809"/>
                <a:ext cx="278719" cy="231954"/>
              </a:xfrm>
              <a:custGeom>
                <a:avLst/>
                <a:gdLst/>
                <a:ahLst/>
                <a:cxnLst/>
                <a:rect l="l" t="t" r="r" b="b"/>
                <a:pathLst>
                  <a:path w="2980" h="2480" extrusionOk="0">
                    <a:moveTo>
                      <a:pt x="473" y="1"/>
                    </a:moveTo>
                    <a:cubicBezTo>
                      <a:pt x="214" y="1"/>
                      <a:pt x="0" y="214"/>
                      <a:pt x="0" y="473"/>
                    </a:cubicBezTo>
                    <a:lnTo>
                      <a:pt x="0" y="1555"/>
                    </a:lnTo>
                    <a:cubicBezTo>
                      <a:pt x="0" y="1807"/>
                      <a:pt x="201" y="2015"/>
                      <a:pt x="453" y="2028"/>
                    </a:cubicBezTo>
                    <a:cubicBezTo>
                      <a:pt x="382" y="2183"/>
                      <a:pt x="246" y="2403"/>
                      <a:pt x="0" y="2474"/>
                    </a:cubicBezTo>
                    <a:cubicBezTo>
                      <a:pt x="0" y="2474"/>
                      <a:pt x="34" y="2479"/>
                      <a:pt x="91" y="2479"/>
                    </a:cubicBezTo>
                    <a:cubicBezTo>
                      <a:pt x="271" y="2479"/>
                      <a:pt x="677" y="2431"/>
                      <a:pt x="952" y="2028"/>
                    </a:cubicBezTo>
                    <a:lnTo>
                      <a:pt x="2506" y="2028"/>
                    </a:lnTo>
                    <a:cubicBezTo>
                      <a:pt x="2765" y="2028"/>
                      <a:pt x="2979" y="1814"/>
                      <a:pt x="2979" y="1555"/>
                    </a:cubicBezTo>
                    <a:lnTo>
                      <a:pt x="2979" y="473"/>
                    </a:lnTo>
                    <a:cubicBezTo>
                      <a:pt x="2979" y="214"/>
                      <a:pt x="2765" y="1"/>
                      <a:pt x="2506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135" name="Google Shape;452;p18">
                <a:extLst>
                  <a:ext uri="{FF2B5EF4-FFF2-40B4-BE49-F238E27FC236}">
                    <a16:creationId xmlns:a16="http://schemas.microsoft.com/office/drawing/2014/main" id="{AC386D77-E352-6F4C-A41F-370779C3C649}"/>
                  </a:ext>
                </a:extLst>
              </p:cNvPr>
              <p:cNvSpPr/>
              <p:nvPr/>
            </p:nvSpPr>
            <p:spPr>
              <a:xfrm>
                <a:off x="6028790" y="2748964"/>
                <a:ext cx="68107" cy="37386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85" extrusionOk="0">
                    <a:moveTo>
                      <a:pt x="46" y="1"/>
                    </a:moveTo>
                    <a:cubicBezTo>
                      <a:pt x="20" y="1"/>
                      <a:pt x="0" y="20"/>
                      <a:pt x="0" y="46"/>
                    </a:cubicBezTo>
                    <a:cubicBezTo>
                      <a:pt x="0" y="65"/>
                      <a:pt x="20" y="85"/>
                      <a:pt x="46" y="85"/>
                    </a:cubicBezTo>
                    <a:lnTo>
                      <a:pt x="1082" y="85"/>
                    </a:lnTo>
                    <a:cubicBezTo>
                      <a:pt x="1108" y="85"/>
                      <a:pt x="1127" y="65"/>
                      <a:pt x="1127" y="46"/>
                    </a:cubicBezTo>
                    <a:cubicBezTo>
                      <a:pt x="1127" y="20"/>
                      <a:pt x="1108" y="1"/>
                      <a:pt x="1082" y="1"/>
                    </a:cubicBezTo>
                    <a:close/>
                  </a:path>
                </a:pathLst>
              </a:custGeom>
              <a:solidFill>
                <a:srgbClr val="FFD9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36" name="Google Shape;453;p18">
                <a:extLst>
                  <a:ext uri="{FF2B5EF4-FFF2-40B4-BE49-F238E27FC236}">
                    <a16:creationId xmlns:a16="http://schemas.microsoft.com/office/drawing/2014/main" id="{E0764ECB-D3C6-9549-8185-AF485D62D7EF}"/>
                  </a:ext>
                </a:extLst>
              </p:cNvPr>
              <p:cNvSpPr/>
              <p:nvPr/>
            </p:nvSpPr>
            <p:spPr>
              <a:xfrm>
                <a:off x="5991395" y="2805617"/>
                <a:ext cx="206608" cy="8605"/>
              </a:xfrm>
              <a:custGeom>
                <a:avLst/>
                <a:gdLst/>
                <a:ahLst/>
                <a:cxnLst/>
                <a:rect l="l" t="t" r="r" b="b"/>
                <a:pathLst>
                  <a:path w="2209" h="92" extrusionOk="0">
                    <a:moveTo>
                      <a:pt x="46" y="1"/>
                    </a:moveTo>
                    <a:cubicBezTo>
                      <a:pt x="20" y="1"/>
                      <a:pt x="0" y="20"/>
                      <a:pt x="0" y="46"/>
                    </a:cubicBezTo>
                    <a:cubicBezTo>
                      <a:pt x="0" y="72"/>
                      <a:pt x="20" y="92"/>
                      <a:pt x="46" y="92"/>
                    </a:cubicBezTo>
                    <a:lnTo>
                      <a:pt x="2163" y="92"/>
                    </a:lnTo>
                    <a:cubicBezTo>
                      <a:pt x="2189" y="92"/>
                      <a:pt x="2208" y="72"/>
                      <a:pt x="2208" y="46"/>
                    </a:cubicBezTo>
                    <a:cubicBezTo>
                      <a:pt x="2208" y="20"/>
                      <a:pt x="2189" y="1"/>
                      <a:pt x="21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37" name="Google Shape;454;p18">
                <a:extLst>
                  <a:ext uri="{FF2B5EF4-FFF2-40B4-BE49-F238E27FC236}">
                    <a16:creationId xmlns:a16="http://schemas.microsoft.com/office/drawing/2014/main" id="{A3096956-28CF-9247-9F7C-96AE781EB403}"/>
                  </a:ext>
                </a:extLst>
              </p:cNvPr>
              <p:cNvSpPr/>
              <p:nvPr/>
            </p:nvSpPr>
            <p:spPr>
              <a:xfrm>
                <a:off x="5991395" y="2832928"/>
                <a:ext cx="206608" cy="8605"/>
              </a:xfrm>
              <a:custGeom>
                <a:avLst/>
                <a:gdLst/>
                <a:ahLst/>
                <a:cxnLst/>
                <a:rect l="l" t="t" r="r" b="b"/>
                <a:pathLst>
                  <a:path w="2209" h="92" extrusionOk="0">
                    <a:moveTo>
                      <a:pt x="46" y="0"/>
                    </a:moveTo>
                    <a:cubicBezTo>
                      <a:pt x="20" y="0"/>
                      <a:pt x="0" y="20"/>
                      <a:pt x="0" y="46"/>
                    </a:cubicBezTo>
                    <a:cubicBezTo>
                      <a:pt x="0" y="72"/>
                      <a:pt x="20" y="91"/>
                      <a:pt x="46" y="91"/>
                    </a:cubicBezTo>
                    <a:lnTo>
                      <a:pt x="2163" y="91"/>
                    </a:lnTo>
                    <a:cubicBezTo>
                      <a:pt x="2189" y="91"/>
                      <a:pt x="2208" y="72"/>
                      <a:pt x="2208" y="46"/>
                    </a:cubicBezTo>
                    <a:cubicBezTo>
                      <a:pt x="2208" y="20"/>
                      <a:pt x="2189" y="0"/>
                      <a:pt x="2163" y="0"/>
                    </a:cubicBezTo>
                    <a:close/>
                  </a:path>
                </a:pathLst>
              </a:custGeom>
              <a:solidFill>
                <a:srgbClr val="FFD98C"/>
              </a:solidFill>
              <a:ln>
                <a:solidFill>
                  <a:srgbClr val="FFD98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38" name="Google Shape;455;p18">
                <a:extLst>
                  <a:ext uri="{FF2B5EF4-FFF2-40B4-BE49-F238E27FC236}">
                    <a16:creationId xmlns:a16="http://schemas.microsoft.com/office/drawing/2014/main" id="{2D2CA3EE-AACB-EC49-8F77-738345C922EF}"/>
                  </a:ext>
                </a:extLst>
              </p:cNvPr>
              <p:cNvSpPr/>
              <p:nvPr/>
            </p:nvSpPr>
            <p:spPr>
              <a:xfrm>
                <a:off x="5991395" y="2860799"/>
                <a:ext cx="206608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2209" h="85" extrusionOk="0">
                    <a:moveTo>
                      <a:pt x="46" y="0"/>
                    </a:moveTo>
                    <a:cubicBezTo>
                      <a:pt x="20" y="0"/>
                      <a:pt x="0" y="20"/>
                      <a:pt x="0" y="39"/>
                    </a:cubicBezTo>
                    <a:cubicBezTo>
                      <a:pt x="0" y="65"/>
                      <a:pt x="20" y="84"/>
                      <a:pt x="46" y="84"/>
                    </a:cubicBezTo>
                    <a:lnTo>
                      <a:pt x="2163" y="84"/>
                    </a:lnTo>
                    <a:cubicBezTo>
                      <a:pt x="2189" y="84"/>
                      <a:pt x="2208" y="65"/>
                      <a:pt x="2208" y="39"/>
                    </a:cubicBezTo>
                    <a:cubicBezTo>
                      <a:pt x="2208" y="20"/>
                      <a:pt x="2189" y="0"/>
                      <a:pt x="21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39" name="Google Shape;456;p18">
                <a:extLst>
                  <a:ext uri="{FF2B5EF4-FFF2-40B4-BE49-F238E27FC236}">
                    <a16:creationId xmlns:a16="http://schemas.microsoft.com/office/drawing/2014/main" id="{E53125C8-2876-824A-82EB-CCC346B0AD72}"/>
                  </a:ext>
                </a:extLst>
              </p:cNvPr>
              <p:cNvSpPr/>
              <p:nvPr/>
            </p:nvSpPr>
            <p:spPr>
              <a:xfrm>
                <a:off x="6060981" y="2788688"/>
                <a:ext cx="278719" cy="231861"/>
              </a:xfrm>
              <a:custGeom>
                <a:avLst/>
                <a:gdLst/>
                <a:ahLst/>
                <a:cxnLst/>
                <a:rect l="l" t="t" r="r" b="b"/>
                <a:pathLst>
                  <a:path w="2980" h="2479" extrusionOk="0">
                    <a:moveTo>
                      <a:pt x="474" y="1"/>
                    </a:moveTo>
                    <a:cubicBezTo>
                      <a:pt x="215" y="1"/>
                      <a:pt x="1" y="214"/>
                      <a:pt x="1" y="473"/>
                    </a:cubicBezTo>
                    <a:lnTo>
                      <a:pt x="1" y="1548"/>
                    </a:lnTo>
                    <a:cubicBezTo>
                      <a:pt x="1" y="1807"/>
                      <a:pt x="215" y="2021"/>
                      <a:pt x="474" y="2021"/>
                    </a:cubicBezTo>
                    <a:lnTo>
                      <a:pt x="2028" y="2021"/>
                    </a:lnTo>
                    <a:cubicBezTo>
                      <a:pt x="2308" y="2432"/>
                      <a:pt x="2725" y="2478"/>
                      <a:pt x="2899" y="2478"/>
                    </a:cubicBezTo>
                    <a:cubicBezTo>
                      <a:pt x="2950" y="2478"/>
                      <a:pt x="2980" y="2474"/>
                      <a:pt x="2980" y="2474"/>
                    </a:cubicBezTo>
                    <a:cubicBezTo>
                      <a:pt x="2734" y="2403"/>
                      <a:pt x="2598" y="2183"/>
                      <a:pt x="2527" y="2021"/>
                    </a:cubicBezTo>
                    <a:cubicBezTo>
                      <a:pt x="2598" y="2021"/>
                      <a:pt x="2663" y="2002"/>
                      <a:pt x="2721" y="1969"/>
                    </a:cubicBezTo>
                    <a:cubicBezTo>
                      <a:pt x="2727" y="1969"/>
                      <a:pt x="2734" y="1963"/>
                      <a:pt x="2734" y="1963"/>
                    </a:cubicBezTo>
                    <a:cubicBezTo>
                      <a:pt x="2740" y="1963"/>
                      <a:pt x="2747" y="1956"/>
                      <a:pt x="2747" y="1956"/>
                    </a:cubicBezTo>
                    <a:lnTo>
                      <a:pt x="2753" y="1956"/>
                    </a:lnTo>
                    <a:cubicBezTo>
                      <a:pt x="2766" y="1943"/>
                      <a:pt x="2786" y="1930"/>
                      <a:pt x="2805" y="1917"/>
                    </a:cubicBezTo>
                    <a:cubicBezTo>
                      <a:pt x="2824" y="1898"/>
                      <a:pt x="2844" y="1885"/>
                      <a:pt x="2857" y="1866"/>
                    </a:cubicBezTo>
                    <a:cubicBezTo>
                      <a:pt x="2870" y="1853"/>
                      <a:pt x="2883" y="1840"/>
                      <a:pt x="2889" y="1827"/>
                    </a:cubicBezTo>
                    <a:cubicBezTo>
                      <a:pt x="2902" y="1807"/>
                      <a:pt x="2915" y="1788"/>
                      <a:pt x="2928" y="1769"/>
                    </a:cubicBezTo>
                    <a:cubicBezTo>
                      <a:pt x="2928" y="1762"/>
                      <a:pt x="2935" y="1756"/>
                      <a:pt x="2935" y="1749"/>
                    </a:cubicBezTo>
                    <a:cubicBezTo>
                      <a:pt x="2935" y="1743"/>
                      <a:pt x="2941" y="1736"/>
                      <a:pt x="2941" y="1730"/>
                    </a:cubicBezTo>
                    <a:cubicBezTo>
                      <a:pt x="2947" y="1723"/>
                      <a:pt x="2947" y="1717"/>
                      <a:pt x="2947" y="1710"/>
                    </a:cubicBezTo>
                    <a:cubicBezTo>
                      <a:pt x="2954" y="1710"/>
                      <a:pt x="2954" y="1704"/>
                      <a:pt x="2954" y="1704"/>
                    </a:cubicBezTo>
                    <a:cubicBezTo>
                      <a:pt x="2960" y="1691"/>
                      <a:pt x="2960" y="1678"/>
                      <a:pt x="2967" y="1665"/>
                    </a:cubicBezTo>
                    <a:cubicBezTo>
                      <a:pt x="2967" y="1658"/>
                      <a:pt x="2967" y="1652"/>
                      <a:pt x="2967" y="1646"/>
                    </a:cubicBezTo>
                    <a:cubicBezTo>
                      <a:pt x="2967" y="1646"/>
                      <a:pt x="2967" y="1646"/>
                      <a:pt x="2967" y="1639"/>
                    </a:cubicBezTo>
                    <a:cubicBezTo>
                      <a:pt x="2973" y="1633"/>
                      <a:pt x="2973" y="1626"/>
                      <a:pt x="2973" y="1620"/>
                    </a:cubicBezTo>
                    <a:cubicBezTo>
                      <a:pt x="2973" y="1613"/>
                      <a:pt x="2973" y="1600"/>
                      <a:pt x="2973" y="1594"/>
                    </a:cubicBezTo>
                    <a:cubicBezTo>
                      <a:pt x="2980" y="1587"/>
                      <a:pt x="2980" y="1581"/>
                      <a:pt x="2980" y="1574"/>
                    </a:cubicBezTo>
                    <a:cubicBezTo>
                      <a:pt x="2980" y="1568"/>
                      <a:pt x="2980" y="1561"/>
                      <a:pt x="2980" y="1548"/>
                    </a:cubicBezTo>
                    <a:lnTo>
                      <a:pt x="2980" y="473"/>
                    </a:lnTo>
                    <a:cubicBezTo>
                      <a:pt x="2980" y="214"/>
                      <a:pt x="2766" y="1"/>
                      <a:pt x="2507" y="1"/>
                    </a:cubicBezTo>
                    <a:close/>
                  </a:path>
                </a:pathLst>
              </a:custGeom>
              <a:solidFill>
                <a:srgbClr val="221E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140" name="Google Shape;457;p18">
                <a:extLst>
                  <a:ext uri="{FF2B5EF4-FFF2-40B4-BE49-F238E27FC236}">
                    <a16:creationId xmlns:a16="http://schemas.microsoft.com/office/drawing/2014/main" id="{887E996D-9537-EA46-A115-C3B10673A147}"/>
                  </a:ext>
                </a:extLst>
              </p:cNvPr>
              <p:cNvSpPr/>
              <p:nvPr/>
            </p:nvSpPr>
            <p:spPr>
              <a:xfrm>
                <a:off x="6096802" y="2829280"/>
                <a:ext cx="105408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127" h="85" extrusionOk="0">
                    <a:moveTo>
                      <a:pt x="45" y="1"/>
                    </a:moveTo>
                    <a:cubicBezTo>
                      <a:pt x="19" y="1"/>
                      <a:pt x="0" y="20"/>
                      <a:pt x="0" y="39"/>
                    </a:cubicBezTo>
                    <a:cubicBezTo>
                      <a:pt x="0" y="65"/>
                      <a:pt x="26" y="85"/>
                      <a:pt x="45" y="85"/>
                    </a:cubicBezTo>
                    <a:lnTo>
                      <a:pt x="1081" y="85"/>
                    </a:lnTo>
                    <a:cubicBezTo>
                      <a:pt x="1107" y="85"/>
                      <a:pt x="1127" y="65"/>
                      <a:pt x="1127" y="39"/>
                    </a:cubicBezTo>
                    <a:cubicBezTo>
                      <a:pt x="1127" y="20"/>
                      <a:pt x="1107" y="1"/>
                      <a:pt x="1081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41" name="Google Shape;458;p18">
                <a:extLst>
                  <a:ext uri="{FF2B5EF4-FFF2-40B4-BE49-F238E27FC236}">
                    <a16:creationId xmlns:a16="http://schemas.microsoft.com/office/drawing/2014/main" id="{A97B48D2-0A75-3A45-939F-3DE4B91C5A42}"/>
                  </a:ext>
                </a:extLst>
              </p:cNvPr>
              <p:cNvSpPr/>
              <p:nvPr/>
            </p:nvSpPr>
            <p:spPr>
              <a:xfrm>
                <a:off x="6096803" y="2856496"/>
                <a:ext cx="206608" cy="37386"/>
              </a:xfrm>
              <a:custGeom>
                <a:avLst/>
                <a:gdLst/>
                <a:ahLst/>
                <a:cxnLst/>
                <a:rect l="l" t="t" r="r" b="b"/>
                <a:pathLst>
                  <a:path w="2209" h="86" extrusionOk="0">
                    <a:moveTo>
                      <a:pt x="45" y="1"/>
                    </a:moveTo>
                    <a:cubicBezTo>
                      <a:pt x="19" y="1"/>
                      <a:pt x="0" y="20"/>
                      <a:pt x="0" y="46"/>
                    </a:cubicBezTo>
                    <a:cubicBezTo>
                      <a:pt x="0" y="66"/>
                      <a:pt x="26" y="85"/>
                      <a:pt x="45" y="85"/>
                    </a:cubicBezTo>
                    <a:lnTo>
                      <a:pt x="2169" y="85"/>
                    </a:lnTo>
                    <a:cubicBezTo>
                      <a:pt x="2189" y="85"/>
                      <a:pt x="2208" y="66"/>
                      <a:pt x="2208" y="46"/>
                    </a:cubicBezTo>
                    <a:lnTo>
                      <a:pt x="2169" y="1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42" name="Google Shape;459;p18">
                <a:extLst>
                  <a:ext uri="{FF2B5EF4-FFF2-40B4-BE49-F238E27FC236}">
                    <a16:creationId xmlns:a16="http://schemas.microsoft.com/office/drawing/2014/main" id="{5DE7FAD8-721B-A84F-90F9-90B899E81BC5}"/>
                  </a:ext>
                </a:extLst>
              </p:cNvPr>
              <p:cNvSpPr/>
              <p:nvPr/>
            </p:nvSpPr>
            <p:spPr>
              <a:xfrm>
                <a:off x="6096802" y="2883806"/>
                <a:ext cx="206608" cy="8605"/>
              </a:xfrm>
              <a:custGeom>
                <a:avLst/>
                <a:gdLst/>
                <a:ahLst/>
                <a:cxnLst/>
                <a:rect l="l" t="t" r="r" b="b"/>
                <a:pathLst>
                  <a:path w="2209" h="92" extrusionOk="0">
                    <a:moveTo>
                      <a:pt x="45" y="0"/>
                    </a:moveTo>
                    <a:cubicBezTo>
                      <a:pt x="19" y="0"/>
                      <a:pt x="0" y="20"/>
                      <a:pt x="0" y="46"/>
                    </a:cubicBezTo>
                    <a:cubicBezTo>
                      <a:pt x="0" y="72"/>
                      <a:pt x="26" y="91"/>
                      <a:pt x="45" y="91"/>
                    </a:cubicBezTo>
                    <a:lnTo>
                      <a:pt x="2169" y="91"/>
                    </a:lnTo>
                    <a:cubicBezTo>
                      <a:pt x="2189" y="91"/>
                      <a:pt x="2208" y="72"/>
                      <a:pt x="2208" y="46"/>
                    </a:cubicBezTo>
                    <a:cubicBezTo>
                      <a:pt x="2208" y="20"/>
                      <a:pt x="2189" y="0"/>
                      <a:pt x="2169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43" name="Google Shape;460;p18">
                <a:extLst>
                  <a:ext uri="{FF2B5EF4-FFF2-40B4-BE49-F238E27FC236}">
                    <a16:creationId xmlns:a16="http://schemas.microsoft.com/office/drawing/2014/main" id="{E523BF50-ADAA-E946-ADFF-AF5C505EFA8F}"/>
                  </a:ext>
                </a:extLst>
              </p:cNvPr>
              <p:cNvSpPr/>
              <p:nvPr/>
            </p:nvSpPr>
            <p:spPr>
              <a:xfrm>
                <a:off x="6096802" y="2911024"/>
                <a:ext cx="206608" cy="8605"/>
              </a:xfrm>
              <a:custGeom>
                <a:avLst/>
                <a:gdLst/>
                <a:ahLst/>
                <a:cxnLst/>
                <a:rect l="l" t="t" r="r" b="b"/>
                <a:pathLst>
                  <a:path w="2209" h="92" extrusionOk="0">
                    <a:moveTo>
                      <a:pt x="45" y="1"/>
                    </a:moveTo>
                    <a:cubicBezTo>
                      <a:pt x="19" y="1"/>
                      <a:pt x="0" y="20"/>
                      <a:pt x="0" y="46"/>
                    </a:cubicBezTo>
                    <a:cubicBezTo>
                      <a:pt x="0" y="72"/>
                      <a:pt x="26" y="91"/>
                      <a:pt x="45" y="91"/>
                    </a:cubicBezTo>
                    <a:lnTo>
                      <a:pt x="2169" y="91"/>
                    </a:lnTo>
                    <a:cubicBezTo>
                      <a:pt x="2189" y="91"/>
                      <a:pt x="2208" y="72"/>
                      <a:pt x="2208" y="46"/>
                    </a:cubicBezTo>
                    <a:cubicBezTo>
                      <a:pt x="2208" y="20"/>
                      <a:pt x="2189" y="1"/>
                      <a:pt x="2169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6" name="Google Shape;461;p18">
              <a:extLst>
                <a:ext uri="{FF2B5EF4-FFF2-40B4-BE49-F238E27FC236}">
                  <a16:creationId xmlns:a16="http://schemas.microsoft.com/office/drawing/2014/main" id="{861B3084-A114-414A-A0BE-03B6F882755D}"/>
                </a:ext>
              </a:extLst>
            </p:cNvPr>
            <p:cNvGrpSpPr/>
            <p:nvPr/>
          </p:nvGrpSpPr>
          <p:grpSpPr>
            <a:xfrm>
              <a:off x="957534" y="2488266"/>
              <a:ext cx="1238707" cy="580354"/>
              <a:chOff x="2706185" y="2588818"/>
              <a:chExt cx="1238707" cy="580354"/>
            </a:xfrm>
          </p:grpSpPr>
          <p:sp>
            <p:nvSpPr>
              <p:cNvPr id="145" name="Google Shape;462;p18">
                <a:extLst>
                  <a:ext uri="{FF2B5EF4-FFF2-40B4-BE49-F238E27FC236}">
                    <a16:creationId xmlns:a16="http://schemas.microsoft.com/office/drawing/2014/main" id="{2EF381D7-C22D-F14D-ABCF-9C798AF9A2B1}"/>
                  </a:ext>
                </a:extLst>
              </p:cNvPr>
              <p:cNvSpPr/>
              <p:nvPr/>
            </p:nvSpPr>
            <p:spPr>
              <a:xfrm>
                <a:off x="3115656" y="2973408"/>
                <a:ext cx="7295" cy="1309"/>
              </a:xfrm>
              <a:custGeom>
                <a:avLst/>
                <a:gdLst/>
                <a:ahLst/>
                <a:cxnLst/>
                <a:rect l="l" t="t" r="r" b="b"/>
                <a:pathLst>
                  <a:path w="78" h="14" fill="none" extrusionOk="0">
                    <a:moveTo>
                      <a:pt x="0" y="1"/>
                    </a:moveTo>
                    <a:lnTo>
                      <a:pt x="78" y="14"/>
                    </a:lnTo>
                  </a:path>
                </a:pathLst>
              </a:custGeom>
              <a:noFill/>
              <a:ln w="4050" cap="rnd" cmpd="sng">
                <a:solidFill>
                  <a:srgbClr val="A0D4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46" name="Google Shape;463;p18">
                <a:extLst>
                  <a:ext uri="{FF2B5EF4-FFF2-40B4-BE49-F238E27FC236}">
                    <a16:creationId xmlns:a16="http://schemas.microsoft.com/office/drawing/2014/main" id="{C398CE74-AD1F-9641-9062-DC1DB43E240E}"/>
                  </a:ext>
                </a:extLst>
              </p:cNvPr>
              <p:cNvSpPr/>
              <p:nvPr/>
            </p:nvSpPr>
            <p:spPr>
              <a:xfrm>
                <a:off x="3161017" y="2981264"/>
                <a:ext cx="34700" cy="5612"/>
              </a:xfrm>
              <a:custGeom>
                <a:avLst/>
                <a:gdLst/>
                <a:ahLst/>
                <a:cxnLst/>
                <a:rect l="l" t="t" r="r" b="b"/>
                <a:pathLst>
                  <a:path w="371" h="60" fill="none" extrusionOk="0">
                    <a:moveTo>
                      <a:pt x="1" y="1"/>
                    </a:moveTo>
                    <a:lnTo>
                      <a:pt x="370" y="59"/>
                    </a:lnTo>
                  </a:path>
                </a:pathLst>
              </a:custGeom>
              <a:noFill/>
              <a:ln w="4050" cap="rnd" cmpd="sng">
                <a:solidFill>
                  <a:srgbClr val="A0D4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47" name="Google Shape;464;p18">
                <a:extLst>
                  <a:ext uri="{FF2B5EF4-FFF2-40B4-BE49-F238E27FC236}">
                    <a16:creationId xmlns:a16="http://schemas.microsoft.com/office/drawing/2014/main" id="{59690EBF-17AC-2C44-BE70-9F92FE198AF1}"/>
                  </a:ext>
                </a:extLst>
              </p:cNvPr>
              <p:cNvSpPr/>
              <p:nvPr/>
            </p:nvSpPr>
            <p:spPr>
              <a:xfrm>
                <a:off x="3214329" y="2990430"/>
                <a:ext cx="730563" cy="121776"/>
              </a:xfrm>
              <a:custGeom>
                <a:avLst/>
                <a:gdLst/>
                <a:ahLst/>
                <a:cxnLst/>
                <a:rect l="l" t="t" r="r" b="b"/>
                <a:pathLst>
                  <a:path w="7811" h="1302" fill="none" extrusionOk="0">
                    <a:moveTo>
                      <a:pt x="1" y="0"/>
                    </a:moveTo>
                    <a:lnTo>
                      <a:pt x="7811" y="1302"/>
                    </a:lnTo>
                  </a:path>
                </a:pathLst>
              </a:custGeom>
              <a:noFill/>
              <a:ln w="4050" cap="rnd" cmpd="sng">
                <a:solidFill>
                  <a:srgbClr val="FC7A6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48" name="Google Shape;465;p18">
                <a:extLst>
                  <a:ext uri="{FF2B5EF4-FFF2-40B4-BE49-F238E27FC236}">
                    <a16:creationId xmlns:a16="http://schemas.microsoft.com/office/drawing/2014/main" id="{51331F94-DE59-6447-A04A-69305FCBAE57}"/>
                  </a:ext>
                </a:extLst>
              </p:cNvPr>
              <p:cNvSpPr/>
              <p:nvPr/>
            </p:nvSpPr>
            <p:spPr>
              <a:xfrm>
                <a:off x="2706185" y="2588818"/>
                <a:ext cx="580354" cy="58035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205" extrusionOk="0">
                    <a:moveTo>
                      <a:pt x="3103" y="1"/>
                    </a:moveTo>
                    <a:cubicBezTo>
                      <a:pt x="1393" y="1"/>
                      <a:pt x="1" y="1393"/>
                      <a:pt x="1" y="3103"/>
                    </a:cubicBezTo>
                    <a:cubicBezTo>
                      <a:pt x="1" y="4819"/>
                      <a:pt x="1393" y="6204"/>
                      <a:pt x="3103" y="6204"/>
                    </a:cubicBezTo>
                    <a:cubicBezTo>
                      <a:pt x="4819" y="6204"/>
                      <a:pt x="6204" y="4819"/>
                      <a:pt x="6204" y="3103"/>
                    </a:cubicBezTo>
                    <a:cubicBezTo>
                      <a:pt x="6204" y="1393"/>
                      <a:pt x="4819" y="1"/>
                      <a:pt x="31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rgbClr val="FC7A6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149" name="Google Shape;466;p18">
                <a:extLst>
                  <a:ext uri="{FF2B5EF4-FFF2-40B4-BE49-F238E27FC236}">
                    <a16:creationId xmlns:a16="http://schemas.microsoft.com/office/drawing/2014/main" id="{9F055A7C-0B9E-794D-9F05-A0FE2B3724A3}"/>
                  </a:ext>
                </a:extLst>
              </p:cNvPr>
              <p:cNvSpPr/>
              <p:nvPr/>
            </p:nvSpPr>
            <p:spPr>
              <a:xfrm>
                <a:off x="2832169" y="2893441"/>
                <a:ext cx="151519" cy="149554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1599" extrusionOk="0">
                    <a:moveTo>
                      <a:pt x="1315" y="1"/>
                    </a:moveTo>
                    <a:lnTo>
                      <a:pt x="78" y="1238"/>
                    </a:lnTo>
                    <a:cubicBezTo>
                      <a:pt x="1" y="1316"/>
                      <a:pt x="1" y="1439"/>
                      <a:pt x="72" y="1523"/>
                    </a:cubicBezTo>
                    <a:cubicBezTo>
                      <a:pt x="72" y="1523"/>
                      <a:pt x="78" y="1529"/>
                      <a:pt x="78" y="1536"/>
                    </a:cubicBezTo>
                    <a:lnTo>
                      <a:pt x="85" y="1536"/>
                    </a:lnTo>
                    <a:cubicBezTo>
                      <a:pt x="127" y="1578"/>
                      <a:pt x="180" y="1599"/>
                      <a:pt x="234" y="1599"/>
                    </a:cubicBezTo>
                    <a:cubicBezTo>
                      <a:pt x="287" y="1599"/>
                      <a:pt x="341" y="1578"/>
                      <a:pt x="383" y="1536"/>
                    </a:cubicBezTo>
                    <a:lnTo>
                      <a:pt x="1620" y="305"/>
                    </a:lnTo>
                    <a:lnTo>
                      <a:pt x="13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50" name="Google Shape;467;p18">
                <a:extLst>
                  <a:ext uri="{FF2B5EF4-FFF2-40B4-BE49-F238E27FC236}">
                    <a16:creationId xmlns:a16="http://schemas.microsoft.com/office/drawing/2014/main" id="{43B227B2-A81F-7C41-8A32-213266AD09DE}"/>
                  </a:ext>
                </a:extLst>
              </p:cNvPr>
              <p:cNvSpPr/>
              <p:nvPr/>
            </p:nvSpPr>
            <p:spPr>
              <a:xfrm>
                <a:off x="2953289" y="2882591"/>
                <a:ext cx="40686" cy="4068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435" extrusionOk="0">
                    <a:moveTo>
                      <a:pt x="273" y="0"/>
                    </a:moveTo>
                    <a:lnTo>
                      <a:pt x="1" y="272"/>
                    </a:lnTo>
                    <a:lnTo>
                      <a:pt x="169" y="434"/>
                    </a:lnTo>
                    <a:lnTo>
                      <a:pt x="435" y="169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51" name="Google Shape;468;p18">
                <a:extLst>
                  <a:ext uri="{FF2B5EF4-FFF2-40B4-BE49-F238E27FC236}">
                    <a16:creationId xmlns:a16="http://schemas.microsoft.com/office/drawing/2014/main" id="{3886C281-C658-4C46-9ED5-658DC6E01196}"/>
                  </a:ext>
                </a:extLst>
              </p:cNvPr>
              <p:cNvSpPr/>
              <p:nvPr/>
            </p:nvSpPr>
            <p:spPr>
              <a:xfrm>
                <a:off x="2963016" y="2728737"/>
                <a:ext cx="183599" cy="182383"/>
              </a:xfrm>
              <a:custGeom>
                <a:avLst/>
                <a:gdLst/>
                <a:ahLst/>
                <a:cxnLst/>
                <a:rect l="l" t="t" r="r" b="b"/>
                <a:pathLst>
                  <a:path w="1963" h="1950" extrusionOk="0">
                    <a:moveTo>
                      <a:pt x="985" y="1"/>
                    </a:moveTo>
                    <a:cubicBezTo>
                      <a:pt x="441" y="1"/>
                      <a:pt x="0" y="434"/>
                      <a:pt x="0" y="972"/>
                    </a:cubicBezTo>
                    <a:cubicBezTo>
                      <a:pt x="0" y="1509"/>
                      <a:pt x="441" y="1950"/>
                      <a:pt x="985" y="1950"/>
                    </a:cubicBezTo>
                    <a:cubicBezTo>
                      <a:pt x="1522" y="1950"/>
                      <a:pt x="1963" y="1509"/>
                      <a:pt x="1963" y="972"/>
                    </a:cubicBezTo>
                    <a:cubicBezTo>
                      <a:pt x="1963" y="434"/>
                      <a:pt x="1522" y="1"/>
                      <a:pt x="985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solidFill>
                  <a:srgbClr val="FC7A69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152" name="Google Shape;469;p18">
                <a:extLst>
                  <a:ext uri="{FF2B5EF4-FFF2-40B4-BE49-F238E27FC236}">
                    <a16:creationId xmlns:a16="http://schemas.microsoft.com/office/drawing/2014/main" id="{92BA4C93-F20F-904F-A9B7-203B2AB2E594}"/>
                  </a:ext>
                </a:extLst>
              </p:cNvPr>
              <p:cNvSpPr/>
              <p:nvPr/>
            </p:nvSpPr>
            <p:spPr>
              <a:xfrm>
                <a:off x="2940008" y="2715269"/>
                <a:ext cx="229616" cy="209227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2237" extrusionOk="0">
                    <a:moveTo>
                      <a:pt x="1231" y="219"/>
                    </a:moveTo>
                    <a:cubicBezTo>
                      <a:pt x="1461" y="219"/>
                      <a:pt x="1690" y="306"/>
                      <a:pt x="1865" y="481"/>
                    </a:cubicBezTo>
                    <a:cubicBezTo>
                      <a:pt x="2215" y="831"/>
                      <a:pt x="2215" y="1401"/>
                      <a:pt x="1865" y="1751"/>
                    </a:cubicBezTo>
                    <a:cubicBezTo>
                      <a:pt x="1690" y="1925"/>
                      <a:pt x="1461" y="2013"/>
                      <a:pt x="1231" y="2013"/>
                    </a:cubicBezTo>
                    <a:cubicBezTo>
                      <a:pt x="1001" y="2013"/>
                      <a:pt x="771" y="1925"/>
                      <a:pt x="596" y="1751"/>
                    </a:cubicBezTo>
                    <a:cubicBezTo>
                      <a:pt x="246" y="1401"/>
                      <a:pt x="246" y="831"/>
                      <a:pt x="596" y="481"/>
                    </a:cubicBezTo>
                    <a:cubicBezTo>
                      <a:pt x="771" y="306"/>
                      <a:pt x="1001" y="219"/>
                      <a:pt x="1231" y="219"/>
                    </a:cubicBezTo>
                    <a:close/>
                    <a:moveTo>
                      <a:pt x="1228" y="0"/>
                    </a:moveTo>
                    <a:cubicBezTo>
                      <a:pt x="943" y="0"/>
                      <a:pt x="658" y="109"/>
                      <a:pt x="441" y="326"/>
                    </a:cubicBezTo>
                    <a:cubicBezTo>
                      <a:pt x="0" y="766"/>
                      <a:pt x="0" y="1472"/>
                      <a:pt x="441" y="1906"/>
                    </a:cubicBezTo>
                    <a:cubicBezTo>
                      <a:pt x="658" y="2126"/>
                      <a:pt x="943" y="2236"/>
                      <a:pt x="1228" y="2236"/>
                    </a:cubicBezTo>
                    <a:cubicBezTo>
                      <a:pt x="1514" y="2236"/>
                      <a:pt x="1801" y="2126"/>
                      <a:pt x="2021" y="1906"/>
                    </a:cubicBezTo>
                    <a:cubicBezTo>
                      <a:pt x="2455" y="1472"/>
                      <a:pt x="2455" y="766"/>
                      <a:pt x="2021" y="326"/>
                    </a:cubicBezTo>
                    <a:cubicBezTo>
                      <a:pt x="1801" y="109"/>
                      <a:pt x="1514" y="0"/>
                      <a:pt x="12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rgbClr val="FC7A69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153" name="Google Shape;470;p18">
                <a:extLst>
                  <a:ext uri="{FF2B5EF4-FFF2-40B4-BE49-F238E27FC236}">
                    <a16:creationId xmlns:a16="http://schemas.microsoft.com/office/drawing/2014/main" id="{149141CE-3F06-E94A-8161-4118DA166BAB}"/>
                  </a:ext>
                </a:extLst>
              </p:cNvPr>
              <p:cNvSpPr/>
              <p:nvPr/>
            </p:nvSpPr>
            <p:spPr>
              <a:xfrm>
                <a:off x="2943656" y="2891383"/>
                <a:ext cx="41808" cy="41901"/>
              </a:xfrm>
              <a:custGeom>
                <a:avLst/>
                <a:gdLst/>
                <a:ahLst/>
                <a:cxnLst/>
                <a:rect l="l" t="t" r="r" b="b"/>
                <a:pathLst>
                  <a:path w="447" h="448" extrusionOk="0">
                    <a:moveTo>
                      <a:pt x="123" y="0"/>
                    </a:moveTo>
                    <a:cubicBezTo>
                      <a:pt x="113" y="0"/>
                      <a:pt x="104" y="4"/>
                      <a:pt x="97" y="10"/>
                    </a:cubicBezTo>
                    <a:lnTo>
                      <a:pt x="13" y="101"/>
                    </a:lnTo>
                    <a:cubicBezTo>
                      <a:pt x="0" y="114"/>
                      <a:pt x="0" y="133"/>
                      <a:pt x="13" y="146"/>
                    </a:cubicBezTo>
                    <a:lnTo>
                      <a:pt x="298" y="437"/>
                    </a:lnTo>
                    <a:cubicBezTo>
                      <a:pt x="305" y="444"/>
                      <a:pt x="314" y="447"/>
                      <a:pt x="324" y="447"/>
                    </a:cubicBezTo>
                    <a:cubicBezTo>
                      <a:pt x="334" y="447"/>
                      <a:pt x="343" y="444"/>
                      <a:pt x="350" y="437"/>
                    </a:cubicBezTo>
                    <a:lnTo>
                      <a:pt x="434" y="347"/>
                    </a:lnTo>
                    <a:cubicBezTo>
                      <a:pt x="447" y="334"/>
                      <a:pt x="447" y="314"/>
                      <a:pt x="434" y="301"/>
                    </a:cubicBezTo>
                    <a:lnTo>
                      <a:pt x="149" y="10"/>
                    </a:lnTo>
                    <a:cubicBezTo>
                      <a:pt x="143" y="4"/>
                      <a:pt x="133" y="0"/>
                      <a:pt x="1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7" name="Google Shape;471;p18">
              <a:extLst>
                <a:ext uri="{FF2B5EF4-FFF2-40B4-BE49-F238E27FC236}">
                  <a16:creationId xmlns:a16="http://schemas.microsoft.com/office/drawing/2014/main" id="{8F8763A6-FCE4-7049-B58D-F94B68888CBA}"/>
                </a:ext>
              </a:extLst>
            </p:cNvPr>
            <p:cNvGrpSpPr/>
            <p:nvPr/>
          </p:nvGrpSpPr>
          <p:grpSpPr>
            <a:xfrm>
              <a:off x="1445876" y="1674475"/>
              <a:ext cx="930512" cy="1202594"/>
              <a:chOff x="3270727" y="1768198"/>
              <a:chExt cx="930512" cy="1202594"/>
            </a:xfrm>
          </p:grpSpPr>
          <p:sp>
            <p:nvSpPr>
              <p:cNvPr id="155" name="Google Shape;472;p18">
                <a:extLst>
                  <a:ext uri="{FF2B5EF4-FFF2-40B4-BE49-F238E27FC236}">
                    <a16:creationId xmlns:a16="http://schemas.microsoft.com/office/drawing/2014/main" id="{42A3EBCF-B3B9-B844-B948-176195CDA832}"/>
                  </a:ext>
                </a:extLst>
              </p:cNvPr>
              <p:cNvSpPr/>
              <p:nvPr/>
            </p:nvSpPr>
            <p:spPr>
              <a:xfrm>
                <a:off x="3612295" y="2329650"/>
                <a:ext cx="4957" cy="6079"/>
              </a:xfrm>
              <a:custGeom>
                <a:avLst/>
                <a:gdLst/>
                <a:ahLst/>
                <a:cxnLst/>
                <a:rect l="l" t="t" r="r" b="b"/>
                <a:pathLst>
                  <a:path w="53" h="65" fill="none" extrusionOk="0">
                    <a:moveTo>
                      <a:pt x="0" y="0"/>
                    </a:moveTo>
                    <a:lnTo>
                      <a:pt x="52" y="65"/>
                    </a:lnTo>
                  </a:path>
                </a:pathLst>
              </a:custGeom>
              <a:noFill/>
              <a:ln w="4050" cap="rnd" cmpd="sng">
                <a:solidFill>
                  <a:srgbClr val="A0D4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56" name="Google Shape;473;p18">
                <a:extLst>
                  <a:ext uri="{FF2B5EF4-FFF2-40B4-BE49-F238E27FC236}">
                    <a16:creationId xmlns:a16="http://schemas.microsoft.com/office/drawing/2014/main" id="{1B8606F7-F66B-FD48-A414-DE16B236086B}"/>
                  </a:ext>
                </a:extLst>
              </p:cNvPr>
              <p:cNvSpPr/>
              <p:nvPr/>
            </p:nvSpPr>
            <p:spPr>
              <a:xfrm>
                <a:off x="3679788" y="2322684"/>
                <a:ext cx="521451" cy="648108"/>
              </a:xfrm>
              <a:custGeom>
                <a:avLst/>
                <a:gdLst/>
                <a:ahLst/>
                <a:cxnLst/>
                <a:rect l="l" t="t" r="r" b="b"/>
                <a:pathLst>
                  <a:path w="4961" h="6166" fill="none" extrusionOk="0">
                    <a:moveTo>
                      <a:pt x="0" y="0"/>
                    </a:moveTo>
                    <a:lnTo>
                      <a:pt x="4961" y="6165"/>
                    </a:lnTo>
                  </a:path>
                </a:pathLst>
              </a:custGeom>
              <a:noFill/>
              <a:ln w="4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57" name="Google Shape;474;p18">
                <a:extLst>
                  <a:ext uri="{FF2B5EF4-FFF2-40B4-BE49-F238E27FC236}">
                    <a16:creationId xmlns:a16="http://schemas.microsoft.com/office/drawing/2014/main" id="{FEA703B6-61FC-2A42-9558-D328AAFC7BCD}"/>
                  </a:ext>
                </a:extLst>
              </p:cNvPr>
              <p:cNvSpPr/>
              <p:nvPr/>
            </p:nvSpPr>
            <p:spPr>
              <a:xfrm>
                <a:off x="3270727" y="1768198"/>
                <a:ext cx="580260" cy="580260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6204" extrusionOk="0">
                    <a:moveTo>
                      <a:pt x="3102" y="0"/>
                    </a:moveTo>
                    <a:cubicBezTo>
                      <a:pt x="1392" y="0"/>
                      <a:pt x="0" y="1386"/>
                      <a:pt x="0" y="3102"/>
                    </a:cubicBezTo>
                    <a:cubicBezTo>
                      <a:pt x="0" y="4812"/>
                      <a:pt x="1392" y="6204"/>
                      <a:pt x="3102" y="6204"/>
                    </a:cubicBezTo>
                    <a:cubicBezTo>
                      <a:pt x="4818" y="6204"/>
                      <a:pt x="6204" y="4812"/>
                      <a:pt x="6204" y="3102"/>
                    </a:cubicBezTo>
                    <a:cubicBezTo>
                      <a:pt x="6204" y="1386"/>
                      <a:pt x="4818" y="0"/>
                      <a:pt x="31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58" name="Google Shape;475;p18">
                <a:extLst>
                  <a:ext uri="{FF2B5EF4-FFF2-40B4-BE49-F238E27FC236}">
                    <a16:creationId xmlns:a16="http://schemas.microsoft.com/office/drawing/2014/main" id="{0971284D-E8C8-4548-BD5F-DAA0398C4F10}"/>
                  </a:ext>
                </a:extLst>
              </p:cNvPr>
              <p:cNvSpPr/>
              <p:nvPr/>
            </p:nvSpPr>
            <p:spPr>
              <a:xfrm>
                <a:off x="3440856" y="1870519"/>
                <a:ext cx="240559" cy="299857"/>
              </a:xfrm>
              <a:custGeom>
                <a:avLst/>
                <a:gdLst/>
                <a:ahLst/>
                <a:cxnLst/>
                <a:rect l="l" t="t" r="r" b="b"/>
                <a:pathLst>
                  <a:path w="2572" h="3206" extrusionOk="0">
                    <a:moveTo>
                      <a:pt x="1283" y="0"/>
                    </a:moveTo>
                    <a:cubicBezTo>
                      <a:pt x="577" y="0"/>
                      <a:pt x="7" y="577"/>
                      <a:pt x="7" y="1283"/>
                    </a:cubicBezTo>
                    <a:cubicBezTo>
                      <a:pt x="7" y="1296"/>
                      <a:pt x="7" y="1309"/>
                      <a:pt x="7" y="1321"/>
                    </a:cubicBezTo>
                    <a:cubicBezTo>
                      <a:pt x="7" y="1321"/>
                      <a:pt x="1" y="2040"/>
                      <a:pt x="622" y="2591"/>
                    </a:cubicBezTo>
                    <a:cubicBezTo>
                      <a:pt x="622" y="2591"/>
                      <a:pt x="830" y="2740"/>
                      <a:pt x="830" y="3206"/>
                    </a:cubicBezTo>
                    <a:lnTo>
                      <a:pt x="1743" y="3206"/>
                    </a:lnTo>
                    <a:cubicBezTo>
                      <a:pt x="1743" y="2740"/>
                      <a:pt x="1944" y="2591"/>
                      <a:pt x="1944" y="2591"/>
                    </a:cubicBezTo>
                    <a:cubicBezTo>
                      <a:pt x="2572" y="2040"/>
                      <a:pt x="2565" y="1321"/>
                      <a:pt x="2565" y="1321"/>
                    </a:cubicBezTo>
                    <a:cubicBezTo>
                      <a:pt x="2565" y="1309"/>
                      <a:pt x="2565" y="1296"/>
                      <a:pt x="2565" y="1283"/>
                    </a:cubicBezTo>
                    <a:cubicBezTo>
                      <a:pt x="2565" y="577"/>
                      <a:pt x="1989" y="0"/>
                      <a:pt x="12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59" name="Google Shape;476;p18">
                <a:extLst>
                  <a:ext uri="{FF2B5EF4-FFF2-40B4-BE49-F238E27FC236}">
                    <a16:creationId xmlns:a16="http://schemas.microsoft.com/office/drawing/2014/main" id="{64778F11-CCAF-0141-9033-4ECA6BEB7B7A}"/>
                  </a:ext>
                </a:extLst>
              </p:cNvPr>
              <p:cNvSpPr/>
              <p:nvPr/>
            </p:nvSpPr>
            <p:spPr>
              <a:xfrm>
                <a:off x="3517831" y="2034474"/>
                <a:ext cx="86048" cy="132345"/>
              </a:xfrm>
              <a:custGeom>
                <a:avLst/>
                <a:gdLst/>
                <a:ahLst/>
                <a:cxnLst/>
                <a:rect l="l" t="t" r="r" b="b"/>
                <a:pathLst>
                  <a:path w="920" h="1415" extrusionOk="0">
                    <a:moveTo>
                      <a:pt x="104" y="67"/>
                    </a:moveTo>
                    <a:cubicBezTo>
                      <a:pt x="104" y="67"/>
                      <a:pt x="130" y="74"/>
                      <a:pt x="162" y="106"/>
                    </a:cubicBezTo>
                    <a:cubicBezTo>
                      <a:pt x="201" y="151"/>
                      <a:pt x="227" y="248"/>
                      <a:pt x="246" y="371"/>
                    </a:cubicBezTo>
                    <a:lnTo>
                      <a:pt x="188" y="371"/>
                    </a:lnTo>
                    <a:cubicBezTo>
                      <a:pt x="130" y="352"/>
                      <a:pt x="91" y="274"/>
                      <a:pt x="78" y="197"/>
                    </a:cubicBezTo>
                    <a:cubicBezTo>
                      <a:pt x="71" y="125"/>
                      <a:pt x="84" y="74"/>
                      <a:pt x="104" y="67"/>
                    </a:cubicBezTo>
                    <a:close/>
                    <a:moveTo>
                      <a:pt x="823" y="67"/>
                    </a:moveTo>
                    <a:cubicBezTo>
                      <a:pt x="836" y="74"/>
                      <a:pt x="855" y="125"/>
                      <a:pt x="842" y="190"/>
                    </a:cubicBezTo>
                    <a:cubicBezTo>
                      <a:pt x="836" y="268"/>
                      <a:pt x="797" y="352"/>
                      <a:pt x="738" y="371"/>
                    </a:cubicBezTo>
                    <a:lnTo>
                      <a:pt x="674" y="371"/>
                    </a:lnTo>
                    <a:cubicBezTo>
                      <a:pt x="693" y="248"/>
                      <a:pt x="725" y="151"/>
                      <a:pt x="764" y="106"/>
                    </a:cubicBezTo>
                    <a:cubicBezTo>
                      <a:pt x="797" y="74"/>
                      <a:pt x="816" y="67"/>
                      <a:pt x="823" y="67"/>
                    </a:cubicBezTo>
                    <a:close/>
                    <a:moveTo>
                      <a:pt x="107" y="1"/>
                    </a:moveTo>
                    <a:cubicBezTo>
                      <a:pt x="92" y="1"/>
                      <a:pt x="80" y="4"/>
                      <a:pt x="71" y="9"/>
                    </a:cubicBezTo>
                    <a:cubicBezTo>
                      <a:pt x="13" y="35"/>
                      <a:pt x="0" y="125"/>
                      <a:pt x="13" y="203"/>
                    </a:cubicBezTo>
                    <a:cubicBezTo>
                      <a:pt x="26" y="300"/>
                      <a:pt x="78" y="417"/>
                      <a:pt x="182" y="436"/>
                    </a:cubicBezTo>
                    <a:lnTo>
                      <a:pt x="259" y="436"/>
                    </a:lnTo>
                    <a:cubicBezTo>
                      <a:pt x="298" y="754"/>
                      <a:pt x="292" y="1200"/>
                      <a:pt x="279" y="1408"/>
                    </a:cubicBezTo>
                    <a:lnTo>
                      <a:pt x="350" y="1414"/>
                    </a:lnTo>
                    <a:cubicBezTo>
                      <a:pt x="350" y="1408"/>
                      <a:pt x="363" y="1129"/>
                      <a:pt x="350" y="825"/>
                    </a:cubicBezTo>
                    <a:cubicBezTo>
                      <a:pt x="350" y="676"/>
                      <a:pt x="343" y="546"/>
                      <a:pt x="324" y="436"/>
                    </a:cubicBezTo>
                    <a:lnTo>
                      <a:pt x="596" y="436"/>
                    </a:lnTo>
                    <a:cubicBezTo>
                      <a:pt x="583" y="546"/>
                      <a:pt x="577" y="676"/>
                      <a:pt x="570" y="825"/>
                    </a:cubicBezTo>
                    <a:cubicBezTo>
                      <a:pt x="564" y="1129"/>
                      <a:pt x="577" y="1414"/>
                      <a:pt x="577" y="1414"/>
                    </a:cubicBezTo>
                    <a:lnTo>
                      <a:pt x="648" y="1408"/>
                    </a:lnTo>
                    <a:cubicBezTo>
                      <a:pt x="635" y="1200"/>
                      <a:pt x="628" y="754"/>
                      <a:pt x="667" y="436"/>
                    </a:cubicBezTo>
                    <a:lnTo>
                      <a:pt x="745" y="436"/>
                    </a:lnTo>
                    <a:cubicBezTo>
                      <a:pt x="849" y="417"/>
                      <a:pt x="900" y="300"/>
                      <a:pt x="913" y="203"/>
                    </a:cubicBezTo>
                    <a:cubicBezTo>
                      <a:pt x="920" y="125"/>
                      <a:pt x="913" y="35"/>
                      <a:pt x="855" y="9"/>
                    </a:cubicBezTo>
                    <a:cubicBezTo>
                      <a:pt x="844" y="4"/>
                      <a:pt x="831" y="1"/>
                      <a:pt x="817" y="1"/>
                    </a:cubicBezTo>
                    <a:cubicBezTo>
                      <a:pt x="789" y="1"/>
                      <a:pt x="755" y="14"/>
                      <a:pt x="713" y="61"/>
                    </a:cubicBezTo>
                    <a:cubicBezTo>
                      <a:pt x="667" y="112"/>
                      <a:pt x="628" y="216"/>
                      <a:pt x="609" y="371"/>
                    </a:cubicBezTo>
                    <a:lnTo>
                      <a:pt x="318" y="371"/>
                    </a:lnTo>
                    <a:cubicBezTo>
                      <a:pt x="292" y="216"/>
                      <a:pt x="259" y="112"/>
                      <a:pt x="207" y="61"/>
                    </a:cubicBezTo>
                    <a:cubicBezTo>
                      <a:pt x="169" y="14"/>
                      <a:pt x="134" y="1"/>
                      <a:pt x="1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60" name="Google Shape;477;p18">
                <a:extLst>
                  <a:ext uri="{FF2B5EF4-FFF2-40B4-BE49-F238E27FC236}">
                    <a16:creationId xmlns:a16="http://schemas.microsoft.com/office/drawing/2014/main" id="{3DBEA6D9-5A32-AB4F-A145-3D4B209F97F4}"/>
                  </a:ext>
                </a:extLst>
              </p:cNvPr>
              <p:cNvSpPr/>
              <p:nvPr/>
            </p:nvSpPr>
            <p:spPr>
              <a:xfrm>
                <a:off x="3542616" y="2233316"/>
                <a:ext cx="36477" cy="12159"/>
              </a:xfrm>
              <a:custGeom>
                <a:avLst/>
                <a:gdLst/>
                <a:ahLst/>
                <a:cxnLst/>
                <a:rect l="l" t="t" r="r" b="b"/>
                <a:pathLst>
                  <a:path w="390" h="130" extrusionOk="0">
                    <a:moveTo>
                      <a:pt x="137" y="0"/>
                    </a:moveTo>
                    <a:lnTo>
                      <a:pt x="137" y="7"/>
                    </a:lnTo>
                    <a:lnTo>
                      <a:pt x="1" y="13"/>
                    </a:lnTo>
                    <a:cubicBezTo>
                      <a:pt x="1" y="13"/>
                      <a:pt x="33" y="130"/>
                      <a:pt x="65" y="130"/>
                    </a:cubicBezTo>
                    <a:lnTo>
                      <a:pt x="324" y="130"/>
                    </a:lnTo>
                    <a:cubicBezTo>
                      <a:pt x="357" y="130"/>
                      <a:pt x="389" y="13"/>
                      <a:pt x="389" y="13"/>
                    </a:cubicBezTo>
                    <a:lnTo>
                      <a:pt x="253" y="7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61" name="Google Shape;478;p18">
                <a:extLst>
                  <a:ext uri="{FF2B5EF4-FFF2-40B4-BE49-F238E27FC236}">
                    <a16:creationId xmlns:a16="http://schemas.microsoft.com/office/drawing/2014/main" id="{1C37CE8A-8429-D743-8AA7-E39568E8A8C9}"/>
                  </a:ext>
                </a:extLst>
              </p:cNvPr>
              <p:cNvSpPr/>
              <p:nvPr/>
            </p:nvSpPr>
            <p:spPr>
              <a:xfrm>
                <a:off x="3525033" y="2218164"/>
                <a:ext cx="71644" cy="19454"/>
              </a:xfrm>
              <a:custGeom>
                <a:avLst/>
                <a:gdLst/>
                <a:ahLst/>
                <a:cxnLst/>
                <a:rect l="l" t="t" r="r" b="b"/>
                <a:pathLst>
                  <a:path w="766" h="208" extrusionOk="0">
                    <a:moveTo>
                      <a:pt x="1" y="1"/>
                    </a:moveTo>
                    <a:cubicBezTo>
                      <a:pt x="1" y="1"/>
                      <a:pt x="20" y="26"/>
                      <a:pt x="46" y="72"/>
                    </a:cubicBezTo>
                    <a:cubicBezTo>
                      <a:pt x="59" y="98"/>
                      <a:pt x="72" y="137"/>
                      <a:pt x="85" y="175"/>
                    </a:cubicBezTo>
                    <a:cubicBezTo>
                      <a:pt x="92" y="195"/>
                      <a:pt x="111" y="208"/>
                      <a:pt x="130" y="208"/>
                    </a:cubicBezTo>
                    <a:lnTo>
                      <a:pt x="642" y="208"/>
                    </a:lnTo>
                    <a:cubicBezTo>
                      <a:pt x="661" y="208"/>
                      <a:pt x="681" y="195"/>
                      <a:pt x="687" y="175"/>
                    </a:cubicBezTo>
                    <a:cubicBezTo>
                      <a:pt x="694" y="137"/>
                      <a:pt x="713" y="98"/>
                      <a:pt x="726" y="72"/>
                    </a:cubicBezTo>
                    <a:cubicBezTo>
                      <a:pt x="746" y="26"/>
                      <a:pt x="765" y="1"/>
                      <a:pt x="7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62" name="Google Shape;479;p18">
                <a:extLst>
                  <a:ext uri="{FF2B5EF4-FFF2-40B4-BE49-F238E27FC236}">
                    <a16:creationId xmlns:a16="http://schemas.microsoft.com/office/drawing/2014/main" id="{4C24183E-3E98-F34A-A09C-2CCB491A68C8}"/>
                  </a:ext>
                </a:extLst>
              </p:cNvPr>
              <p:cNvSpPr/>
              <p:nvPr/>
            </p:nvSpPr>
            <p:spPr>
              <a:xfrm>
                <a:off x="3525033" y="2218164"/>
                <a:ext cx="71644" cy="6734"/>
              </a:xfrm>
              <a:custGeom>
                <a:avLst/>
                <a:gdLst/>
                <a:ahLst/>
                <a:cxnLst/>
                <a:rect l="l" t="t" r="r" b="b"/>
                <a:pathLst>
                  <a:path w="766" h="72" extrusionOk="0">
                    <a:moveTo>
                      <a:pt x="1" y="1"/>
                    </a:moveTo>
                    <a:cubicBezTo>
                      <a:pt x="1" y="1"/>
                      <a:pt x="20" y="26"/>
                      <a:pt x="40" y="72"/>
                    </a:cubicBezTo>
                    <a:lnTo>
                      <a:pt x="726" y="72"/>
                    </a:lnTo>
                    <a:cubicBezTo>
                      <a:pt x="746" y="26"/>
                      <a:pt x="765" y="1"/>
                      <a:pt x="7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63" name="Google Shape;480;p18">
                <a:extLst>
                  <a:ext uri="{FF2B5EF4-FFF2-40B4-BE49-F238E27FC236}">
                    <a16:creationId xmlns:a16="http://schemas.microsoft.com/office/drawing/2014/main" id="{31A16D8B-B407-E241-91B4-973192BABCDC}"/>
                  </a:ext>
                </a:extLst>
              </p:cNvPr>
              <p:cNvSpPr/>
              <p:nvPr/>
            </p:nvSpPr>
            <p:spPr>
              <a:xfrm>
                <a:off x="3508759" y="2199365"/>
                <a:ext cx="104847" cy="21886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4" extrusionOk="0">
                    <a:moveTo>
                      <a:pt x="117" y="1"/>
                    </a:moveTo>
                    <a:cubicBezTo>
                      <a:pt x="52" y="1"/>
                      <a:pt x="0" y="53"/>
                      <a:pt x="0" y="117"/>
                    </a:cubicBezTo>
                    <a:cubicBezTo>
                      <a:pt x="0" y="182"/>
                      <a:pt x="52" y="234"/>
                      <a:pt x="117" y="234"/>
                    </a:cubicBezTo>
                    <a:lnTo>
                      <a:pt x="1004" y="234"/>
                    </a:lnTo>
                    <a:cubicBezTo>
                      <a:pt x="1069" y="234"/>
                      <a:pt x="1120" y="182"/>
                      <a:pt x="1120" y="117"/>
                    </a:cubicBezTo>
                    <a:cubicBezTo>
                      <a:pt x="1120" y="53"/>
                      <a:pt x="1069" y="1"/>
                      <a:pt x="1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64" name="Google Shape;481;p18">
                <a:extLst>
                  <a:ext uri="{FF2B5EF4-FFF2-40B4-BE49-F238E27FC236}">
                    <a16:creationId xmlns:a16="http://schemas.microsoft.com/office/drawing/2014/main" id="{271EE9ED-42F5-B443-88B3-5337C2306AC8}"/>
                  </a:ext>
                </a:extLst>
              </p:cNvPr>
              <p:cNvSpPr/>
              <p:nvPr/>
            </p:nvSpPr>
            <p:spPr>
              <a:xfrm>
                <a:off x="3509974" y="2199365"/>
                <a:ext cx="102415" cy="617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66" extrusionOk="0">
                    <a:moveTo>
                      <a:pt x="104" y="1"/>
                    </a:moveTo>
                    <a:cubicBezTo>
                      <a:pt x="71" y="1"/>
                      <a:pt x="45" y="14"/>
                      <a:pt x="19" y="33"/>
                    </a:cubicBezTo>
                    <a:cubicBezTo>
                      <a:pt x="13" y="46"/>
                      <a:pt x="6" y="53"/>
                      <a:pt x="0" y="66"/>
                    </a:cubicBezTo>
                    <a:lnTo>
                      <a:pt x="1094" y="66"/>
                    </a:lnTo>
                    <a:cubicBezTo>
                      <a:pt x="1075" y="27"/>
                      <a:pt x="1036" y="1"/>
                      <a:pt x="9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65" name="Google Shape;482;p18">
                <a:extLst>
                  <a:ext uri="{FF2B5EF4-FFF2-40B4-BE49-F238E27FC236}">
                    <a16:creationId xmlns:a16="http://schemas.microsoft.com/office/drawing/2014/main" id="{F68CD1F7-CE2A-244F-A6A3-B8D58E200F76}"/>
                  </a:ext>
                </a:extLst>
              </p:cNvPr>
              <p:cNvSpPr/>
              <p:nvPr/>
            </p:nvSpPr>
            <p:spPr>
              <a:xfrm>
                <a:off x="3508759" y="2179444"/>
                <a:ext cx="104847" cy="21886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4" extrusionOk="0">
                    <a:moveTo>
                      <a:pt x="117" y="0"/>
                    </a:moveTo>
                    <a:cubicBezTo>
                      <a:pt x="84" y="0"/>
                      <a:pt x="52" y="13"/>
                      <a:pt x="32" y="39"/>
                    </a:cubicBezTo>
                    <a:cubicBezTo>
                      <a:pt x="26" y="45"/>
                      <a:pt x="19" y="58"/>
                      <a:pt x="13" y="65"/>
                    </a:cubicBezTo>
                    <a:cubicBezTo>
                      <a:pt x="7" y="84"/>
                      <a:pt x="0" y="97"/>
                      <a:pt x="0" y="117"/>
                    </a:cubicBezTo>
                    <a:cubicBezTo>
                      <a:pt x="0" y="181"/>
                      <a:pt x="52" y="233"/>
                      <a:pt x="117" y="233"/>
                    </a:cubicBezTo>
                    <a:lnTo>
                      <a:pt x="1004" y="233"/>
                    </a:lnTo>
                    <a:cubicBezTo>
                      <a:pt x="1036" y="233"/>
                      <a:pt x="1062" y="220"/>
                      <a:pt x="1082" y="201"/>
                    </a:cubicBezTo>
                    <a:cubicBezTo>
                      <a:pt x="1107" y="181"/>
                      <a:pt x="1120" y="149"/>
                      <a:pt x="1120" y="117"/>
                    </a:cubicBezTo>
                    <a:cubicBezTo>
                      <a:pt x="1120" y="104"/>
                      <a:pt x="1114" y="84"/>
                      <a:pt x="1107" y="65"/>
                    </a:cubicBezTo>
                    <a:cubicBezTo>
                      <a:pt x="1088" y="32"/>
                      <a:pt x="1049" y="0"/>
                      <a:pt x="10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66" name="Google Shape;483;p18">
                <a:extLst>
                  <a:ext uri="{FF2B5EF4-FFF2-40B4-BE49-F238E27FC236}">
                    <a16:creationId xmlns:a16="http://schemas.microsoft.com/office/drawing/2014/main" id="{21B0D6F1-F48D-CA42-B279-788FA21FF75E}"/>
                  </a:ext>
                </a:extLst>
              </p:cNvPr>
              <p:cNvSpPr/>
              <p:nvPr/>
            </p:nvSpPr>
            <p:spPr>
              <a:xfrm>
                <a:off x="3509974" y="2179911"/>
                <a:ext cx="102415" cy="6267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67" extrusionOk="0">
                    <a:moveTo>
                      <a:pt x="1002" y="1"/>
                    </a:moveTo>
                    <a:cubicBezTo>
                      <a:pt x="999" y="1"/>
                      <a:pt x="995" y="1"/>
                      <a:pt x="991" y="2"/>
                    </a:cubicBezTo>
                    <a:lnTo>
                      <a:pt x="104" y="2"/>
                    </a:lnTo>
                    <a:cubicBezTo>
                      <a:pt x="71" y="2"/>
                      <a:pt x="45" y="14"/>
                      <a:pt x="19" y="34"/>
                    </a:cubicBezTo>
                    <a:cubicBezTo>
                      <a:pt x="13" y="40"/>
                      <a:pt x="6" y="53"/>
                      <a:pt x="0" y="66"/>
                    </a:cubicBezTo>
                    <a:lnTo>
                      <a:pt x="1094" y="66"/>
                    </a:lnTo>
                    <a:cubicBezTo>
                      <a:pt x="1077" y="31"/>
                      <a:pt x="1043" y="1"/>
                      <a:pt x="10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67" name="Google Shape;484;p18">
                <a:extLst>
                  <a:ext uri="{FF2B5EF4-FFF2-40B4-BE49-F238E27FC236}">
                    <a16:creationId xmlns:a16="http://schemas.microsoft.com/office/drawing/2014/main" id="{3436EC2D-DBB4-7B46-9CD1-152231217E6C}"/>
                  </a:ext>
                </a:extLst>
              </p:cNvPr>
              <p:cNvSpPr/>
              <p:nvPr/>
            </p:nvSpPr>
            <p:spPr>
              <a:xfrm>
                <a:off x="3508759" y="2159990"/>
                <a:ext cx="104847" cy="21886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4" extrusionOk="0">
                    <a:moveTo>
                      <a:pt x="117" y="1"/>
                    </a:moveTo>
                    <a:cubicBezTo>
                      <a:pt x="52" y="1"/>
                      <a:pt x="0" y="53"/>
                      <a:pt x="0" y="117"/>
                    </a:cubicBezTo>
                    <a:cubicBezTo>
                      <a:pt x="0" y="182"/>
                      <a:pt x="52" y="234"/>
                      <a:pt x="117" y="234"/>
                    </a:cubicBezTo>
                    <a:lnTo>
                      <a:pt x="1004" y="234"/>
                    </a:lnTo>
                    <a:cubicBezTo>
                      <a:pt x="1069" y="234"/>
                      <a:pt x="1120" y="182"/>
                      <a:pt x="1120" y="117"/>
                    </a:cubicBezTo>
                    <a:cubicBezTo>
                      <a:pt x="1120" y="53"/>
                      <a:pt x="1069" y="1"/>
                      <a:pt x="1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8" name="Google Shape;485;p18">
              <a:extLst>
                <a:ext uri="{FF2B5EF4-FFF2-40B4-BE49-F238E27FC236}">
                  <a16:creationId xmlns:a16="http://schemas.microsoft.com/office/drawing/2014/main" id="{E18835A7-2BC8-0B44-B9FF-E38502F03862}"/>
                </a:ext>
              </a:extLst>
            </p:cNvPr>
            <p:cNvGrpSpPr/>
            <p:nvPr/>
          </p:nvGrpSpPr>
          <p:grpSpPr>
            <a:xfrm>
              <a:off x="3560247" y="1674475"/>
              <a:ext cx="994346" cy="1153712"/>
              <a:chOff x="5004098" y="1830737"/>
              <a:chExt cx="994346" cy="1153712"/>
            </a:xfrm>
          </p:grpSpPr>
          <p:grpSp>
            <p:nvGrpSpPr>
              <p:cNvPr id="9" name="Google Shape;486;p18">
                <a:extLst>
                  <a:ext uri="{FF2B5EF4-FFF2-40B4-BE49-F238E27FC236}">
                    <a16:creationId xmlns:a16="http://schemas.microsoft.com/office/drawing/2014/main" id="{AA71B789-590F-7D43-866B-B4BC0CCEBA37}"/>
                  </a:ext>
                </a:extLst>
              </p:cNvPr>
              <p:cNvGrpSpPr/>
              <p:nvPr/>
            </p:nvGrpSpPr>
            <p:grpSpPr>
              <a:xfrm>
                <a:off x="5004098" y="2346021"/>
                <a:ext cx="513798" cy="638428"/>
                <a:chOff x="5004100" y="2487878"/>
                <a:chExt cx="513798" cy="638428"/>
              </a:xfrm>
            </p:grpSpPr>
            <p:sp>
              <p:nvSpPr>
                <p:cNvPr id="191" name="Google Shape;487;p18">
                  <a:extLst>
                    <a:ext uri="{FF2B5EF4-FFF2-40B4-BE49-F238E27FC236}">
                      <a16:creationId xmlns:a16="http://schemas.microsoft.com/office/drawing/2014/main" id="{1DBA7993-8066-1345-AC50-89A35C776B07}"/>
                    </a:ext>
                  </a:extLst>
                </p:cNvPr>
                <p:cNvSpPr/>
                <p:nvPr/>
              </p:nvSpPr>
              <p:spPr>
                <a:xfrm>
                  <a:off x="5481423" y="2487878"/>
                  <a:ext cx="36475" cy="4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292" fill="none" extrusionOk="0">
                      <a:moveTo>
                        <a:pt x="233" y="0"/>
                      </a:moveTo>
                      <a:lnTo>
                        <a:pt x="0" y="292"/>
                      </a:lnTo>
                    </a:path>
                  </a:pathLst>
                </a:custGeom>
                <a:noFill/>
                <a:ln w="4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92" name="Google Shape;488;p18">
                  <a:extLst>
                    <a:ext uri="{FF2B5EF4-FFF2-40B4-BE49-F238E27FC236}">
                      <a16:creationId xmlns:a16="http://schemas.microsoft.com/office/drawing/2014/main" id="{36D3269B-59FA-C440-A0F5-2E5590D69B87}"/>
                    </a:ext>
                  </a:extLst>
                </p:cNvPr>
                <p:cNvSpPr/>
                <p:nvPr/>
              </p:nvSpPr>
              <p:spPr>
                <a:xfrm>
                  <a:off x="5004100" y="2529437"/>
                  <a:ext cx="481101" cy="596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68" h="6166" fill="none" extrusionOk="0">
                      <a:moveTo>
                        <a:pt x="4968" y="0"/>
                      </a:moveTo>
                      <a:lnTo>
                        <a:pt x="1" y="6165"/>
                      </a:lnTo>
                    </a:path>
                  </a:pathLst>
                </a:custGeom>
                <a:noFill/>
                <a:ln w="4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170" name="Google Shape;489;p18">
                <a:extLst>
                  <a:ext uri="{FF2B5EF4-FFF2-40B4-BE49-F238E27FC236}">
                    <a16:creationId xmlns:a16="http://schemas.microsoft.com/office/drawing/2014/main" id="{96F96B66-9F09-BD4F-A693-278648C99A0D}"/>
                  </a:ext>
                </a:extLst>
              </p:cNvPr>
              <p:cNvSpPr/>
              <p:nvPr/>
            </p:nvSpPr>
            <p:spPr>
              <a:xfrm>
                <a:off x="5418090" y="1830737"/>
                <a:ext cx="580354" cy="580260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204" extrusionOk="0">
                    <a:moveTo>
                      <a:pt x="3103" y="0"/>
                    </a:moveTo>
                    <a:cubicBezTo>
                      <a:pt x="1387" y="0"/>
                      <a:pt x="1" y="1386"/>
                      <a:pt x="1" y="3102"/>
                    </a:cubicBezTo>
                    <a:cubicBezTo>
                      <a:pt x="1" y="4812"/>
                      <a:pt x="1387" y="6204"/>
                      <a:pt x="3103" y="6204"/>
                    </a:cubicBezTo>
                    <a:cubicBezTo>
                      <a:pt x="4812" y="6204"/>
                      <a:pt x="6204" y="4812"/>
                      <a:pt x="6204" y="3102"/>
                    </a:cubicBezTo>
                    <a:cubicBezTo>
                      <a:pt x="6204" y="1386"/>
                      <a:pt x="4812" y="0"/>
                      <a:pt x="31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71" name="Google Shape;490;p18">
                <a:extLst>
                  <a:ext uri="{FF2B5EF4-FFF2-40B4-BE49-F238E27FC236}">
                    <a16:creationId xmlns:a16="http://schemas.microsoft.com/office/drawing/2014/main" id="{7F5202CE-5C0C-0D4D-855D-44C648F96F63}"/>
                  </a:ext>
                </a:extLst>
              </p:cNvPr>
              <p:cNvSpPr/>
              <p:nvPr/>
            </p:nvSpPr>
            <p:spPr>
              <a:xfrm>
                <a:off x="5500583" y="1923517"/>
                <a:ext cx="415460" cy="394603"/>
              </a:xfrm>
              <a:custGeom>
                <a:avLst/>
                <a:gdLst/>
                <a:ahLst/>
                <a:cxnLst/>
                <a:rect l="l" t="t" r="r" b="b"/>
                <a:pathLst>
                  <a:path w="4442" h="4219" extrusionOk="0">
                    <a:moveTo>
                      <a:pt x="2214" y="1"/>
                    </a:moveTo>
                    <a:cubicBezTo>
                      <a:pt x="981" y="1"/>
                      <a:pt x="0" y="1064"/>
                      <a:pt x="122" y="2324"/>
                    </a:cubicBezTo>
                    <a:cubicBezTo>
                      <a:pt x="220" y="3308"/>
                      <a:pt x="1016" y="4111"/>
                      <a:pt x="2007" y="4208"/>
                    </a:cubicBezTo>
                    <a:cubicBezTo>
                      <a:pt x="2078" y="4215"/>
                      <a:pt x="2148" y="4218"/>
                      <a:pt x="2218" y="4218"/>
                    </a:cubicBezTo>
                    <a:cubicBezTo>
                      <a:pt x="3455" y="4218"/>
                      <a:pt x="4441" y="3153"/>
                      <a:pt x="4319" y="1896"/>
                    </a:cubicBezTo>
                    <a:cubicBezTo>
                      <a:pt x="4222" y="905"/>
                      <a:pt x="3425" y="109"/>
                      <a:pt x="2434" y="12"/>
                    </a:cubicBezTo>
                    <a:cubicBezTo>
                      <a:pt x="2360" y="4"/>
                      <a:pt x="2286" y="1"/>
                      <a:pt x="22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72" name="Google Shape;491;p18">
                <a:extLst>
                  <a:ext uri="{FF2B5EF4-FFF2-40B4-BE49-F238E27FC236}">
                    <a16:creationId xmlns:a16="http://schemas.microsoft.com/office/drawing/2014/main" id="{D7CD6C50-84A4-9A4F-98EB-7502DBAC96C9}"/>
                  </a:ext>
                </a:extLst>
              </p:cNvPr>
              <p:cNvSpPr/>
              <p:nvPr/>
            </p:nvSpPr>
            <p:spPr>
              <a:xfrm>
                <a:off x="5517418" y="1947274"/>
                <a:ext cx="380480" cy="346529"/>
              </a:xfrm>
              <a:custGeom>
                <a:avLst/>
                <a:gdLst/>
                <a:ahLst/>
                <a:cxnLst/>
                <a:rect l="l" t="t" r="r" b="b"/>
                <a:pathLst>
                  <a:path w="4068" h="3705" extrusionOk="0">
                    <a:moveTo>
                      <a:pt x="2044" y="1"/>
                    </a:moveTo>
                    <a:cubicBezTo>
                      <a:pt x="1567" y="1"/>
                      <a:pt x="1090" y="184"/>
                      <a:pt x="726" y="548"/>
                    </a:cubicBezTo>
                    <a:cubicBezTo>
                      <a:pt x="1" y="1273"/>
                      <a:pt x="1" y="2445"/>
                      <a:pt x="726" y="3164"/>
                    </a:cubicBezTo>
                    <a:cubicBezTo>
                      <a:pt x="1084" y="3525"/>
                      <a:pt x="1554" y="3705"/>
                      <a:pt x="2025" y="3705"/>
                    </a:cubicBezTo>
                    <a:cubicBezTo>
                      <a:pt x="2501" y="3705"/>
                      <a:pt x="2978" y="3522"/>
                      <a:pt x="3342" y="3158"/>
                    </a:cubicBezTo>
                    <a:cubicBezTo>
                      <a:pt x="4068" y="2432"/>
                      <a:pt x="4068" y="1260"/>
                      <a:pt x="3349" y="541"/>
                    </a:cubicBezTo>
                    <a:cubicBezTo>
                      <a:pt x="2988" y="180"/>
                      <a:pt x="2516" y="1"/>
                      <a:pt x="20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73" name="Google Shape;492;p18">
                <a:extLst>
                  <a:ext uri="{FF2B5EF4-FFF2-40B4-BE49-F238E27FC236}">
                    <a16:creationId xmlns:a16="http://schemas.microsoft.com/office/drawing/2014/main" id="{B3BD0F92-55B1-184E-B454-4EDA06A1EBA2}"/>
                  </a:ext>
                </a:extLst>
              </p:cNvPr>
              <p:cNvSpPr/>
              <p:nvPr/>
            </p:nvSpPr>
            <p:spPr>
              <a:xfrm>
                <a:off x="5527145" y="1955878"/>
                <a:ext cx="362242" cy="330254"/>
              </a:xfrm>
              <a:custGeom>
                <a:avLst/>
                <a:gdLst/>
                <a:ahLst/>
                <a:cxnLst/>
                <a:rect l="l" t="t" r="r" b="b"/>
                <a:pathLst>
                  <a:path w="3873" h="3531" extrusionOk="0">
                    <a:moveTo>
                      <a:pt x="1943" y="0"/>
                    </a:moveTo>
                    <a:cubicBezTo>
                      <a:pt x="1490" y="0"/>
                      <a:pt x="1037" y="173"/>
                      <a:pt x="693" y="521"/>
                    </a:cubicBezTo>
                    <a:cubicBezTo>
                      <a:pt x="0" y="1213"/>
                      <a:pt x="0" y="2327"/>
                      <a:pt x="687" y="3014"/>
                    </a:cubicBezTo>
                    <a:cubicBezTo>
                      <a:pt x="1029" y="3359"/>
                      <a:pt x="1480" y="3531"/>
                      <a:pt x="1930" y="3531"/>
                    </a:cubicBezTo>
                    <a:cubicBezTo>
                      <a:pt x="2383" y="3531"/>
                      <a:pt x="2836" y="3358"/>
                      <a:pt x="3180" y="3014"/>
                    </a:cubicBezTo>
                    <a:cubicBezTo>
                      <a:pt x="3873" y="2321"/>
                      <a:pt x="3873" y="1207"/>
                      <a:pt x="3186" y="514"/>
                    </a:cubicBezTo>
                    <a:cubicBezTo>
                      <a:pt x="2844" y="172"/>
                      <a:pt x="2394" y="0"/>
                      <a:pt x="19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74" name="Google Shape;493;p18">
                <a:extLst>
                  <a:ext uri="{FF2B5EF4-FFF2-40B4-BE49-F238E27FC236}">
                    <a16:creationId xmlns:a16="http://schemas.microsoft.com/office/drawing/2014/main" id="{20F2F3DB-0C18-6F4E-B8EF-30793B321E96}"/>
                  </a:ext>
                </a:extLst>
              </p:cNvPr>
              <p:cNvSpPr/>
              <p:nvPr/>
            </p:nvSpPr>
            <p:spPr>
              <a:xfrm>
                <a:off x="5634516" y="2053616"/>
                <a:ext cx="147403" cy="13393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432" extrusionOk="0">
                    <a:moveTo>
                      <a:pt x="795" y="1"/>
                    </a:moveTo>
                    <a:cubicBezTo>
                      <a:pt x="351" y="1"/>
                      <a:pt x="1" y="396"/>
                      <a:pt x="89" y="855"/>
                    </a:cubicBezTo>
                    <a:cubicBezTo>
                      <a:pt x="141" y="1140"/>
                      <a:pt x="368" y="1366"/>
                      <a:pt x="646" y="1418"/>
                    </a:cubicBezTo>
                    <a:cubicBezTo>
                      <a:pt x="694" y="1428"/>
                      <a:pt x="742" y="1432"/>
                      <a:pt x="788" y="1432"/>
                    </a:cubicBezTo>
                    <a:cubicBezTo>
                      <a:pt x="1229" y="1432"/>
                      <a:pt x="1576" y="1033"/>
                      <a:pt x="1488" y="576"/>
                    </a:cubicBezTo>
                    <a:cubicBezTo>
                      <a:pt x="1436" y="298"/>
                      <a:pt x="1210" y="71"/>
                      <a:pt x="931" y="13"/>
                    </a:cubicBezTo>
                    <a:cubicBezTo>
                      <a:pt x="885" y="5"/>
                      <a:pt x="840" y="1"/>
                      <a:pt x="7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75" name="Google Shape;494;p18">
                <a:extLst>
                  <a:ext uri="{FF2B5EF4-FFF2-40B4-BE49-F238E27FC236}">
                    <a16:creationId xmlns:a16="http://schemas.microsoft.com/office/drawing/2014/main" id="{E756D469-1335-EC49-B255-9A1427C72545}"/>
                  </a:ext>
                </a:extLst>
              </p:cNvPr>
              <p:cNvSpPr/>
              <p:nvPr/>
            </p:nvSpPr>
            <p:spPr>
              <a:xfrm>
                <a:off x="5669216" y="2084667"/>
                <a:ext cx="78191" cy="71738"/>
              </a:xfrm>
              <a:custGeom>
                <a:avLst/>
                <a:gdLst/>
                <a:ahLst/>
                <a:cxnLst/>
                <a:rect l="l" t="t" r="r" b="b"/>
                <a:pathLst>
                  <a:path w="836" h="767" extrusionOk="0">
                    <a:moveTo>
                      <a:pt x="416" y="0"/>
                    </a:moveTo>
                    <a:cubicBezTo>
                      <a:pt x="184" y="0"/>
                      <a:pt x="0" y="206"/>
                      <a:pt x="42" y="445"/>
                    </a:cubicBezTo>
                    <a:cubicBezTo>
                      <a:pt x="61" y="607"/>
                      <a:pt x="197" y="737"/>
                      <a:pt x="359" y="763"/>
                    </a:cubicBezTo>
                    <a:cubicBezTo>
                      <a:pt x="379" y="766"/>
                      <a:pt x="399" y="767"/>
                      <a:pt x="419" y="767"/>
                    </a:cubicBezTo>
                    <a:cubicBezTo>
                      <a:pt x="651" y="767"/>
                      <a:pt x="836" y="561"/>
                      <a:pt x="800" y="322"/>
                    </a:cubicBezTo>
                    <a:cubicBezTo>
                      <a:pt x="774" y="167"/>
                      <a:pt x="638" y="31"/>
                      <a:pt x="476" y="5"/>
                    </a:cubicBezTo>
                    <a:cubicBezTo>
                      <a:pt x="456" y="2"/>
                      <a:pt x="436" y="0"/>
                      <a:pt x="4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76" name="Google Shape;495;p18">
                <a:extLst>
                  <a:ext uri="{FF2B5EF4-FFF2-40B4-BE49-F238E27FC236}">
                    <a16:creationId xmlns:a16="http://schemas.microsoft.com/office/drawing/2014/main" id="{E47DE22E-4252-F54D-8C36-65E11BA91320}"/>
                  </a:ext>
                </a:extLst>
              </p:cNvPr>
              <p:cNvSpPr/>
              <p:nvPr/>
            </p:nvSpPr>
            <p:spPr>
              <a:xfrm>
                <a:off x="5703354" y="1966353"/>
                <a:ext cx="9821" cy="23102"/>
              </a:xfrm>
              <a:custGeom>
                <a:avLst/>
                <a:gdLst/>
                <a:ahLst/>
                <a:cxnLst/>
                <a:rect l="l" t="t" r="r" b="b"/>
                <a:pathLst>
                  <a:path w="105" h="247" extrusionOk="0">
                    <a:moveTo>
                      <a:pt x="53" y="1"/>
                    </a:moveTo>
                    <a:cubicBezTo>
                      <a:pt x="27" y="1"/>
                      <a:pt x="1" y="20"/>
                      <a:pt x="1" y="46"/>
                    </a:cubicBezTo>
                    <a:lnTo>
                      <a:pt x="1" y="195"/>
                    </a:lnTo>
                    <a:cubicBezTo>
                      <a:pt x="1" y="227"/>
                      <a:pt x="27" y="247"/>
                      <a:pt x="53" y="247"/>
                    </a:cubicBezTo>
                    <a:cubicBezTo>
                      <a:pt x="78" y="247"/>
                      <a:pt x="104" y="227"/>
                      <a:pt x="104" y="195"/>
                    </a:cubicBezTo>
                    <a:lnTo>
                      <a:pt x="104" y="46"/>
                    </a:lnTo>
                    <a:cubicBezTo>
                      <a:pt x="104" y="20"/>
                      <a:pt x="78" y="1"/>
                      <a:pt x="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77" name="Google Shape;496;p18">
                <a:extLst>
                  <a:ext uri="{FF2B5EF4-FFF2-40B4-BE49-F238E27FC236}">
                    <a16:creationId xmlns:a16="http://schemas.microsoft.com/office/drawing/2014/main" id="{55986A2D-1607-3042-914B-9E609B48166C}"/>
                  </a:ext>
                </a:extLst>
              </p:cNvPr>
              <p:cNvSpPr/>
              <p:nvPr/>
            </p:nvSpPr>
            <p:spPr>
              <a:xfrm>
                <a:off x="5703354" y="2251616"/>
                <a:ext cx="9821" cy="23757"/>
              </a:xfrm>
              <a:custGeom>
                <a:avLst/>
                <a:gdLst/>
                <a:ahLst/>
                <a:cxnLst/>
                <a:rect l="l" t="t" r="r" b="b"/>
                <a:pathLst>
                  <a:path w="105" h="254" extrusionOk="0">
                    <a:moveTo>
                      <a:pt x="53" y="1"/>
                    </a:moveTo>
                    <a:cubicBezTo>
                      <a:pt x="27" y="1"/>
                      <a:pt x="1" y="27"/>
                      <a:pt x="1" y="52"/>
                    </a:cubicBezTo>
                    <a:lnTo>
                      <a:pt x="1" y="201"/>
                    </a:lnTo>
                    <a:cubicBezTo>
                      <a:pt x="1" y="227"/>
                      <a:pt x="27" y="253"/>
                      <a:pt x="53" y="253"/>
                    </a:cubicBezTo>
                    <a:cubicBezTo>
                      <a:pt x="78" y="253"/>
                      <a:pt x="104" y="227"/>
                      <a:pt x="104" y="201"/>
                    </a:cubicBezTo>
                    <a:lnTo>
                      <a:pt x="104" y="52"/>
                    </a:lnTo>
                    <a:cubicBezTo>
                      <a:pt x="104" y="27"/>
                      <a:pt x="78" y="1"/>
                      <a:pt x="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78" name="Google Shape;497;p18">
                <a:extLst>
                  <a:ext uri="{FF2B5EF4-FFF2-40B4-BE49-F238E27FC236}">
                    <a16:creationId xmlns:a16="http://schemas.microsoft.com/office/drawing/2014/main" id="{B904AAAF-A061-8F4A-9CF0-7B145E873968}"/>
                  </a:ext>
                </a:extLst>
              </p:cNvPr>
              <p:cNvSpPr/>
              <p:nvPr/>
            </p:nvSpPr>
            <p:spPr>
              <a:xfrm>
                <a:off x="5839626" y="2115999"/>
                <a:ext cx="23102" cy="972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4" extrusionOk="0">
                    <a:moveTo>
                      <a:pt x="46" y="0"/>
                    </a:moveTo>
                    <a:cubicBezTo>
                      <a:pt x="20" y="0"/>
                      <a:pt x="1" y="20"/>
                      <a:pt x="1" y="52"/>
                    </a:cubicBezTo>
                    <a:cubicBezTo>
                      <a:pt x="1" y="78"/>
                      <a:pt x="20" y="104"/>
                      <a:pt x="46" y="104"/>
                    </a:cubicBezTo>
                    <a:lnTo>
                      <a:pt x="195" y="104"/>
                    </a:lnTo>
                    <a:cubicBezTo>
                      <a:pt x="227" y="104"/>
                      <a:pt x="247" y="78"/>
                      <a:pt x="247" y="52"/>
                    </a:cubicBezTo>
                    <a:cubicBezTo>
                      <a:pt x="247" y="20"/>
                      <a:pt x="227" y="0"/>
                      <a:pt x="1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79" name="Google Shape;498;p18">
                <a:extLst>
                  <a:ext uri="{FF2B5EF4-FFF2-40B4-BE49-F238E27FC236}">
                    <a16:creationId xmlns:a16="http://schemas.microsoft.com/office/drawing/2014/main" id="{D6D4939C-CBBA-C342-AE17-8924D784A04B}"/>
                  </a:ext>
                </a:extLst>
              </p:cNvPr>
              <p:cNvSpPr/>
              <p:nvPr/>
            </p:nvSpPr>
            <p:spPr>
              <a:xfrm>
                <a:off x="5553801" y="2115999"/>
                <a:ext cx="23102" cy="972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4" extrusionOk="0">
                    <a:moveTo>
                      <a:pt x="52" y="0"/>
                    </a:moveTo>
                    <a:cubicBezTo>
                      <a:pt x="20" y="0"/>
                      <a:pt x="0" y="20"/>
                      <a:pt x="0" y="52"/>
                    </a:cubicBezTo>
                    <a:cubicBezTo>
                      <a:pt x="0" y="78"/>
                      <a:pt x="20" y="104"/>
                      <a:pt x="52" y="104"/>
                    </a:cubicBezTo>
                    <a:lnTo>
                      <a:pt x="201" y="104"/>
                    </a:lnTo>
                    <a:cubicBezTo>
                      <a:pt x="227" y="104"/>
                      <a:pt x="246" y="78"/>
                      <a:pt x="246" y="52"/>
                    </a:cubicBezTo>
                    <a:cubicBezTo>
                      <a:pt x="246" y="20"/>
                      <a:pt x="227" y="0"/>
                      <a:pt x="2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80" name="Google Shape;499;p18">
                <a:extLst>
                  <a:ext uri="{FF2B5EF4-FFF2-40B4-BE49-F238E27FC236}">
                    <a16:creationId xmlns:a16="http://schemas.microsoft.com/office/drawing/2014/main" id="{5F2CF769-F034-2144-96D4-BEC580A80615}"/>
                  </a:ext>
                </a:extLst>
              </p:cNvPr>
              <p:cNvSpPr/>
              <p:nvPr/>
            </p:nvSpPr>
            <p:spPr>
              <a:xfrm>
                <a:off x="5768170" y="1984498"/>
                <a:ext cx="17022" cy="21792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33" extrusionOk="0">
                    <a:moveTo>
                      <a:pt x="124" y="1"/>
                    </a:moveTo>
                    <a:cubicBezTo>
                      <a:pt x="107" y="1"/>
                      <a:pt x="91" y="10"/>
                      <a:pt x="78" y="27"/>
                    </a:cubicBezTo>
                    <a:lnTo>
                      <a:pt x="14" y="156"/>
                    </a:lnTo>
                    <a:cubicBezTo>
                      <a:pt x="1" y="182"/>
                      <a:pt x="7" y="215"/>
                      <a:pt x="33" y="228"/>
                    </a:cubicBezTo>
                    <a:cubicBezTo>
                      <a:pt x="40" y="231"/>
                      <a:pt x="48" y="233"/>
                      <a:pt x="54" y="233"/>
                    </a:cubicBezTo>
                    <a:cubicBezTo>
                      <a:pt x="72" y="233"/>
                      <a:pt x="88" y="222"/>
                      <a:pt x="98" y="208"/>
                    </a:cubicBezTo>
                    <a:lnTo>
                      <a:pt x="169" y="79"/>
                    </a:lnTo>
                    <a:cubicBezTo>
                      <a:pt x="182" y="53"/>
                      <a:pt x="176" y="20"/>
                      <a:pt x="150" y="7"/>
                    </a:cubicBezTo>
                    <a:cubicBezTo>
                      <a:pt x="141" y="3"/>
                      <a:pt x="132" y="1"/>
                      <a:pt x="1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81" name="Google Shape;500;p18">
                <a:extLst>
                  <a:ext uri="{FF2B5EF4-FFF2-40B4-BE49-F238E27FC236}">
                    <a16:creationId xmlns:a16="http://schemas.microsoft.com/office/drawing/2014/main" id="{2C4FEBE5-F51A-474E-B566-FDAB0D1E3E56}"/>
                  </a:ext>
                </a:extLst>
              </p:cNvPr>
              <p:cNvSpPr/>
              <p:nvPr/>
            </p:nvSpPr>
            <p:spPr>
              <a:xfrm>
                <a:off x="5630682" y="2235248"/>
                <a:ext cx="17677" cy="21792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33" extrusionOk="0">
                    <a:moveTo>
                      <a:pt x="130" y="1"/>
                    </a:moveTo>
                    <a:cubicBezTo>
                      <a:pt x="114" y="1"/>
                      <a:pt x="98" y="9"/>
                      <a:pt x="85" y="27"/>
                    </a:cubicBezTo>
                    <a:lnTo>
                      <a:pt x="20" y="156"/>
                    </a:lnTo>
                    <a:cubicBezTo>
                      <a:pt x="1" y="182"/>
                      <a:pt x="14" y="215"/>
                      <a:pt x="40" y="227"/>
                    </a:cubicBezTo>
                    <a:cubicBezTo>
                      <a:pt x="45" y="231"/>
                      <a:pt x="51" y="233"/>
                      <a:pt x="58" y="233"/>
                    </a:cubicBezTo>
                    <a:cubicBezTo>
                      <a:pt x="76" y="233"/>
                      <a:pt x="95" y="222"/>
                      <a:pt x="104" y="208"/>
                    </a:cubicBezTo>
                    <a:lnTo>
                      <a:pt x="176" y="79"/>
                    </a:lnTo>
                    <a:cubicBezTo>
                      <a:pt x="188" y="53"/>
                      <a:pt x="182" y="20"/>
                      <a:pt x="156" y="7"/>
                    </a:cubicBezTo>
                    <a:cubicBezTo>
                      <a:pt x="147" y="3"/>
                      <a:pt x="139" y="1"/>
                      <a:pt x="1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82" name="Google Shape;501;p18">
                <a:extLst>
                  <a:ext uri="{FF2B5EF4-FFF2-40B4-BE49-F238E27FC236}">
                    <a16:creationId xmlns:a16="http://schemas.microsoft.com/office/drawing/2014/main" id="{FE725BF2-2676-F841-858B-70EC3FD2EF13}"/>
                  </a:ext>
                </a:extLst>
              </p:cNvPr>
              <p:cNvSpPr/>
              <p:nvPr/>
            </p:nvSpPr>
            <p:spPr>
              <a:xfrm>
                <a:off x="5822136" y="2181095"/>
                <a:ext cx="23102" cy="1608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72" extrusionOk="0">
                    <a:moveTo>
                      <a:pt x="57" y="1"/>
                    </a:moveTo>
                    <a:cubicBezTo>
                      <a:pt x="39" y="1"/>
                      <a:pt x="22" y="12"/>
                      <a:pt x="13" y="29"/>
                    </a:cubicBezTo>
                    <a:cubicBezTo>
                      <a:pt x="0" y="49"/>
                      <a:pt x="7" y="81"/>
                      <a:pt x="32" y="94"/>
                    </a:cubicBezTo>
                    <a:lnTo>
                      <a:pt x="162" y="165"/>
                    </a:lnTo>
                    <a:cubicBezTo>
                      <a:pt x="171" y="170"/>
                      <a:pt x="180" y="172"/>
                      <a:pt x="189" y="172"/>
                    </a:cubicBezTo>
                    <a:cubicBezTo>
                      <a:pt x="207" y="172"/>
                      <a:pt x="225" y="163"/>
                      <a:pt x="233" y="146"/>
                    </a:cubicBezTo>
                    <a:cubicBezTo>
                      <a:pt x="246" y="120"/>
                      <a:pt x="233" y="94"/>
                      <a:pt x="214" y="81"/>
                    </a:cubicBezTo>
                    <a:lnTo>
                      <a:pt x="84" y="10"/>
                    </a:lnTo>
                    <a:cubicBezTo>
                      <a:pt x="76" y="3"/>
                      <a:pt x="66" y="1"/>
                      <a:pt x="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83" name="Google Shape;502;p18">
                <a:extLst>
                  <a:ext uri="{FF2B5EF4-FFF2-40B4-BE49-F238E27FC236}">
                    <a16:creationId xmlns:a16="http://schemas.microsoft.com/office/drawing/2014/main" id="{21DF06A2-088B-EA42-A89A-C8CB120481D0}"/>
                  </a:ext>
                </a:extLst>
              </p:cNvPr>
              <p:cNvSpPr/>
              <p:nvPr/>
            </p:nvSpPr>
            <p:spPr>
              <a:xfrm>
                <a:off x="5571384" y="2043982"/>
                <a:ext cx="23102" cy="1636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75" extrusionOk="0">
                    <a:moveTo>
                      <a:pt x="63" y="1"/>
                    </a:moveTo>
                    <a:cubicBezTo>
                      <a:pt x="42" y="1"/>
                      <a:pt x="22" y="13"/>
                      <a:pt x="13" y="32"/>
                    </a:cubicBezTo>
                    <a:cubicBezTo>
                      <a:pt x="0" y="51"/>
                      <a:pt x="7" y="84"/>
                      <a:pt x="32" y="97"/>
                    </a:cubicBezTo>
                    <a:lnTo>
                      <a:pt x="162" y="168"/>
                    </a:lnTo>
                    <a:cubicBezTo>
                      <a:pt x="171" y="172"/>
                      <a:pt x="180" y="174"/>
                      <a:pt x="189" y="174"/>
                    </a:cubicBezTo>
                    <a:cubicBezTo>
                      <a:pt x="207" y="174"/>
                      <a:pt x="225" y="166"/>
                      <a:pt x="233" y="148"/>
                    </a:cubicBezTo>
                    <a:cubicBezTo>
                      <a:pt x="246" y="123"/>
                      <a:pt x="233" y="90"/>
                      <a:pt x="214" y="77"/>
                    </a:cubicBezTo>
                    <a:lnTo>
                      <a:pt x="84" y="6"/>
                    </a:lnTo>
                    <a:cubicBezTo>
                      <a:pt x="77" y="2"/>
                      <a:pt x="70" y="1"/>
                      <a:pt x="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84" name="Google Shape;503;p18">
                <a:extLst>
                  <a:ext uri="{FF2B5EF4-FFF2-40B4-BE49-F238E27FC236}">
                    <a16:creationId xmlns:a16="http://schemas.microsoft.com/office/drawing/2014/main" id="{97A041B6-381F-2344-A652-73CAE1803CDB}"/>
                  </a:ext>
                </a:extLst>
              </p:cNvPr>
              <p:cNvSpPr/>
              <p:nvPr/>
            </p:nvSpPr>
            <p:spPr>
              <a:xfrm>
                <a:off x="5630682" y="1984498"/>
                <a:ext cx="17677" cy="21792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33" extrusionOk="0">
                    <a:moveTo>
                      <a:pt x="62" y="1"/>
                    </a:moveTo>
                    <a:cubicBezTo>
                      <a:pt x="54" y="1"/>
                      <a:pt x="46" y="3"/>
                      <a:pt x="40" y="7"/>
                    </a:cubicBezTo>
                    <a:cubicBezTo>
                      <a:pt x="14" y="20"/>
                      <a:pt x="1" y="53"/>
                      <a:pt x="20" y="79"/>
                    </a:cubicBezTo>
                    <a:lnTo>
                      <a:pt x="85" y="208"/>
                    </a:lnTo>
                    <a:cubicBezTo>
                      <a:pt x="99" y="222"/>
                      <a:pt x="116" y="233"/>
                      <a:pt x="135" y="233"/>
                    </a:cubicBezTo>
                    <a:cubicBezTo>
                      <a:pt x="142" y="233"/>
                      <a:pt x="149" y="231"/>
                      <a:pt x="156" y="228"/>
                    </a:cubicBezTo>
                    <a:cubicBezTo>
                      <a:pt x="182" y="215"/>
                      <a:pt x="188" y="182"/>
                      <a:pt x="176" y="156"/>
                    </a:cubicBezTo>
                    <a:lnTo>
                      <a:pt x="104" y="27"/>
                    </a:lnTo>
                    <a:cubicBezTo>
                      <a:pt x="96" y="10"/>
                      <a:pt x="78" y="1"/>
                      <a:pt x="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85" name="Google Shape;504;p18">
                <a:extLst>
                  <a:ext uri="{FF2B5EF4-FFF2-40B4-BE49-F238E27FC236}">
                    <a16:creationId xmlns:a16="http://schemas.microsoft.com/office/drawing/2014/main" id="{0EE9BE60-06A3-2144-837E-5313A734FA76}"/>
                  </a:ext>
                </a:extLst>
              </p:cNvPr>
              <p:cNvSpPr/>
              <p:nvPr/>
            </p:nvSpPr>
            <p:spPr>
              <a:xfrm>
                <a:off x="5768170" y="2235248"/>
                <a:ext cx="17677" cy="21792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33" extrusionOk="0">
                    <a:moveTo>
                      <a:pt x="58" y="1"/>
                    </a:moveTo>
                    <a:cubicBezTo>
                      <a:pt x="50" y="1"/>
                      <a:pt x="42" y="3"/>
                      <a:pt x="33" y="7"/>
                    </a:cubicBezTo>
                    <a:cubicBezTo>
                      <a:pt x="7" y="20"/>
                      <a:pt x="1" y="53"/>
                      <a:pt x="14" y="79"/>
                    </a:cubicBezTo>
                    <a:lnTo>
                      <a:pt x="78" y="208"/>
                    </a:lnTo>
                    <a:cubicBezTo>
                      <a:pt x="92" y="222"/>
                      <a:pt x="110" y="233"/>
                      <a:pt x="128" y="233"/>
                    </a:cubicBezTo>
                    <a:cubicBezTo>
                      <a:pt x="135" y="233"/>
                      <a:pt x="142" y="231"/>
                      <a:pt x="150" y="227"/>
                    </a:cubicBezTo>
                    <a:cubicBezTo>
                      <a:pt x="176" y="215"/>
                      <a:pt x="188" y="182"/>
                      <a:pt x="169" y="156"/>
                    </a:cubicBezTo>
                    <a:lnTo>
                      <a:pt x="98" y="27"/>
                    </a:lnTo>
                    <a:cubicBezTo>
                      <a:pt x="89" y="9"/>
                      <a:pt x="75" y="1"/>
                      <a:pt x="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86" name="Google Shape;505;p18">
                <a:extLst>
                  <a:ext uri="{FF2B5EF4-FFF2-40B4-BE49-F238E27FC236}">
                    <a16:creationId xmlns:a16="http://schemas.microsoft.com/office/drawing/2014/main" id="{7A141B9B-42E7-9B43-B845-26CF72F71682}"/>
                  </a:ext>
                </a:extLst>
              </p:cNvPr>
              <p:cNvSpPr/>
              <p:nvPr/>
            </p:nvSpPr>
            <p:spPr>
              <a:xfrm>
                <a:off x="5571384" y="2181095"/>
                <a:ext cx="23102" cy="1608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72" extrusionOk="0">
                    <a:moveTo>
                      <a:pt x="189" y="1"/>
                    </a:moveTo>
                    <a:cubicBezTo>
                      <a:pt x="180" y="1"/>
                      <a:pt x="171" y="3"/>
                      <a:pt x="162" y="10"/>
                    </a:cubicBezTo>
                    <a:lnTo>
                      <a:pt x="32" y="81"/>
                    </a:lnTo>
                    <a:cubicBezTo>
                      <a:pt x="13" y="94"/>
                      <a:pt x="0" y="120"/>
                      <a:pt x="13" y="146"/>
                    </a:cubicBezTo>
                    <a:cubicBezTo>
                      <a:pt x="22" y="163"/>
                      <a:pt x="39" y="172"/>
                      <a:pt x="57" y="172"/>
                    </a:cubicBezTo>
                    <a:cubicBezTo>
                      <a:pt x="66" y="172"/>
                      <a:pt x="76" y="170"/>
                      <a:pt x="84" y="165"/>
                    </a:cubicBezTo>
                    <a:lnTo>
                      <a:pt x="214" y="94"/>
                    </a:lnTo>
                    <a:cubicBezTo>
                      <a:pt x="240" y="81"/>
                      <a:pt x="246" y="49"/>
                      <a:pt x="233" y="29"/>
                    </a:cubicBezTo>
                    <a:cubicBezTo>
                      <a:pt x="225" y="12"/>
                      <a:pt x="207" y="1"/>
                      <a:pt x="1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87" name="Google Shape;506;p18">
                <a:extLst>
                  <a:ext uri="{FF2B5EF4-FFF2-40B4-BE49-F238E27FC236}">
                    <a16:creationId xmlns:a16="http://schemas.microsoft.com/office/drawing/2014/main" id="{426C96B5-2429-E643-BC72-1BCC14757847}"/>
                  </a:ext>
                </a:extLst>
              </p:cNvPr>
              <p:cNvSpPr/>
              <p:nvPr/>
            </p:nvSpPr>
            <p:spPr>
              <a:xfrm>
                <a:off x="5822136" y="2043982"/>
                <a:ext cx="23102" cy="1636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75" extrusionOk="0">
                    <a:moveTo>
                      <a:pt x="184" y="1"/>
                    </a:moveTo>
                    <a:cubicBezTo>
                      <a:pt x="176" y="1"/>
                      <a:pt x="169" y="2"/>
                      <a:pt x="162" y="6"/>
                    </a:cubicBezTo>
                    <a:lnTo>
                      <a:pt x="32" y="77"/>
                    </a:lnTo>
                    <a:cubicBezTo>
                      <a:pt x="7" y="90"/>
                      <a:pt x="0" y="123"/>
                      <a:pt x="13" y="148"/>
                    </a:cubicBezTo>
                    <a:cubicBezTo>
                      <a:pt x="22" y="166"/>
                      <a:pt x="39" y="174"/>
                      <a:pt x="57" y="174"/>
                    </a:cubicBezTo>
                    <a:cubicBezTo>
                      <a:pt x="66" y="174"/>
                      <a:pt x="76" y="172"/>
                      <a:pt x="84" y="168"/>
                    </a:cubicBezTo>
                    <a:lnTo>
                      <a:pt x="214" y="97"/>
                    </a:lnTo>
                    <a:cubicBezTo>
                      <a:pt x="240" y="84"/>
                      <a:pt x="246" y="51"/>
                      <a:pt x="233" y="32"/>
                    </a:cubicBezTo>
                    <a:cubicBezTo>
                      <a:pt x="224" y="13"/>
                      <a:pt x="204" y="1"/>
                      <a:pt x="1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88" name="Google Shape;507;p18">
                <a:extLst>
                  <a:ext uri="{FF2B5EF4-FFF2-40B4-BE49-F238E27FC236}">
                    <a16:creationId xmlns:a16="http://schemas.microsoft.com/office/drawing/2014/main" id="{C56C9E76-AA27-5A4C-97A2-E09880A03C34}"/>
                  </a:ext>
                </a:extLst>
              </p:cNvPr>
              <p:cNvSpPr/>
              <p:nvPr/>
            </p:nvSpPr>
            <p:spPr>
              <a:xfrm>
                <a:off x="5703354" y="2005168"/>
                <a:ext cx="9821" cy="110927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186" extrusionOk="0">
                    <a:moveTo>
                      <a:pt x="53" y="0"/>
                    </a:moveTo>
                    <a:lnTo>
                      <a:pt x="1" y="149"/>
                    </a:lnTo>
                    <a:lnTo>
                      <a:pt x="1" y="589"/>
                    </a:lnTo>
                    <a:lnTo>
                      <a:pt x="1" y="1185"/>
                    </a:lnTo>
                    <a:lnTo>
                      <a:pt x="104" y="1185"/>
                    </a:lnTo>
                    <a:lnTo>
                      <a:pt x="104" y="589"/>
                    </a:lnTo>
                    <a:lnTo>
                      <a:pt x="104" y="149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89" name="Google Shape;508;p18">
                <a:extLst>
                  <a:ext uri="{FF2B5EF4-FFF2-40B4-BE49-F238E27FC236}">
                    <a16:creationId xmlns:a16="http://schemas.microsoft.com/office/drawing/2014/main" id="{8CAA053E-AFE6-AC46-A779-94FE64092F44}"/>
                  </a:ext>
                </a:extLst>
              </p:cNvPr>
              <p:cNvSpPr/>
              <p:nvPr/>
            </p:nvSpPr>
            <p:spPr>
              <a:xfrm>
                <a:off x="5630682" y="2112913"/>
                <a:ext cx="80623" cy="51629"/>
              </a:xfrm>
              <a:custGeom>
                <a:avLst/>
                <a:gdLst/>
                <a:ahLst/>
                <a:cxnLst/>
                <a:rect l="l" t="t" r="r" b="b"/>
                <a:pathLst>
                  <a:path w="862" h="552" extrusionOk="0">
                    <a:moveTo>
                      <a:pt x="791" y="1"/>
                    </a:moveTo>
                    <a:lnTo>
                      <a:pt x="376" y="247"/>
                    </a:lnTo>
                    <a:lnTo>
                      <a:pt x="65" y="428"/>
                    </a:lnTo>
                    <a:lnTo>
                      <a:pt x="1" y="551"/>
                    </a:lnTo>
                    <a:lnTo>
                      <a:pt x="137" y="551"/>
                    </a:lnTo>
                    <a:lnTo>
                      <a:pt x="448" y="370"/>
                    </a:lnTo>
                    <a:lnTo>
                      <a:pt x="862" y="130"/>
                    </a:lnTo>
                    <a:lnTo>
                      <a:pt x="830" y="65"/>
                    </a:lnTo>
                    <a:lnTo>
                      <a:pt x="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90" name="Google Shape;509;p18">
                <a:extLst>
                  <a:ext uri="{FF2B5EF4-FFF2-40B4-BE49-F238E27FC236}">
                    <a16:creationId xmlns:a16="http://schemas.microsoft.com/office/drawing/2014/main" id="{453F60E3-DA71-0E44-8730-6C23A0DADD57}"/>
                  </a:ext>
                </a:extLst>
              </p:cNvPr>
              <p:cNvSpPr/>
              <p:nvPr/>
            </p:nvSpPr>
            <p:spPr>
              <a:xfrm>
                <a:off x="5692972" y="2107956"/>
                <a:ext cx="30584" cy="25814"/>
              </a:xfrm>
              <a:custGeom>
                <a:avLst/>
                <a:gdLst/>
                <a:ahLst/>
                <a:cxnLst/>
                <a:rect l="l" t="t" r="r" b="b"/>
                <a:pathLst>
                  <a:path w="327" h="276" extrusionOk="0">
                    <a:moveTo>
                      <a:pt x="161" y="0"/>
                    </a:moveTo>
                    <a:cubicBezTo>
                      <a:pt x="72" y="0"/>
                      <a:pt x="1" y="89"/>
                      <a:pt x="34" y="183"/>
                    </a:cubicBezTo>
                    <a:cubicBezTo>
                      <a:pt x="47" y="222"/>
                      <a:pt x="79" y="254"/>
                      <a:pt x="118" y="267"/>
                    </a:cubicBezTo>
                    <a:cubicBezTo>
                      <a:pt x="134" y="273"/>
                      <a:pt x="150" y="276"/>
                      <a:pt x="166" y="276"/>
                    </a:cubicBezTo>
                    <a:cubicBezTo>
                      <a:pt x="256" y="276"/>
                      <a:pt x="326" y="187"/>
                      <a:pt x="293" y="93"/>
                    </a:cubicBezTo>
                    <a:cubicBezTo>
                      <a:pt x="280" y="54"/>
                      <a:pt x="248" y="21"/>
                      <a:pt x="209" y="8"/>
                    </a:cubicBezTo>
                    <a:cubicBezTo>
                      <a:pt x="193" y="3"/>
                      <a:pt x="177" y="0"/>
                      <a:pt x="1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0" name="Google Shape;510;p18">
              <a:extLst>
                <a:ext uri="{FF2B5EF4-FFF2-40B4-BE49-F238E27FC236}">
                  <a16:creationId xmlns:a16="http://schemas.microsoft.com/office/drawing/2014/main" id="{F53C7D97-D8F2-9A40-8BDC-3587B2EB8981}"/>
                </a:ext>
              </a:extLst>
            </p:cNvPr>
            <p:cNvGrpSpPr/>
            <p:nvPr/>
          </p:nvGrpSpPr>
          <p:grpSpPr>
            <a:xfrm>
              <a:off x="3143100" y="1193066"/>
              <a:ext cx="580354" cy="1315182"/>
              <a:chOff x="4739351" y="1598418"/>
              <a:chExt cx="580354" cy="1315182"/>
            </a:xfrm>
          </p:grpSpPr>
          <p:grpSp>
            <p:nvGrpSpPr>
              <p:cNvPr id="11" name="Google Shape;511;p18">
                <a:extLst>
                  <a:ext uri="{FF2B5EF4-FFF2-40B4-BE49-F238E27FC236}">
                    <a16:creationId xmlns:a16="http://schemas.microsoft.com/office/drawing/2014/main" id="{EE8E2D75-448F-CB4A-93CB-E2FD1CB1A680}"/>
                  </a:ext>
                </a:extLst>
              </p:cNvPr>
              <p:cNvGrpSpPr/>
              <p:nvPr/>
            </p:nvGrpSpPr>
            <p:grpSpPr>
              <a:xfrm flipH="1">
                <a:off x="4739351" y="1598418"/>
                <a:ext cx="580354" cy="1315182"/>
                <a:chOff x="4282151" y="1522218"/>
                <a:chExt cx="580354" cy="1315182"/>
              </a:xfrm>
            </p:grpSpPr>
            <p:sp>
              <p:nvSpPr>
                <p:cNvPr id="200" name="Google Shape;512;p18">
                  <a:extLst>
                    <a:ext uri="{FF2B5EF4-FFF2-40B4-BE49-F238E27FC236}">
                      <a16:creationId xmlns:a16="http://schemas.microsoft.com/office/drawing/2014/main" id="{FB21B242-2354-0B47-B88F-9995476548FA}"/>
                    </a:ext>
                  </a:extLst>
                </p:cNvPr>
                <p:cNvSpPr/>
                <p:nvPr/>
              </p:nvSpPr>
              <p:spPr>
                <a:xfrm>
                  <a:off x="4572278" y="2015301"/>
                  <a:ext cx="94" cy="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85" fill="none" extrusionOk="0">
                      <a:moveTo>
                        <a:pt x="1" y="0"/>
                      </a:moveTo>
                      <a:lnTo>
                        <a:pt x="1" y="84"/>
                      </a:lnTo>
                    </a:path>
                  </a:pathLst>
                </a:custGeom>
                <a:noFill/>
                <a:ln w="4050" cap="rnd" cmpd="sng">
                  <a:solidFill>
                    <a:srgbClr val="A0D4E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01" name="Google Shape;513;p18">
                  <a:extLst>
                    <a:ext uri="{FF2B5EF4-FFF2-40B4-BE49-F238E27FC236}">
                      <a16:creationId xmlns:a16="http://schemas.microsoft.com/office/drawing/2014/main" id="{78978561-91CE-344F-AF0A-205735F9F82F}"/>
                    </a:ext>
                  </a:extLst>
                </p:cNvPr>
                <p:cNvSpPr/>
                <p:nvPr/>
              </p:nvSpPr>
              <p:spPr>
                <a:xfrm>
                  <a:off x="4572278" y="2061317"/>
                  <a:ext cx="94" cy="35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76" fill="none" extrusionOk="0">
                      <a:moveTo>
                        <a:pt x="1" y="0"/>
                      </a:moveTo>
                      <a:lnTo>
                        <a:pt x="1" y="376"/>
                      </a:lnTo>
                    </a:path>
                  </a:pathLst>
                </a:custGeom>
                <a:noFill/>
                <a:ln w="4050" cap="rnd" cmpd="sng">
                  <a:solidFill>
                    <a:srgbClr val="A0D4E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02" name="Google Shape;514;p18">
                  <a:extLst>
                    <a:ext uri="{FF2B5EF4-FFF2-40B4-BE49-F238E27FC236}">
                      <a16:creationId xmlns:a16="http://schemas.microsoft.com/office/drawing/2014/main" id="{C808C458-0102-5F42-B0FE-3833CA266D03}"/>
                    </a:ext>
                  </a:extLst>
                </p:cNvPr>
                <p:cNvSpPr/>
                <p:nvPr/>
              </p:nvSpPr>
              <p:spPr>
                <a:xfrm rot="-617880">
                  <a:off x="4666698" y="2103164"/>
                  <a:ext cx="94" cy="7401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914" fill="none" extrusionOk="0">
                      <a:moveTo>
                        <a:pt x="1" y="0"/>
                      </a:moveTo>
                      <a:lnTo>
                        <a:pt x="1" y="7913"/>
                      </a:lnTo>
                    </a:path>
                  </a:pathLst>
                </a:custGeom>
                <a:noFill/>
                <a:ln w="40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03" name="Google Shape;515;p18">
                  <a:extLst>
                    <a:ext uri="{FF2B5EF4-FFF2-40B4-BE49-F238E27FC236}">
                      <a16:creationId xmlns:a16="http://schemas.microsoft.com/office/drawing/2014/main" id="{17CFB9FF-8A09-1449-BE51-7EF7104CA785}"/>
                    </a:ext>
                  </a:extLst>
                </p:cNvPr>
                <p:cNvSpPr/>
                <p:nvPr/>
              </p:nvSpPr>
              <p:spPr>
                <a:xfrm>
                  <a:off x="4282151" y="1522218"/>
                  <a:ext cx="580354" cy="580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5" h="6205" extrusionOk="0">
                      <a:moveTo>
                        <a:pt x="3103" y="1"/>
                      </a:moveTo>
                      <a:cubicBezTo>
                        <a:pt x="1386" y="1"/>
                        <a:pt x="1" y="1387"/>
                        <a:pt x="1" y="3103"/>
                      </a:cubicBezTo>
                      <a:cubicBezTo>
                        <a:pt x="1" y="4812"/>
                        <a:pt x="1386" y="6205"/>
                        <a:pt x="3103" y="6205"/>
                      </a:cubicBezTo>
                      <a:cubicBezTo>
                        <a:pt x="4812" y="6205"/>
                        <a:pt x="6204" y="4812"/>
                        <a:pt x="6204" y="3103"/>
                      </a:cubicBezTo>
                      <a:cubicBezTo>
                        <a:pt x="6204" y="1387"/>
                        <a:pt x="4812" y="1"/>
                        <a:pt x="310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19050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2" name="Google Shape;516;p18">
                <a:extLst>
                  <a:ext uri="{FF2B5EF4-FFF2-40B4-BE49-F238E27FC236}">
                    <a16:creationId xmlns:a16="http://schemas.microsoft.com/office/drawing/2014/main" id="{14641E3C-9DF9-0E43-A838-6AB8544F8C84}"/>
                  </a:ext>
                </a:extLst>
              </p:cNvPr>
              <p:cNvGrpSpPr/>
              <p:nvPr/>
            </p:nvGrpSpPr>
            <p:grpSpPr>
              <a:xfrm>
                <a:off x="4924090" y="1702553"/>
                <a:ext cx="223298" cy="377274"/>
                <a:chOff x="196923" y="2309390"/>
                <a:chExt cx="223298" cy="377274"/>
              </a:xfrm>
            </p:grpSpPr>
            <p:sp>
              <p:nvSpPr>
                <p:cNvPr id="196" name="Google Shape;517;p18">
                  <a:extLst>
                    <a:ext uri="{FF2B5EF4-FFF2-40B4-BE49-F238E27FC236}">
                      <a16:creationId xmlns:a16="http://schemas.microsoft.com/office/drawing/2014/main" id="{91796308-7980-8142-8D3A-E2A3EA401029}"/>
                    </a:ext>
                  </a:extLst>
                </p:cNvPr>
                <p:cNvSpPr/>
                <p:nvPr/>
              </p:nvSpPr>
              <p:spPr>
                <a:xfrm>
                  <a:off x="196923" y="2309390"/>
                  <a:ext cx="223298" cy="3772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7" h="6567" extrusionOk="0">
                      <a:moveTo>
                        <a:pt x="228" y="0"/>
                      </a:moveTo>
                      <a:cubicBezTo>
                        <a:pt x="98" y="0"/>
                        <a:pt x="1" y="97"/>
                        <a:pt x="1" y="227"/>
                      </a:cubicBezTo>
                      <a:lnTo>
                        <a:pt x="1" y="6340"/>
                      </a:lnTo>
                      <a:cubicBezTo>
                        <a:pt x="1" y="6463"/>
                        <a:pt x="98" y="6567"/>
                        <a:pt x="228" y="6567"/>
                      </a:cubicBezTo>
                      <a:lnTo>
                        <a:pt x="3660" y="6567"/>
                      </a:lnTo>
                      <a:cubicBezTo>
                        <a:pt x="3783" y="6567"/>
                        <a:pt x="3886" y="6463"/>
                        <a:pt x="3886" y="6340"/>
                      </a:cubicBezTo>
                      <a:lnTo>
                        <a:pt x="3886" y="227"/>
                      </a:lnTo>
                      <a:cubicBezTo>
                        <a:pt x="3886" y="97"/>
                        <a:pt x="3783" y="0"/>
                        <a:pt x="366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97" name="Google Shape;518;p18">
                  <a:extLst>
                    <a:ext uri="{FF2B5EF4-FFF2-40B4-BE49-F238E27FC236}">
                      <a16:creationId xmlns:a16="http://schemas.microsoft.com/office/drawing/2014/main" id="{E7BAF32E-7E50-EA45-BAF0-A9164C49961F}"/>
                    </a:ext>
                  </a:extLst>
                </p:cNvPr>
                <p:cNvSpPr/>
                <p:nvPr/>
              </p:nvSpPr>
              <p:spPr>
                <a:xfrm>
                  <a:off x="215938" y="2338000"/>
                  <a:ext cx="184924" cy="288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" h="5027" extrusionOk="0">
                      <a:moveTo>
                        <a:pt x="0" y="1"/>
                      </a:moveTo>
                      <a:lnTo>
                        <a:pt x="0" y="5026"/>
                      </a:lnTo>
                      <a:lnTo>
                        <a:pt x="3219" y="5026"/>
                      </a:lnTo>
                      <a:lnTo>
                        <a:pt x="321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98" name="Google Shape;519;p18">
                  <a:extLst>
                    <a:ext uri="{FF2B5EF4-FFF2-40B4-BE49-F238E27FC236}">
                      <a16:creationId xmlns:a16="http://schemas.microsoft.com/office/drawing/2014/main" id="{93CD5780-A1C4-8C4F-800C-5411356FD435}"/>
                    </a:ext>
                  </a:extLst>
                </p:cNvPr>
                <p:cNvSpPr/>
                <p:nvPr/>
              </p:nvSpPr>
              <p:spPr>
                <a:xfrm>
                  <a:off x="291424" y="2448131"/>
                  <a:ext cx="44694" cy="61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1063" extrusionOk="0">
                      <a:moveTo>
                        <a:pt x="1" y="1"/>
                      </a:moveTo>
                      <a:lnTo>
                        <a:pt x="1" y="1063"/>
                      </a:lnTo>
                      <a:lnTo>
                        <a:pt x="778" y="53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99" name="Google Shape;520;p18">
                  <a:extLst>
                    <a:ext uri="{FF2B5EF4-FFF2-40B4-BE49-F238E27FC236}">
                      <a16:creationId xmlns:a16="http://schemas.microsoft.com/office/drawing/2014/main" id="{D86D3B67-F331-124E-B530-F76D86BC8545}"/>
                    </a:ext>
                  </a:extLst>
                </p:cNvPr>
                <p:cNvSpPr/>
                <p:nvPr/>
              </p:nvSpPr>
              <p:spPr>
                <a:xfrm>
                  <a:off x="288839" y="2634900"/>
                  <a:ext cx="39466" cy="39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" h="688" extrusionOk="0">
                      <a:moveTo>
                        <a:pt x="344" y="1"/>
                      </a:moveTo>
                      <a:cubicBezTo>
                        <a:pt x="156" y="1"/>
                        <a:pt x="0" y="150"/>
                        <a:pt x="0" y="344"/>
                      </a:cubicBezTo>
                      <a:cubicBezTo>
                        <a:pt x="0" y="532"/>
                        <a:pt x="156" y="687"/>
                        <a:pt x="344" y="687"/>
                      </a:cubicBezTo>
                      <a:cubicBezTo>
                        <a:pt x="531" y="687"/>
                        <a:pt x="687" y="532"/>
                        <a:pt x="687" y="344"/>
                      </a:cubicBezTo>
                      <a:cubicBezTo>
                        <a:pt x="687" y="156"/>
                        <a:pt x="531" y="1"/>
                        <a:pt x="34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  <p:sp>
          <p:nvSpPr>
            <p:cNvPr id="204" name="Google Shape;521;p18">
              <a:extLst>
                <a:ext uri="{FF2B5EF4-FFF2-40B4-BE49-F238E27FC236}">
                  <a16:creationId xmlns:a16="http://schemas.microsoft.com/office/drawing/2014/main" id="{D464C43B-B480-3140-8F10-55FF6EBA8BD1}"/>
                </a:ext>
              </a:extLst>
            </p:cNvPr>
            <p:cNvSpPr/>
            <p:nvPr/>
          </p:nvSpPr>
          <p:spPr>
            <a:xfrm>
              <a:off x="1974237" y="2331896"/>
              <a:ext cx="2003038" cy="1435498"/>
            </a:xfrm>
            <a:custGeom>
              <a:avLst/>
              <a:gdLst/>
              <a:ahLst/>
              <a:cxnLst/>
              <a:rect l="l" t="t" r="r" b="b"/>
              <a:pathLst>
                <a:path w="21416" h="15348" extrusionOk="0">
                  <a:moveTo>
                    <a:pt x="1730" y="0"/>
                  </a:moveTo>
                  <a:cubicBezTo>
                    <a:pt x="758" y="0"/>
                    <a:pt x="1" y="790"/>
                    <a:pt x="1" y="1800"/>
                  </a:cubicBezTo>
                  <a:lnTo>
                    <a:pt x="1" y="13690"/>
                  </a:lnTo>
                  <a:cubicBezTo>
                    <a:pt x="1" y="14590"/>
                    <a:pt x="791" y="15348"/>
                    <a:pt x="1730" y="15348"/>
                  </a:cubicBezTo>
                  <a:lnTo>
                    <a:pt x="19687" y="15348"/>
                  </a:lnTo>
                  <a:cubicBezTo>
                    <a:pt x="20626" y="15348"/>
                    <a:pt x="21416" y="14590"/>
                    <a:pt x="21416" y="13690"/>
                  </a:cubicBezTo>
                  <a:lnTo>
                    <a:pt x="21416" y="1800"/>
                  </a:lnTo>
                  <a:cubicBezTo>
                    <a:pt x="21416" y="790"/>
                    <a:pt x="20658" y="0"/>
                    <a:pt x="196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Google Shape;522;p18">
              <a:extLst>
                <a:ext uri="{FF2B5EF4-FFF2-40B4-BE49-F238E27FC236}">
                  <a16:creationId xmlns:a16="http://schemas.microsoft.com/office/drawing/2014/main" id="{2B9074FA-F1C4-DB4C-90FE-95718A42CBD7}"/>
                </a:ext>
              </a:extLst>
            </p:cNvPr>
            <p:cNvSpPr/>
            <p:nvPr/>
          </p:nvSpPr>
          <p:spPr>
            <a:xfrm>
              <a:off x="1985535" y="2290866"/>
              <a:ext cx="1964972" cy="1397338"/>
            </a:xfrm>
            <a:custGeom>
              <a:avLst/>
              <a:gdLst/>
              <a:ahLst/>
              <a:cxnLst/>
              <a:rect l="l" t="t" r="r" b="b"/>
              <a:pathLst>
                <a:path w="21009" h="14940" extrusionOk="0">
                  <a:moveTo>
                    <a:pt x="1523" y="0"/>
                  </a:moveTo>
                  <a:cubicBezTo>
                    <a:pt x="681" y="0"/>
                    <a:pt x="1" y="687"/>
                    <a:pt x="1" y="1593"/>
                  </a:cubicBezTo>
                  <a:lnTo>
                    <a:pt x="1" y="13483"/>
                  </a:lnTo>
                  <a:cubicBezTo>
                    <a:pt x="1" y="14254"/>
                    <a:pt x="681" y="14940"/>
                    <a:pt x="1523" y="14940"/>
                  </a:cubicBezTo>
                  <a:lnTo>
                    <a:pt x="19480" y="14940"/>
                  </a:lnTo>
                  <a:cubicBezTo>
                    <a:pt x="20322" y="14940"/>
                    <a:pt x="21008" y="14254"/>
                    <a:pt x="21008" y="13483"/>
                  </a:cubicBezTo>
                  <a:lnTo>
                    <a:pt x="21008" y="1593"/>
                  </a:lnTo>
                  <a:cubicBezTo>
                    <a:pt x="21008" y="687"/>
                    <a:pt x="20322" y="0"/>
                    <a:pt x="19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206" name="Google Shape;523;p18">
              <a:extLst>
                <a:ext uri="{FF2B5EF4-FFF2-40B4-BE49-F238E27FC236}">
                  <a16:creationId xmlns:a16="http://schemas.microsoft.com/office/drawing/2014/main" id="{A3EEDBBA-E383-5F47-AC75-1CC769222370}"/>
                </a:ext>
              </a:extLst>
            </p:cNvPr>
            <p:cNvSpPr/>
            <p:nvPr/>
          </p:nvSpPr>
          <p:spPr>
            <a:xfrm>
              <a:off x="2053701" y="2356757"/>
              <a:ext cx="1837116" cy="1008534"/>
            </a:xfrm>
            <a:custGeom>
              <a:avLst/>
              <a:gdLst/>
              <a:ahLst/>
              <a:cxnLst/>
              <a:rect l="l" t="t" r="r" b="b"/>
              <a:pathLst>
                <a:path w="19642" h="10783" extrusionOk="0">
                  <a:moveTo>
                    <a:pt x="843" y="0"/>
                  </a:moveTo>
                  <a:cubicBezTo>
                    <a:pt x="376" y="0"/>
                    <a:pt x="1" y="376"/>
                    <a:pt x="1" y="842"/>
                  </a:cubicBezTo>
                  <a:lnTo>
                    <a:pt x="1" y="10783"/>
                  </a:lnTo>
                  <a:lnTo>
                    <a:pt x="19642" y="10783"/>
                  </a:lnTo>
                  <a:lnTo>
                    <a:pt x="19642" y="842"/>
                  </a:lnTo>
                  <a:cubicBezTo>
                    <a:pt x="19642" y="382"/>
                    <a:pt x="19266" y="0"/>
                    <a:pt x="18800" y="0"/>
                  </a:cubicBezTo>
                  <a:close/>
                </a:path>
              </a:pathLst>
            </a:custGeom>
            <a:solidFill>
              <a:srgbClr val="FFD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endParaRPr dirty="0"/>
            </a:p>
          </p:txBody>
        </p:sp>
        <p:sp>
          <p:nvSpPr>
            <p:cNvPr id="207" name="Google Shape;524;p18">
              <a:extLst>
                <a:ext uri="{FF2B5EF4-FFF2-40B4-BE49-F238E27FC236}">
                  <a16:creationId xmlns:a16="http://schemas.microsoft.com/office/drawing/2014/main" id="{ECC62996-4829-C840-B6F0-3C02B44489AC}"/>
                </a:ext>
              </a:extLst>
            </p:cNvPr>
            <p:cNvSpPr/>
            <p:nvPr/>
          </p:nvSpPr>
          <p:spPr>
            <a:xfrm>
              <a:off x="1985352" y="3463669"/>
              <a:ext cx="2003038" cy="274417"/>
            </a:xfrm>
            <a:custGeom>
              <a:avLst/>
              <a:gdLst/>
              <a:ahLst/>
              <a:cxnLst/>
              <a:rect l="l" t="t" r="r" b="b"/>
              <a:pathLst>
                <a:path w="21416" h="2934" extrusionOk="0">
                  <a:moveTo>
                    <a:pt x="1" y="0"/>
                  </a:moveTo>
                  <a:lnTo>
                    <a:pt x="1" y="1276"/>
                  </a:lnTo>
                  <a:cubicBezTo>
                    <a:pt x="1" y="2176"/>
                    <a:pt x="791" y="2934"/>
                    <a:pt x="1730" y="2934"/>
                  </a:cubicBezTo>
                  <a:lnTo>
                    <a:pt x="19687" y="2934"/>
                  </a:lnTo>
                  <a:cubicBezTo>
                    <a:pt x="20626" y="2934"/>
                    <a:pt x="21416" y="2176"/>
                    <a:pt x="21416" y="1276"/>
                  </a:cubicBezTo>
                  <a:lnTo>
                    <a:pt x="214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214" name="Google Shape;531;p18">
              <a:extLst>
                <a:ext uri="{FF2B5EF4-FFF2-40B4-BE49-F238E27FC236}">
                  <a16:creationId xmlns:a16="http://schemas.microsoft.com/office/drawing/2014/main" id="{E14CDD77-6332-904D-A65F-5323597EC827}"/>
                </a:ext>
              </a:extLst>
            </p:cNvPr>
            <p:cNvSpPr/>
            <p:nvPr/>
          </p:nvSpPr>
          <p:spPr>
            <a:xfrm>
              <a:off x="1114798" y="3937501"/>
              <a:ext cx="3722588" cy="18238"/>
            </a:xfrm>
            <a:custGeom>
              <a:avLst/>
              <a:gdLst/>
              <a:ahLst/>
              <a:cxnLst/>
              <a:rect l="l" t="t" r="r" b="b"/>
              <a:pathLst>
                <a:path w="39801" h="195" extrusionOk="0">
                  <a:moveTo>
                    <a:pt x="169" y="0"/>
                  </a:moveTo>
                  <a:cubicBezTo>
                    <a:pt x="72" y="0"/>
                    <a:pt x="0" y="46"/>
                    <a:pt x="0" y="98"/>
                  </a:cubicBezTo>
                  <a:cubicBezTo>
                    <a:pt x="0" y="149"/>
                    <a:pt x="78" y="195"/>
                    <a:pt x="169" y="195"/>
                  </a:cubicBezTo>
                  <a:lnTo>
                    <a:pt x="39626" y="195"/>
                  </a:lnTo>
                  <a:cubicBezTo>
                    <a:pt x="39723" y="195"/>
                    <a:pt x="39801" y="149"/>
                    <a:pt x="39801" y="98"/>
                  </a:cubicBezTo>
                  <a:cubicBezTo>
                    <a:pt x="39801" y="46"/>
                    <a:pt x="39723" y="0"/>
                    <a:pt x="39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5A73002-7C62-4587-A771-22343E987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351278">
            <a:off x="2055921" y="3593283"/>
            <a:ext cx="1777976" cy="120928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211DE1F-3137-C130-5E9A-C3338827946E}"/>
              </a:ext>
            </a:extLst>
          </p:cNvPr>
          <p:cNvGrpSpPr/>
          <p:nvPr/>
        </p:nvGrpSpPr>
        <p:grpSpPr>
          <a:xfrm>
            <a:off x="10859083" y="134332"/>
            <a:ext cx="1211040" cy="379080"/>
            <a:chOff x="10859083" y="134332"/>
            <a:chExt cx="1211040" cy="37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7325F4F-320A-527A-E90D-D4B5B475CB38}"/>
                    </a:ext>
                  </a:extLst>
                </p14:cNvPr>
                <p14:cNvContentPartPr/>
                <p14:nvPr/>
              </p14:nvContentPartPr>
              <p14:xfrm>
                <a:off x="10885003" y="148372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7325F4F-320A-527A-E90D-D4B5B475CB3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822363" y="853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7A2C0B5-7A8A-A6D1-7080-185DAB1DF9B6}"/>
                    </a:ext>
                  </a:extLst>
                </p14:cNvPr>
                <p14:cNvContentPartPr/>
                <p14:nvPr/>
              </p14:nvContentPartPr>
              <p14:xfrm>
                <a:off x="10893283" y="283732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7A2C0B5-7A8A-A6D1-7080-185DAB1DF9B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830643" y="22073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68D0A0D-57C3-9014-87A6-5E72D66CA162}"/>
                    </a:ext>
                  </a:extLst>
                </p14:cNvPr>
                <p14:cNvContentPartPr/>
                <p14:nvPr/>
              </p14:nvContentPartPr>
              <p14:xfrm>
                <a:off x="10859083" y="134332"/>
                <a:ext cx="1211040" cy="379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68D0A0D-57C3-9014-87A6-5E72D66CA16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796083" y="71692"/>
                  <a:ext cx="1336680" cy="50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A320310-A876-FB8F-179A-D74D1F08212E}"/>
                  </a:ext>
                </a:extLst>
              </p14:cNvPr>
              <p14:cNvContentPartPr/>
              <p14:nvPr/>
            </p14:nvContentPartPr>
            <p14:xfrm>
              <a:off x="10020283" y="6704692"/>
              <a:ext cx="1991880" cy="27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A320310-A876-FB8F-179A-D74D1F08212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957283" y="6641692"/>
                <a:ext cx="2117520" cy="153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294B2-64D9-4C5B-BC12-30A1184D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050" y="1670379"/>
            <a:ext cx="4609057" cy="26100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Client Server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B3A456FF-4314-4CF4-B88E-BA5A7FAF2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579" y="2368668"/>
            <a:ext cx="5079371" cy="20576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5751C0-0C55-EDD9-E0C4-D610F536A0BB}"/>
                  </a:ext>
                </a:extLst>
              </p14:cNvPr>
              <p14:cNvContentPartPr/>
              <p14:nvPr/>
            </p14:nvContentPartPr>
            <p14:xfrm>
              <a:off x="10873123" y="76372"/>
              <a:ext cx="1281600" cy="368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5751C0-0C55-EDD9-E0C4-D610F536A0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10483" y="13732"/>
                <a:ext cx="140724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0A716AD-3BD4-62B5-BCEB-6E59F880A036}"/>
                  </a:ext>
                </a:extLst>
              </p14:cNvPr>
              <p14:cNvContentPartPr/>
              <p14:nvPr/>
            </p14:nvContentPartPr>
            <p14:xfrm>
              <a:off x="9455152" y="6429090"/>
              <a:ext cx="2621160" cy="285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0A716AD-3BD4-62B5-BCEB-6E59F880A03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92152" y="6366090"/>
                <a:ext cx="2746800" cy="41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322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oy rocket flying out of the computer">
            <a:extLst>
              <a:ext uri="{FF2B5EF4-FFF2-40B4-BE49-F238E27FC236}">
                <a16:creationId xmlns:a16="http://schemas.microsoft.com/office/drawing/2014/main" id="{05FC1D79-CF7D-C3A2-DC0A-C7E2F20A3B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11" b="3320"/>
          <a:stretch/>
        </p:blipFill>
        <p:spPr>
          <a:xfrm>
            <a:off x="1" y="629750"/>
            <a:ext cx="12192000" cy="5760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A6F96-B48A-4CBF-A736-871B8426C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Computer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F49DB-BF56-4D99-A71D-5C8B3161E5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050" y="69267"/>
            <a:ext cx="1497409" cy="4695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6646F8-1558-487C-904C-AE14BA6DE5C4}"/>
              </a:ext>
            </a:extLst>
          </p:cNvPr>
          <p:cNvSpPr txBox="1"/>
          <p:nvPr/>
        </p:nvSpPr>
        <p:spPr>
          <a:xfrm>
            <a:off x="9857014" y="6575552"/>
            <a:ext cx="2743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221E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thinkcloudly, All rights reserved</a:t>
            </a:r>
            <a:endParaRPr lang="en-IN" sz="900" dirty="0">
              <a:solidFill>
                <a:srgbClr val="221E4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54FBE3-712E-8134-807F-33414A14A7D6}"/>
              </a:ext>
            </a:extLst>
          </p:cNvPr>
          <p:cNvSpPr txBox="1"/>
          <p:nvPr/>
        </p:nvSpPr>
        <p:spPr>
          <a:xfrm>
            <a:off x="143220" y="2031602"/>
            <a:ext cx="63457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arial" panose="020B0604020202020204" pitchFamily="34" charset="0"/>
              </a:rPr>
              <a:t>A computer is a machine or device that performs processes, calculations and operations based on instructions provided by a software or hardware program. It has the ability to accept data (input), process it, and then produce outputs.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0592635-F6B2-1239-9C48-E1AF8E8C6088}"/>
                  </a:ext>
                </a:extLst>
              </p14:cNvPr>
              <p14:cNvContentPartPr/>
              <p14:nvPr/>
            </p14:nvContentPartPr>
            <p14:xfrm>
              <a:off x="10590883" y="92932"/>
              <a:ext cx="1450800" cy="414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0592635-F6B2-1239-9C48-E1AF8E8C60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27883" y="30292"/>
                <a:ext cx="1576440" cy="53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CEC6DE0-8542-ED57-265F-109C939664F3}"/>
                  </a:ext>
                </a:extLst>
              </p14:cNvPr>
              <p14:cNvContentPartPr/>
              <p14:nvPr/>
            </p14:nvContentPartPr>
            <p14:xfrm>
              <a:off x="9989683" y="6666532"/>
              <a:ext cx="2040840" cy="38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CEC6DE0-8542-ED57-265F-109C939664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27043" y="6603532"/>
                <a:ext cx="2166480" cy="16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66031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2E82635B-7644-4372-8ABB-393F6297C8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08" r="25988" b="-1"/>
          <a:stretch/>
        </p:blipFill>
        <p:spPr>
          <a:xfrm>
            <a:off x="5280858" y="681038"/>
            <a:ext cx="6911142" cy="2981410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32" name="Picture 31" descr="Electronic circuit board">
            <a:extLst>
              <a:ext uri="{FF2B5EF4-FFF2-40B4-BE49-F238E27FC236}">
                <a16:creationId xmlns:a16="http://schemas.microsoft.com/office/drawing/2014/main" id="{6D2E361B-CC31-72A9-4D76-40A0CA33E8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028" r="-2" b="-2"/>
          <a:stretch/>
        </p:blipFill>
        <p:spPr>
          <a:xfrm>
            <a:off x="5280858" y="3493008"/>
            <a:ext cx="6911142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C8B4D9-A1C8-4EA3-9487-BCAF399C2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F404A1-399E-4169-BADB-6DE7E098DB0D}"/>
              </a:ext>
            </a:extLst>
          </p:cNvPr>
          <p:cNvSpPr txBox="1"/>
          <p:nvPr/>
        </p:nvSpPr>
        <p:spPr>
          <a:xfrm>
            <a:off x="448056" y="2512611"/>
            <a:ext cx="4832803" cy="36643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Computer memory or random access memory (RAM) is your system’s short-term data storage; it stores the information your computer is actively using so that it can be accessed quickly.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02E632-FA85-41E5-A023-1C0C7C8F88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050" y="69267"/>
            <a:ext cx="1497409" cy="4695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18301B-2B73-454F-A9FB-F5F52C9E8E8E}"/>
              </a:ext>
            </a:extLst>
          </p:cNvPr>
          <p:cNvSpPr txBox="1"/>
          <p:nvPr/>
        </p:nvSpPr>
        <p:spPr>
          <a:xfrm>
            <a:off x="152364" y="6586453"/>
            <a:ext cx="2743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221E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thinkcloudly, All rights reserved</a:t>
            </a:r>
            <a:endParaRPr lang="en-IN" sz="900" dirty="0">
              <a:solidFill>
                <a:srgbClr val="221E4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D97B5A2-1A11-5423-00A1-644C39E5835F}"/>
                  </a:ext>
                </a:extLst>
              </p14:cNvPr>
              <p14:cNvContentPartPr/>
              <p14:nvPr/>
            </p14:nvContentPartPr>
            <p14:xfrm>
              <a:off x="10590883" y="93292"/>
              <a:ext cx="1457640" cy="396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D97B5A2-1A11-5423-00A1-644C39E583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28243" y="30292"/>
                <a:ext cx="158328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CCC460F-F1EE-CFF7-D8FE-6A7D1102533E}"/>
                  </a:ext>
                </a:extLst>
              </p14:cNvPr>
              <p14:cNvContentPartPr/>
              <p14:nvPr/>
            </p14:nvContentPartPr>
            <p14:xfrm>
              <a:off x="271483" y="6682732"/>
              <a:ext cx="2026800" cy="45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CCC460F-F1EE-CFF7-D8FE-6A7D1102533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8843" y="6619732"/>
                <a:ext cx="2152440" cy="17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5622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les in folders">
            <a:extLst>
              <a:ext uri="{FF2B5EF4-FFF2-40B4-BE49-F238E27FC236}">
                <a16:creationId xmlns:a16="http://schemas.microsoft.com/office/drawing/2014/main" id="{0BB9EED4-ED9D-89A4-E235-5644C98039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894" b="-1"/>
          <a:stretch/>
        </p:blipFill>
        <p:spPr>
          <a:xfrm>
            <a:off x="3242695" y="716970"/>
            <a:ext cx="8949307" cy="614103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78B060-B821-4236-BF39-80CB8BFB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Storage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5622EC-B2B8-4F74-9ADD-9B506DB9B515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Storage is a process through which digital data is saved within a data storage device by means of computing technology.</a:t>
            </a:r>
          </a:p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Storage is among the key components of a computer system and can be classified into several forms, although there are two major types:</a:t>
            </a:r>
          </a:p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Volatile Storage (Memory)</a:t>
            </a:r>
            <a:endParaRPr lang="en-US" sz="1700" dirty="0"/>
          </a:p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Non-Volatile Storage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C8FE51-D4FC-4A17-B8E4-FDB2807E73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050" y="69267"/>
            <a:ext cx="1497409" cy="4695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3A7BF6-2185-4841-B261-E3C8E06CE93B}"/>
              </a:ext>
            </a:extLst>
          </p:cNvPr>
          <p:cNvSpPr txBox="1"/>
          <p:nvPr/>
        </p:nvSpPr>
        <p:spPr>
          <a:xfrm>
            <a:off x="116667" y="6570482"/>
            <a:ext cx="2743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221E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thinkcloudly, All rights reserved</a:t>
            </a:r>
            <a:endParaRPr lang="en-IN" sz="900" dirty="0">
              <a:solidFill>
                <a:srgbClr val="221E4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FF2459-50B9-A9D7-DB42-F5DC2392EEA0}"/>
                  </a:ext>
                </a:extLst>
              </p14:cNvPr>
              <p14:cNvContentPartPr/>
              <p14:nvPr/>
            </p14:nvContentPartPr>
            <p14:xfrm>
              <a:off x="252763" y="6678772"/>
              <a:ext cx="2030760" cy="29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FF2459-50B9-A9D7-DB42-F5DC2392EE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9763" y="6616132"/>
                <a:ext cx="215640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78760753-F03F-5A78-4FCB-231B3C3EC9D4}"/>
              </a:ext>
            </a:extLst>
          </p:cNvPr>
          <p:cNvGrpSpPr/>
          <p:nvPr/>
        </p:nvGrpSpPr>
        <p:grpSpPr>
          <a:xfrm>
            <a:off x="10603483" y="105892"/>
            <a:ext cx="1546920" cy="452160"/>
            <a:chOff x="10603483" y="105892"/>
            <a:chExt cx="1546920" cy="45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08EDAE-68B2-5F69-6F23-6839F33BA8B3}"/>
                    </a:ext>
                  </a:extLst>
                </p14:cNvPr>
                <p14:cNvContentPartPr/>
                <p14:nvPr/>
              </p14:nvContentPartPr>
              <p14:xfrm>
                <a:off x="10603483" y="105892"/>
                <a:ext cx="1546920" cy="452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08EDAE-68B2-5F69-6F23-6839F33BA8B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540483" y="43252"/>
                  <a:ext cx="167256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FAC13A8-899E-86D3-5F90-5687A923C910}"/>
                    </a:ext>
                  </a:extLst>
                </p14:cNvPr>
                <p14:cNvContentPartPr/>
                <p14:nvPr/>
              </p14:nvContentPartPr>
              <p14:xfrm>
                <a:off x="11416003" y="284092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FAC13A8-899E-86D3-5F90-5687A923C91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353363" y="22145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5ED2E30-D68F-BAC9-A9B7-B4597C66C2CC}"/>
                    </a:ext>
                  </a:extLst>
                </p14:cNvPr>
                <p14:cNvContentPartPr/>
                <p14:nvPr/>
              </p14:nvContentPartPr>
              <p14:xfrm>
                <a:off x="11416003" y="284092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5ED2E30-D68F-BAC9-A9B7-B4597C66C2C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353363" y="22145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5011B2A-1062-183A-F091-388D9FA85DE1}"/>
                    </a:ext>
                  </a:extLst>
                </p14:cNvPr>
                <p14:cNvContentPartPr/>
                <p14:nvPr/>
              </p14:nvContentPartPr>
              <p14:xfrm>
                <a:off x="11416003" y="284092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5011B2A-1062-183A-F091-388D9FA85D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353363" y="22145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37310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6010D-5A53-4017-8C5D-5B8AC0597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>
                <a:cs typeface="Calibri Light"/>
              </a:rPr>
              <a:t>IP address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C0CC6-F3A7-4604-AB9F-6584F7B02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An IP address is </a:t>
            </a:r>
            <a:r>
              <a:rPr lang="en-US" sz="2000" b="1">
                <a:ea typeface="+mn-lt"/>
                <a:cs typeface="+mn-lt"/>
              </a:rPr>
              <a:t>a unique address that identifies a device on the internet or a local network</a:t>
            </a:r>
            <a:r>
              <a:rPr lang="en-US" sz="2000">
                <a:ea typeface="+mn-lt"/>
                <a:cs typeface="+mn-lt"/>
              </a:rPr>
              <a:t>. </a:t>
            </a:r>
          </a:p>
          <a:p>
            <a:r>
              <a:rPr lang="en-US" sz="2000">
                <a:ea typeface="+mn-lt"/>
                <a:cs typeface="+mn-lt"/>
              </a:rPr>
              <a:t>IP stands for "Internet Protocol," which is the set of rules governing the format of data sent via the internet or local network.</a:t>
            </a:r>
            <a:endParaRPr lang="en-US" sz="2000">
              <a:cs typeface="Calibri"/>
            </a:endParaRPr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7AF07DAA-C3CC-559D-ED55-293DAE63FB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92" r="11186" b="-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AB3815A-B8AC-595D-3C80-4F0B4AAF2B49}"/>
              </a:ext>
            </a:extLst>
          </p:cNvPr>
          <p:cNvGrpSpPr/>
          <p:nvPr/>
        </p:nvGrpSpPr>
        <p:grpSpPr>
          <a:xfrm>
            <a:off x="9985003" y="6655372"/>
            <a:ext cx="2007360" cy="77040"/>
            <a:chOff x="9985003" y="6655372"/>
            <a:chExt cx="2007360" cy="7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AEDE6CB-9FA3-A12A-BFDE-A211F85E6AE5}"/>
                    </a:ext>
                  </a:extLst>
                </p14:cNvPr>
                <p14:cNvContentPartPr/>
                <p14:nvPr/>
              </p14:nvContentPartPr>
              <p14:xfrm>
                <a:off x="9985003" y="6655372"/>
                <a:ext cx="2007360" cy="74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AEDE6CB-9FA3-A12A-BFDE-A211F85E6AE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922003" y="6592732"/>
                  <a:ext cx="21330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DFB102B-2CE6-51FA-B35E-04E869BF815E}"/>
                    </a:ext>
                  </a:extLst>
                </p14:cNvPr>
                <p14:cNvContentPartPr/>
                <p14:nvPr/>
              </p14:nvContentPartPr>
              <p14:xfrm>
                <a:off x="11017843" y="6732052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DFB102B-2CE6-51FA-B35E-04E869BF815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954843" y="666905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CABB3FA-9807-776C-B14E-5FEA402978BF}"/>
                  </a:ext>
                </a:extLst>
              </p14:cNvPr>
              <p14:cNvContentPartPr/>
              <p14:nvPr/>
            </p14:nvContentPartPr>
            <p14:xfrm>
              <a:off x="10865203" y="124972"/>
              <a:ext cx="1220760" cy="305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CABB3FA-9807-776C-B14E-5FEA402978B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802563" y="61972"/>
                <a:ext cx="1346400" cy="43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112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31220-1DDC-4D75-9D96-2A2388BE3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293" y="806364"/>
            <a:ext cx="3354636" cy="2847413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1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en-US" sz="1500" kern="1200" dirty="0">
                <a:latin typeface="+mj-lt"/>
                <a:ea typeface="+mj-ea"/>
                <a:cs typeface="+mj-cs"/>
              </a:rPr>
              <a:t>It's the destination you type into a web browser — such as www.google.com. Similar to how you would scroll to a contact in your phone rather than manually dialing a phone number, domain names make it easier for us to navigate the online world and avoid having to memorize long IP addresses.</a:t>
            </a:r>
            <a:endParaRPr lang="en-US" sz="1500" kern="1200" dirty="0">
              <a:latin typeface="+mj-lt"/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6917F51-A1DB-4CE9-9002-FBC0F76BA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558" y="1904233"/>
            <a:ext cx="5604636" cy="30320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06787D-AEE4-43B3-AA8D-6EF075BDB7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050" y="69267"/>
            <a:ext cx="1497409" cy="4695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C48C56-DEB7-4817-B999-BA65D95DE2FA}"/>
              </a:ext>
            </a:extLst>
          </p:cNvPr>
          <p:cNvSpPr txBox="1"/>
          <p:nvPr/>
        </p:nvSpPr>
        <p:spPr>
          <a:xfrm>
            <a:off x="9857014" y="6575552"/>
            <a:ext cx="2743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221E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thinkcloudly, All rights reserved</a:t>
            </a:r>
            <a:endParaRPr lang="en-IN" sz="900" dirty="0">
              <a:solidFill>
                <a:srgbClr val="221E4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1F75CA7-99B5-A443-6F8D-B3BC62D29C32}"/>
                  </a:ext>
                </a:extLst>
              </p14:cNvPr>
              <p14:cNvContentPartPr/>
              <p14:nvPr/>
            </p14:nvContentPartPr>
            <p14:xfrm>
              <a:off x="10015603" y="6674452"/>
              <a:ext cx="1965960" cy="19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1F75CA7-99B5-A443-6F8D-B3BC62D29C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52603" y="6611812"/>
                <a:ext cx="20916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351932A-02DB-A89A-85EF-6A22B6025AE8}"/>
                  </a:ext>
                </a:extLst>
              </p14:cNvPr>
              <p14:cNvContentPartPr/>
              <p14:nvPr/>
            </p14:nvContentPartPr>
            <p14:xfrm>
              <a:off x="10626163" y="82852"/>
              <a:ext cx="1392480" cy="399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351932A-02DB-A89A-85EF-6A22B6025AE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563163" y="20212"/>
                <a:ext cx="1518120" cy="52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193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F9707FD-06D7-7119-647F-E5FD422774A4}"/>
                  </a:ext>
                </a:extLst>
              </p14:cNvPr>
              <p14:cNvContentPartPr/>
              <p14:nvPr/>
            </p14:nvContentPartPr>
            <p14:xfrm>
              <a:off x="10855991" y="106252"/>
              <a:ext cx="1233000" cy="416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F9707FD-06D7-7119-647F-E5FD422774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93351" y="43252"/>
                <a:ext cx="1358640" cy="54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B4F6FA0-302E-82CD-2846-C0F73C2BF0FF}"/>
                  </a:ext>
                </a:extLst>
              </p14:cNvPr>
              <p14:cNvContentPartPr/>
              <p14:nvPr/>
            </p14:nvContentPartPr>
            <p14:xfrm>
              <a:off x="10040231" y="6630172"/>
              <a:ext cx="2072160" cy="82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B4F6FA0-302E-82CD-2846-C0F73C2BF0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77231" y="6567172"/>
                <a:ext cx="2197800" cy="2077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AC35316-49F5-F5E0-4433-E6FC55876CB2}"/>
              </a:ext>
            </a:extLst>
          </p:cNvPr>
          <p:cNvSpPr/>
          <p:nvPr/>
        </p:nvSpPr>
        <p:spPr>
          <a:xfrm>
            <a:off x="1717013" y="1485900"/>
            <a:ext cx="26837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WEBSITE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356A3D-180C-470E-4205-255C6AB57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731" y="1355272"/>
            <a:ext cx="3722914" cy="372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ich Web Design Platform Is Right for You?">
            <a:extLst>
              <a:ext uri="{FF2B5EF4-FFF2-40B4-BE49-F238E27FC236}">
                <a16:creationId xmlns:a16="http://schemas.microsoft.com/office/drawing/2014/main" id="{F737CAB3-676E-5CA3-EE6D-5DCC46221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61" y="4043136"/>
            <a:ext cx="3937000" cy="20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919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B90ED-6867-459B-A604-4A608CE4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8000">
                <a:cs typeface="Calibri Light"/>
              </a:rPr>
              <a:t>Server</a:t>
            </a:r>
            <a:endParaRPr lang="en-US" sz="8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27DD31-ABB1-0CC7-937E-8203E4D40F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1920735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B24819D-177B-4C06-85D8-CE0902F0381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050" y="69267"/>
            <a:ext cx="1497409" cy="4695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3C7E2A-DC8B-402B-99B5-A914138DD3F0}"/>
              </a:ext>
            </a:extLst>
          </p:cNvPr>
          <p:cNvSpPr txBox="1"/>
          <p:nvPr/>
        </p:nvSpPr>
        <p:spPr>
          <a:xfrm>
            <a:off x="9857014" y="6575552"/>
            <a:ext cx="2743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221E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thinkcloudly, All rights reserved</a:t>
            </a:r>
            <a:endParaRPr lang="en-IN" sz="900" dirty="0">
              <a:solidFill>
                <a:srgbClr val="221E4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F495A66-9097-B66B-76AE-3CC451D5EAF0}"/>
                  </a:ext>
                </a:extLst>
              </p14:cNvPr>
              <p14:cNvContentPartPr/>
              <p14:nvPr/>
            </p14:nvContentPartPr>
            <p14:xfrm>
              <a:off x="9970963" y="6682732"/>
              <a:ext cx="2067120" cy="30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F495A66-9097-B66B-76AE-3CC451D5EAF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907963" y="6619732"/>
                <a:ext cx="219276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C41794-C7DD-860F-C710-2B3675992CDD}"/>
                  </a:ext>
                </a:extLst>
              </p14:cNvPr>
              <p14:cNvContentPartPr/>
              <p14:nvPr/>
            </p14:nvContentPartPr>
            <p14:xfrm>
              <a:off x="10584763" y="88252"/>
              <a:ext cx="1455480" cy="423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C41794-C7DD-860F-C710-2B3675992CD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21763" y="25612"/>
                <a:ext cx="1581120" cy="54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5864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469CEB58-8BD6-41E4-8FAC-72164CF1EE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6" r="-1" b="-1"/>
          <a:stretch/>
        </p:blipFill>
        <p:spPr>
          <a:xfrm>
            <a:off x="20" y="1302606"/>
            <a:ext cx="4413566" cy="4252313"/>
          </a:xfrm>
          <a:custGeom>
            <a:avLst/>
            <a:gdLst/>
            <a:ahLst/>
            <a:cxnLst/>
            <a:rect l="l" t="t" r="r" b="b"/>
            <a:pathLst>
              <a:path w="4413586" h="4252313">
                <a:moveTo>
                  <a:pt x="0" y="0"/>
                </a:moveTo>
                <a:lnTo>
                  <a:pt x="2062856" y="0"/>
                </a:lnTo>
                <a:lnTo>
                  <a:pt x="2063084" y="493"/>
                </a:lnTo>
                <a:lnTo>
                  <a:pt x="2450944" y="493"/>
                </a:lnTo>
                <a:lnTo>
                  <a:pt x="4413586" y="4252313"/>
                </a:lnTo>
                <a:lnTo>
                  <a:pt x="388087" y="4252313"/>
                </a:lnTo>
                <a:lnTo>
                  <a:pt x="388087" y="4251820"/>
                </a:lnTo>
                <a:lnTo>
                  <a:pt x="0" y="425182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0ED0D4-476F-42F3-841C-8479F91BE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589" y="1828800"/>
            <a:ext cx="6378259" cy="20279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Database</a:t>
            </a:r>
            <a:br>
              <a:rPr lang="en-US" sz="240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A database is a systematic collection of data. They support electronic storage and manipulation of data. Databases make data management easy.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B261FD6-BBBE-2C02-9AC1-659989778210}"/>
              </a:ext>
            </a:extLst>
          </p:cNvPr>
          <p:cNvGrpSpPr/>
          <p:nvPr/>
        </p:nvGrpSpPr>
        <p:grpSpPr>
          <a:xfrm>
            <a:off x="10018843" y="6688852"/>
            <a:ext cx="1986840" cy="38160"/>
            <a:chOff x="10018843" y="6688852"/>
            <a:chExt cx="1986840" cy="3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E09FA06-AF48-FFE1-C922-291F0777FFD7}"/>
                    </a:ext>
                  </a:extLst>
                </p14:cNvPr>
                <p14:cNvContentPartPr/>
                <p14:nvPr/>
              </p14:nvContentPartPr>
              <p14:xfrm>
                <a:off x="10018843" y="6704332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E09FA06-AF48-FFE1-C922-291F0777FFD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955843" y="664169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784FB0C-1B78-D3E9-79B7-EE7418DE3FAC}"/>
                    </a:ext>
                  </a:extLst>
                </p14:cNvPr>
                <p14:cNvContentPartPr/>
                <p14:nvPr/>
              </p14:nvContentPartPr>
              <p14:xfrm>
                <a:off x="10068163" y="6707212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784FB0C-1B78-D3E9-79B7-EE7418DE3FA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005163" y="66445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4DDE048-0194-1AB6-65F9-2A373C4C7022}"/>
                    </a:ext>
                  </a:extLst>
                </p14:cNvPr>
                <p14:cNvContentPartPr/>
                <p14:nvPr/>
              </p14:nvContentPartPr>
              <p14:xfrm>
                <a:off x="10068163" y="6688852"/>
                <a:ext cx="1937520" cy="38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4DDE048-0194-1AB6-65F9-2A373C4C702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005163" y="6626212"/>
                  <a:ext cx="2063160" cy="16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1B63536-9384-B28D-04D8-C18633328EC8}"/>
                  </a:ext>
                </a:extLst>
              </p14:cNvPr>
              <p14:cNvContentPartPr/>
              <p14:nvPr/>
            </p14:nvContentPartPr>
            <p14:xfrm>
              <a:off x="10870243" y="113452"/>
              <a:ext cx="1187640" cy="34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1B63536-9384-B28D-04D8-C18633328E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807603" y="50452"/>
                <a:ext cx="1313280" cy="16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64EE0E09-BF86-5A58-EB43-D0E8CF4686C9}"/>
              </a:ext>
            </a:extLst>
          </p:cNvPr>
          <p:cNvGrpSpPr/>
          <p:nvPr/>
        </p:nvGrpSpPr>
        <p:grpSpPr>
          <a:xfrm>
            <a:off x="10883203" y="214972"/>
            <a:ext cx="1161000" cy="208800"/>
            <a:chOff x="10883203" y="214972"/>
            <a:chExt cx="116100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FBE53BB-AB4F-4C08-5A59-0A084D9D97A4}"/>
                    </a:ext>
                  </a:extLst>
                </p14:cNvPr>
                <p14:cNvContentPartPr/>
                <p14:nvPr/>
              </p14:nvContentPartPr>
              <p14:xfrm>
                <a:off x="10883203" y="214972"/>
                <a:ext cx="1161000" cy="208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FBE53BB-AB4F-4C08-5A59-0A084D9D97A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820203" y="151972"/>
                  <a:ext cx="12866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11A09D3-78AB-38AC-145D-5B4BD56F1BF8}"/>
                    </a:ext>
                  </a:extLst>
                </p14:cNvPr>
                <p14:cNvContentPartPr/>
                <p14:nvPr/>
              </p14:nvContentPartPr>
              <p14:xfrm>
                <a:off x="12043843" y="268252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11A09D3-78AB-38AC-145D-5B4BD56F1BF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981203" y="20561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922071A-93B6-386B-5AE7-DC883247FF5E}"/>
                    </a:ext>
                  </a:extLst>
                </p14:cNvPr>
                <p14:cNvContentPartPr/>
                <p14:nvPr/>
              </p14:nvContentPartPr>
              <p14:xfrm>
                <a:off x="10993723" y="217852"/>
                <a:ext cx="1050480" cy="134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922071A-93B6-386B-5AE7-DC883247FF5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931083" y="155212"/>
                  <a:ext cx="1176120" cy="259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3010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215</TotalTime>
  <Words>326</Words>
  <Application>Microsoft Macintosh PowerPoint</Application>
  <PresentationFormat>Widescreen</PresentationFormat>
  <Paragraphs>29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</vt:lpstr>
      <vt:lpstr>Calibri</vt:lpstr>
      <vt:lpstr>Calibri Light</vt:lpstr>
      <vt:lpstr>Office Theme</vt:lpstr>
      <vt:lpstr>Computer Fundamentals</vt:lpstr>
      <vt:lpstr>Computer</vt:lpstr>
      <vt:lpstr>RAM</vt:lpstr>
      <vt:lpstr>Storage</vt:lpstr>
      <vt:lpstr>IP address</vt:lpstr>
      <vt:lpstr> It's the destination you type into a web browser — such as www.google.com. Similar to how you would scroll to a contact in your phone rather than manually dialing a phone number, domain names make it easier for us to navigate the online world and avoid having to memorize long IP addresses.</vt:lpstr>
      <vt:lpstr>PowerPoint Presentation</vt:lpstr>
      <vt:lpstr>Server</vt:lpstr>
      <vt:lpstr>Database A database is a systematic collection of data. They support electronic storage and manipulation of data. Databases make data management easy.</vt:lpstr>
      <vt:lpstr>Client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BISMA GULZAR</dc:creator>
  <cp:lastModifiedBy>Microsoft Office User</cp:lastModifiedBy>
  <cp:revision>112</cp:revision>
  <dcterms:created xsi:type="dcterms:W3CDTF">2022-03-14T13:23:06Z</dcterms:created>
  <dcterms:modified xsi:type="dcterms:W3CDTF">2023-08-01T17:32:27Z</dcterms:modified>
</cp:coreProperties>
</file>