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03BD"/>
    <a:srgbClr val="FF0000"/>
    <a:srgbClr val="0065B0"/>
    <a:srgbClr val="FFC000"/>
    <a:srgbClr val="548235"/>
    <a:srgbClr val="0070C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F4736F-04EE-48EA-8C81-18C958255EE8}" v="105" dt="2023-04-22T17:13:35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CE17-5E68-3188-AE59-B1A9F48D6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51949-9AAB-F356-8223-3B1EDD2F4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6741-7E0B-8145-F3F2-E682938E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832F-F13B-4F2F-A025-61BB0B23971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30EB0-BDDA-BD48-C111-3902F0C5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E402-718E-1D7D-1C46-95E464D5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9145-A72F-49E5-AA86-3498FED7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4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208D-2C12-4F71-D059-A100DABE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9ADBC-D407-7609-9C38-CE40CDFDA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AAAE2-178E-7C5F-DE41-449191EF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832F-F13B-4F2F-A025-61BB0B23971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EC34B-AB23-21DA-28E7-567325A7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75CD-9683-4DE2-361E-2AEF56E3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9145-A72F-49E5-AA86-3498FED7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2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B6FB8-4CB5-14DF-821D-AAF24020A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0981C-C360-9074-A8F2-3814C749D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78432-4C1B-20D8-074A-7E9D20AA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832F-F13B-4F2F-A025-61BB0B23971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95CD3-1DD2-9FA2-26FD-4CB98EE9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86EE2-E6E8-87C4-8F90-A2264712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9145-A72F-49E5-AA86-3498FED7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7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B468-EAF3-880D-5959-496A29FD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76C0-FC09-5374-17A9-33284DCA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39817-0E84-C37B-D937-3C96C681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832F-F13B-4F2F-A025-61BB0B23971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B343F-283D-0890-EE3D-F15483A9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1ADBE-0638-B83A-348D-5CDB22B7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9145-A72F-49E5-AA86-3498FED7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8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17A7-0F39-FE77-0D59-18F27172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4AC4E-28E0-4052-178D-B893E2CE1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F0794-3CC0-9A84-83E2-508652C0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832F-F13B-4F2F-A025-61BB0B23971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1629-4A87-E314-2DC9-4F750D1C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8D916-FE70-017B-21C8-A5A0849F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9145-A72F-49E5-AA86-3498FED7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8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A7BD-7A28-E21E-EBC2-48590FC5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9D04-A50F-6DC8-8767-8AE5C41D4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A16D3-E5F4-D357-D9A4-A79E0D264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3447A-CAD1-A86E-36A6-C01C20DA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832F-F13B-4F2F-A025-61BB0B23971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B1751-D7D5-B01E-5F7C-2AE400C9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6C025-37A0-456B-91A5-8D7B41FB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9145-A72F-49E5-AA86-3498FED7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C728-E31D-CB36-B8E6-78F38082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FF39C-A767-59F9-EDE5-F714BEAEF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F6172-C94E-5AE7-664A-A5F62A4C4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F3CDB-257D-63EC-A4FA-F017F1E37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BE543-3289-2D50-1BA6-D0653766F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4DE01-282F-196A-B651-1B72DF90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832F-F13B-4F2F-A025-61BB0B23971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4A95D-C2FE-9D6C-D100-BC43785A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25BA3-1E5D-FDE6-3E9D-8E23470B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9145-A72F-49E5-AA86-3498FED7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E9C0-B8B8-F984-1C3B-22D66C0D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ECBB3-744A-F2E5-F32F-178DCA1A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832F-F13B-4F2F-A025-61BB0B23971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149AD-5321-71C6-E5BB-679592F7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00782-3357-FE13-C219-FF5612EF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9145-A72F-49E5-AA86-3498FED7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1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28721-DA0C-00AA-0A28-70F54705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832F-F13B-4F2F-A025-61BB0B23971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A01D9-7E68-2D72-7C4D-E510056D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98E0C-1BA0-7546-64E3-D71D2C00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9145-A72F-49E5-AA86-3498FED7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941A-4468-D6FD-6624-D66EEE2D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9D62-1272-9251-7FAA-3586AF657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C8311-EC8A-57B3-923F-D14D75413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93B7D-67B3-559E-CA53-90B1883B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832F-F13B-4F2F-A025-61BB0B23971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FA50C-C06F-E128-AB5A-D363D6C2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9B233-C171-BFBC-822B-F77C9728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9145-A72F-49E5-AA86-3498FED7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5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D5F1-A604-9A0D-909B-E4182098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E38DB-5621-C3C6-21FC-9C0927164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8032B-48E1-EFCA-56B7-3DD3C5404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628AC-22DB-BB3C-CE0F-6F39477F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832F-F13B-4F2F-A025-61BB0B23971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3A165-1E23-66AD-30DA-4A5554B3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C7569-18ED-D7DB-C5E4-881C5820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9145-A72F-49E5-AA86-3498FED7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8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4C24A-60FE-5780-C578-82ADC195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1DD1-003E-A31D-E177-958C576F1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0F4D6-606D-0B3F-048B-7882FD594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0832F-F13B-4F2F-A025-61BB0B23971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1E76-2716-838A-3E7E-4D4428CD5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79641-C339-F6D4-9D75-1F51449CE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99145-A72F-49E5-AA86-3498FED7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2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1BE8-F47F-F420-533C-52D69032F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4814" y="2774385"/>
            <a:ext cx="7702371" cy="1309229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  <a:cs typeface="72 Black" panose="020B0A04030603020204" pitchFamily="34" charset="0"/>
              </a:rPr>
              <a:t>Race Car Evolution</a:t>
            </a:r>
          </a:p>
        </p:txBody>
      </p:sp>
    </p:spTree>
    <p:extLst>
      <p:ext uri="{BB962C8B-B14F-4D97-AF65-F5344CB8AC3E}">
        <p14:creationId xmlns:p14="http://schemas.microsoft.com/office/powerpoint/2010/main" val="139921307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292950E-1851-5C8C-BAFE-53318AFCDAFC}"/>
              </a:ext>
            </a:extLst>
          </p:cNvPr>
          <p:cNvGrpSpPr/>
          <p:nvPr/>
        </p:nvGrpSpPr>
        <p:grpSpPr>
          <a:xfrm>
            <a:off x="-1522618" y="-182880"/>
            <a:ext cx="7223760" cy="7223760"/>
            <a:chOff x="-1694068" y="-336402"/>
            <a:chExt cx="7223760" cy="722376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694CE84-982D-C8E2-CE00-1DD330EF4885}"/>
                </a:ext>
              </a:extLst>
            </p:cNvPr>
            <p:cNvSpPr/>
            <p:nvPr/>
          </p:nvSpPr>
          <p:spPr>
            <a:xfrm>
              <a:off x="-1694068" y="-336402"/>
              <a:ext cx="7223760" cy="7223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C38FC3-BA8B-A378-F9AE-78169F3E5DE7}"/>
                </a:ext>
              </a:extLst>
            </p:cNvPr>
            <p:cNvGrpSpPr/>
            <p:nvPr/>
          </p:nvGrpSpPr>
          <p:grpSpPr>
            <a:xfrm>
              <a:off x="761484" y="1211016"/>
              <a:ext cx="3607348" cy="4375566"/>
              <a:chOff x="761484" y="1211016"/>
              <a:chExt cx="3607348" cy="4375566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392ABEC-63EA-1EB3-53EE-5F10078101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9876" y="3666601"/>
                <a:ext cx="741524" cy="309969"/>
              </a:xfrm>
              <a:prstGeom prst="line">
                <a:avLst/>
              </a:prstGeom>
              <a:ln w="57150">
                <a:solidFill>
                  <a:srgbClr val="6003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198EB9E-987B-007C-76E4-42ABD210B0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4600" y="4142330"/>
                <a:ext cx="572747" cy="887406"/>
              </a:xfrm>
              <a:prstGeom prst="line">
                <a:avLst/>
              </a:prstGeom>
              <a:ln w="57150">
                <a:solidFill>
                  <a:srgbClr val="0065B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18039F9-3313-BB76-A8DA-E7216643D5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0388" y="2707954"/>
                <a:ext cx="758923" cy="281440"/>
              </a:xfrm>
              <a:prstGeom prst="line">
                <a:avLst/>
              </a:prstGeom>
              <a:ln w="57150">
                <a:solidFill>
                  <a:srgbClr val="5482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D53A1FB-2630-4B68-1CAB-CB73C56E6A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1523" y="1862796"/>
                <a:ext cx="522204" cy="699135"/>
              </a:xfrm>
              <a:prstGeom prst="line">
                <a:avLst/>
              </a:prstGeom>
              <a:ln w="57150">
                <a:solidFill>
                  <a:srgbClr val="C55A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0E8646E0-0965-E9A7-1442-06573E6A86AD}"/>
                  </a:ext>
                </a:extLst>
              </p:cNvPr>
              <p:cNvSpPr/>
              <p:nvPr/>
            </p:nvSpPr>
            <p:spPr>
              <a:xfrm rot="17292662">
                <a:off x="1018977" y="2377540"/>
                <a:ext cx="1804346" cy="1795346"/>
              </a:xfrm>
              <a:prstGeom prst="blockArc">
                <a:avLst>
                  <a:gd name="adj1" fmla="val 281005"/>
                  <a:gd name="adj2" fmla="val 10799998"/>
                  <a:gd name="adj3" fmla="val 4174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Block Arc 6">
                <a:extLst>
                  <a:ext uri="{FF2B5EF4-FFF2-40B4-BE49-F238E27FC236}">
                    <a16:creationId xmlns:a16="http://schemas.microsoft.com/office/drawing/2014/main" id="{056EEE92-5C9E-D58F-5EA2-9F04BDAB362A}"/>
                  </a:ext>
                </a:extLst>
              </p:cNvPr>
              <p:cNvSpPr/>
              <p:nvPr/>
            </p:nvSpPr>
            <p:spPr>
              <a:xfrm rot="19406709">
                <a:off x="943485" y="2292651"/>
                <a:ext cx="1955326" cy="1965128"/>
              </a:xfrm>
              <a:prstGeom prst="blockArc">
                <a:avLst>
                  <a:gd name="adj1" fmla="val 281005"/>
                  <a:gd name="adj2" fmla="val 9808858"/>
                  <a:gd name="adj3" fmla="val 4259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F4DD4D6D-4257-E1AC-CCB6-F2D082483CC0}"/>
                  </a:ext>
                </a:extLst>
              </p:cNvPr>
              <p:cNvSpPr/>
              <p:nvPr/>
            </p:nvSpPr>
            <p:spPr>
              <a:xfrm rot="2024899">
                <a:off x="761484" y="2091263"/>
                <a:ext cx="2319327" cy="2330953"/>
              </a:xfrm>
              <a:prstGeom prst="blockArc">
                <a:avLst>
                  <a:gd name="adj1" fmla="val 281005"/>
                  <a:gd name="adj2" fmla="val 8442451"/>
                  <a:gd name="adj3" fmla="val 3998"/>
                </a:avLst>
              </a:prstGeom>
              <a:solidFill>
                <a:srgbClr val="0065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Block Arc 65">
                <a:extLst>
                  <a:ext uri="{FF2B5EF4-FFF2-40B4-BE49-F238E27FC236}">
                    <a16:creationId xmlns:a16="http://schemas.microsoft.com/office/drawing/2014/main" id="{580B7456-9E6E-B090-A99E-3B314E3FB332}"/>
                  </a:ext>
                </a:extLst>
              </p:cNvPr>
              <p:cNvSpPr/>
              <p:nvPr/>
            </p:nvSpPr>
            <p:spPr>
              <a:xfrm rot="21352784">
                <a:off x="860990" y="2201377"/>
                <a:ext cx="2119049" cy="2129565"/>
              </a:xfrm>
              <a:prstGeom prst="blockArc">
                <a:avLst>
                  <a:gd name="adj1" fmla="val 281005"/>
                  <a:gd name="adj2" fmla="val 8137933"/>
                  <a:gd name="adj3" fmla="val 3561"/>
                </a:avLst>
              </a:prstGeom>
              <a:solidFill>
                <a:srgbClr val="600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0A02146-F3C0-125E-DB0C-F0F5980EF7FB}"/>
                  </a:ext>
                </a:extLst>
              </p:cNvPr>
              <p:cNvGrpSpPr/>
              <p:nvPr/>
            </p:nvGrpSpPr>
            <p:grpSpPr>
              <a:xfrm>
                <a:off x="3325418" y="2092670"/>
                <a:ext cx="1043414" cy="1048644"/>
                <a:chOff x="3371027" y="1831186"/>
                <a:chExt cx="1043414" cy="1048644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0F075D5-6C8E-6368-60D7-0171EDFBBA7A}"/>
                    </a:ext>
                  </a:extLst>
                </p:cNvPr>
                <p:cNvSpPr/>
                <p:nvPr/>
              </p:nvSpPr>
              <p:spPr>
                <a:xfrm>
                  <a:off x="3371027" y="1831186"/>
                  <a:ext cx="1043414" cy="1048644"/>
                </a:xfrm>
                <a:prstGeom prst="ellipse">
                  <a:avLst/>
                </a:prstGeom>
                <a:solidFill>
                  <a:srgbClr val="5482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0" name="Graphic 69" descr="Blueprint outline">
                  <a:extLst>
                    <a:ext uri="{FF2B5EF4-FFF2-40B4-BE49-F238E27FC236}">
                      <a16:creationId xmlns:a16="http://schemas.microsoft.com/office/drawing/2014/main" id="{55AED95F-926B-8A83-D346-FC3FB8FE3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16233" y="1931275"/>
                  <a:ext cx="734662" cy="738344"/>
                </a:xfrm>
                <a:prstGeom prst="rect">
                  <a:avLst/>
                </a:prstGeom>
              </p:spPr>
            </p:pic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B9A43F8-24D3-4DB2-684C-04F8B0BC1814}"/>
                  </a:ext>
                </a:extLst>
              </p:cNvPr>
              <p:cNvGrpSpPr/>
              <p:nvPr/>
            </p:nvGrpSpPr>
            <p:grpSpPr>
              <a:xfrm>
                <a:off x="3309300" y="3556724"/>
                <a:ext cx="1043414" cy="1048644"/>
                <a:chOff x="3701992" y="3356450"/>
                <a:chExt cx="1043414" cy="1048644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0658681-8B2E-51C5-BC23-AF1DCC1AA2FA}"/>
                    </a:ext>
                  </a:extLst>
                </p:cNvPr>
                <p:cNvSpPr/>
                <p:nvPr/>
              </p:nvSpPr>
              <p:spPr>
                <a:xfrm>
                  <a:off x="3701992" y="3356450"/>
                  <a:ext cx="1043414" cy="1048644"/>
                </a:xfrm>
                <a:prstGeom prst="ellipse">
                  <a:avLst/>
                </a:prstGeom>
                <a:solidFill>
                  <a:srgbClr val="6003B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72" name="Graphic 71" descr="Presentation with pie chart outline">
                  <a:extLst>
                    <a:ext uri="{FF2B5EF4-FFF2-40B4-BE49-F238E27FC236}">
                      <a16:creationId xmlns:a16="http://schemas.microsoft.com/office/drawing/2014/main" id="{29B64DB5-8E88-B909-F7B3-2CB2C23B28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6040" y="3511600"/>
                  <a:ext cx="734662" cy="738344"/>
                </a:xfrm>
                <a:prstGeom prst="rect">
                  <a:avLst/>
                </a:prstGeom>
              </p:spPr>
            </p:pic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1322094-3FD5-4441-B65F-D1144C1EE16C}"/>
                  </a:ext>
                </a:extLst>
              </p:cNvPr>
              <p:cNvGrpSpPr/>
              <p:nvPr/>
            </p:nvGrpSpPr>
            <p:grpSpPr>
              <a:xfrm>
                <a:off x="2444951" y="4537938"/>
                <a:ext cx="1043414" cy="1048644"/>
                <a:chOff x="2728653" y="4867566"/>
                <a:chExt cx="1043414" cy="1048644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2139DD0-3C34-E497-3430-CE3110D388C8}"/>
                    </a:ext>
                  </a:extLst>
                </p:cNvPr>
                <p:cNvSpPr/>
                <p:nvPr/>
              </p:nvSpPr>
              <p:spPr>
                <a:xfrm>
                  <a:off x="2728653" y="4867566"/>
                  <a:ext cx="1043414" cy="1048644"/>
                </a:xfrm>
                <a:prstGeom prst="ellipse">
                  <a:avLst/>
                </a:prstGeom>
                <a:solidFill>
                  <a:srgbClr val="0065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4" name="Graphic 73" descr="Open book outline">
                  <a:extLst>
                    <a:ext uri="{FF2B5EF4-FFF2-40B4-BE49-F238E27FC236}">
                      <a16:creationId xmlns:a16="http://schemas.microsoft.com/office/drawing/2014/main" id="{2318DE00-A42A-5D9B-DCBB-4AEBF776E4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3029" y="5022716"/>
                  <a:ext cx="734662" cy="738344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64978CB-3FDE-CE0F-98CA-AAA403BDDE50}"/>
                  </a:ext>
                </a:extLst>
              </p:cNvPr>
              <p:cNvGrpSpPr/>
              <p:nvPr/>
            </p:nvGrpSpPr>
            <p:grpSpPr>
              <a:xfrm>
                <a:off x="2433793" y="1211016"/>
                <a:ext cx="1043414" cy="1048644"/>
                <a:chOff x="2176735" y="764875"/>
                <a:chExt cx="1043414" cy="1048644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210A070-5A97-B40E-D71F-85B0E3FA0436}"/>
                    </a:ext>
                  </a:extLst>
                </p:cNvPr>
                <p:cNvSpPr/>
                <p:nvPr/>
              </p:nvSpPr>
              <p:spPr>
                <a:xfrm>
                  <a:off x="2176735" y="764875"/>
                  <a:ext cx="1043414" cy="1048644"/>
                </a:xfrm>
                <a:prstGeom prst="ellipse">
                  <a:avLst/>
                </a:prstGeom>
                <a:solidFill>
                  <a:srgbClr val="C55A1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7" name="Graphic 86" descr="Target outline">
                  <a:extLst>
                    <a:ext uri="{FF2B5EF4-FFF2-40B4-BE49-F238E27FC236}">
                      <a16:creationId xmlns:a16="http://schemas.microsoft.com/office/drawing/2014/main" id="{8C39F470-CFCC-064D-9280-D3050D3DE8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0683" y="794969"/>
                  <a:ext cx="977834" cy="98273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95C514DB-CEDC-CDFA-2142-B28AA8CB0BB6}"/>
              </a:ext>
            </a:extLst>
          </p:cNvPr>
          <p:cNvSpPr txBox="1">
            <a:spLocks/>
          </p:cNvSpPr>
          <p:nvPr/>
        </p:nvSpPr>
        <p:spPr>
          <a:xfrm>
            <a:off x="5003569" y="4008960"/>
            <a:ext cx="2586867" cy="4512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Bahnschrift SemiBold SemiConden" panose="020B0502040204020203" pitchFamily="34" charset="0"/>
              </a:rPr>
              <a:t>Result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DE15C740-DEB7-83F4-F8FA-7BC983C55F00}"/>
              </a:ext>
            </a:extLst>
          </p:cNvPr>
          <p:cNvSpPr txBox="1">
            <a:spLocks/>
          </p:cNvSpPr>
          <p:nvPr/>
        </p:nvSpPr>
        <p:spPr>
          <a:xfrm>
            <a:off x="4314255" y="1404294"/>
            <a:ext cx="2586867" cy="490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Bahnschrift SemiBold SemiConden" panose="020B0502040204020203" pitchFamily="34" charset="0"/>
              </a:rPr>
              <a:t>Project objective</a:t>
            </a: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D21BFD89-A26F-F70F-451E-8B5E216B4D1B}"/>
              </a:ext>
            </a:extLst>
          </p:cNvPr>
          <p:cNvSpPr txBox="1">
            <a:spLocks/>
          </p:cNvSpPr>
          <p:nvPr/>
        </p:nvSpPr>
        <p:spPr>
          <a:xfrm>
            <a:off x="5003569" y="2544906"/>
            <a:ext cx="2586867" cy="4512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Bahnschrift SemiBold SemiConden" panose="020B0502040204020203" pitchFamily="34" charset="0"/>
              </a:rPr>
              <a:t>Design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06FC4E7F-5272-A71B-843D-6DE02123375E}"/>
              </a:ext>
            </a:extLst>
          </p:cNvPr>
          <p:cNvSpPr txBox="1">
            <a:spLocks/>
          </p:cNvSpPr>
          <p:nvPr/>
        </p:nvSpPr>
        <p:spPr>
          <a:xfrm>
            <a:off x="4314255" y="5341600"/>
            <a:ext cx="2586867" cy="296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Bahnschrift SemiBold SemiConden" panose="020B0502040204020203" pitchFamily="34" charset="0"/>
              </a:rPr>
              <a:t>Learnings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841A17C-AA1F-09D1-8285-EFE4CF8ADAC2}"/>
              </a:ext>
            </a:extLst>
          </p:cNvPr>
          <p:cNvGrpSpPr/>
          <p:nvPr/>
        </p:nvGrpSpPr>
        <p:grpSpPr>
          <a:xfrm>
            <a:off x="1265035" y="2600641"/>
            <a:ext cx="1648454" cy="1656718"/>
            <a:chOff x="1096923" y="2446855"/>
            <a:chExt cx="1648454" cy="1656718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92BE14BF-93C1-7B76-FFD6-12A9D4F0A3FC}"/>
                </a:ext>
              </a:extLst>
            </p:cNvPr>
            <p:cNvSpPr/>
            <p:nvPr/>
          </p:nvSpPr>
          <p:spPr>
            <a:xfrm>
              <a:off x="1096923" y="2446855"/>
              <a:ext cx="1648454" cy="1656718"/>
            </a:xfrm>
            <a:prstGeom prst="blockArc">
              <a:avLst>
                <a:gd name="adj1" fmla="val 10800000"/>
                <a:gd name="adj2" fmla="val 10799997"/>
                <a:gd name="adj3" fmla="val 164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2BCAB49-A1CC-9812-BB01-9D3E07D9D1B4}"/>
                </a:ext>
              </a:extLst>
            </p:cNvPr>
            <p:cNvGrpSpPr/>
            <p:nvPr/>
          </p:nvGrpSpPr>
          <p:grpSpPr>
            <a:xfrm>
              <a:off x="1330592" y="2681697"/>
              <a:ext cx="1181109" cy="1187029"/>
              <a:chOff x="2179201" y="2473400"/>
              <a:chExt cx="829818" cy="82981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6F150E5-A072-9571-7404-CC053A62A20F}"/>
                  </a:ext>
                </a:extLst>
              </p:cNvPr>
              <p:cNvSpPr/>
              <p:nvPr/>
            </p:nvSpPr>
            <p:spPr>
              <a:xfrm>
                <a:off x="2179201" y="2473400"/>
                <a:ext cx="829818" cy="829818"/>
              </a:xfrm>
              <a:custGeom>
                <a:avLst/>
                <a:gdLst>
                  <a:gd name="connsiteX0" fmla="*/ 829818 w 829818"/>
                  <a:gd name="connsiteY0" fmla="*/ 195929 h 829818"/>
                  <a:gd name="connsiteX1" fmla="*/ 829818 w 829818"/>
                  <a:gd name="connsiteY1" fmla="*/ 172879 h 829818"/>
                  <a:gd name="connsiteX2" fmla="*/ 726091 w 829818"/>
                  <a:gd name="connsiteY2" fmla="*/ 172879 h 829818"/>
                  <a:gd name="connsiteX3" fmla="*/ 726091 w 829818"/>
                  <a:gd name="connsiteY3" fmla="*/ 161354 h 829818"/>
                  <a:gd name="connsiteX4" fmla="*/ 668465 w 829818"/>
                  <a:gd name="connsiteY4" fmla="*/ 103727 h 829818"/>
                  <a:gd name="connsiteX5" fmla="*/ 656939 w 829818"/>
                  <a:gd name="connsiteY5" fmla="*/ 103727 h 829818"/>
                  <a:gd name="connsiteX6" fmla="*/ 656939 w 829818"/>
                  <a:gd name="connsiteY6" fmla="*/ 0 h 829818"/>
                  <a:gd name="connsiteX7" fmla="*/ 633889 w 829818"/>
                  <a:gd name="connsiteY7" fmla="*/ 0 h 829818"/>
                  <a:gd name="connsiteX8" fmla="*/ 633889 w 829818"/>
                  <a:gd name="connsiteY8" fmla="*/ 103727 h 829818"/>
                  <a:gd name="connsiteX9" fmla="*/ 564737 w 829818"/>
                  <a:gd name="connsiteY9" fmla="*/ 103727 h 829818"/>
                  <a:gd name="connsiteX10" fmla="*/ 564737 w 829818"/>
                  <a:gd name="connsiteY10" fmla="*/ 0 h 829818"/>
                  <a:gd name="connsiteX11" fmla="*/ 541687 w 829818"/>
                  <a:gd name="connsiteY11" fmla="*/ 0 h 829818"/>
                  <a:gd name="connsiteX12" fmla="*/ 541687 w 829818"/>
                  <a:gd name="connsiteY12" fmla="*/ 103727 h 829818"/>
                  <a:gd name="connsiteX13" fmla="*/ 472535 w 829818"/>
                  <a:gd name="connsiteY13" fmla="*/ 103727 h 829818"/>
                  <a:gd name="connsiteX14" fmla="*/ 472535 w 829818"/>
                  <a:gd name="connsiteY14" fmla="*/ 0 h 829818"/>
                  <a:gd name="connsiteX15" fmla="*/ 449485 w 829818"/>
                  <a:gd name="connsiteY15" fmla="*/ 0 h 829818"/>
                  <a:gd name="connsiteX16" fmla="*/ 449485 w 829818"/>
                  <a:gd name="connsiteY16" fmla="*/ 103727 h 829818"/>
                  <a:gd name="connsiteX17" fmla="*/ 380333 w 829818"/>
                  <a:gd name="connsiteY17" fmla="*/ 103727 h 829818"/>
                  <a:gd name="connsiteX18" fmla="*/ 380333 w 829818"/>
                  <a:gd name="connsiteY18" fmla="*/ 0 h 829818"/>
                  <a:gd name="connsiteX19" fmla="*/ 357283 w 829818"/>
                  <a:gd name="connsiteY19" fmla="*/ 0 h 829818"/>
                  <a:gd name="connsiteX20" fmla="*/ 357283 w 829818"/>
                  <a:gd name="connsiteY20" fmla="*/ 103727 h 829818"/>
                  <a:gd name="connsiteX21" fmla="*/ 288131 w 829818"/>
                  <a:gd name="connsiteY21" fmla="*/ 103727 h 829818"/>
                  <a:gd name="connsiteX22" fmla="*/ 288131 w 829818"/>
                  <a:gd name="connsiteY22" fmla="*/ 0 h 829818"/>
                  <a:gd name="connsiteX23" fmla="*/ 265081 w 829818"/>
                  <a:gd name="connsiteY23" fmla="*/ 0 h 829818"/>
                  <a:gd name="connsiteX24" fmla="*/ 265081 w 829818"/>
                  <a:gd name="connsiteY24" fmla="*/ 103727 h 829818"/>
                  <a:gd name="connsiteX25" fmla="*/ 195929 w 829818"/>
                  <a:gd name="connsiteY25" fmla="*/ 103727 h 829818"/>
                  <a:gd name="connsiteX26" fmla="*/ 195929 w 829818"/>
                  <a:gd name="connsiteY26" fmla="*/ 0 h 829818"/>
                  <a:gd name="connsiteX27" fmla="*/ 172879 w 829818"/>
                  <a:gd name="connsiteY27" fmla="*/ 0 h 829818"/>
                  <a:gd name="connsiteX28" fmla="*/ 172879 w 829818"/>
                  <a:gd name="connsiteY28" fmla="*/ 103727 h 829818"/>
                  <a:gd name="connsiteX29" fmla="*/ 161354 w 829818"/>
                  <a:gd name="connsiteY29" fmla="*/ 103727 h 829818"/>
                  <a:gd name="connsiteX30" fmla="*/ 103727 w 829818"/>
                  <a:gd name="connsiteY30" fmla="*/ 161354 h 829818"/>
                  <a:gd name="connsiteX31" fmla="*/ 103727 w 829818"/>
                  <a:gd name="connsiteY31" fmla="*/ 172879 h 829818"/>
                  <a:gd name="connsiteX32" fmla="*/ 0 w 829818"/>
                  <a:gd name="connsiteY32" fmla="*/ 172879 h 829818"/>
                  <a:gd name="connsiteX33" fmla="*/ 0 w 829818"/>
                  <a:gd name="connsiteY33" fmla="*/ 195929 h 829818"/>
                  <a:gd name="connsiteX34" fmla="*/ 103727 w 829818"/>
                  <a:gd name="connsiteY34" fmla="*/ 195929 h 829818"/>
                  <a:gd name="connsiteX35" fmla="*/ 103727 w 829818"/>
                  <a:gd name="connsiteY35" fmla="*/ 265081 h 829818"/>
                  <a:gd name="connsiteX36" fmla="*/ 0 w 829818"/>
                  <a:gd name="connsiteY36" fmla="*/ 265081 h 829818"/>
                  <a:gd name="connsiteX37" fmla="*/ 0 w 829818"/>
                  <a:gd name="connsiteY37" fmla="*/ 288131 h 829818"/>
                  <a:gd name="connsiteX38" fmla="*/ 103727 w 829818"/>
                  <a:gd name="connsiteY38" fmla="*/ 288131 h 829818"/>
                  <a:gd name="connsiteX39" fmla="*/ 103727 w 829818"/>
                  <a:gd name="connsiteY39" fmla="*/ 357283 h 829818"/>
                  <a:gd name="connsiteX40" fmla="*/ 0 w 829818"/>
                  <a:gd name="connsiteY40" fmla="*/ 357283 h 829818"/>
                  <a:gd name="connsiteX41" fmla="*/ 0 w 829818"/>
                  <a:gd name="connsiteY41" fmla="*/ 380333 h 829818"/>
                  <a:gd name="connsiteX42" fmla="*/ 103727 w 829818"/>
                  <a:gd name="connsiteY42" fmla="*/ 380333 h 829818"/>
                  <a:gd name="connsiteX43" fmla="*/ 103727 w 829818"/>
                  <a:gd name="connsiteY43" fmla="*/ 449485 h 829818"/>
                  <a:gd name="connsiteX44" fmla="*/ 0 w 829818"/>
                  <a:gd name="connsiteY44" fmla="*/ 449485 h 829818"/>
                  <a:gd name="connsiteX45" fmla="*/ 0 w 829818"/>
                  <a:gd name="connsiteY45" fmla="*/ 472535 h 829818"/>
                  <a:gd name="connsiteX46" fmla="*/ 103727 w 829818"/>
                  <a:gd name="connsiteY46" fmla="*/ 472535 h 829818"/>
                  <a:gd name="connsiteX47" fmla="*/ 103727 w 829818"/>
                  <a:gd name="connsiteY47" fmla="*/ 541687 h 829818"/>
                  <a:gd name="connsiteX48" fmla="*/ 0 w 829818"/>
                  <a:gd name="connsiteY48" fmla="*/ 541687 h 829818"/>
                  <a:gd name="connsiteX49" fmla="*/ 0 w 829818"/>
                  <a:gd name="connsiteY49" fmla="*/ 564737 h 829818"/>
                  <a:gd name="connsiteX50" fmla="*/ 103727 w 829818"/>
                  <a:gd name="connsiteY50" fmla="*/ 564737 h 829818"/>
                  <a:gd name="connsiteX51" fmla="*/ 103727 w 829818"/>
                  <a:gd name="connsiteY51" fmla="*/ 633889 h 829818"/>
                  <a:gd name="connsiteX52" fmla="*/ 0 w 829818"/>
                  <a:gd name="connsiteY52" fmla="*/ 633889 h 829818"/>
                  <a:gd name="connsiteX53" fmla="*/ 0 w 829818"/>
                  <a:gd name="connsiteY53" fmla="*/ 656939 h 829818"/>
                  <a:gd name="connsiteX54" fmla="*/ 103727 w 829818"/>
                  <a:gd name="connsiteY54" fmla="*/ 656939 h 829818"/>
                  <a:gd name="connsiteX55" fmla="*/ 103727 w 829818"/>
                  <a:gd name="connsiteY55" fmla="*/ 668465 h 829818"/>
                  <a:gd name="connsiteX56" fmla="*/ 161354 w 829818"/>
                  <a:gd name="connsiteY56" fmla="*/ 726091 h 829818"/>
                  <a:gd name="connsiteX57" fmla="*/ 172879 w 829818"/>
                  <a:gd name="connsiteY57" fmla="*/ 726091 h 829818"/>
                  <a:gd name="connsiteX58" fmla="*/ 172879 w 829818"/>
                  <a:gd name="connsiteY58" fmla="*/ 829818 h 829818"/>
                  <a:gd name="connsiteX59" fmla="*/ 195929 w 829818"/>
                  <a:gd name="connsiteY59" fmla="*/ 829818 h 829818"/>
                  <a:gd name="connsiteX60" fmla="*/ 195929 w 829818"/>
                  <a:gd name="connsiteY60" fmla="*/ 726091 h 829818"/>
                  <a:gd name="connsiteX61" fmla="*/ 265081 w 829818"/>
                  <a:gd name="connsiteY61" fmla="*/ 726091 h 829818"/>
                  <a:gd name="connsiteX62" fmla="*/ 265081 w 829818"/>
                  <a:gd name="connsiteY62" fmla="*/ 829818 h 829818"/>
                  <a:gd name="connsiteX63" fmla="*/ 288131 w 829818"/>
                  <a:gd name="connsiteY63" fmla="*/ 829818 h 829818"/>
                  <a:gd name="connsiteX64" fmla="*/ 288131 w 829818"/>
                  <a:gd name="connsiteY64" fmla="*/ 726091 h 829818"/>
                  <a:gd name="connsiteX65" fmla="*/ 357283 w 829818"/>
                  <a:gd name="connsiteY65" fmla="*/ 726091 h 829818"/>
                  <a:gd name="connsiteX66" fmla="*/ 357283 w 829818"/>
                  <a:gd name="connsiteY66" fmla="*/ 829818 h 829818"/>
                  <a:gd name="connsiteX67" fmla="*/ 380333 w 829818"/>
                  <a:gd name="connsiteY67" fmla="*/ 829818 h 829818"/>
                  <a:gd name="connsiteX68" fmla="*/ 380333 w 829818"/>
                  <a:gd name="connsiteY68" fmla="*/ 726091 h 829818"/>
                  <a:gd name="connsiteX69" fmla="*/ 449485 w 829818"/>
                  <a:gd name="connsiteY69" fmla="*/ 726091 h 829818"/>
                  <a:gd name="connsiteX70" fmla="*/ 449485 w 829818"/>
                  <a:gd name="connsiteY70" fmla="*/ 829818 h 829818"/>
                  <a:gd name="connsiteX71" fmla="*/ 472535 w 829818"/>
                  <a:gd name="connsiteY71" fmla="*/ 829818 h 829818"/>
                  <a:gd name="connsiteX72" fmla="*/ 472535 w 829818"/>
                  <a:gd name="connsiteY72" fmla="*/ 726091 h 829818"/>
                  <a:gd name="connsiteX73" fmla="*/ 541687 w 829818"/>
                  <a:gd name="connsiteY73" fmla="*/ 726091 h 829818"/>
                  <a:gd name="connsiteX74" fmla="*/ 541687 w 829818"/>
                  <a:gd name="connsiteY74" fmla="*/ 829818 h 829818"/>
                  <a:gd name="connsiteX75" fmla="*/ 564737 w 829818"/>
                  <a:gd name="connsiteY75" fmla="*/ 829818 h 829818"/>
                  <a:gd name="connsiteX76" fmla="*/ 564737 w 829818"/>
                  <a:gd name="connsiteY76" fmla="*/ 726091 h 829818"/>
                  <a:gd name="connsiteX77" fmla="*/ 633889 w 829818"/>
                  <a:gd name="connsiteY77" fmla="*/ 726091 h 829818"/>
                  <a:gd name="connsiteX78" fmla="*/ 633889 w 829818"/>
                  <a:gd name="connsiteY78" fmla="*/ 829818 h 829818"/>
                  <a:gd name="connsiteX79" fmla="*/ 656939 w 829818"/>
                  <a:gd name="connsiteY79" fmla="*/ 829818 h 829818"/>
                  <a:gd name="connsiteX80" fmla="*/ 656939 w 829818"/>
                  <a:gd name="connsiteY80" fmla="*/ 726091 h 829818"/>
                  <a:gd name="connsiteX81" fmla="*/ 668465 w 829818"/>
                  <a:gd name="connsiteY81" fmla="*/ 726091 h 829818"/>
                  <a:gd name="connsiteX82" fmla="*/ 726091 w 829818"/>
                  <a:gd name="connsiteY82" fmla="*/ 668465 h 829818"/>
                  <a:gd name="connsiteX83" fmla="*/ 726091 w 829818"/>
                  <a:gd name="connsiteY83" fmla="*/ 656939 h 829818"/>
                  <a:gd name="connsiteX84" fmla="*/ 829818 w 829818"/>
                  <a:gd name="connsiteY84" fmla="*/ 656939 h 829818"/>
                  <a:gd name="connsiteX85" fmla="*/ 829818 w 829818"/>
                  <a:gd name="connsiteY85" fmla="*/ 633889 h 829818"/>
                  <a:gd name="connsiteX86" fmla="*/ 726091 w 829818"/>
                  <a:gd name="connsiteY86" fmla="*/ 633889 h 829818"/>
                  <a:gd name="connsiteX87" fmla="*/ 726091 w 829818"/>
                  <a:gd name="connsiteY87" fmla="*/ 564737 h 829818"/>
                  <a:gd name="connsiteX88" fmla="*/ 829818 w 829818"/>
                  <a:gd name="connsiteY88" fmla="*/ 564737 h 829818"/>
                  <a:gd name="connsiteX89" fmla="*/ 829818 w 829818"/>
                  <a:gd name="connsiteY89" fmla="*/ 541687 h 829818"/>
                  <a:gd name="connsiteX90" fmla="*/ 726091 w 829818"/>
                  <a:gd name="connsiteY90" fmla="*/ 541687 h 829818"/>
                  <a:gd name="connsiteX91" fmla="*/ 726091 w 829818"/>
                  <a:gd name="connsiteY91" fmla="*/ 472535 h 829818"/>
                  <a:gd name="connsiteX92" fmla="*/ 829818 w 829818"/>
                  <a:gd name="connsiteY92" fmla="*/ 472535 h 829818"/>
                  <a:gd name="connsiteX93" fmla="*/ 829818 w 829818"/>
                  <a:gd name="connsiteY93" fmla="*/ 449485 h 829818"/>
                  <a:gd name="connsiteX94" fmla="*/ 726091 w 829818"/>
                  <a:gd name="connsiteY94" fmla="*/ 449485 h 829818"/>
                  <a:gd name="connsiteX95" fmla="*/ 726091 w 829818"/>
                  <a:gd name="connsiteY95" fmla="*/ 380333 h 829818"/>
                  <a:gd name="connsiteX96" fmla="*/ 829818 w 829818"/>
                  <a:gd name="connsiteY96" fmla="*/ 380333 h 829818"/>
                  <a:gd name="connsiteX97" fmla="*/ 829818 w 829818"/>
                  <a:gd name="connsiteY97" fmla="*/ 357283 h 829818"/>
                  <a:gd name="connsiteX98" fmla="*/ 726091 w 829818"/>
                  <a:gd name="connsiteY98" fmla="*/ 357283 h 829818"/>
                  <a:gd name="connsiteX99" fmla="*/ 726091 w 829818"/>
                  <a:gd name="connsiteY99" fmla="*/ 288131 h 829818"/>
                  <a:gd name="connsiteX100" fmla="*/ 829818 w 829818"/>
                  <a:gd name="connsiteY100" fmla="*/ 288131 h 829818"/>
                  <a:gd name="connsiteX101" fmla="*/ 829818 w 829818"/>
                  <a:gd name="connsiteY101" fmla="*/ 265081 h 829818"/>
                  <a:gd name="connsiteX102" fmla="*/ 726091 w 829818"/>
                  <a:gd name="connsiteY102" fmla="*/ 265081 h 829818"/>
                  <a:gd name="connsiteX103" fmla="*/ 726091 w 829818"/>
                  <a:gd name="connsiteY103" fmla="*/ 195929 h 829818"/>
                  <a:gd name="connsiteX104" fmla="*/ 703040 w 829818"/>
                  <a:gd name="connsiteY104" fmla="*/ 668465 h 829818"/>
                  <a:gd name="connsiteX105" fmla="*/ 668465 w 829818"/>
                  <a:gd name="connsiteY105" fmla="*/ 703040 h 829818"/>
                  <a:gd name="connsiteX106" fmla="*/ 161354 w 829818"/>
                  <a:gd name="connsiteY106" fmla="*/ 703040 h 829818"/>
                  <a:gd name="connsiteX107" fmla="*/ 126778 w 829818"/>
                  <a:gd name="connsiteY107" fmla="*/ 668465 h 829818"/>
                  <a:gd name="connsiteX108" fmla="*/ 126778 w 829818"/>
                  <a:gd name="connsiteY108" fmla="*/ 161354 h 829818"/>
                  <a:gd name="connsiteX109" fmla="*/ 161354 w 829818"/>
                  <a:gd name="connsiteY109" fmla="*/ 126778 h 829818"/>
                  <a:gd name="connsiteX110" fmla="*/ 668465 w 829818"/>
                  <a:gd name="connsiteY110" fmla="*/ 126778 h 829818"/>
                  <a:gd name="connsiteX111" fmla="*/ 703040 w 829818"/>
                  <a:gd name="connsiteY111" fmla="*/ 161354 h 829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829818" h="829818">
                    <a:moveTo>
                      <a:pt x="829818" y="195929"/>
                    </a:moveTo>
                    <a:lnTo>
                      <a:pt x="829818" y="172879"/>
                    </a:lnTo>
                    <a:lnTo>
                      <a:pt x="726091" y="172879"/>
                    </a:lnTo>
                    <a:lnTo>
                      <a:pt x="726091" y="161354"/>
                    </a:lnTo>
                    <a:cubicBezTo>
                      <a:pt x="726053" y="129543"/>
                      <a:pt x="700275" y="103765"/>
                      <a:pt x="668465" y="103727"/>
                    </a:cubicBezTo>
                    <a:lnTo>
                      <a:pt x="656939" y="103727"/>
                    </a:lnTo>
                    <a:lnTo>
                      <a:pt x="656939" y="0"/>
                    </a:lnTo>
                    <a:lnTo>
                      <a:pt x="633889" y="0"/>
                    </a:lnTo>
                    <a:lnTo>
                      <a:pt x="633889" y="103727"/>
                    </a:lnTo>
                    <a:lnTo>
                      <a:pt x="564737" y="103727"/>
                    </a:lnTo>
                    <a:lnTo>
                      <a:pt x="564737" y="0"/>
                    </a:lnTo>
                    <a:lnTo>
                      <a:pt x="541687" y="0"/>
                    </a:lnTo>
                    <a:lnTo>
                      <a:pt x="541687" y="103727"/>
                    </a:lnTo>
                    <a:lnTo>
                      <a:pt x="472535" y="103727"/>
                    </a:lnTo>
                    <a:lnTo>
                      <a:pt x="472535" y="0"/>
                    </a:lnTo>
                    <a:lnTo>
                      <a:pt x="449485" y="0"/>
                    </a:lnTo>
                    <a:lnTo>
                      <a:pt x="449485" y="103727"/>
                    </a:lnTo>
                    <a:lnTo>
                      <a:pt x="380333" y="103727"/>
                    </a:lnTo>
                    <a:lnTo>
                      <a:pt x="380333" y="0"/>
                    </a:lnTo>
                    <a:lnTo>
                      <a:pt x="357283" y="0"/>
                    </a:lnTo>
                    <a:lnTo>
                      <a:pt x="357283" y="103727"/>
                    </a:lnTo>
                    <a:lnTo>
                      <a:pt x="288131" y="103727"/>
                    </a:lnTo>
                    <a:lnTo>
                      <a:pt x="288131" y="0"/>
                    </a:lnTo>
                    <a:lnTo>
                      <a:pt x="265081" y="0"/>
                    </a:lnTo>
                    <a:lnTo>
                      <a:pt x="265081" y="103727"/>
                    </a:lnTo>
                    <a:lnTo>
                      <a:pt x="195929" y="103727"/>
                    </a:lnTo>
                    <a:lnTo>
                      <a:pt x="195929" y="0"/>
                    </a:lnTo>
                    <a:lnTo>
                      <a:pt x="172879" y="0"/>
                    </a:lnTo>
                    <a:lnTo>
                      <a:pt x="172879" y="103727"/>
                    </a:lnTo>
                    <a:lnTo>
                      <a:pt x="161354" y="103727"/>
                    </a:lnTo>
                    <a:cubicBezTo>
                      <a:pt x="129543" y="103765"/>
                      <a:pt x="103765" y="129543"/>
                      <a:pt x="103727" y="161354"/>
                    </a:cubicBezTo>
                    <a:lnTo>
                      <a:pt x="103727" y="172879"/>
                    </a:lnTo>
                    <a:lnTo>
                      <a:pt x="0" y="172879"/>
                    </a:lnTo>
                    <a:lnTo>
                      <a:pt x="0" y="195929"/>
                    </a:lnTo>
                    <a:lnTo>
                      <a:pt x="103727" y="195929"/>
                    </a:lnTo>
                    <a:lnTo>
                      <a:pt x="103727" y="265081"/>
                    </a:lnTo>
                    <a:lnTo>
                      <a:pt x="0" y="265081"/>
                    </a:lnTo>
                    <a:lnTo>
                      <a:pt x="0" y="288131"/>
                    </a:lnTo>
                    <a:lnTo>
                      <a:pt x="103727" y="288131"/>
                    </a:lnTo>
                    <a:lnTo>
                      <a:pt x="103727" y="357283"/>
                    </a:lnTo>
                    <a:lnTo>
                      <a:pt x="0" y="357283"/>
                    </a:lnTo>
                    <a:lnTo>
                      <a:pt x="0" y="380333"/>
                    </a:lnTo>
                    <a:lnTo>
                      <a:pt x="103727" y="380333"/>
                    </a:lnTo>
                    <a:lnTo>
                      <a:pt x="103727" y="449485"/>
                    </a:lnTo>
                    <a:lnTo>
                      <a:pt x="0" y="449485"/>
                    </a:lnTo>
                    <a:lnTo>
                      <a:pt x="0" y="472535"/>
                    </a:lnTo>
                    <a:lnTo>
                      <a:pt x="103727" y="472535"/>
                    </a:lnTo>
                    <a:lnTo>
                      <a:pt x="103727" y="541687"/>
                    </a:lnTo>
                    <a:lnTo>
                      <a:pt x="0" y="541687"/>
                    </a:lnTo>
                    <a:lnTo>
                      <a:pt x="0" y="564737"/>
                    </a:lnTo>
                    <a:lnTo>
                      <a:pt x="103727" y="564737"/>
                    </a:lnTo>
                    <a:lnTo>
                      <a:pt x="103727" y="633889"/>
                    </a:lnTo>
                    <a:lnTo>
                      <a:pt x="0" y="633889"/>
                    </a:lnTo>
                    <a:lnTo>
                      <a:pt x="0" y="656939"/>
                    </a:lnTo>
                    <a:lnTo>
                      <a:pt x="103727" y="656939"/>
                    </a:lnTo>
                    <a:lnTo>
                      <a:pt x="103727" y="668465"/>
                    </a:lnTo>
                    <a:cubicBezTo>
                      <a:pt x="103765" y="700275"/>
                      <a:pt x="129543" y="726053"/>
                      <a:pt x="161354" y="726091"/>
                    </a:cubicBezTo>
                    <a:lnTo>
                      <a:pt x="172879" y="726091"/>
                    </a:lnTo>
                    <a:lnTo>
                      <a:pt x="172879" y="829818"/>
                    </a:lnTo>
                    <a:lnTo>
                      <a:pt x="195929" y="829818"/>
                    </a:lnTo>
                    <a:lnTo>
                      <a:pt x="195929" y="726091"/>
                    </a:lnTo>
                    <a:lnTo>
                      <a:pt x="265081" y="726091"/>
                    </a:lnTo>
                    <a:lnTo>
                      <a:pt x="265081" y="829818"/>
                    </a:lnTo>
                    <a:lnTo>
                      <a:pt x="288131" y="829818"/>
                    </a:lnTo>
                    <a:lnTo>
                      <a:pt x="288131" y="726091"/>
                    </a:lnTo>
                    <a:lnTo>
                      <a:pt x="357283" y="726091"/>
                    </a:lnTo>
                    <a:lnTo>
                      <a:pt x="357283" y="829818"/>
                    </a:lnTo>
                    <a:lnTo>
                      <a:pt x="380333" y="829818"/>
                    </a:lnTo>
                    <a:lnTo>
                      <a:pt x="380333" y="726091"/>
                    </a:lnTo>
                    <a:lnTo>
                      <a:pt x="449485" y="726091"/>
                    </a:lnTo>
                    <a:lnTo>
                      <a:pt x="449485" y="829818"/>
                    </a:lnTo>
                    <a:lnTo>
                      <a:pt x="472535" y="829818"/>
                    </a:lnTo>
                    <a:lnTo>
                      <a:pt x="472535" y="726091"/>
                    </a:lnTo>
                    <a:lnTo>
                      <a:pt x="541687" y="726091"/>
                    </a:lnTo>
                    <a:lnTo>
                      <a:pt x="541687" y="829818"/>
                    </a:lnTo>
                    <a:lnTo>
                      <a:pt x="564737" y="829818"/>
                    </a:lnTo>
                    <a:lnTo>
                      <a:pt x="564737" y="726091"/>
                    </a:lnTo>
                    <a:lnTo>
                      <a:pt x="633889" y="726091"/>
                    </a:lnTo>
                    <a:lnTo>
                      <a:pt x="633889" y="829818"/>
                    </a:lnTo>
                    <a:lnTo>
                      <a:pt x="656939" y="829818"/>
                    </a:lnTo>
                    <a:lnTo>
                      <a:pt x="656939" y="726091"/>
                    </a:lnTo>
                    <a:lnTo>
                      <a:pt x="668465" y="726091"/>
                    </a:lnTo>
                    <a:cubicBezTo>
                      <a:pt x="700275" y="726053"/>
                      <a:pt x="726053" y="700275"/>
                      <a:pt x="726091" y="668465"/>
                    </a:cubicBezTo>
                    <a:lnTo>
                      <a:pt x="726091" y="656939"/>
                    </a:lnTo>
                    <a:lnTo>
                      <a:pt x="829818" y="656939"/>
                    </a:lnTo>
                    <a:lnTo>
                      <a:pt x="829818" y="633889"/>
                    </a:lnTo>
                    <a:lnTo>
                      <a:pt x="726091" y="633889"/>
                    </a:lnTo>
                    <a:lnTo>
                      <a:pt x="726091" y="564737"/>
                    </a:lnTo>
                    <a:lnTo>
                      <a:pt x="829818" y="564737"/>
                    </a:lnTo>
                    <a:lnTo>
                      <a:pt x="829818" y="541687"/>
                    </a:lnTo>
                    <a:lnTo>
                      <a:pt x="726091" y="541687"/>
                    </a:lnTo>
                    <a:lnTo>
                      <a:pt x="726091" y="472535"/>
                    </a:lnTo>
                    <a:lnTo>
                      <a:pt x="829818" y="472535"/>
                    </a:lnTo>
                    <a:lnTo>
                      <a:pt x="829818" y="449485"/>
                    </a:lnTo>
                    <a:lnTo>
                      <a:pt x="726091" y="449485"/>
                    </a:lnTo>
                    <a:lnTo>
                      <a:pt x="726091" y="380333"/>
                    </a:lnTo>
                    <a:lnTo>
                      <a:pt x="829818" y="380333"/>
                    </a:lnTo>
                    <a:lnTo>
                      <a:pt x="829818" y="357283"/>
                    </a:lnTo>
                    <a:lnTo>
                      <a:pt x="726091" y="357283"/>
                    </a:lnTo>
                    <a:lnTo>
                      <a:pt x="726091" y="288131"/>
                    </a:lnTo>
                    <a:lnTo>
                      <a:pt x="829818" y="288131"/>
                    </a:lnTo>
                    <a:lnTo>
                      <a:pt x="829818" y="265081"/>
                    </a:lnTo>
                    <a:lnTo>
                      <a:pt x="726091" y="265081"/>
                    </a:lnTo>
                    <a:lnTo>
                      <a:pt x="726091" y="195929"/>
                    </a:lnTo>
                    <a:close/>
                    <a:moveTo>
                      <a:pt x="703040" y="668465"/>
                    </a:moveTo>
                    <a:cubicBezTo>
                      <a:pt x="703040" y="687561"/>
                      <a:pt x="687561" y="703040"/>
                      <a:pt x="668465" y="703040"/>
                    </a:cubicBezTo>
                    <a:lnTo>
                      <a:pt x="161354" y="703040"/>
                    </a:lnTo>
                    <a:cubicBezTo>
                      <a:pt x="142257" y="703040"/>
                      <a:pt x="126778" y="687561"/>
                      <a:pt x="126778" y="668465"/>
                    </a:cubicBezTo>
                    <a:lnTo>
                      <a:pt x="126778" y="161354"/>
                    </a:lnTo>
                    <a:cubicBezTo>
                      <a:pt x="126778" y="142257"/>
                      <a:pt x="142257" y="126778"/>
                      <a:pt x="161354" y="126778"/>
                    </a:cubicBezTo>
                    <a:lnTo>
                      <a:pt x="668465" y="126778"/>
                    </a:lnTo>
                    <a:cubicBezTo>
                      <a:pt x="687561" y="126778"/>
                      <a:pt x="703040" y="142257"/>
                      <a:pt x="703040" y="161354"/>
                    </a:cubicBezTo>
                    <a:close/>
                  </a:path>
                </a:pathLst>
              </a:custGeom>
              <a:solidFill>
                <a:srgbClr val="FF0000"/>
              </a:solidFill>
              <a:ln w="11509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" name="Graphic 22" descr="Left Brain outline">
                <a:extLst>
                  <a:ext uri="{FF2B5EF4-FFF2-40B4-BE49-F238E27FC236}">
                    <a16:creationId xmlns:a16="http://schemas.microsoft.com/office/drawing/2014/main" id="{1090EE4E-DDD6-13FD-32B5-6D0545293808}"/>
                  </a:ext>
                </a:extLst>
              </p:cNvPr>
              <p:cNvGrpSpPr/>
              <p:nvPr/>
            </p:nvGrpSpPr>
            <p:grpSpPr>
              <a:xfrm>
                <a:off x="2329405" y="2624494"/>
                <a:ext cx="538401" cy="527630"/>
                <a:chOff x="6045478" y="3967344"/>
                <a:chExt cx="538401" cy="527630"/>
              </a:xfrm>
              <a:solidFill>
                <a:srgbClr val="000000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88A2FD4D-C1B8-DB28-8238-1D4DFC10F350}"/>
                    </a:ext>
                  </a:extLst>
                </p:cNvPr>
                <p:cNvSpPr/>
                <p:nvPr/>
              </p:nvSpPr>
              <p:spPr>
                <a:xfrm>
                  <a:off x="6330975" y="3967344"/>
                  <a:ext cx="252904" cy="527604"/>
                </a:xfrm>
                <a:custGeom>
                  <a:avLst/>
                  <a:gdLst>
                    <a:gd name="connsiteX0" fmla="*/ 72282 w 252904"/>
                    <a:gd name="connsiteY0" fmla="*/ 16315 h 527604"/>
                    <a:gd name="connsiteX1" fmla="*/ 127988 w 252904"/>
                    <a:gd name="connsiteY1" fmla="*/ 68570 h 527604"/>
                    <a:gd name="connsiteX2" fmla="*/ 128754 w 252904"/>
                    <a:gd name="connsiteY2" fmla="*/ 80243 h 527604"/>
                    <a:gd name="connsiteX3" fmla="*/ 140052 w 252904"/>
                    <a:gd name="connsiteY3" fmla="*/ 83269 h 527604"/>
                    <a:gd name="connsiteX4" fmla="*/ 141463 w 252904"/>
                    <a:gd name="connsiteY4" fmla="*/ 83661 h 527604"/>
                    <a:gd name="connsiteX5" fmla="*/ 176581 w 252904"/>
                    <a:gd name="connsiteY5" fmla="*/ 148666 h 527604"/>
                    <a:gd name="connsiteX6" fmla="*/ 172649 w 252904"/>
                    <a:gd name="connsiteY6" fmla="*/ 161881 h 527604"/>
                    <a:gd name="connsiteX7" fmla="*/ 185015 w 252904"/>
                    <a:gd name="connsiteY7" fmla="*/ 167966 h 527604"/>
                    <a:gd name="connsiteX8" fmla="*/ 189909 w 252904"/>
                    <a:gd name="connsiteY8" fmla="*/ 170642 h 527604"/>
                    <a:gd name="connsiteX9" fmla="*/ 212603 w 252904"/>
                    <a:gd name="connsiteY9" fmla="*/ 261938 h 527604"/>
                    <a:gd name="connsiteX10" fmla="*/ 205914 w 252904"/>
                    <a:gd name="connsiteY10" fmla="*/ 273048 h 527604"/>
                    <a:gd name="connsiteX11" fmla="*/ 215230 w 252904"/>
                    <a:gd name="connsiteY11" fmla="*/ 282070 h 527604"/>
                    <a:gd name="connsiteX12" fmla="*/ 216725 w 252904"/>
                    <a:gd name="connsiteY12" fmla="*/ 381489 h 527604"/>
                    <a:gd name="connsiteX13" fmla="*/ 195522 w 252904"/>
                    <a:gd name="connsiteY13" fmla="*/ 396460 h 527604"/>
                    <a:gd name="connsiteX14" fmla="*/ 185994 w 252904"/>
                    <a:gd name="connsiteY14" fmla="*/ 400816 h 527604"/>
                    <a:gd name="connsiteX15" fmla="*/ 185994 w 252904"/>
                    <a:gd name="connsiteY15" fmla="*/ 412024 h 527604"/>
                    <a:gd name="connsiteX16" fmla="*/ 123200 w 252904"/>
                    <a:gd name="connsiteY16" fmla="*/ 475211 h 527604"/>
                    <a:gd name="connsiteX17" fmla="*/ 109405 w 252904"/>
                    <a:gd name="connsiteY17" fmla="*/ 473725 h 527604"/>
                    <a:gd name="connsiteX18" fmla="*/ 94820 w 252904"/>
                    <a:gd name="connsiteY18" fmla="*/ 470528 h 527604"/>
                    <a:gd name="connsiteX19" fmla="*/ 90342 w 252904"/>
                    <a:gd name="connsiteY19" fmla="*/ 484746 h 527604"/>
                    <a:gd name="connsiteX20" fmla="*/ 42856 w 252904"/>
                    <a:gd name="connsiteY20" fmla="*/ 509550 h 527604"/>
                    <a:gd name="connsiteX21" fmla="*/ 16315 w 252904"/>
                    <a:gd name="connsiteY21" fmla="*/ 473407 h 527604"/>
                    <a:gd name="connsiteX22" fmla="*/ 16315 w 252904"/>
                    <a:gd name="connsiteY22" fmla="*/ 72298 h 527604"/>
                    <a:gd name="connsiteX23" fmla="*/ 68521 w 252904"/>
                    <a:gd name="connsiteY23" fmla="*/ 16445 h 527604"/>
                    <a:gd name="connsiteX24" fmla="*/ 72249 w 252904"/>
                    <a:gd name="connsiteY24" fmla="*/ 16315 h 527604"/>
                    <a:gd name="connsiteX25" fmla="*/ 72249 w 252904"/>
                    <a:gd name="connsiteY25" fmla="*/ 0 h 527604"/>
                    <a:gd name="connsiteX26" fmla="*/ 67453 w 252904"/>
                    <a:gd name="connsiteY26" fmla="*/ 163 h 527604"/>
                    <a:gd name="connsiteX27" fmla="*/ 0 w 252904"/>
                    <a:gd name="connsiteY27" fmla="*/ 72314 h 527604"/>
                    <a:gd name="connsiteX28" fmla="*/ 0 w 252904"/>
                    <a:gd name="connsiteY28" fmla="*/ 473407 h 527604"/>
                    <a:gd name="connsiteX29" fmla="*/ 54197 w 252904"/>
                    <a:gd name="connsiteY29" fmla="*/ 527604 h 527604"/>
                    <a:gd name="connsiteX30" fmla="*/ 54197 w 252904"/>
                    <a:gd name="connsiteY30" fmla="*/ 527604 h 527604"/>
                    <a:gd name="connsiteX31" fmla="*/ 105914 w 252904"/>
                    <a:gd name="connsiteY31" fmla="*/ 489640 h 527604"/>
                    <a:gd name="connsiteX32" fmla="*/ 200463 w 252904"/>
                    <a:gd name="connsiteY32" fmla="*/ 429059 h 527604"/>
                    <a:gd name="connsiteX33" fmla="*/ 202300 w 252904"/>
                    <a:gd name="connsiteY33" fmla="*/ 411975 h 527604"/>
                    <a:gd name="connsiteX34" fmla="*/ 202300 w 252904"/>
                    <a:gd name="connsiteY34" fmla="*/ 411257 h 527604"/>
                    <a:gd name="connsiteX35" fmla="*/ 245034 w 252904"/>
                    <a:gd name="connsiteY35" fmla="*/ 296462 h 527604"/>
                    <a:gd name="connsiteX36" fmla="*/ 226568 w 252904"/>
                    <a:gd name="connsiteY36" fmla="*/ 270316 h 527604"/>
                    <a:gd name="connsiteX37" fmla="*/ 198320 w 252904"/>
                    <a:gd name="connsiteY37" fmla="*/ 156628 h 527604"/>
                    <a:gd name="connsiteX38" fmla="*/ 192210 w 252904"/>
                    <a:gd name="connsiteY38" fmla="*/ 153291 h 527604"/>
                    <a:gd name="connsiteX39" fmla="*/ 146143 w 252904"/>
                    <a:gd name="connsiteY39" fmla="*/ 68038 h 527604"/>
                    <a:gd name="connsiteX40" fmla="*/ 146121 w 252904"/>
                    <a:gd name="connsiteY40" fmla="*/ 68032 h 527604"/>
                    <a:gd name="connsiteX41" fmla="*/ 144261 w 252904"/>
                    <a:gd name="connsiteY41" fmla="*/ 67510 h 527604"/>
                    <a:gd name="connsiteX42" fmla="*/ 72273 w 252904"/>
                    <a:gd name="connsiteY42" fmla="*/ 0 h 527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52904" h="527604">
                      <a:moveTo>
                        <a:pt x="72282" y="16315"/>
                      </a:moveTo>
                      <a:cubicBezTo>
                        <a:pt x="101691" y="16403"/>
                        <a:pt x="126022" y="39226"/>
                        <a:pt x="127988" y="68570"/>
                      </a:cubicBezTo>
                      <a:lnTo>
                        <a:pt x="128754" y="80243"/>
                      </a:lnTo>
                      <a:lnTo>
                        <a:pt x="140052" y="83269"/>
                      </a:lnTo>
                      <a:lnTo>
                        <a:pt x="141463" y="83661"/>
                      </a:lnTo>
                      <a:cubicBezTo>
                        <a:pt x="169095" y="91935"/>
                        <a:pt x="184808" y="121021"/>
                        <a:pt x="176581" y="148666"/>
                      </a:cubicBezTo>
                      <a:lnTo>
                        <a:pt x="172649" y="161881"/>
                      </a:lnTo>
                      <a:lnTo>
                        <a:pt x="185015" y="167966"/>
                      </a:lnTo>
                      <a:cubicBezTo>
                        <a:pt x="186647" y="168782"/>
                        <a:pt x="188319" y="169679"/>
                        <a:pt x="189909" y="170642"/>
                      </a:cubicBezTo>
                      <a:cubicBezTo>
                        <a:pt x="221347" y="189616"/>
                        <a:pt x="231498" y="230454"/>
                        <a:pt x="212603" y="261938"/>
                      </a:cubicBezTo>
                      <a:lnTo>
                        <a:pt x="205914" y="273048"/>
                      </a:lnTo>
                      <a:lnTo>
                        <a:pt x="215230" y="282070"/>
                      </a:lnTo>
                      <a:cubicBezTo>
                        <a:pt x="243097" y="309111"/>
                        <a:pt x="243765" y="353623"/>
                        <a:pt x="216725" y="381489"/>
                      </a:cubicBezTo>
                      <a:cubicBezTo>
                        <a:pt x="210648" y="387752"/>
                        <a:pt x="203457" y="392829"/>
                        <a:pt x="195522" y="396460"/>
                      </a:cubicBezTo>
                      <a:lnTo>
                        <a:pt x="185994" y="400816"/>
                      </a:lnTo>
                      <a:lnTo>
                        <a:pt x="185994" y="412024"/>
                      </a:lnTo>
                      <a:cubicBezTo>
                        <a:pt x="186102" y="446812"/>
                        <a:pt x="157989" y="475102"/>
                        <a:pt x="123200" y="475211"/>
                      </a:cubicBezTo>
                      <a:cubicBezTo>
                        <a:pt x="118561" y="475225"/>
                        <a:pt x="113935" y="474727"/>
                        <a:pt x="109405" y="473725"/>
                      </a:cubicBezTo>
                      <a:lnTo>
                        <a:pt x="94820" y="470528"/>
                      </a:lnTo>
                      <a:lnTo>
                        <a:pt x="90342" y="484746"/>
                      </a:lnTo>
                      <a:cubicBezTo>
                        <a:pt x="84079" y="504708"/>
                        <a:pt x="62818" y="515813"/>
                        <a:pt x="42856" y="509550"/>
                      </a:cubicBezTo>
                      <a:cubicBezTo>
                        <a:pt x="27063" y="504594"/>
                        <a:pt x="16315" y="489959"/>
                        <a:pt x="16315" y="473407"/>
                      </a:cubicBezTo>
                      <a:lnTo>
                        <a:pt x="16315" y="72298"/>
                      </a:lnTo>
                      <a:cubicBezTo>
                        <a:pt x="16333" y="42853"/>
                        <a:pt x="39144" y="18448"/>
                        <a:pt x="68521" y="16445"/>
                      </a:cubicBezTo>
                      <a:cubicBezTo>
                        <a:pt x="69769" y="16355"/>
                        <a:pt x="71017" y="16315"/>
                        <a:pt x="72249" y="16315"/>
                      </a:cubicBezTo>
                      <a:moveTo>
                        <a:pt x="72249" y="0"/>
                      </a:moveTo>
                      <a:cubicBezTo>
                        <a:pt x="70661" y="0"/>
                        <a:pt x="69062" y="55"/>
                        <a:pt x="67453" y="163"/>
                      </a:cubicBezTo>
                      <a:cubicBezTo>
                        <a:pt x="29465" y="2675"/>
                        <a:pt x="-48" y="34244"/>
                        <a:pt x="0" y="72314"/>
                      </a:cubicBezTo>
                      <a:lnTo>
                        <a:pt x="0" y="473407"/>
                      </a:lnTo>
                      <a:cubicBezTo>
                        <a:pt x="5" y="503338"/>
                        <a:pt x="24266" y="527600"/>
                        <a:pt x="54197" y="527604"/>
                      </a:cubicBezTo>
                      <a:lnTo>
                        <a:pt x="54197" y="527604"/>
                      </a:lnTo>
                      <a:cubicBezTo>
                        <a:pt x="77878" y="527603"/>
                        <a:pt x="98816" y="512232"/>
                        <a:pt x="105914" y="489640"/>
                      </a:cubicBezTo>
                      <a:cubicBezTo>
                        <a:pt x="148752" y="499020"/>
                        <a:pt x="191083" y="471897"/>
                        <a:pt x="200463" y="429059"/>
                      </a:cubicBezTo>
                      <a:cubicBezTo>
                        <a:pt x="201692" y="423447"/>
                        <a:pt x="202308" y="417719"/>
                        <a:pt x="202300" y="411975"/>
                      </a:cubicBezTo>
                      <a:lnTo>
                        <a:pt x="202300" y="411257"/>
                      </a:lnTo>
                      <a:cubicBezTo>
                        <a:pt x="245801" y="391357"/>
                        <a:pt x="264933" y="339962"/>
                        <a:pt x="245034" y="296462"/>
                      </a:cubicBezTo>
                      <a:cubicBezTo>
                        <a:pt x="240556" y="286675"/>
                        <a:pt x="234294" y="277808"/>
                        <a:pt x="226568" y="270316"/>
                      </a:cubicBezTo>
                      <a:cubicBezTo>
                        <a:pt x="250155" y="231120"/>
                        <a:pt x="237509" y="180225"/>
                        <a:pt x="198320" y="156628"/>
                      </a:cubicBezTo>
                      <a:cubicBezTo>
                        <a:pt x="196329" y="155437"/>
                        <a:pt x="194290" y="154319"/>
                        <a:pt x="192210" y="153291"/>
                      </a:cubicBezTo>
                      <a:cubicBezTo>
                        <a:pt x="203031" y="117028"/>
                        <a:pt x="182406" y="78859"/>
                        <a:pt x="146143" y="68038"/>
                      </a:cubicBezTo>
                      <a:cubicBezTo>
                        <a:pt x="146136" y="68036"/>
                        <a:pt x="146129" y="68034"/>
                        <a:pt x="146121" y="68032"/>
                      </a:cubicBezTo>
                      <a:cubicBezTo>
                        <a:pt x="145501" y="67844"/>
                        <a:pt x="144881" y="67673"/>
                        <a:pt x="144261" y="67510"/>
                      </a:cubicBezTo>
                      <a:cubicBezTo>
                        <a:pt x="141779" y="29564"/>
                        <a:pt x="110299" y="43"/>
                        <a:pt x="7227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solidFill>
                    <a:schemeClr val="accent4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CC99ADC-830D-8673-7DA8-F3AE67498177}"/>
                    </a:ext>
                  </a:extLst>
                </p:cNvPr>
                <p:cNvSpPr/>
                <p:nvPr/>
              </p:nvSpPr>
              <p:spPr>
                <a:xfrm>
                  <a:off x="6045478" y="3967377"/>
                  <a:ext cx="252867" cy="527597"/>
                </a:xfrm>
                <a:custGeom>
                  <a:avLst/>
                  <a:gdLst>
                    <a:gd name="connsiteX0" fmla="*/ 180627 w 252867"/>
                    <a:gd name="connsiteY0" fmla="*/ 16315 h 527597"/>
                    <a:gd name="connsiteX1" fmla="*/ 236553 w 252867"/>
                    <a:gd name="connsiteY1" fmla="*/ 72282 h 527597"/>
                    <a:gd name="connsiteX2" fmla="*/ 236553 w 252867"/>
                    <a:gd name="connsiteY2" fmla="*/ 473342 h 527597"/>
                    <a:gd name="connsiteX3" fmla="*/ 198626 w 252867"/>
                    <a:gd name="connsiteY3" fmla="*/ 511163 h 527597"/>
                    <a:gd name="connsiteX4" fmla="*/ 162559 w 252867"/>
                    <a:gd name="connsiteY4" fmla="*/ 484681 h 527597"/>
                    <a:gd name="connsiteX5" fmla="*/ 158072 w 252867"/>
                    <a:gd name="connsiteY5" fmla="*/ 470471 h 527597"/>
                    <a:gd name="connsiteX6" fmla="*/ 143511 w 252867"/>
                    <a:gd name="connsiteY6" fmla="*/ 473660 h 527597"/>
                    <a:gd name="connsiteX7" fmla="*/ 129930 w 252867"/>
                    <a:gd name="connsiteY7" fmla="*/ 475128 h 527597"/>
                    <a:gd name="connsiteX8" fmla="*/ 66882 w 252867"/>
                    <a:gd name="connsiteY8" fmla="*/ 412016 h 527597"/>
                    <a:gd name="connsiteX9" fmla="*/ 66882 w 252867"/>
                    <a:gd name="connsiteY9" fmla="*/ 411942 h 527597"/>
                    <a:gd name="connsiteX10" fmla="*/ 66882 w 252867"/>
                    <a:gd name="connsiteY10" fmla="*/ 400742 h 527597"/>
                    <a:gd name="connsiteX11" fmla="*/ 57346 w 252867"/>
                    <a:gd name="connsiteY11" fmla="*/ 396386 h 527597"/>
                    <a:gd name="connsiteX12" fmla="*/ 22604 w 252867"/>
                    <a:gd name="connsiteY12" fmla="*/ 303273 h 527597"/>
                    <a:gd name="connsiteX13" fmla="*/ 37622 w 252867"/>
                    <a:gd name="connsiteY13" fmla="*/ 281997 h 527597"/>
                    <a:gd name="connsiteX14" fmla="*/ 46929 w 252867"/>
                    <a:gd name="connsiteY14" fmla="*/ 272975 h 527597"/>
                    <a:gd name="connsiteX15" fmla="*/ 40240 w 252867"/>
                    <a:gd name="connsiteY15" fmla="*/ 261873 h 527597"/>
                    <a:gd name="connsiteX16" fmla="*/ 37548 w 252867"/>
                    <a:gd name="connsiteY16" fmla="*/ 256979 h 527597"/>
                    <a:gd name="connsiteX17" fmla="*/ 67861 w 252867"/>
                    <a:gd name="connsiteY17" fmla="*/ 167901 h 527597"/>
                    <a:gd name="connsiteX18" fmla="*/ 80211 w 252867"/>
                    <a:gd name="connsiteY18" fmla="*/ 161816 h 527597"/>
                    <a:gd name="connsiteX19" fmla="*/ 76287 w 252867"/>
                    <a:gd name="connsiteY19" fmla="*/ 148634 h 527597"/>
                    <a:gd name="connsiteX20" fmla="*/ 75879 w 252867"/>
                    <a:gd name="connsiteY20" fmla="*/ 147198 h 527597"/>
                    <a:gd name="connsiteX21" fmla="*/ 112824 w 252867"/>
                    <a:gd name="connsiteY21" fmla="*/ 83245 h 527597"/>
                    <a:gd name="connsiteX22" fmla="*/ 124122 w 252867"/>
                    <a:gd name="connsiteY22" fmla="*/ 80227 h 527597"/>
                    <a:gd name="connsiteX23" fmla="*/ 124888 w 252867"/>
                    <a:gd name="connsiteY23" fmla="*/ 68562 h 527597"/>
                    <a:gd name="connsiteX24" fmla="*/ 180627 w 252867"/>
                    <a:gd name="connsiteY24" fmla="*/ 16355 h 527597"/>
                    <a:gd name="connsiteX25" fmla="*/ 180627 w 252867"/>
                    <a:gd name="connsiteY25" fmla="*/ 41 h 527597"/>
                    <a:gd name="connsiteX26" fmla="*/ 180627 w 252867"/>
                    <a:gd name="connsiteY26" fmla="*/ 41 h 527597"/>
                    <a:gd name="connsiteX27" fmla="*/ 108615 w 252867"/>
                    <a:gd name="connsiteY27" fmla="*/ 67501 h 527597"/>
                    <a:gd name="connsiteX28" fmla="*/ 60119 w 252867"/>
                    <a:gd name="connsiteY28" fmla="*/ 151397 h 527597"/>
                    <a:gd name="connsiteX29" fmla="*/ 60128 w 252867"/>
                    <a:gd name="connsiteY29" fmla="*/ 151432 h 527597"/>
                    <a:gd name="connsiteX30" fmla="*/ 60658 w 252867"/>
                    <a:gd name="connsiteY30" fmla="*/ 153300 h 527597"/>
                    <a:gd name="connsiteX31" fmla="*/ 22955 w 252867"/>
                    <a:gd name="connsiteY31" fmla="*/ 264190 h 527597"/>
                    <a:gd name="connsiteX32" fmla="*/ 26308 w 252867"/>
                    <a:gd name="connsiteY32" fmla="*/ 270324 h 527597"/>
                    <a:gd name="connsiteX33" fmla="*/ 24430 w 252867"/>
                    <a:gd name="connsiteY33" fmla="*/ 392765 h 527597"/>
                    <a:gd name="connsiteX34" fmla="*/ 50567 w 252867"/>
                    <a:gd name="connsiteY34" fmla="*/ 411224 h 527597"/>
                    <a:gd name="connsiteX35" fmla="*/ 50567 w 252867"/>
                    <a:gd name="connsiteY35" fmla="*/ 411942 h 527597"/>
                    <a:gd name="connsiteX36" fmla="*/ 129881 w 252867"/>
                    <a:gd name="connsiteY36" fmla="*/ 491443 h 527597"/>
                    <a:gd name="connsiteX37" fmla="*/ 129979 w 252867"/>
                    <a:gd name="connsiteY37" fmla="*/ 491443 h 527597"/>
                    <a:gd name="connsiteX38" fmla="*/ 146970 w 252867"/>
                    <a:gd name="connsiteY38" fmla="*/ 489599 h 527597"/>
                    <a:gd name="connsiteX39" fmla="*/ 214884 w 252867"/>
                    <a:gd name="connsiteY39" fmla="*/ 525103 h 527597"/>
                    <a:gd name="connsiteX40" fmla="*/ 252868 w 252867"/>
                    <a:gd name="connsiteY40" fmla="*/ 473375 h 527597"/>
                    <a:gd name="connsiteX41" fmla="*/ 252868 w 252867"/>
                    <a:gd name="connsiteY41" fmla="*/ 72282 h 527597"/>
                    <a:gd name="connsiteX42" fmla="*/ 180627 w 252867"/>
                    <a:gd name="connsiteY42" fmla="*/ 0 h 527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52867" h="527597">
                      <a:moveTo>
                        <a:pt x="180627" y="16315"/>
                      </a:moveTo>
                      <a:cubicBezTo>
                        <a:pt x="211510" y="16364"/>
                        <a:pt x="236526" y="41399"/>
                        <a:pt x="236553" y="72282"/>
                      </a:cubicBezTo>
                      <a:lnTo>
                        <a:pt x="236553" y="473342"/>
                      </a:lnTo>
                      <a:cubicBezTo>
                        <a:pt x="236524" y="494260"/>
                        <a:pt x="219544" y="511192"/>
                        <a:pt x="198626" y="511163"/>
                      </a:cubicBezTo>
                      <a:cubicBezTo>
                        <a:pt x="182117" y="511139"/>
                        <a:pt x="167524" y="500426"/>
                        <a:pt x="162559" y="484681"/>
                      </a:cubicBezTo>
                      <a:lnTo>
                        <a:pt x="158072" y="470471"/>
                      </a:lnTo>
                      <a:lnTo>
                        <a:pt x="143511" y="473660"/>
                      </a:lnTo>
                      <a:cubicBezTo>
                        <a:pt x="139050" y="474637"/>
                        <a:pt x="134497" y="475130"/>
                        <a:pt x="129930" y="475128"/>
                      </a:cubicBezTo>
                      <a:cubicBezTo>
                        <a:pt x="95091" y="475110"/>
                        <a:pt x="66864" y="446854"/>
                        <a:pt x="66882" y="412016"/>
                      </a:cubicBezTo>
                      <a:cubicBezTo>
                        <a:pt x="66882" y="411991"/>
                        <a:pt x="66882" y="411967"/>
                        <a:pt x="66882" y="411942"/>
                      </a:cubicBezTo>
                      <a:lnTo>
                        <a:pt x="66882" y="400742"/>
                      </a:lnTo>
                      <a:lnTo>
                        <a:pt x="57346" y="396386"/>
                      </a:lnTo>
                      <a:cubicBezTo>
                        <a:pt x="22040" y="380267"/>
                        <a:pt x="6486" y="338579"/>
                        <a:pt x="22604" y="303273"/>
                      </a:cubicBezTo>
                      <a:cubicBezTo>
                        <a:pt x="26241" y="295307"/>
                        <a:pt x="31334" y="288091"/>
                        <a:pt x="37622" y="281997"/>
                      </a:cubicBezTo>
                      <a:lnTo>
                        <a:pt x="46929" y="272975"/>
                      </a:lnTo>
                      <a:lnTo>
                        <a:pt x="40240" y="261873"/>
                      </a:lnTo>
                      <a:cubicBezTo>
                        <a:pt x="39278" y="260241"/>
                        <a:pt x="38372" y="258610"/>
                        <a:pt x="37548" y="256979"/>
                      </a:cubicBezTo>
                      <a:cubicBezTo>
                        <a:pt x="21353" y="224008"/>
                        <a:pt x="34916" y="184150"/>
                        <a:pt x="67861" y="167901"/>
                      </a:cubicBezTo>
                      <a:lnTo>
                        <a:pt x="80211" y="161816"/>
                      </a:lnTo>
                      <a:lnTo>
                        <a:pt x="76287" y="148634"/>
                      </a:lnTo>
                      <a:cubicBezTo>
                        <a:pt x="76149" y="148161"/>
                        <a:pt x="76010" y="147687"/>
                        <a:pt x="75879" y="147198"/>
                      </a:cubicBezTo>
                      <a:cubicBezTo>
                        <a:pt x="68464" y="119342"/>
                        <a:pt x="84988" y="90737"/>
                        <a:pt x="112824" y="83245"/>
                      </a:cubicBezTo>
                      <a:lnTo>
                        <a:pt x="124122" y="80227"/>
                      </a:lnTo>
                      <a:lnTo>
                        <a:pt x="124888" y="68562"/>
                      </a:lnTo>
                      <a:cubicBezTo>
                        <a:pt x="126896" y="39232"/>
                        <a:pt x="151229" y="16441"/>
                        <a:pt x="180627" y="16355"/>
                      </a:cubicBezTo>
                      <a:moveTo>
                        <a:pt x="180627" y="41"/>
                      </a:moveTo>
                      <a:lnTo>
                        <a:pt x="180627" y="41"/>
                      </a:lnTo>
                      <a:cubicBezTo>
                        <a:pt x="142606" y="62"/>
                        <a:pt x="111115" y="29563"/>
                        <a:pt x="108615" y="67501"/>
                      </a:cubicBezTo>
                      <a:cubicBezTo>
                        <a:pt x="72056" y="77276"/>
                        <a:pt x="50343" y="114838"/>
                        <a:pt x="60119" y="151397"/>
                      </a:cubicBezTo>
                      <a:cubicBezTo>
                        <a:pt x="60121" y="151408"/>
                        <a:pt x="60125" y="151420"/>
                        <a:pt x="60128" y="151432"/>
                      </a:cubicBezTo>
                      <a:cubicBezTo>
                        <a:pt x="60291" y="152060"/>
                        <a:pt x="60470" y="152680"/>
                        <a:pt x="60658" y="153300"/>
                      </a:cubicBezTo>
                      <a:cubicBezTo>
                        <a:pt x="19633" y="173517"/>
                        <a:pt x="2755" y="223156"/>
                        <a:pt x="22955" y="264190"/>
                      </a:cubicBezTo>
                      <a:cubicBezTo>
                        <a:pt x="23983" y="266288"/>
                        <a:pt x="25100" y="268333"/>
                        <a:pt x="26308" y="270324"/>
                      </a:cubicBezTo>
                      <a:cubicBezTo>
                        <a:pt x="-8022" y="303617"/>
                        <a:pt x="-8863" y="358435"/>
                        <a:pt x="24430" y="392765"/>
                      </a:cubicBezTo>
                      <a:cubicBezTo>
                        <a:pt x="31920" y="400489"/>
                        <a:pt x="40784" y="406748"/>
                        <a:pt x="50567" y="411224"/>
                      </a:cubicBezTo>
                      <a:lnTo>
                        <a:pt x="50567" y="411942"/>
                      </a:lnTo>
                      <a:cubicBezTo>
                        <a:pt x="50518" y="455796"/>
                        <a:pt x="86026" y="491389"/>
                        <a:pt x="129881" y="491443"/>
                      </a:cubicBezTo>
                      <a:lnTo>
                        <a:pt x="129979" y="491443"/>
                      </a:lnTo>
                      <a:cubicBezTo>
                        <a:pt x="135692" y="491442"/>
                        <a:pt x="141389" y="490824"/>
                        <a:pt x="146970" y="489599"/>
                      </a:cubicBezTo>
                      <a:cubicBezTo>
                        <a:pt x="155920" y="518157"/>
                        <a:pt x="186327" y="534053"/>
                        <a:pt x="214884" y="525103"/>
                      </a:cubicBezTo>
                      <a:cubicBezTo>
                        <a:pt x="237492" y="518018"/>
                        <a:pt x="252877" y="497067"/>
                        <a:pt x="252868" y="473375"/>
                      </a:cubicBezTo>
                      <a:lnTo>
                        <a:pt x="252868" y="72282"/>
                      </a:lnTo>
                      <a:cubicBezTo>
                        <a:pt x="252877" y="32374"/>
                        <a:pt x="220535" y="14"/>
                        <a:pt x="180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solidFill>
                    <a:schemeClr val="accent4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B06BF494-2BE9-F747-8B9C-038650BFCB5F}"/>
                    </a:ext>
                  </a:extLst>
                </p:cNvPr>
                <p:cNvSpPr/>
                <p:nvPr/>
              </p:nvSpPr>
              <p:spPr>
                <a:xfrm>
                  <a:off x="6137599" y="4114052"/>
                  <a:ext cx="116322" cy="116412"/>
                </a:xfrm>
                <a:custGeom>
                  <a:avLst/>
                  <a:gdLst>
                    <a:gd name="connsiteX0" fmla="*/ 64198 w 116322"/>
                    <a:gd name="connsiteY0" fmla="*/ 116412 h 116412"/>
                    <a:gd name="connsiteX1" fmla="*/ 55225 w 116322"/>
                    <a:gd name="connsiteY1" fmla="*/ 106909 h 116412"/>
                    <a:gd name="connsiteX2" fmla="*/ 50999 w 116322"/>
                    <a:gd name="connsiteY2" fmla="*/ 106493 h 116412"/>
                    <a:gd name="connsiteX3" fmla="*/ 40395 w 116322"/>
                    <a:gd name="connsiteY3" fmla="*/ 113990 h 116412"/>
                    <a:gd name="connsiteX4" fmla="*/ 21258 w 116322"/>
                    <a:gd name="connsiteY4" fmla="*/ 103687 h 116412"/>
                    <a:gd name="connsiteX5" fmla="*/ 21739 w 116322"/>
                    <a:gd name="connsiteY5" fmla="*/ 90538 h 116412"/>
                    <a:gd name="connsiteX6" fmla="*/ 19096 w 116322"/>
                    <a:gd name="connsiteY6" fmla="*/ 87275 h 116412"/>
                    <a:gd name="connsiteX7" fmla="*/ 6273 w 116322"/>
                    <a:gd name="connsiteY7" fmla="*/ 85105 h 116412"/>
                    <a:gd name="connsiteX8" fmla="*/ 0 w 116322"/>
                    <a:gd name="connsiteY8" fmla="*/ 64361 h 116412"/>
                    <a:gd name="connsiteX9" fmla="*/ 9495 w 116322"/>
                    <a:gd name="connsiteY9" fmla="*/ 55388 h 116412"/>
                    <a:gd name="connsiteX10" fmla="*/ 9903 w 116322"/>
                    <a:gd name="connsiteY10" fmla="*/ 51211 h 116412"/>
                    <a:gd name="connsiteX11" fmla="*/ 2268 w 116322"/>
                    <a:gd name="connsiteY11" fmla="*/ 40509 h 116412"/>
                    <a:gd name="connsiteX12" fmla="*/ 12676 w 116322"/>
                    <a:gd name="connsiteY12" fmla="*/ 21339 h 116412"/>
                    <a:gd name="connsiteX13" fmla="*/ 25728 w 116322"/>
                    <a:gd name="connsiteY13" fmla="*/ 21731 h 116412"/>
                    <a:gd name="connsiteX14" fmla="*/ 29056 w 116322"/>
                    <a:gd name="connsiteY14" fmla="*/ 19064 h 116412"/>
                    <a:gd name="connsiteX15" fmla="*/ 31275 w 116322"/>
                    <a:gd name="connsiteY15" fmla="*/ 6273 h 116412"/>
                    <a:gd name="connsiteX16" fmla="*/ 51986 w 116322"/>
                    <a:gd name="connsiteY16" fmla="*/ 0 h 116412"/>
                    <a:gd name="connsiteX17" fmla="*/ 60959 w 116322"/>
                    <a:gd name="connsiteY17" fmla="*/ 9430 h 116412"/>
                    <a:gd name="connsiteX18" fmla="*/ 65201 w 116322"/>
                    <a:gd name="connsiteY18" fmla="*/ 9854 h 116412"/>
                    <a:gd name="connsiteX19" fmla="*/ 75854 w 116322"/>
                    <a:gd name="connsiteY19" fmla="*/ 2382 h 116412"/>
                    <a:gd name="connsiteX20" fmla="*/ 94951 w 116322"/>
                    <a:gd name="connsiteY20" fmla="*/ 12652 h 116412"/>
                    <a:gd name="connsiteX21" fmla="*/ 94551 w 116322"/>
                    <a:gd name="connsiteY21" fmla="*/ 25704 h 116412"/>
                    <a:gd name="connsiteX22" fmla="*/ 97218 w 116322"/>
                    <a:gd name="connsiteY22" fmla="*/ 28966 h 116412"/>
                    <a:gd name="connsiteX23" fmla="*/ 110050 w 116322"/>
                    <a:gd name="connsiteY23" fmla="*/ 31144 h 116412"/>
                    <a:gd name="connsiteX24" fmla="*/ 116323 w 116322"/>
                    <a:gd name="connsiteY24" fmla="*/ 51905 h 116412"/>
                    <a:gd name="connsiteX25" fmla="*/ 106803 w 116322"/>
                    <a:gd name="connsiteY25" fmla="*/ 60878 h 116412"/>
                    <a:gd name="connsiteX26" fmla="*/ 106346 w 116322"/>
                    <a:gd name="connsiteY26" fmla="*/ 65234 h 116412"/>
                    <a:gd name="connsiteX27" fmla="*/ 113827 w 116322"/>
                    <a:gd name="connsiteY27" fmla="*/ 75838 h 116412"/>
                    <a:gd name="connsiteX28" fmla="*/ 103467 w 116322"/>
                    <a:gd name="connsiteY28" fmla="*/ 94951 h 116412"/>
                    <a:gd name="connsiteX29" fmla="*/ 90472 w 116322"/>
                    <a:gd name="connsiteY29" fmla="*/ 94567 h 116412"/>
                    <a:gd name="connsiteX30" fmla="*/ 87160 w 116322"/>
                    <a:gd name="connsiteY30" fmla="*/ 97284 h 116412"/>
                    <a:gd name="connsiteX31" fmla="*/ 84885 w 116322"/>
                    <a:gd name="connsiteY31" fmla="*/ 110139 h 116412"/>
                    <a:gd name="connsiteX32" fmla="*/ 62297 w 116322"/>
                    <a:gd name="connsiteY32" fmla="*/ 90586 h 116412"/>
                    <a:gd name="connsiteX33" fmla="*/ 69149 w 116322"/>
                    <a:gd name="connsiteY33" fmla="*/ 97863 h 116412"/>
                    <a:gd name="connsiteX34" fmla="*/ 70577 w 116322"/>
                    <a:gd name="connsiteY34" fmla="*/ 97439 h 116412"/>
                    <a:gd name="connsiteX35" fmla="*/ 72290 w 116322"/>
                    <a:gd name="connsiteY35" fmla="*/ 87568 h 116412"/>
                    <a:gd name="connsiteX36" fmla="*/ 75349 w 116322"/>
                    <a:gd name="connsiteY36" fmla="*/ 85635 h 116412"/>
                    <a:gd name="connsiteX37" fmla="*/ 81377 w 116322"/>
                    <a:gd name="connsiteY37" fmla="*/ 80684 h 116412"/>
                    <a:gd name="connsiteX38" fmla="*/ 83889 w 116322"/>
                    <a:gd name="connsiteY38" fmla="*/ 78049 h 116412"/>
                    <a:gd name="connsiteX39" fmla="*/ 93874 w 116322"/>
                    <a:gd name="connsiteY39" fmla="*/ 78351 h 116412"/>
                    <a:gd name="connsiteX40" fmla="*/ 94592 w 116322"/>
                    <a:gd name="connsiteY40" fmla="*/ 77021 h 116412"/>
                    <a:gd name="connsiteX41" fmla="*/ 88816 w 116322"/>
                    <a:gd name="connsiteY41" fmla="*/ 68864 h 116412"/>
                    <a:gd name="connsiteX42" fmla="*/ 89632 w 116322"/>
                    <a:gd name="connsiteY42" fmla="*/ 65283 h 116412"/>
                    <a:gd name="connsiteX43" fmla="*/ 90448 w 116322"/>
                    <a:gd name="connsiteY43" fmla="*/ 57444 h 116412"/>
                    <a:gd name="connsiteX44" fmla="*/ 90391 w 116322"/>
                    <a:gd name="connsiteY44" fmla="*/ 53838 h 116412"/>
                    <a:gd name="connsiteX45" fmla="*/ 97651 w 116322"/>
                    <a:gd name="connsiteY45" fmla="*/ 47010 h 116412"/>
                    <a:gd name="connsiteX46" fmla="*/ 97227 w 116322"/>
                    <a:gd name="connsiteY46" fmla="*/ 45599 h 116412"/>
                    <a:gd name="connsiteX47" fmla="*/ 87356 w 116322"/>
                    <a:gd name="connsiteY47" fmla="*/ 43968 h 116412"/>
                    <a:gd name="connsiteX48" fmla="*/ 85415 w 116322"/>
                    <a:gd name="connsiteY48" fmla="*/ 40876 h 116412"/>
                    <a:gd name="connsiteX49" fmla="*/ 80520 w 116322"/>
                    <a:gd name="connsiteY49" fmla="*/ 34848 h 116412"/>
                    <a:gd name="connsiteX50" fmla="*/ 77902 w 116322"/>
                    <a:gd name="connsiteY50" fmla="*/ 32335 h 116412"/>
                    <a:gd name="connsiteX51" fmla="*/ 78212 w 116322"/>
                    <a:gd name="connsiteY51" fmla="*/ 22302 h 116412"/>
                    <a:gd name="connsiteX52" fmla="*/ 76866 w 116322"/>
                    <a:gd name="connsiteY52" fmla="*/ 21576 h 116412"/>
                    <a:gd name="connsiteX53" fmla="*/ 68709 w 116322"/>
                    <a:gd name="connsiteY53" fmla="*/ 27286 h 116412"/>
                    <a:gd name="connsiteX54" fmla="*/ 65193 w 116322"/>
                    <a:gd name="connsiteY54" fmla="*/ 26470 h 116412"/>
                    <a:gd name="connsiteX55" fmla="*/ 57435 w 116322"/>
                    <a:gd name="connsiteY55" fmla="*/ 25704 h 116412"/>
                    <a:gd name="connsiteX56" fmla="*/ 53830 w 116322"/>
                    <a:gd name="connsiteY56" fmla="*/ 25777 h 116412"/>
                    <a:gd name="connsiteX57" fmla="*/ 46994 w 116322"/>
                    <a:gd name="connsiteY57" fmla="*/ 18558 h 116412"/>
                    <a:gd name="connsiteX58" fmla="*/ 45558 w 116322"/>
                    <a:gd name="connsiteY58" fmla="*/ 18990 h 116412"/>
                    <a:gd name="connsiteX59" fmla="*/ 43837 w 116322"/>
                    <a:gd name="connsiteY59" fmla="*/ 28918 h 116412"/>
                    <a:gd name="connsiteX60" fmla="*/ 40705 w 116322"/>
                    <a:gd name="connsiteY60" fmla="*/ 30851 h 116412"/>
                    <a:gd name="connsiteX61" fmla="*/ 34644 w 116322"/>
                    <a:gd name="connsiteY61" fmla="*/ 35704 h 116412"/>
                    <a:gd name="connsiteX62" fmla="*/ 32140 w 116322"/>
                    <a:gd name="connsiteY62" fmla="*/ 38274 h 116412"/>
                    <a:gd name="connsiteX63" fmla="*/ 22171 w 116322"/>
                    <a:gd name="connsiteY63" fmla="*/ 37980 h 116412"/>
                    <a:gd name="connsiteX64" fmla="*/ 21421 w 116322"/>
                    <a:gd name="connsiteY64" fmla="*/ 39359 h 116412"/>
                    <a:gd name="connsiteX65" fmla="*/ 27237 w 116322"/>
                    <a:gd name="connsiteY65" fmla="*/ 47516 h 116412"/>
                    <a:gd name="connsiteX66" fmla="*/ 26421 w 116322"/>
                    <a:gd name="connsiteY66" fmla="*/ 51056 h 116412"/>
                    <a:gd name="connsiteX67" fmla="*/ 25663 w 116322"/>
                    <a:gd name="connsiteY67" fmla="*/ 58822 h 116412"/>
                    <a:gd name="connsiteX68" fmla="*/ 25744 w 116322"/>
                    <a:gd name="connsiteY68" fmla="*/ 62452 h 116412"/>
                    <a:gd name="connsiteX69" fmla="*/ 18460 w 116322"/>
                    <a:gd name="connsiteY69" fmla="*/ 69312 h 116412"/>
                    <a:gd name="connsiteX70" fmla="*/ 18884 w 116322"/>
                    <a:gd name="connsiteY70" fmla="*/ 70715 h 116412"/>
                    <a:gd name="connsiteX71" fmla="*/ 28738 w 116322"/>
                    <a:gd name="connsiteY71" fmla="*/ 72347 h 116412"/>
                    <a:gd name="connsiteX72" fmla="*/ 30688 w 116322"/>
                    <a:gd name="connsiteY72" fmla="*/ 75438 h 116412"/>
                    <a:gd name="connsiteX73" fmla="*/ 35582 w 116322"/>
                    <a:gd name="connsiteY73" fmla="*/ 81467 h 116412"/>
                    <a:gd name="connsiteX74" fmla="*/ 38217 w 116322"/>
                    <a:gd name="connsiteY74" fmla="*/ 84004 h 116412"/>
                    <a:gd name="connsiteX75" fmla="*/ 37923 w 116322"/>
                    <a:gd name="connsiteY75" fmla="*/ 94135 h 116412"/>
                    <a:gd name="connsiteX76" fmla="*/ 39236 w 116322"/>
                    <a:gd name="connsiteY76" fmla="*/ 94845 h 116412"/>
                    <a:gd name="connsiteX77" fmla="*/ 47394 w 116322"/>
                    <a:gd name="connsiteY77" fmla="*/ 89094 h 116412"/>
                    <a:gd name="connsiteX78" fmla="*/ 50926 w 116322"/>
                    <a:gd name="connsiteY78" fmla="*/ 89909 h 116412"/>
                    <a:gd name="connsiteX79" fmla="*/ 58667 w 116322"/>
                    <a:gd name="connsiteY79" fmla="*/ 90684 h 116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</a:cxnLst>
                  <a:rect l="l" t="t" r="r" b="b"/>
                  <a:pathLst>
                    <a:path w="116322" h="116412">
                      <a:moveTo>
                        <a:pt x="64198" y="116412"/>
                      </a:moveTo>
                      <a:lnTo>
                        <a:pt x="55225" y="106909"/>
                      </a:lnTo>
                      <a:cubicBezTo>
                        <a:pt x="53814" y="106836"/>
                        <a:pt x="52402" y="106689"/>
                        <a:pt x="50999" y="106493"/>
                      </a:cubicBezTo>
                      <a:lnTo>
                        <a:pt x="40395" y="113990"/>
                      </a:lnTo>
                      <a:lnTo>
                        <a:pt x="21258" y="103687"/>
                      </a:lnTo>
                      <a:lnTo>
                        <a:pt x="21739" y="90538"/>
                      </a:lnTo>
                      <a:cubicBezTo>
                        <a:pt x="20809" y="89493"/>
                        <a:pt x="19928" y="88406"/>
                        <a:pt x="19096" y="87275"/>
                      </a:cubicBezTo>
                      <a:lnTo>
                        <a:pt x="6273" y="85105"/>
                      </a:lnTo>
                      <a:lnTo>
                        <a:pt x="0" y="64361"/>
                      </a:lnTo>
                      <a:lnTo>
                        <a:pt x="9495" y="55388"/>
                      </a:lnTo>
                      <a:cubicBezTo>
                        <a:pt x="9568" y="53985"/>
                        <a:pt x="9707" y="52598"/>
                        <a:pt x="9903" y="51211"/>
                      </a:cubicBezTo>
                      <a:lnTo>
                        <a:pt x="2268" y="40509"/>
                      </a:lnTo>
                      <a:lnTo>
                        <a:pt x="12676" y="21339"/>
                      </a:lnTo>
                      <a:lnTo>
                        <a:pt x="25728" y="21731"/>
                      </a:lnTo>
                      <a:cubicBezTo>
                        <a:pt x="26797" y="20801"/>
                        <a:pt x="27906" y="19904"/>
                        <a:pt x="29056" y="19064"/>
                      </a:cubicBezTo>
                      <a:lnTo>
                        <a:pt x="31275" y="6273"/>
                      </a:lnTo>
                      <a:lnTo>
                        <a:pt x="51986" y="0"/>
                      </a:lnTo>
                      <a:lnTo>
                        <a:pt x="60959" y="9430"/>
                      </a:lnTo>
                      <a:cubicBezTo>
                        <a:pt x="62379" y="9511"/>
                        <a:pt x="63790" y="9650"/>
                        <a:pt x="65201" y="9854"/>
                      </a:cubicBezTo>
                      <a:lnTo>
                        <a:pt x="75854" y="2382"/>
                      </a:lnTo>
                      <a:lnTo>
                        <a:pt x="94951" y="12652"/>
                      </a:lnTo>
                      <a:lnTo>
                        <a:pt x="94551" y="25704"/>
                      </a:lnTo>
                      <a:cubicBezTo>
                        <a:pt x="95491" y="26758"/>
                        <a:pt x="96381" y="27846"/>
                        <a:pt x="97218" y="28966"/>
                      </a:cubicBezTo>
                      <a:lnTo>
                        <a:pt x="110050" y="31144"/>
                      </a:lnTo>
                      <a:lnTo>
                        <a:pt x="116323" y="51905"/>
                      </a:lnTo>
                      <a:lnTo>
                        <a:pt x="106803" y="60878"/>
                      </a:lnTo>
                      <a:cubicBezTo>
                        <a:pt x="106713" y="62338"/>
                        <a:pt x="106558" y="63790"/>
                        <a:pt x="106346" y="65234"/>
                      </a:cubicBezTo>
                      <a:lnTo>
                        <a:pt x="113827" y="75838"/>
                      </a:lnTo>
                      <a:lnTo>
                        <a:pt x="103467" y="94951"/>
                      </a:lnTo>
                      <a:lnTo>
                        <a:pt x="90472" y="94567"/>
                      </a:lnTo>
                      <a:cubicBezTo>
                        <a:pt x="89385" y="95519"/>
                        <a:pt x="88280" y="96425"/>
                        <a:pt x="87160" y="97284"/>
                      </a:cubicBezTo>
                      <a:lnTo>
                        <a:pt x="84885" y="110139"/>
                      </a:lnTo>
                      <a:close/>
                      <a:moveTo>
                        <a:pt x="62297" y="90586"/>
                      </a:moveTo>
                      <a:lnTo>
                        <a:pt x="69149" y="97863"/>
                      </a:lnTo>
                      <a:lnTo>
                        <a:pt x="70577" y="97439"/>
                      </a:lnTo>
                      <a:lnTo>
                        <a:pt x="72290" y="87568"/>
                      </a:lnTo>
                      <a:lnTo>
                        <a:pt x="75349" y="85635"/>
                      </a:lnTo>
                      <a:cubicBezTo>
                        <a:pt x="77554" y="84238"/>
                        <a:pt x="79578" y="82575"/>
                        <a:pt x="81377" y="80684"/>
                      </a:cubicBezTo>
                      <a:lnTo>
                        <a:pt x="83889" y="78049"/>
                      </a:lnTo>
                      <a:lnTo>
                        <a:pt x="93874" y="78351"/>
                      </a:lnTo>
                      <a:lnTo>
                        <a:pt x="94592" y="77021"/>
                      </a:lnTo>
                      <a:lnTo>
                        <a:pt x="88816" y="68864"/>
                      </a:lnTo>
                      <a:lnTo>
                        <a:pt x="89632" y="65283"/>
                      </a:lnTo>
                      <a:cubicBezTo>
                        <a:pt x="90226" y="62713"/>
                        <a:pt x="90500" y="60080"/>
                        <a:pt x="90448" y="57444"/>
                      </a:cubicBezTo>
                      <a:lnTo>
                        <a:pt x="90391" y="53838"/>
                      </a:lnTo>
                      <a:lnTo>
                        <a:pt x="97651" y="47010"/>
                      </a:lnTo>
                      <a:lnTo>
                        <a:pt x="97227" y="45599"/>
                      </a:lnTo>
                      <a:lnTo>
                        <a:pt x="87356" y="43968"/>
                      </a:lnTo>
                      <a:lnTo>
                        <a:pt x="85415" y="40876"/>
                      </a:lnTo>
                      <a:cubicBezTo>
                        <a:pt x="84033" y="38676"/>
                        <a:pt x="82389" y="36652"/>
                        <a:pt x="80520" y="34848"/>
                      </a:cubicBezTo>
                      <a:lnTo>
                        <a:pt x="77902" y="32335"/>
                      </a:lnTo>
                      <a:lnTo>
                        <a:pt x="78212" y="22302"/>
                      </a:lnTo>
                      <a:lnTo>
                        <a:pt x="76866" y="21576"/>
                      </a:lnTo>
                      <a:lnTo>
                        <a:pt x="68709" y="27286"/>
                      </a:lnTo>
                      <a:lnTo>
                        <a:pt x="65193" y="26470"/>
                      </a:lnTo>
                      <a:cubicBezTo>
                        <a:pt x="62650" y="25884"/>
                        <a:pt x="60043" y="25626"/>
                        <a:pt x="57435" y="25704"/>
                      </a:cubicBezTo>
                      <a:lnTo>
                        <a:pt x="53830" y="25777"/>
                      </a:lnTo>
                      <a:lnTo>
                        <a:pt x="46994" y="18558"/>
                      </a:lnTo>
                      <a:lnTo>
                        <a:pt x="45558" y="18990"/>
                      </a:lnTo>
                      <a:lnTo>
                        <a:pt x="43837" y="28918"/>
                      </a:lnTo>
                      <a:lnTo>
                        <a:pt x="40705" y="30851"/>
                      </a:lnTo>
                      <a:cubicBezTo>
                        <a:pt x="38493" y="32213"/>
                        <a:pt x="36457" y="33844"/>
                        <a:pt x="34644" y="35704"/>
                      </a:cubicBezTo>
                      <a:lnTo>
                        <a:pt x="32140" y="38274"/>
                      </a:lnTo>
                      <a:lnTo>
                        <a:pt x="22171" y="37980"/>
                      </a:lnTo>
                      <a:lnTo>
                        <a:pt x="21421" y="39359"/>
                      </a:lnTo>
                      <a:lnTo>
                        <a:pt x="27237" y="47516"/>
                      </a:lnTo>
                      <a:lnTo>
                        <a:pt x="26421" y="51056"/>
                      </a:lnTo>
                      <a:cubicBezTo>
                        <a:pt x="25859" y="53605"/>
                        <a:pt x="25605" y="56213"/>
                        <a:pt x="25663" y="58822"/>
                      </a:cubicBezTo>
                      <a:lnTo>
                        <a:pt x="25744" y="62452"/>
                      </a:lnTo>
                      <a:lnTo>
                        <a:pt x="18460" y="69312"/>
                      </a:lnTo>
                      <a:lnTo>
                        <a:pt x="18884" y="70715"/>
                      </a:lnTo>
                      <a:lnTo>
                        <a:pt x="28738" y="72347"/>
                      </a:lnTo>
                      <a:lnTo>
                        <a:pt x="30688" y="75438"/>
                      </a:lnTo>
                      <a:cubicBezTo>
                        <a:pt x="32066" y="77640"/>
                        <a:pt x="33710" y="79665"/>
                        <a:pt x="35582" y="81467"/>
                      </a:cubicBezTo>
                      <a:lnTo>
                        <a:pt x="38217" y="84004"/>
                      </a:lnTo>
                      <a:lnTo>
                        <a:pt x="37923" y="94135"/>
                      </a:lnTo>
                      <a:lnTo>
                        <a:pt x="39236" y="94845"/>
                      </a:lnTo>
                      <a:lnTo>
                        <a:pt x="47394" y="89094"/>
                      </a:lnTo>
                      <a:lnTo>
                        <a:pt x="50926" y="89909"/>
                      </a:lnTo>
                      <a:cubicBezTo>
                        <a:pt x="53461" y="90505"/>
                        <a:pt x="56064" y="90765"/>
                        <a:pt x="58667" y="906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solidFill>
                    <a:schemeClr val="accent4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BAB55562-3E22-F2C4-414B-F23830893605}"/>
                    </a:ext>
                  </a:extLst>
                </p:cNvPr>
                <p:cNvSpPr/>
                <p:nvPr/>
              </p:nvSpPr>
              <p:spPr>
                <a:xfrm>
                  <a:off x="6180816" y="4157319"/>
                  <a:ext cx="29847" cy="29843"/>
                </a:xfrm>
                <a:custGeom>
                  <a:avLst/>
                  <a:gdLst>
                    <a:gd name="connsiteX0" fmla="*/ 14912 w 29847"/>
                    <a:gd name="connsiteY0" fmla="*/ 0 h 29843"/>
                    <a:gd name="connsiteX1" fmla="*/ 10613 w 29847"/>
                    <a:gd name="connsiteY1" fmla="*/ 636 h 29843"/>
                    <a:gd name="connsiteX2" fmla="*/ 10613 w 29847"/>
                    <a:gd name="connsiteY2" fmla="*/ 636 h 29843"/>
                    <a:gd name="connsiteX3" fmla="*/ 640 w 29847"/>
                    <a:gd name="connsiteY3" fmla="*/ 19230 h 29843"/>
                    <a:gd name="connsiteX4" fmla="*/ 19235 w 29847"/>
                    <a:gd name="connsiteY4" fmla="*/ 29203 h 29843"/>
                    <a:gd name="connsiteX5" fmla="*/ 29207 w 29847"/>
                    <a:gd name="connsiteY5" fmla="*/ 10609 h 29843"/>
                    <a:gd name="connsiteX6" fmla="*/ 14920 w 29847"/>
                    <a:gd name="connsiteY6" fmla="*/ 0 h 29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847" h="29843">
                      <a:moveTo>
                        <a:pt x="14912" y="0"/>
                      </a:moveTo>
                      <a:cubicBezTo>
                        <a:pt x="13456" y="1"/>
                        <a:pt x="12007" y="215"/>
                        <a:pt x="10613" y="636"/>
                      </a:cubicBezTo>
                      <a:lnTo>
                        <a:pt x="10613" y="636"/>
                      </a:lnTo>
                      <a:cubicBezTo>
                        <a:pt x="2725" y="3017"/>
                        <a:pt x="-1740" y="11342"/>
                        <a:pt x="640" y="19230"/>
                      </a:cubicBezTo>
                      <a:cubicBezTo>
                        <a:pt x="3021" y="27119"/>
                        <a:pt x="11346" y="31583"/>
                        <a:pt x="19235" y="29203"/>
                      </a:cubicBezTo>
                      <a:cubicBezTo>
                        <a:pt x="27123" y="26823"/>
                        <a:pt x="31588" y="18497"/>
                        <a:pt x="29207" y="10609"/>
                      </a:cubicBezTo>
                      <a:cubicBezTo>
                        <a:pt x="27305" y="4309"/>
                        <a:pt x="21501" y="-2"/>
                        <a:pt x="1492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BE60FF7F-DEB3-95C4-3CEF-5B4E41CB4F7B}"/>
                    </a:ext>
                  </a:extLst>
                </p:cNvPr>
                <p:cNvSpPr/>
                <p:nvPr/>
              </p:nvSpPr>
              <p:spPr>
                <a:xfrm>
                  <a:off x="6115052" y="4234503"/>
                  <a:ext cx="116216" cy="116387"/>
                </a:xfrm>
                <a:custGeom>
                  <a:avLst/>
                  <a:gdLst>
                    <a:gd name="connsiteX0" fmla="*/ 64198 w 116216"/>
                    <a:gd name="connsiteY0" fmla="*/ 116388 h 116387"/>
                    <a:gd name="connsiteX1" fmla="*/ 55225 w 116216"/>
                    <a:gd name="connsiteY1" fmla="*/ 106885 h 116387"/>
                    <a:gd name="connsiteX2" fmla="*/ 50999 w 116216"/>
                    <a:gd name="connsiteY2" fmla="*/ 106461 h 116387"/>
                    <a:gd name="connsiteX3" fmla="*/ 40395 w 116216"/>
                    <a:gd name="connsiteY3" fmla="*/ 113965 h 116387"/>
                    <a:gd name="connsiteX4" fmla="*/ 21266 w 116216"/>
                    <a:gd name="connsiteY4" fmla="*/ 103654 h 116387"/>
                    <a:gd name="connsiteX5" fmla="*/ 21747 w 116216"/>
                    <a:gd name="connsiteY5" fmla="*/ 90513 h 116387"/>
                    <a:gd name="connsiteX6" fmla="*/ 19088 w 116216"/>
                    <a:gd name="connsiteY6" fmla="*/ 87250 h 116387"/>
                    <a:gd name="connsiteX7" fmla="*/ 6273 w 116216"/>
                    <a:gd name="connsiteY7" fmla="*/ 85080 h 116387"/>
                    <a:gd name="connsiteX8" fmla="*/ 0 w 116216"/>
                    <a:gd name="connsiteY8" fmla="*/ 64328 h 116387"/>
                    <a:gd name="connsiteX9" fmla="*/ 9495 w 116216"/>
                    <a:gd name="connsiteY9" fmla="*/ 55355 h 116387"/>
                    <a:gd name="connsiteX10" fmla="*/ 9903 w 116216"/>
                    <a:gd name="connsiteY10" fmla="*/ 51171 h 116387"/>
                    <a:gd name="connsiteX11" fmla="*/ 2202 w 116216"/>
                    <a:gd name="connsiteY11" fmla="*/ 40509 h 116387"/>
                    <a:gd name="connsiteX12" fmla="*/ 12619 w 116216"/>
                    <a:gd name="connsiteY12" fmla="*/ 21348 h 116387"/>
                    <a:gd name="connsiteX13" fmla="*/ 25671 w 116216"/>
                    <a:gd name="connsiteY13" fmla="*/ 21739 h 116387"/>
                    <a:gd name="connsiteX14" fmla="*/ 28991 w 116216"/>
                    <a:gd name="connsiteY14" fmla="*/ 19072 h 116387"/>
                    <a:gd name="connsiteX15" fmla="*/ 31218 w 116216"/>
                    <a:gd name="connsiteY15" fmla="*/ 6273 h 116387"/>
                    <a:gd name="connsiteX16" fmla="*/ 51921 w 116216"/>
                    <a:gd name="connsiteY16" fmla="*/ 0 h 116387"/>
                    <a:gd name="connsiteX17" fmla="*/ 60853 w 116216"/>
                    <a:gd name="connsiteY17" fmla="*/ 9430 h 116387"/>
                    <a:gd name="connsiteX18" fmla="*/ 65095 w 116216"/>
                    <a:gd name="connsiteY18" fmla="*/ 9854 h 116387"/>
                    <a:gd name="connsiteX19" fmla="*/ 75748 w 116216"/>
                    <a:gd name="connsiteY19" fmla="*/ 2382 h 116387"/>
                    <a:gd name="connsiteX20" fmla="*/ 94836 w 116216"/>
                    <a:gd name="connsiteY20" fmla="*/ 12660 h 116387"/>
                    <a:gd name="connsiteX21" fmla="*/ 94445 w 116216"/>
                    <a:gd name="connsiteY21" fmla="*/ 25712 h 116387"/>
                    <a:gd name="connsiteX22" fmla="*/ 97112 w 116216"/>
                    <a:gd name="connsiteY22" fmla="*/ 28975 h 116387"/>
                    <a:gd name="connsiteX23" fmla="*/ 109944 w 116216"/>
                    <a:gd name="connsiteY23" fmla="*/ 31144 h 116387"/>
                    <a:gd name="connsiteX24" fmla="*/ 116217 w 116216"/>
                    <a:gd name="connsiteY24" fmla="*/ 51905 h 116387"/>
                    <a:gd name="connsiteX25" fmla="*/ 106697 w 116216"/>
                    <a:gd name="connsiteY25" fmla="*/ 60878 h 116387"/>
                    <a:gd name="connsiteX26" fmla="*/ 106232 w 116216"/>
                    <a:gd name="connsiteY26" fmla="*/ 65234 h 116387"/>
                    <a:gd name="connsiteX27" fmla="*/ 113712 w 116216"/>
                    <a:gd name="connsiteY27" fmla="*/ 75838 h 116387"/>
                    <a:gd name="connsiteX28" fmla="*/ 103434 w 116216"/>
                    <a:gd name="connsiteY28" fmla="*/ 94951 h 116387"/>
                    <a:gd name="connsiteX29" fmla="*/ 90440 w 116216"/>
                    <a:gd name="connsiteY29" fmla="*/ 94559 h 116387"/>
                    <a:gd name="connsiteX30" fmla="*/ 87128 w 116216"/>
                    <a:gd name="connsiteY30" fmla="*/ 97275 h 116387"/>
                    <a:gd name="connsiteX31" fmla="*/ 84893 w 116216"/>
                    <a:gd name="connsiteY31" fmla="*/ 110123 h 116387"/>
                    <a:gd name="connsiteX32" fmla="*/ 62289 w 116216"/>
                    <a:gd name="connsiteY32" fmla="*/ 90554 h 116387"/>
                    <a:gd name="connsiteX33" fmla="*/ 69141 w 116216"/>
                    <a:gd name="connsiteY33" fmla="*/ 97838 h 116387"/>
                    <a:gd name="connsiteX34" fmla="*/ 70560 w 116216"/>
                    <a:gd name="connsiteY34" fmla="*/ 97406 h 116387"/>
                    <a:gd name="connsiteX35" fmla="*/ 72273 w 116216"/>
                    <a:gd name="connsiteY35" fmla="*/ 87536 h 116387"/>
                    <a:gd name="connsiteX36" fmla="*/ 75332 w 116216"/>
                    <a:gd name="connsiteY36" fmla="*/ 85602 h 116387"/>
                    <a:gd name="connsiteX37" fmla="*/ 81377 w 116216"/>
                    <a:gd name="connsiteY37" fmla="*/ 80651 h 116387"/>
                    <a:gd name="connsiteX38" fmla="*/ 83889 w 116216"/>
                    <a:gd name="connsiteY38" fmla="*/ 78024 h 116387"/>
                    <a:gd name="connsiteX39" fmla="*/ 93866 w 116216"/>
                    <a:gd name="connsiteY39" fmla="*/ 78326 h 116387"/>
                    <a:gd name="connsiteX40" fmla="*/ 94584 w 116216"/>
                    <a:gd name="connsiteY40" fmla="*/ 76988 h 116387"/>
                    <a:gd name="connsiteX41" fmla="*/ 88808 w 116216"/>
                    <a:gd name="connsiteY41" fmla="*/ 68831 h 116387"/>
                    <a:gd name="connsiteX42" fmla="*/ 89624 w 116216"/>
                    <a:gd name="connsiteY42" fmla="*/ 65250 h 116387"/>
                    <a:gd name="connsiteX43" fmla="*/ 90440 w 116216"/>
                    <a:gd name="connsiteY43" fmla="*/ 57411 h 116387"/>
                    <a:gd name="connsiteX44" fmla="*/ 90383 w 116216"/>
                    <a:gd name="connsiteY44" fmla="*/ 53814 h 116387"/>
                    <a:gd name="connsiteX45" fmla="*/ 97643 w 116216"/>
                    <a:gd name="connsiteY45" fmla="*/ 46978 h 116387"/>
                    <a:gd name="connsiteX46" fmla="*/ 97218 w 116216"/>
                    <a:gd name="connsiteY46" fmla="*/ 45567 h 116387"/>
                    <a:gd name="connsiteX47" fmla="*/ 87348 w 116216"/>
                    <a:gd name="connsiteY47" fmla="*/ 43935 h 116387"/>
                    <a:gd name="connsiteX48" fmla="*/ 85407 w 116216"/>
                    <a:gd name="connsiteY48" fmla="*/ 40811 h 116387"/>
                    <a:gd name="connsiteX49" fmla="*/ 80512 w 116216"/>
                    <a:gd name="connsiteY49" fmla="*/ 34791 h 116387"/>
                    <a:gd name="connsiteX50" fmla="*/ 77902 w 116216"/>
                    <a:gd name="connsiteY50" fmla="*/ 32278 h 116387"/>
                    <a:gd name="connsiteX51" fmla="*/ 78204 w 116216"/>
                    <a:gd name="connsiteY51" fmla="*/ 22245 h 116387"/>
                    <a:gd name="connsiteX52" fmla="*/ 76858 w 116216"/>
                    <a:gd name="connsiteY52" fmla="*/ 21519 h 116387"/>
                    <a:gd name="connsiteX53" fmla="*/ 68701 w 116216"/>
                    <a:gd name="connsiteY53" fmla="*/ 27229 h 116387"/>
                    <a:gd name="connsiteX54" fmla="*/ 65185 w 116216"/>
                    <a:gd name="connsiteY54" fmla="*/ 26413 h 116387"/>
                    <a:gd name="connsiteX55" fmla="*/ 57435 w 116216"/>
                    <a:gd name="connsiteY55" fmla="*/ 25638 h 116387"/>
                    <a:gd name="connsiteX56" fmla="*/ 53822 w 116216"/>
                    <a:gd name="connsiteY56" fmla="*/ 25712 h 116387"/>
                    <a:gd name="connsiteX57" fmla="*/ 46994 w 116216"/>
                    <a:gd name="connsiteY57" fmla="*/ 18493 h 116387"/>
                    <a:gd name="connsiteX58" fmla="*/ 45550 w 116216"/>
                    <a:gd name="connsiteY58" fmla="*/ 18933 h 116387"/>
                    <a:gd name="connsiteX59" fmla="*/ 43829 w 116216"/>
                    <a:gd name="connsiteY59" fmla="*/ 28844 h 116387"/>
                    <a:gd name="connsiteX60" fmla="*/ 40713 w 116216"/>
                    <a:gd name="connsiteY60" fmla="*/ 30777 h 116387"/>
                    <a:gd name="connsiteX61" fmla="*/ 34619 w 116216"/>
                    <a:gd name="connsiteY61" fmla="*/ 35672 h 116387"/>
                    <a:gd name="connsiteX62" fmla="*/ 32115 w 116216"/>
                    <a:gd name="connsiteY62" fmla="*/ 38225 h 116387"/>
                    <a:gd name="connsiteX63" fmla="*/ 22171 w 116216"/>
                    <a:gd name="connsiteY63" fmla="*/ 37931 h 116387"/>
                    <a:gd name="connsiteX64" fmla="*/ 21413 w 116216"/>
                    <a:gd name="connsiteY64" fmla="*/ 39310 h 116387"/>
                    <a:gd name="connsiteX65" fmla="*/ 27229 w 116216"/>
                    <a:gd name="connsiteY65" fmla="*/ 47467 h 116387"/>
                    <a:gd name="connsiteX66" fmla="*/ 26413 w 116216"/>
                    <a:gd name="connsiteY66" fmla="*/ 51007 h 116387"/>
                    <a:gd name="connsiteX67" fmla="*/ 25646 w 116216"/>
                    <a:gd name="connsiteY67" fmla="*/ 58773 h 116387"/>
                    <a:gd name="connsiteX68" fmla="*/ 25736 w 116216"/>
                    <a:gd name="connsiteY68" fmla="*/ 62403 h 116387"/>
                    <a:gd name="connsiteX69" fmla="*/ 18452 w 116216"/>
                    <a:gd name="connsiteY69" fmla="*/ 69272 h 116387"/>
                    <a:gd name="connsiteX70" fmla="*/ 18876 w 116216"/>
                    <a:gd name="connsiteY70" fmla="*/ 70675 h 116387"/>
                    <a:gd name="connsiteX71" fmla="*/ 28730 w 116216"/>
                    <a:gd name="connsiteY71" fmla="*/ 72306 h 116387"/>
                    <a:gd name="connsiteX72" fmla="*/ 30679 w 116216"/>
                    <a:gd name="connsiteY72" fmla="*/ 75398 h 116387"/>
                    <a:gd name="connsiteX73" fmla="*/ 35574 w 116216"/>
                    <a:gd name="connsiteY73" fmla="*/ 81418 h 116387"/>
                    <a:gd name="connsiteX74" fmla="*/ 38209 w 116216"/>
                    <a:gd name="connsiteY74" fmla="*/ 83955 h 116387"/>
                    <a:gd name="connsiteX75" fmla="*/ 37842 w 116216"/>
                    <a:gd name="connsiteY75" fmla="*/ 94053 h 116387"/>
                    <a:gd name="connsiteX76" fmla="*/ 39147 w 116216"/>
                    <a:gd name="connsiteY76" fmla="*/ 94755 h 116387"/>
                    <a:gd name="connsiteX77" fmla="*/ 47304 w 116216"/>
                    <a:gd name="connsiteY77" fmla="*/ 89045 h 116387"/>
                    <a:gd name="connsiteX78" fmla="*/ 50836 w 116216"/>
                    <a:gd name="connsiteY78" fmla="*/ 89860 h 116387"/>
                    <a:gd name="connsiteX79" fmla="*/ 58577 w 116216"/>
                    <a:gd name="connsiteY79" fmla="*/ 90635 h 116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</a:cxnLst>
                  <a:rect l="l" t="t" r="r" b="b"/>
                  <a:pathLst>
                    <a:path w="116216" h="116387">
                      <a:moveTo>
                        <a:pt x="64198" y="116388"/>
                      </a:moveTo>
                      <a:lnTo>
                        <a:pt x="55225" y="106885"/>
                      </a:lnTo>
                      <a:cubicBezTo>
                        <a:pt x="53814" y="106803"/>
                        <a:pt x="52402" y="106664"/>
                        <a:pt x="50999" y="106461"/>
                      </a:cubicBezTo>
                      <a:lnTo>
                        <a:pt x="40395" y="113965"/>
                      </a:lnTo>
                      <a:lnTo>
                        <a:pt x="21266" y="103654"/>
                      </a:lnTo>
                      <a:lnTo>
                        <a:pt x="21747" y="90513"/>
                      </a:lnTo>
                      <a:cubicBezTo>
                        <a:pt x="20809" y="89469"/>
                        <a:pt x="19928" y="88376"/>
                        <a:pt x="19088" y="87250"/>
                      </a:cubicBezTo>
                      <a:lnTo>
                        <a:pt x="6273" y="85080"/>
                      </a:lnTo>
                      <a:lnTo>
                        <a:pt x="0" y="64328"/>
                      </a:lnTo>
                      <a:lnTo>
                        <a:pt x="9495" y="55355"/>
                      </a:lnTo>
                      <a:cubicBezTo>
                        <a:pt x="9568" y="53952"/>
                        <a:pt x="9707" y="52557"/>
                        <a:pt x="9903" y="51171"/>
                      </a:cubicBezTo>
                      <a:lnTo>
                        <a:pt x="2202" y="40509"/>
                      </a:lnTo>
                      <a:lnTo>
                        <a:pt x="12619" y="21348"/>
                      </a:lnTo>
                      <a:lnTo>
                        <a:pt x="25671" y="21739"/>
                      </a:lnTo>
                      <a:cubicBezTo>
                        <a:pt x="26731" y="20801"/>
                        <a:pt x="27849" y="19912"/>
                        <a:pt x="28991" y="19072"/>
                      </a:cubicBezTo>
                      <a:lnTo>
                        <a:pt x="31218" y="6273"/>
                      </a:lnTo>
                      <a:lnTo>
                        <a:pt x="51921" y="0"/>
                      </a:lnTo>
                      <a:lnTo>
                        <a:pt x="60853" y="9430"/>
                      </a:lnTo>
                      <a:cubicBezTo>
                        <a:pt x="62273" y="9511"/>
                        <a:pt x="63684" y="9658"/>
                        <a:pt x="65095" y="9854"/>
                      </a:cubicBezTo>
                      <a:lnTo>
                        <a:pt x="75748" y="2382"/>
                      </a:lnTo>
                      <a:lnTo>
                        <a:pt x="94836" y="12660"/>
                      </a:lnTo>
                      <a:lnTo>
                        <a:pt x="94445" y="25712"/>
                      </a:lnTo>
                      <a:cubicBezTo>
                        <a:pt x="95385" y="26766"/>
                        <a:pt x="96275" y="27855"/>
                        <a:pt x="97112" y="28975"/>
                      </a:cubicBezTo>
                      <a:lnTo>
                        <a:pt x="109944" y="31144"/>
                      </a:lnTo>
                      <a:lnTo>
                        <a:pt x="116217" y="51905"/>
                      </a:lnTo>
                      <a:lnTo>
                        <a:pt x="106697" y="60878"/>
                      </a:lnTo>
                      <a:cubicBezTo>
                        <a:pt x="106605" y="62340"/>
                        <a:pt x="106450" y="63792"/>
                        <a:pt x="106232" y="65234"/>
                      </a:cubicBezTo>
                      <a:lnTo>
                        <a:pt x="113712" y="75838"/>
                      </a:lnTo>
                      <a:lnTo>
                        <a:pt x="103434" y="94951"/>
                      </a:lnTo>
                      <a:lnTo>
                        <a:pt x="90440" y="94559"/>
                      </a:lnTo>
                      <a:cubicBezTo>
                        <a:pt x="89379" y="95513"/>
                        <a:pt x="88270" y="96419"/>
                        <a:pt x="87128" y="97275"/>
                      </a:cubicBezTo>
                      <a:lnTo>
                        <a:pt x="84893" y="110123"/>
                      </a:lnTo>
                      <a:close/>
                      <a:moveTo>
                        <a:pt x="62289" y="90554"/>
                      </a:moveTo>
                      <a:lnTo>
                        <a:pt x="69141" y="97838"/>
                      </a:lnTo>
                      <a:lnTo>
                        <a:pt x="70560" y="97406"/>
                      </a:lnTo>
                      <a:lnTo>
                        <a:pt x="72273" y="87536"/>
                      </a:lnTo>
                      <a:lnTo>
                        <a:pt x="75332" y="85602"/>
                      </a:lnTo>
                      <a:cubicBezTo>
                        <a:pt x="77541" y="84203"/>
                        <a:pt x="79570" y="82540"/>
                        <a:pt x="81377" y="80651"/>
                      </a:cubicBezTo>
                      <a:lnTo>
                        <a:pt x="83889" y="78024"/>
                      </a:lnTo>
                      <a:lnTo>
                        <a:pt x="93866" y="78326"/>
                      </a:lnTo>
                      <a:lnTo>
                        <a:pt x="94584" y="76988"/>
                      </a:lnTo>
                      <a:lnTo>
                        <a:pt x="88808" y="68831"/>
                      </a:lnTo>
                      <a:lnTo>
                        <a:pt x="89624" y="65250"/>
                      </a:lnTo>
                      <a:cubicBezTo>
                        <a:pt x="90218" y="62680"/>
                        <a:pt x="90492" y="60047"/>
                        <a:pt x="90440" y="57411"/>
                      </a:cubicBezTo>
                      <a:lnTo>
                        <a:pt x="90383" y="53814"/>
                      </a:lnTo>
                      <a:lnTo>
                        <a:pt x="97643" y="46978"/>
                      </a:lnTo>
                      <a:lnTo>
                        <a:pt x="97218" y="45567"/>
                      </a:lnTo>
                      <a:lnTo>
                        <a:pt x="87348" y="43935"/>
                      </a:lnTo>
                      <a:lnTo>
                        <a:pt x="85407" y="40811"/>
                      </a:lnTo>
                      <a:cubicBezTo>
                        <a:pt x="84030" y="38609"/>
                        <a:pt x="82387" y="36587"/>
                        <a:pt x="80512" y="34791"/>
                      </a:cubicBezTo>
                      <a:lnTo>
                        <a:pt x="77902" y="32278"/>
                      </a:lnTo>
                      <a:lnTo>
                        <a:pt x="78204" y="22245"/>
                      </a:lnTo>
                      <a:lnTo>
                        <a:pt x="76858" y="21519"/>
                      </a:lnTo>
                      <a:lnTo>
                        <a:pt x="68701" y="27229"/>
                      </a:lnTo>
                      <a:lnTo>
                        <a:pt x="65185" y="26413"/>
                      </a:lnTo>
                      <a:cubicBezTo>
                        <a:pt x="62646" y="25820"/>
                        <a:pt x="60041" y="25560"/>
                        <a:pt x="57435" y="25638"/>
                      </a:cubicBezTo>
                      <a:lnTo>
                        <a:pt x="53822" y="25712"/>
                      </a:lnTo>
                      <a:lnTo>
                        <a:pt x="46994" y="18493"/>
                      </a:lnTo>
                      <a:lnTo>
                        <a:pt x="45550" y="18933"/>
                      </a:lnTo>
                      <a:lnTo>
                        <a:pt x="43829" y="28844"/>
                      </a:lnTo>
                      <a:lnTo>
                        <a:pt x="40713" y="30777"/>
                      </a:lnTo>
                      <a:cubicBezTo>
                        <a:pt x="38491" y="32155"/>
                        <a:pt x="36444" y="33799"/>
                        <a:pt x="34619" y="35672"/>
                      </a:cubicBezTo>
                      <a:lnTo>
                        <a:pt x="32115" y="38225"/>
                      </a:lnTo>
                      <a:lnTo>
                        <a:pt x="22171" y="37931"/>
                      </a:lnTo>
                      <a:lnTo>
                        <a:pt x="21413" y="39310"/>
                      </a:lnTo>
                      <a:lnTo>
                        <a:pt x="27229" y="47467"/>
                      </a:lnTo>
                      <a:lnTo>
                        <a:pt x="26413" y="51007"/>
                      </a:lnTo>
                      <a:cubicBezTo>
                        <a:pt x="25853" y="53557"/>
                        <a:pt x="25595" y="56164"/>
                        <a:pt x="25646" y="58773"/>
                      </a:cubicBezTo>
                      <a:lnTo>
                        <a:pt x="25736" y="62403"/>
                      </a:lnTo>
                      <a:lnTo>
                        <a:pt x="18452" y="69272"/>
                      </a:lnTo>
                      <a:lnTo>
                        <a:pt x="18876" y="70675"/>
                      </a:lnTo>
                      <a:lnTo>
                        <a:pt x="28730" y="72306"/>
                      </a:lnTo>
                      <a:lnTo>
                        <a:pt x="30679" y="75398"/>
                      </a:lnTo>
                      <a:cubicBezTo>
                        <a:pt x="32060" y="77596"/>
                        <a:pt x="33703" y="79618"/>
                        <a:pt x="35574" y="81418"/>
                      </a:cubicBezTo>
                      <a:lnTo>
                        <a:pt x="38209" y="83955"/>
                      </a:lnTo>
                      <a:lnTo>
                        <a:pt x="37842" y="94053"/>
                      </a:lnTo>
                      <a:lnTo>
                        <a:pt x="39147" y="94755"/>
                      </a:lnTo>
                      <a:lnTo>
                        <a:pt x="47304" y="89045"/>
                      </a:lnTo>
                      <a:lnTo>
                        <a:pt x="50836" y="89860"/>
                      </a:lnTo>
                      <a:cubicBezTo>
                        <a:pt x="53371" y="90463"/>
                        <a:pt x="55974" y="90724"/>
                        <a:pt x="58577" y="906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solidFill>
                    <a:schemeClr val="accent4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8E2EC4B-0885-0F3A-9008-2E50898F72CA}"/>
                    </a:ext>
                  </a:extLst>
                </p:cNvPr>
                <p:cNvSpPr/>
                <p:nvPr/>
              </p:nvSpPr>
              <p:spPr>
                <a:xfrm>
                  <a:off x="6158284" y="4277728"/>
                  <a:ext cx="29798" cy="29794"/>
                </a:xfrm>
                <a:custGeom>
                  <a:avLst/>
                  <a:gdLst>
                    <a:gd name="connsiteX0" fmla="*/ 14864 w 29798"/>
                    <a:gd name="connsiteY0" fmla="*/ 8 h 29794"/>
                    <a:gd name="connsiteX1" fmla="*/ 10565 w 29798"/>
                    <a:gd name="connsiteY1" fmla="*/ 644 h 29794"/>
                    <a:gd name="connsiteX2" fmla="*/ 10565 w 29798"/>
                    <a:gd name="connsiteY2" fmla="*/ 644 h 29794"/>
                    <a:gd name="connsiteX3" fmla="*/ 648 w 29798"/>
                    <a:gd name="connsiteY3" fmla="*/ 19229 h 29794"/>
                    <a:gd name="connsiteX4" fmla="*/ 19233 w 29798"/>
                    <a:gd name="connsiteY4" fmla="*/ 29146 h 29794"/>
                    <a:gd name="connsiteX5" fmla="*/ 29150 w 29798"/>
                    <a:gd name="connsiteY5" fmla="*/ 10561 h 29794"/>
                    <a:gd name="connsiteX6" fmla="*/ 14872 w 29798"/>
                    <a:gd name="connsiteY6" fmla="*/ 0 h 297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798" h="29794">
                      <a:moveTo>
                        <a:pt x="14864" y="8"/>
                      </a:moveTo>
                      <a:cubicBezTo>
                        <a:pt x="13408" y="13"/>
                        <a:pt x="11960" y="227"/>
                        <a:pt x="10565" y="644"/>
                      </a:cubicBezTo>
                      <a:lnTo>
                        <a:pt x="10565" y="644"/>
                      </a:lnTo>
                      <a:cubicBezTo>
                        <a:pt x="2695" y="3038"/>
                        <a:pt x="-1745" y="11359"/>
                        <a:pt x="648" y="19229"/>
                      </a:cubicBezTo>
                      <a:cubicBezTo>
                        <a:pt x="3042" y="27099"/>
                        <a:pt x="11363" y="31539"/>
                        <a:pt x="19233" y="29146"/>
                      </a:cubicBezTo>
                      <a:cubicBezTo>
                        <a:pt x="27103" y="26753"/>
                        <a:pt x="31543" y="18431"/>
                        <a:pt x="29150" y="10561"/>
                      </a:cubicBezTo>
                      <a:cubicBezTo>
                        <a:pt x="27239" y="4279"/>
                        <a:pt x="21439" y="-12"/>
                        <a:pt x="1487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834735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292950E-1851-5C8C-BAFE-53318AFCDAFC}"/>
              </a:ext>
            </a:extLst>
          </p:cNvPr>
          <p:cNvGrpSpPr/>
          <p:nvPr/>
        </p:nvGrpSpPr>
        <p:grpSpPr>
          <a:xfrm rot="3053580">
            <a:off x="-7042147" y="-3605919"/>
            <a:ext cx="14077066" cy="14077066"/>
            <a:chOff x="-1694068" y="-336402"/>
            <a:chExt cx="7223760" cy="722376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694CE84-982D-C8E2-CE00-1DD330EF4885}"/>
                </a:ext>
              </a:extLst>
            </p:cNvPr>
            <p:cNvSpPr/>
            <p:nvPr/>
          </p:nvSpPr>
          <p:spPr>
            <a:xfrm>
              <a:off x="-1694068" y="-336402"/>
              <a:ext cx="7223760" cy="7223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SemiBold SemiConden" panose="020B0502040204020203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C38FC3-BA8B-A378-F9AE-78169F3E5DE7}"/>
                </a:ext>
              </a:extLst>
            </p:cNvPr>
            <p:cNvGrpSpPr/>
            <p:nvPr/>
          </p:nvGrpSpPr>
          <p:grpSpPr>
            <a:xfrm>
              <a:off x="761484" y="1213631"/>
              <a:ext cx="3607348" cy="4372951"/>
              <a:chOff x="761484" y="1213631"/>
              <a:chExt cx="3607348" cy="4372951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392ABEC-63EA-1EB3-53EE-5F10078101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9876" y="3666601"/>
                <a:ext cx="741524" cy="309969"/>
              </a:xfrm>
              <a:prstGeom prst="line">
                <a:avLst/>
              </a:prstGeom>
              <a:ln w="57150">
                <a:solidFill>
                  <a:srgbClr val="6003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198EB9E-987B-007C-76E4-42ABD210B0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4600" y="4142330"/>
                <a:ext cx="572747" cy="887406"/>
              </a:xfrm>
              <a:prstGeom prst="line">
                <a:avLst/>
              </a:prstGeom>
              <a:ln w="57150">
                <a:solidFill>
                  <a:srgbClr val="0065B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18039F9-3313-BB76-A8DA-E7216643D5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0388" y="2707954"/>
                <a:ext cx="758923" cy="281440"/>
              </a:xfrm>
              <a:prstGeom prst="line">
                <a:avLst/>
              </a:prstGeom>
              <a:ln w="57150">
                <a:solidFill>
                  <a:srgbClr val="5482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D53A1FB-2630-4B68-1CAB-CB73C56E6A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1523" y="1862796"/>
                <a:ext cx="522204" cy="699135"/>
              </a:xfrm>
              <a:prstGeom prst="line">
                <a:avLst/>
              </a:prstGeom>
              <a:ln w="57150">
                <a:solidFill>
                  <a:srgbClr val="C55A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0E8646E0-0965-E9A7-1442-06573E6A86AD}"/>
                  </a:ext>
                </a:extLst>
              </p:cNvPr>
              <p:cNvSpPr/>
              <p:nvPr/>
            </p:nvSpPr>
            <p:spPr>
              <a:xfrm rot="17292662">
                <a:off x="1018977" y="2377540"/>
                <a:ext cx="1804346" cy="1795346"/>
              </a:xfrm>
              <a:prstGeom prst="blockArc">
                <a:avLst>
                  <a:gd name="adj1" fmla="val 281005"/>
                  <a:gd name="adj2" fmla="val 10799998"/>
                  <a:gd name="adj3" fmla="val 4174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Bahnschrift SemiBold SemiConden" panose="020B0502040204020203" pitchFamily="34" charset="0"/>
                </a:endParaRPr>
              </a:p>
            </p:txBody>
          </p:sp>
          <p:sp>
            <p:nvSpPr>
              <p:cNvPr id="7" name="Block Arc 6">
                <a:extLst>
                  <a:ext uri="{FF2B5EF4-FFF2-40B4-BE49-F238E27FC236}">
                    <a16:creationId xmlns:a16="http://schemas.microsoft.com/office/drawing/2014/main" id="{056EEE92-5C9E-D58F-5EA2-9F04BDAB362A}"/>
                  </a:ext>
                </a:extLst>
              </p:cNvPr>
              <p:cNvSpPr/>
              <p:nvPr/>
            </p:nvSpPr>
            <p:spPr>
              <a:xfrm rot="19406709">
                <a:off x="943485" y="2292651"/>
                <a:ext cx="1955326" cy="1965128"/>
              </a:xfrm>
              <a:prstGeom prst="blockArc">
                <a:avLst>
                  <a:gd name="adj1" fmla="val 281005"/>
                  <a:gd name="adj2" fmla="val 9808858"/>
                  <a:gd name="adj3" fmla="val 4259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Bahnschrift SemiBold SemiConden" panose="020B0502040204020203" pitchFamily="34" charset="0"/>
                </a:endParaRPr>
              </a:p>
            </p:txBody>
          </p:sp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F4DD4D6D-4257-E1AC-CCB6-F2D082483CC0}"/>
                  </a:ext>
                </a:extLst>
              </p:cNvPr>
              <p:cNvSpPr/>
              <p:nvPr/>
            </p:nvSpPr>
            <p:spPr>
              <a:xfrm rot="2024899">
                <a:off x="761484" y="2091263"/>
                <a:ext cx="2319327" cy="2330953"/>
              </a:xfrm>
              <a:prstGeom prst="blockArc">
                <a:avLst>
                  <a:gd name="adj1" fmla="val 281005"/>
                  <a:gd name="adj2" fmla="val 8442451"/>
                  <a:gd name="adj3" fmla="val 3998"/>
                </a:avLst>
              </a:prstGeom>
              <a:solidFill>
                <a:srgbClr val="0065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Bahnschrift SemiBold SemiConden" panose="020B0502040204020203" pitchFamily="34" charset="0"/>
                </a:endParaRPr>
              </a:p>
            </p:txBody>
          </p:sp>
          <p:sp>
            <p:nvSpPr>
              <p:cNvPr id="66" name="Block Arc 65">
                <a:extLst>
                  <a:ext uri="{FF2B5EF4-FFF2-40B4-BE49-F238E27FC236}">
                    <a16:creationId xmlns:a16="http://schemas.microsoft.com/office/drawing/2014/main" id="{580B7456-9E6E-B090-A99E-3B314E3FB332}"/>
                  </a:ext>
                </a:extLst>
              </p:cNvPr>
              <p:cNvSpPr/>
              <p:nvPr/>
            </p:nvSpPr>
            <p:spPr>
              <a:xfrm rot="21352784">
                <a:off x="860990" y="2201377"/>
                <a:ext cx="2119049" cy="2129565"/>
              </a:xfrm>
              <a:prstGeom prst="blockArc">
                <a:avLst>
                  <a:gd name="adj1" fmla="val 281005"/>
                  <a:gd name="adj2" fmla="val 8137933"/>
                  <a:gd name="adj3" fmla="val 3561"/>
                </a:avLst>
              </a:prstGeom>
              <a:solidFill>
                <a:srgbClr val="600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Bahnschrift SemiBold SemiConden" panose="020B0502040204020203" pitchFamily="34" charset="0"/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0A02146-F3C0-125E-DB0C-F0F5980EF7FB}"/>
                  </a:ext>
                </a:extLst>
              </p:cNvPr>
              <p:cNvGrpSpPr/>
              <p:nvPr/>
            </p:nvGrpSpPr>
            <p:grpSpPr>
              <a:xfrm>
                <a:off x="3325418" y="2092670"/>
                <a:ext cx="1043414" cy="1048644"/>
                <a:chOff x="3371027" y="1831186"/>
                <a:chExt cx="1043414" cy="1048644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0F075D5-6C8E-6368-60D7-0171EDFBBA7A}"/>
                    </a:ext>
                  </a:extLst>
                </p:cNvPr>
                <p:cNvSpPr/>
                <p:nvPr/>
              </p:nvSpPr>
              <p:spPr>
                <a:xfrm>
                  <a:off x="3371027" y="1831186"/>
                  <a:ext cx="1043414" cy="1048644"/>
                </a:xfrm>
                <a:prstGeom prst="ellipse">
                  <a:avLst/>
                </a:prstGeom>
                <a:solidFill>
                  <a:srgbClr val="5482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Bahnschrift SemiBold SemiConden" panose="020B0502040204020203" pitchFamily="34" charset="0"/>
                  </a:endParaRPr>
                </a:p>
              </p:txBody>
            </p:sp>
            <p:pic>
              <p:nvPicPr>
                <p:cNvPr id="70" name="Graphic 69" descr="Blueprint outline">
                  <a:extLst>
                    <a:ext uri="{FF2B5EF4-FFF2-40B4-BE49-F238E27FC236}">
                      <a16:creationId xmlns:a16="http://schemas.microsoft.com/office/drawing/2014/main" id="{55AED95F-926B-8A83-D346-FC3FB8FE3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16233" y="1931275"/>
                  <a:ext cx="734662" cy="738344"/>
                </a:xfrm>
                <a:prstGeom prst="rect">
                  <a:avLst/>
                </a:prstGeom>
              </p:spPr>
            </p:pic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B9A43F8-24D3-4DB2-684C-04F8B0BC1814}"/>
                  </a:ext>
                </a:extLst>
              </p:cNvPr>
              <p:cNvGrpSpPr/>
              <p:nvPr/>
            </p:nvGrpSpPr>
            <p:grpSpPr>
              <a:xfrm>
                <a:off x="3309300" y="3556724"/>
                <a:ext cx="1043414" cy="1048644"/>
                <a:chOff x="3701992" y="3356450"/>
                <a:chExt cx="1043414" cy="1048644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0658681-8B2E-51C5-BC23-AF1DCC1AA2FA}"/>
                    </a:ext>
                  </a:extLst>
                </p:cNvPr>
                <p:cNvSpPr/>
                <p:nvPr/>
              </p:nvSpPr>
              <p:spPr>
                <a:xfrm>
                  <a:off x="3701992" y="3356450"/>
                  <a:ext cx="1043414" cy="1048644"/>
                </a:xfrm>
                <a:prstGeom prst="ellipse">
                  <a:avLst/>
                </a:prstGeom>
                <a:solidFill>
                  <a:srgbClr val="6003B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Bahnschrift SemiBold SemiConden" panose="020B0502040204020203" pitchFamily="34" charset="0"/>
                  </a:endParaRPr>
                </a:p>
              </p:txBody>
            </p:sp>
            <p:pic>
              <p:nvPicPr>
                <p:cNvPr id="72" name="Graphic 71" descr="Presentation with pie chart outline">
                  <a:extLst>
                    <a:ext uri="{FF2B5EF4-FFF2-40B4-BE49-F238E27FC236}">
                      <a16:creationId xmlns:a16="http://schemas.microsoft.com/office/drawing/2014/main" id="{29B64DB5-8E88-B909-F7B3-2CB2C23B28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6040" y="3511600"/>
                  <a:ext cx="734662" cy="738344"/>
                </a:xfrm>
                <a:prstGeom prst="rect">
                  <a:avLst/>
                </a:prstGeom>
              </p:spPr>
            </p:pic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1322094-3FD5-4441-B65F-D1144C1EE16C}"/>
                  </a:ext>
                </a:extLst>
              </p:cNvPr>
              <p:cNvGrpSpPr/>
              <p:nvPr/>
            </p:nvGrpSpPr>
            <p:grpSpPr>
              <a:xfrm>
                <a:off x="2444951" y="4537938"/>
                <a:ext cx="1043414" cy="1048644"/>
                <a:chOff x="2728653" y="4867566"/>
                <a:chExt cx="1043414" cy="1048644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2139DD0-3C34-E497-3430-CE3110D388C8}"/>
                    </a:ext>
                  </a:extLst>
                </p:cNvPr>
                <p:cNvSpPr/>
                <p:nvPr/>
              </p:nvSpPr>
              <p:spPr>
                <a:xfrm>
                  <a:off x="2728653" y="4867566"/>
                  <a:ext cx="1043414" cy="1048644"/>
                </a:xfrm>
                <a:prstGeom prst="ellipse">
                  <a:avLst/>
                </a:prstGeom>
                <a:solidFill>
                  <a:srgbClr val="0065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Bahnschrift SemiBold SemiConden" panose="020B0502040204020203" pitchFamily="34" charset="0"/>
                  </a:endParaRPr>
                </a:p>
              </p:txBody>
            </p:sp>
            <p:pic>
              <p:nvPicPr>
                <p:cNvPr id="74" name="Graphic 73" descr="Open book outline">
                  <a:extLst>
                    <a:ext uri="{FF2B5EF4-FFF2-40B4-BE49-F238E27FC236}">
                      <a16:creationId xmlns:a16="http://schemas.microsoft.com/office/drawing/2014/main" id="{2318DE00-A42A-5D9B-DCBB-4AEBF776E4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3029" y="5022716"/>
                  <a:ext cx="734662" cy="738344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64978CB-3FDE-CE0F-98CA-AAA403BDDE50}"/>
                  </a:ext>
                </a:extLst>
              </p:cNvPr>
              <p:cNvGrpSpPr/>
              <p:nvPr/>
            </p:nvGrpSpPr>
            <p:grpSpPr>
              <a:xfrm>
                <a:off x="2431178" y="1213631"/>
                <a:ext cx="1048644" cy="1043414"/>
                <a:chOff x="2174120" y="767490"/>
                <a:chExt cx="1048644" cy="1043414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210A070-5A97-B40E-D71F-85B0E3FA0436}"/>
                    </a:ext>
                  </a:extLst>
                </p:cNvPr>
                <p:cNvSpPr/>
                <p:nvPr/>
              </p:nvSpPr>
              <p:spPr>
                <a:xfrm rot="18546420">
                  <a:off x="2176735" y="764875"/>
                  <a:ext cx="1043414" cy="1048644"/>
                </a:xfrm>
                <a:prstGeom prst="ellipse">
                  <a:avLst/>
                </a:prstGeom>
                <a:solidFill>
                  <a:srgbClr val="C55A1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Bahnschrift SemiBold SemiConden" panose="020B0502040204020203" pitchFamily="34" charset="0"/>
                  </a:endParaRPr>
                </a:p>
              </p:txBody>
            </p:sp>
            <p:pic>
              <p:nvPicPr>
                <p:cNvPr id="87" name="Graphic 86" descr="Target outline">
                  <a:extLst>
                    <a:ext uri="{FF2B5EF4-FFF2-40B4-BE49-F238E27FC236}">
                      <a16:creationId xmlns:a16="http://schemas.microsoft.com/office/drawing/2014/main" id="{8C39F470-CFCC-064D-9280-D3050D3DE8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rot="18546420">
                  <a:off x="2220683" y="794969"/>
                  <a:ext cx="977834" cy="98273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95C514DB-CEDC-CDFA-2142-B28AA8CB0BB6}"/>
              </a:ext>
            </a:extLst>
          </p:cNvPr>
          <p:cNvSpPr txBox="1">
            <a:spLocks/>
          </p:cNvSpPr>
          <p:nvPr/>
        </p:nvSpPr>
        <p:spPr>
          <a:xfrm>
            <a:off x="5946146" y="8593661"/>
            <a:ext cx="4880063" cy="2811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Bahnschrift SemiBold SemiConden" panose="020B0502040204020203" pitchFamily="34" charset="0"/>
              </a:rPr>
              <a:t>Result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DE15C740-DEB7-83F4-F8FA-7BC983C55F00}"/>
              </a:ext>
            </a:extLst>
          </p:cNvPr>
          <p:cNvSpPr txBox="1">
            <a:spLocks/>
          </p:cNvSpPr>
          <p:nvPr/>
        </p:nvSpPr>
        <p:spPr>
          <a:xfrm>
            <a:off x="5017709" y="1644798"/>
            <a:ext cx="4880063" cy="191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Bahnschrift SemiBold SemiConden" panose="020B0502040204020203" pitchFamily="34" charset="0"/>
              </a:rPr>
              <a:t>Project objective</a:t>
            </a: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D21BFD89-A26F-F70F-451E-8B5E216B4D1B}"/>
              </a:ext>
            </a:extLst>
          </p:cNvPr>
          <p:cNvSpPr txBox="1">
            <a:spLocks/>
          </p:cNvSpPr>
          <p:nvPr/>
        </p:nvSpPr>
        <p:spPr>
          <a:xfrm>
            <a:off x="5946147" y="7242384"/>
            <a:ext cx="4880063" cy="2811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Bahnschrift SemiBold SemiConden" panose="020B0502040204020203" pitchFamily="34" charset="0"/>
              </a:rPr>
              <a:t>Design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06FC4E7F-5272-A71B-843D-6DE02123375E}"/>
              </a:ext>
            </a:extLst>
          </p:cNvPr>
          <p:cNvSpPr txBox="1">
            <a:spLocks/>
          </p:cNvSpPr>
          <p:nvPr/>
        </p:nvSpPr>
        <p:spPr>
          <a:xfrm>
            <a:off x="5256833" y="10039077"/>
            <a:ext cx="4880063" cy="1849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Bahnschrift SemiBold SemiConden" panose="020B0502040204020203" pitchFamily="34" charset="0"/>
              </a:rPr>
              <a:t>Learnings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841A17C-AA1F-09D1-8285-EFE4CF8ADAC2}"/>
              </a:ext>
            </a:extLst>
          </p:cNvPr>
          <p:cNvGrpSpPr/>
          <p:nvPr/>
        </p:nvGrpSpPr>
        <p:grpSpPr>
          <a:xfrm>
            <a:off x="-1606185" y="1814763"/>
            <a:ext cx="3212370" cy="3228475"/>
            <a:chOff x="1096923" y="2446855"/>
            <a:chExt cx="1648454" cy="1656718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92BE14BF-93C1-7B76-FFD6-12A9D4F0A3FC}"/>
                </a:ext>
              </a:extLst>
            </p:cNvPr>
            <p:cNvSpPr/>
            <p:nvPr/>
          </p:nvSpPr>
          <p:spPr>
            <a:xfrm>
              <a:off x="1096923" y="2446855"/>
              <a:ext cx="1648454" cy="1656718"/>
            </a:xfrm>
            <a:prstGeom prst="blockArc">
              <a:avLst>
                <a:gd name="adj1" fmla="val 10800000"/>
                <a:gd name="adj2" fmla="val 10799997"/>
                <a:gd name="adj3" fmla="val 164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Bahnschrift SemiBold SemiConden" panose="020B0502040204020203" pitchFamily="34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2BCAB49-A1CC-9812-BB01-9D3E07D9D1B4}"/>
                </a:ext>
              </a:extLst>
            </p:cNvPr>
            <p:cNvGrpSpPr/>
            <p:nvPr/>
          </p:nvGrpSpPr>
          <p:grpSpPr>
            <a:xfrm>
              <a:off x="1330592" y="2681697"/>
              <a:ext cx="1181109" cy="1187029"/>
              <a:chOff x="2179201" y="2473400"/>
              <a:chExt cx="829818" cy="82981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6F150E5-A072-9571-7404-CC053A62A20F}"/>
                  </a:ext>
                </a:extLst>
              </p:cNvPr>
              <p:cNvSpPr/>
              <p:nvPr/>
            </p:nvSpPr>
            <p:spPr>
              <a:xfrm>
                <a:off x="2179201" y="2473400"/>
                <a:ext cx="829818" cy="829818"/>
              </a:xfrm>
              <a:custGeom>
                <a:avLst/>
                <a:gdLst>
                  <a:gd name="connsiteX0" fmla="*/ 829818 w 829818"/>
                  <a:gd name="connsiteY0" fmla="*/ 195929 h 829818"/>
                  <a:gd name="connsiteX1" fmla="*/ 829818 w 829818"/>
                  <a:gd name="connsiteY1" fmla="*/ 172879 h 829818"/>
                  <a:gd name="connsiteX2" fmla="*/ 726091 w 829818"/>
                  <a:gd name="connsiteY2" fmla="*/ 172879 h 829818"/>
                  <a:gd name="connsiteX3" fmla="*/ 726091 w 829818"/>
                  <a:gd name="connsiteY3" fmla="*/ 161354 h 829818"/>
                  <a:gd name="connsiteX4" fmla="*/ 668465 w 829818"/>
                  <a:gd name="connsiteY4" fmla="*/ 103727 h 829818"/>
                  <a:gd name="connsiteX5" fmla="*/ 656939 w 829818"/>
                  <a:gd name="connsiteY5" fmla="*/ 103727 h 829818"/>
                  <a:gd name="connsiteX6" fmla="*/ 656939 w 829818"/>
                  <a:gd name="connsiteY6" fmla="*/ 0 h 829818"/>
                  <a:gd name="connsiteX7" fmla="*/ 633889 w 829818"/>
                  <a:gd name="connsiteY7" fmla="*/ 0 h 829818"/>
                  <a:gd name="connsiteX8" fmla="*/ 633889 w 829818"/>
                  <a:gd name="connsiteY8" fmla="*/ 103727 h 829818"/>
                  <a:gd name="connsiteX9" fmla="*/ 564737 w 829818"/>
                  <a:gd name="connsiteY9" fmla="*/ 103727 h 829818"/>
                  <a:gd name="connsiteX10" fmla="*/ 564737 w 829818"/>
                  <a:gd name="connsiteY10" fmla="*/ 0 h 829818"/>
                  <a:gd name="connsiteX11" fmla="*/ 541687 w 829818"/>
                  <a:gd name="connsiteY11" fmla="*/ 0 h 829818"/>
                  <a:gd name="connsiteX12" fmla="*/ 541687 w 829818"/>
                  <a:gd name="connsiteY12" fmla="*/ 103727 h 829818"/>
                  <a:gd name="connsiteX13" fmla="*/ 472535 w 829818"/>
                  <a:gd name="connsiteY13" fmla="*/ 103727 h 829818"/>
                  <a:gd name="connsiteX14" fmla="*/ 472535 w 829818"/>
                  <a:gd name="connsiteY14" fmla="*/ 0 h 829818"/>
                  <a:gd name="connsiteX15" fmla="*/ 449485 w 829818"/>
                  <a:gd name="connsiteY15" fmla="*/ 0 h 829818"/>
                  <a:gd name="connsiteX16" fmla="*/ 449485 w 829818"/>
                  <a:gd name="connsiteY16" fmla="*/ 103727 h 829818"/>
                  <a:gd name="connsiteX17" fmla="*/ 380333 w 829818"/>
                  <a:gd name="connsiteY17" fmla="*/ 103727 h 829818"/>
                  <a:gd name="connsiteX18" fmla="*/ 380333 w 829818"/>
                  <a:gd name="connsiteY18" fmla="*/ 0 h 829818"/>
                  <a:gd name="connsiteX19" fmla="*/ 357283 w 829818"/>
                  <a:gd name="connsiteY19" fmla="*/ 0 h 829818"/>
                  <a:gd name="connsiteX20" fmla="*/ 357283 w 829818"/>
                  <a:gd name="connsiteY20" fmla="*/ 103727 h 829818"/>
                  <a:gd name="connsiteX21" fmla="*/ 288131 w 829818"/>
                  <a:gd name="connsiteY21" fmla="*/ 103727 h 829818"/>
                  <a:gd name="connsiteX22" fmla="*/ 288131 w 829818"/>
                  <a:gd name="connsiteY22" fmla="*/ 0 h 829818"/>
                  <a:gd name="connsiteX23" fmla="*/ 265081 w 829818"/>
                  <a:gd name="connsiteY23" fmla="*/ 0 h 829818"/>
                  <a:gd name="connsiteX24" fmla="*/ 265081 w 829818"/>
                  <a:gd name="connsiteY24" fmla="*/ 103727 h 829818"/>
                  <a:gd name="connsiteX25" fmla="*/ 195929 w 829818"/>
                  <a:gd name="connsiteY25" fmla="*/ 103727 h 829818"/>
                  <a:gd name="connsiteX26" fmla="*/ 195929 w 829818"/>
                  <a:gd name="connsiteY26" fmla="*/ 0 h 829818"/>
                  <a:gd name="connsiteX27" fmla="*/ 172879 w 829818"/>
                  <a:gd name="connsiteY27" fmla="*/ 0 h 829818"/>
                  <a:gd name="connsiteX28" fmla="*/ 172879 w 829818"/>
                  <a:gd name="connsiteY28" fmla="*/ 103727 h 829818"/>
                  <a:gd name="connsiteX29" fmla="*/ 161354 w 829818"/>
                  <a:gd name="connsiteY29" fmla="*/ 103727 h 829818"/>
                  <a:gd name="connsiteX30" fmla="*/ 103727 w 829818"/>
                  <a:gd name="connsiteY30" fmla="*/ 161354 h 829818"/>
                  <a:gd name="connsiteX31" fmla="*/ 103727 w 829818"/>
                  <a:gd name="connsiteY31" fmla="*/ 172879 h 829818"/>
                  <a:gd name="connsiteX32" fmla="*/ 0 w 829818"/>
                  <a:gd name="connsiteY32" fmla="*/ 172879 h 829818"/>
                  <a:gd name="connsiteX33" fmla="*/ 0 w 829818"/>
                  <a:gd name="connsiteY33" fmla="*/ 195929 h 829818"/>
                  <a:gd name="connsiteX34" fmla="*/ 103727 w 829818"/>
                  <a:gd name="connsiteY34" fmla="*/ 195929 h 829818"/>
                  <a:gd name="connsiteX35" fmla="*/ 103727 w 829818"/>
                  <a:gd name="connsiteY35" fmla="*/ 265081 h 829818"/>
                  <a:gd name="connsiteX36" fmla="*/ 0 w 829818"/>
                  <a:gd name="connsiteY36" fmla="*/ 265081 h 829818"/>
                  <a:gd name="connsiteX37" fmla="*/ 0 w 829818"/>
                  <a:gd name="connsiteY37" fmla="*/ 288131 h 829818"/>
                  <a:gd name="connsiteX38" fmla="*/ 103727 w 829818"/>
                  <a:gd name="connsiteY38" fmla="*/ 288131 h 829818"/>
                  <a:gd name="connsiteX39" fmla="*/ 103727 w 829818"/>
                  <a:gd name="connsiteY39" fmla="*/ 357283 h 829818"/>
                  <a:gd name="connsiteX40" fmla="*/ 0 w 829818"/>
                  <a:gd name="connsiteY40" fmla="*/ 357283 h 829818"/>
                  <a:gd name="connsiteX41" fmla="*/ 0 w 829818"/>
                  <a:gd name="connsiteY41" fmla="*/ 380333 h 829818"/>
                  <a:gd name="connsiteX42" fmla="*/ 103727 w 829818"/>
                  <a:gd name="connsiteY42" fmla="*/ 380333 h 829818"/>
                  <a:gd name="connsiteX43" fmla="*/ 103727 w 829818"/>
                  <a:gd name="connsiteY43" fmla="*/ 449485 h 829818"/>
                  <a:gd name="connsiteX44" fmla="*/ 0 w 829818"/>
                  <a:gd name="connsiteY44" fmla="*/ 449485 h 829818"/>
                  <a:gd name="connsiteX45" fmla="*/ 0 w 829818"/>
                  <a:gd name="connsiteY45" fmla="*/ 472535 h 829818"/>
                  <a:gd name="connsiteX46" fmla="*/ 103727 w 829818"/>
                  <a:gd name="connsiteY46" fmla="*/ 472535 h 829818"/>
                  <a:gd name="connsiteX47" fmla="*/ 103727 w 829818"/>
                  <a:gd name="connsiteY47" fmla="*/ 541687 h 829818"/>
                  <a:gd name="connsiteX48" fmla="*/ 0 w 829818"/>
                  <a:gd name="connsiteY48" fmla="*/ 541687 h 829818"/>
                  <a:gd name="connsiteX49" fmla="*/ 0 w 829818"/>
                  <a:gd name="connsiteY49" fmla="*/ 564737 h 829818"/>
                  <a:gd name="connsiteX50" fmla="*/ 103727 w 829818"/>
                  <a:gd name="connsiteY50" fmla="*/ 564737 h 829818"/>
                  <a:gd name="connsiteX51" fmla="*/ 103727 w 829818"/>
                  <a:gd name="connsiteY51" fmla="*/ 633889 h 829818"/>
                  <a:gd name="connsiteX52" fmla="*/ 0 w 829818"/>
                  <a:gd name="connsiteY52" fmla="*/ 633889 h 829818"/>
                  <a:gd name="connsiteX53" fmla="*/ 0 w 829818"/>
                  <a:gd name="connsiteY53" fmla="*/ 656939 h 829818"/>
                  <a:gd name="connsiteX54" fmla="*/ 103727 w 829818"/>
                  <a:gd name="connsiteY54" fmla="*/ 656939 h 829818"/>
                  <a:gd name="connsiteX55" fmla="*/ 103727 w 829818"/>
                  <a:gd name="connsiteY55" fmla="*/ 668465 h 829818"/>
                  <a:gd name="connsiteX56" fmla="*/ 161354 w 829818"/>
                  <a:gd name="connsiteY56" fmla="*/ 726091 h 829818"/>
                  <a:gd name="connsiteX57" fmla="*/ 172879 w 829818"/>
                  <a:gd name="connsiteY57" fmla="*/ 726091 h 829818"/>
                  <a:gd name="connsiteX58" fmla="*/ 172879 w 829818"/>
                  <a:gd name="connsiteY58" fmla="*/ 829818 h 829818"/>
                  <a:gd name="connsiteX59" fmla="*/ 195929 w 829818"/>
                  <a:gd name="connsiteY59" fmla="*/ 829818 h 829818"/>
                  <a:gd name="connsiteX60" fmla="*/ 195929 w 829818"/>
                  <a:gd name="connsiteY60" fmla="*/ 726091 h 829818"/>
                  <a:gd name="connsiteX61" fmla="*/ 265081 w 829818"/>
                  <a:gd name="connsiteY61" fmla="*/ 726091 h 829818"/>
                  <a:gd name="connsiteX62" fmla="*/ 265081 w 829818"/>
                  <a:gd name="connsiteY62" fmla="*/ 829818 h 829818"/>
                  <a:gd name="connsiteX63" fmla="*/ 288131 w 829818"/>
                  <a:gd name="connsiteY63" fmla="*/ 829818 h 829818"/>
                  <a:gd name="connsiteX64" fmla="*/ 288131 w 829818"/>
                  <a:gd name="connsiteY64" fmla="*/ 726091 h 829818"/>
                  <a:gd name="connsiteX65" fmla="*/ 357283 w 829818"/>
                  <a:gd name="connsiteY65" fmla="*/ 726091 h 829818"/>
                  <a:gd name="connsiteX66" fmla="*/ 357283 w 829818"/>
                  <a:gd name="connsiteY66" fmla="*/ 829818 h 829818"/>
                  <a:gd name="connsiteX67" fmla="*/ 380333 w 829818"/>
                  <a:gd name="connsiteY67" fmla="*/ 829818 h 829818"/>
                  <a:gd name="connsiteX68" fmla="*/ 380333 w 829818"/>
                  <a:gd name="connsiteY68" fmla="*/ 726091 h 829818"/>
                  <a:gd name="connsiteX69" fmla="*/ 449485 w 829818"/>
                  <a:gd name="connsiteY69" fmla="*/ 726091 h 829818"/>
                  <a:gd name="connsiteX70" fmla="*/ 449485 w 829818"/>
                  <a:gd name="connsiteY70" fmla="*/ 829818 h 829818"/>
                  <a:gd name="connsiteX71" fmla="*/ 472535 w 829818"/>
                  <a:gd name="connsiteY71" fmla="*/ 829818 h 829818"/>
                  <a:gd name="connsiteX72" fmla="*/ 472535 w 829818"/>
                  <a:gd name="connsiteY72" fmla="*/ 726091 h 829818"/>
                  <a:gd name="connsiteX73" fmla="*/ 541687 w 829818"/>
                  <a:gd name="connsiteY73" fmla="*/ 726091 h 829818"/>
                  <a:gd name="connsiteX74" fmla="*/ 541687 w 829818"/>
                  <a:gd name="connsiteY74" fmla="*/ 829818 h 829818"/>
                  <a:gd name="connsiteX75" fmla="*/ 564737 w 829818"/>
                  <a:gd name="connsiteY75" fmla="*/ 829818 h 829818"/>
                  <a:gd name="connsiteX76" fmla="*/ 564737 w 829818"/>
                  <a:gd name="connsiteY76" fmla="*/ 726091 h 829818"/>
                  <a:gd name="connsiteX77" fmla="*/ 633889 w 829818"/>
                  <a:gd name="connsiteY77" fmla="*/ 726091 h 829818"/>
                  <a:gd name="connsiteX78" fmla="*/ 633889 w 829818"/>
                  <a:gd name="connsiteY78" fmla="*/ 829818 h 829818"/>
                  <a:gd name="connsiteX79" fmla="*/ 656939 w 829818"/>
                  <a:gd name="connsiteY79" fmla="*/ 829818 h 829818"/>
                  <a:gd name="connsiteX80" fmla="*/ 656939 w 829818"/>
                  <a:gd name="connsiteY80" fmla="*/ 726091 h 829818"/>
                  <a:gd name="connsiteX81" fmla="*/ 668465 w 829818"/>
                  <a:gd name="connsiteY81" fmla="*/ 726091 h 829818"/>
                  <a:gd name="connsiteX82" fmla="*/ 726091 w 829818"/>
                  <a:gd name="connsiteY82" fmla="*/ 668465 h 829818"/>
                  <a:gd name="connsiteX83" fmla="*/ 726091 w 829818"/>
                  <a:gd name="connsiteY83" fmla="*/ 656939 h 829818"/>
                  <a:gd name="connsiteX84" fmla="*/ 829818 w 829818"/>
                  <a:gd name="connsiteY84" fmla="*/ 656939 h 829818"/>
                  <a:gd name="connsiteX85" fmla="*/ 829818 w 829818"/>
                  <a:gd name="connsiteY85" fmla="*/ 633889 h 829818"/>
                  <a:gd name="connsiteX86" fmla="*/ 726091 w 829818"/>
                  <a:gd name="connsiteY86" fmla="*/ 633889 h 829818"/>
                  <a:gd name="connsiteX87" fmla="*/ 726091 w 829818"/>
                  <a:gd name="connsiteY87" fmla="*/ 564737 h 829818"/>
                  <a:gd name="connsiteX88" fmla="*/ 829818 w 829818"/>
                  <a:gd name="connsiteY88" fmla="*/ 564737 h 829818"/>
                  <a:gd name="connsiteX89" fmla="*/ 829818 w 829818"/>
                  <a:gd name="connsiteY89" fmla="*/ 541687 h 829818"/>
                  <a:gd name="connsiteX90" fmla="*/ 726091 w 829818"/>
                  <a:gd name="connsiteY90" fmla="*/ 541687 h 829818"/>
                  <a:gd name="connsiteX91" fmla="*/ 726091 w 829818"/>
                  <a:gd name="connsiteY91" fmla="*/ 472535 h 829818"/>
                  <a:gd name="connsiteX92" fmla="*/ 829818 w 829818"/>
                  <a:gd name="connsiteY92" fmla="*/ 472535 h 829818"/>
                  <a:gd name="connsiteX93" fmla="*/ 829818 w 829818"/>
                  <a:gd name="connsiteY93" fmla="*/ 449485 h 829818"/>
                  <a:gd name="connsiteX94" fmla="*/ 726091 w 829818"/>
                  <a:gd name="connsiteY94" fmla="*/ 449485 h 829818"/>
                  <a:gd name="connsiteX95" fmla="*/ 726091 w 829818"/>
                  <a:gd name="connsiteY95" fmla="*/ 380333 h 829818"/>
                  <a:gd name="connsiteX96" fmla="*/ 829818 w 829818"/>
                  <a:gd name="connsiteY96" fmla="*/ 380333 h 829818"/>
                  <a:gd name="connsiteX97" fmla="*/ 829818 w 829818"/>
                  <a:gd name="connsiteY97" fmla="*/ 357283 h 829818"/>
                  <a:gd name="connsiteX98" fmla="*/ 726091 w 829818"/>
                  <a:gd name="connsiteY98" fmla="*/ 357283 h 829818"/>
                  <a:gd name="connsiteX99" fmla="*/ 726091 w 829818"/>
                  <a:gd name="connsiteY99" fmla="*/ 288131 h 829818"/>
                  <a:gd name="connsiteX100" fmla="*/ 829818 w 829818"/>
                  <a:gd name="connsiteY100" fmla="*/ 288131 h 829818"/>
                  <a:gd name="connsiteX101" fmla="*/ 829818 w 829818"/>
                  <a:gd name="connsiteY101" fmla="*/ 265081 h 829818"/>
                  <a:gd name="connsiteX102" fmla="*/ 726091 w 829818"/>
                  <a:gd name="connsiteY102" fmla="*/ 265081 h 829818"/>
                  <a:gd name="connsiteX103" fmla="*/ 726091 w 829818"/>
                  <a:gd name="connsiteY103" fmla="*/ 195929 h 829818"/>
                  <a:gd name="connsiteX104" fmla="*/ 703040 w 829818"/>
                  <a:gd name="connsiteY104" fmla="*/ 668465 h 829818"/>
                  <a:gd name="connsiteX105" fmla="*/ 668465 w 829818"/>
                  <a:gd name="connsiteY105" fmla="*/ 703040 h 829818"/>
                  <a:gd name="connsiteX106" fmla="*/ 161354 w 829818"/>
                  <a:gd name="connsiteY106" fmla="*/ 703040 h 829818"/>
                  <a:gd name="connsiteX107" fmla="*/ 126778 w 829818"/>
                  <a:gd name="connsiteY107" fmla="*/ 668465 h 829818"/>
                  <a:gd name="connsiteX108" fmla="*/ 126778 w 829818"/>
                  <a:gd name="connsiteY108" fmla="*/ 161354 h 829818"/>
                  <a:gd name="connsiteX109" fmla="*/ 161354 w 829818"/>
                  <a:gd name="connsiteY109" fmla="*/ 126778 h 829818"/>
                  <a:gd name="connsiteX110" fmla="*/ 668465 w 829818"/>
                  <a:gd name="connsiteY110" fmla="*/ 126778 h 829818"/>
                  <a:gd name="connsiteX111" fmla="*/ 703040 w 829818"/>
                  <a:gd name="connsiteY111" fmla="*/ 161354 h 829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829818" h="829818">
                    <a:moveTo>
                      <a:pt x="829818" y="195929"/>
                    </a:moveTo>
                    <a:lnTo>
                      <a:pt x="829818" y="172879"/>
                    </a:lnTo>
                    <a:lnTo>
                      <a:pt x="726091" y="172879"/>
                    </a:lnTo>
                    <a:lnTo>
                      <a:pt x="726091" y="161354"/>
                    </a:lnTo>
                    <a:cubicBezTo>
                      <a:pt x="726053" y="129543"/>
                      <a:pt x="700275" y="103765"/>
                      <a:pt x="668465" y="103727"/>
                    </a:cubicBezTo>
                    <a:lnTo>
                      <a:pt x="656939" y="103727"/>
                    </a:lnTo>
                    <a:lnTo>
                      <a:pt x="656939" y="0"/>
                    </a:lnTo>
                    <a:lnTo>
                      <a:pt x="633889" y="0"/>
                    </a:lnTo>
                    <a:lnTo>
                      <a:pt x="633889" y="103727"/>
                    </a:lnTo>
                    <a:lnTo>
                      <a:pt x="564737" y="103727"/>
                    </a:lnTo>
                    <a:lnTo>
                      <a:pt x="564737" y="0"/>
                    </a:lnTo>
                    <a:lnTo>
                      <a:pt x="541687" y="0"/>
                    </a:lnTo>
                    <a:lnTo>
                      <a:pt x="541687" y="103727"/>
                    </a:lnTo>
                    <a:lnTo>
                      <a:pt x="472535" y="103727"/>
                    </a:lnTo>
                    <a:lnTo>
                      <a:pt x="472535" y="0"/>
                    </a:lnTo>
                    <a:lnTo>
                      <a:pt x="449485" y="0"/>
                    </a:lnTo>
                    <a:lnTo>
                      <a:pt x="449485" y="103727"/>
                    </a:lnTo>
                    <a:lnTo>
                      <a:pt x="380333" y="103727"/>
                    </a:lnTo>
                    <a:lnTo>
                      <a:pt x="380333" y="0"/>
                    </a:lnTo>
                    <a:lnTo>
                      <a:pt x="357283" y="0"/>
                    </a:lnTo>
                    <a:lnTo>
                      <a:pt x="357283" y="103727"/>
                    </a:lnTo>
                    <a:lnTo>
                      <a:pt x="288131" y="103727"/>
                    </a:lnTo>
                    <a:lnTo>
                      <a:pt x="288131" y="0"/>
                    </a:lnTo>
                    <a:lnTo>
                      <a:pt x="265081" y="0"/>
                    </a:lnTo>
                    <a:lnTo>
                      <a:pt x="265081" y="103727"/>
                    </a:lnTo>
                    <a:lnTo>
                      <a:pt x="195929" y="103727"/>
                    </a:lnTo>
                    <a:lnTo>
                      <a:pt x="195929" y="0"/>
                    </a:lnTo>
                    <a:lnTo>
                      <a:pt x="172879" y="0"/>
                    </a:lnTo>
                    <a:lnTo>
                      <a:pt x="172879" y="103727"/>
                    </a:lnTo>
                    <a:lnTo>
                      <a:pt x="161354" y="103727"/>
                    </a:lnTo>
                    <a:cubicBezTo>
                      <a:pt x="129543" y="103765"/>
                      <a:pt x="103765" y="129543"/>
                      <a:pt x="103727" y="161354"/>
                    </a:cubicBezTo>
                    <a:lnTo>
                      <a:pt x="103727" y="172879"/>
                    </a:lnTo>
                    <a:lnTo>
                      <a:pt x="0" y="172879"/>
                    </a:lnTo>
                    <a:lnTo>
                      <a:pt x="0" y="195929"/>
                    </a:lnTo>
                    <a:lnTo>
                      <a:pt x="103727" y="195929"/>
                    </a:lnTo>
                    <a:lnTo>
                      <a:pt x="103727" y="265081"/>
                    </a:lnTo>
                    <a:lnTo>
                      <a:pt x="0" y="265081"/>
                    </a:lnTo>
                    <a:lnTo>
                      <a:pt x="0" y="288131"/>
                    </a:lnTo>
                    <a:lnTo>
                      <a:pt x="103727" y="288131"/>
                    </a:lnTo>
                    <a:lnTo>
                      <a:pt x="103727" y="357283"/>
                    </a:lnTo>
                    <a:lnTo>
                      <a:pt x="0" y="357283"/>
                    </a:lnTo>
                    <a:lnTo>
                      <a:pt x="0" y="380333"/>
                    </a:lnTo>
                    <a:lnTo>
                      <a:pt x="103727" y="380333"/>
                    </a:lnTo>
                    <a:lnTo>
                      <a:pt x="103727" y="449485"/>
                    </a:lnTo>
                    <a:lnTo>
                      <a:pt x="0" y="449485"/>
                    </a:lnTo>
                    <a:lnTo>
                      <a:pt x="0" y="472535"/>
                    </a:lnTo>
                    <a:lnTo>
                      <a:pt x="103727" y="472535"/>
                    </a:lnTo>
                    <a:lnTo>
                      <a:pt x="103727" y="541687"/>
                    </a:lnTo>
                    <a:lnTo>
                      <a:pt x="0" y="541687"/>
                    </a:lnTo>
                    <a:lnTo>
                      <a:pt x="0" y="564737"/>
                    </a:lnTo>
                    <a:lnTo>
                      <a:pt x="103727" y="564737"/>
                    </a:lnTo>
                    <a:lnTo>
                      <a:pt x="103727" y="633889"/>
                    </a:lnTo>
                    <a:lnTo>
                      <a:pt x="0" y="633889"/>
                    </a:lnTo>
                    <a:lnTo>
                      <a:pt x="0" y="656939"/>
                    </a:lnTo>
                    <a:lnTo>
                      <a:pt x="103727" y="656939"/>
                    </a:lnTo>
                    <a:lnTo>
                      <a:pt x="103727" y="668465"/>
                    </a:lnTo>
                    <a:cubicBezTo>
                      <a:pt x="103765" y="700275"/>
                      <a:pt x="129543" y="726053"/>
                      <a:pt x="161354" y="726091"/>
                    </a:cubicBezTo>
                    <a:lnTo>
                      <a:pt x="172879" y="726091"/>
                    </a:lnTo>
                    <a:lnTo>
                      <a:pt x="172879" y="829818"/>
                    </a:lnTo>
                    <a:lnTo>
                      <a:pt x="195929" y="829818"/>
                    </a:lnTo>
                    <a:lnTo>
                      <a:pt x="195929" y="726091"/>
                    </a:lnTo>
                    <a:lnTo>
                      <a:pt x="265081" y="726091"/>
                    </a:lnTo>
                    <a:lnTo>
                      <a:pt x="265081" y="829818"/>
                    </a:lnTo>
                    <a:lnTo>
                      <a:pt x="288131" y="829818"/>
                    </a:lnTo>
                    <a:lnTo>
                      <a:pt x="288131" y="726091"/>
                    </a:lnTo>
                    <a:lnTo>
                      <a:pt x="357283" y="726091"/>
                    </a:lnTo>
                    <a:lnTo>
                      <a:pt x="357283" y="829818"/>
                    </a:lnTo>
                    <a:lnTo>
                      <a:pt x="380333" y="829818"/>
                    </a:lnTo>
                    <a:lnTo>
                      <a:pt x="380333" y="726091"/>
                    </a:lnTo>
                    <a:lnTo>
                      <a:pt x="449485" y="726091"/>
                    </a:lnTo>
                    <a:lnTo>
                      <a:pt x="449485" y="829818"/>
                    </a:lnTo>
                    <a:lnTo>
                      <a:pt x="472535" y="829818"/>
                    </a:lnTo>
                    <a:lnTo>
                      <a:pt x="472535" y="726091"/>
                    </a:lnTo>
                    <a:lnTo>
                      <a:pt x="541687" y="726091"/>
                    </a:lnTo>
                    <a:lnTo>
                      <a:pt x="541687" y="829818"/>
                    </a:lnTo>
                    <a:lnTo>
                      <a:pt x="564737" y="829818"/>
                    </a:lnTo>
                    <a:lnTo>
                      <a:pt x="564737" y="726091"/>
                    </a:lnTo>
                    <a:lnTo>
                      <a:pt x="633889" y="726091"/>
                    </a:lnTo>
                    <a:lnTo>
                      <a:pt x="633889" y="829818"/>
                    </a:lnTo>
                    <a:lnTo>
                      <a:pt x="656939" y="829818"/>
                    </a:lnTo>
                    <a:lnTo>
                      <a:pt x="656939" y="726091"/>
                    </a:lnTo>
                    <a:lnTo>
                      <a:pt x="668465" y="726091"/>
                    </a:lnTo>
                    <a:cubicBezTo>
                      <a:pt x="700275" y="726053"/>
                      <a:pt x="726053" y="700275"/>
                      <a:pt x="726091" y="668465"/>
                    </a:cubicBezTo>
                    <a:lnTo>
                      <a:pt x="726091" y="656939"/>
                    </a:lnTo>
                    <a:lnTo>
                      <a:pt x="829818" y="656939"/>
                    </a:lnTo>
                    <a:lnTo>
                      <a:pt x="829818" y="633889"/>
                    </a:lnTo>
                    <a:lnTo>
                      <a:pt x="726091" y="633889"/>
                    </a:lnTo>
                    <a:lnTo>
                      <a:pt x="726091" y="564737"/>
                    </a:lnTo>
                    <a:lnTo>
                      <a:pt x="829818" y="564737"/>
                    </a:lnTo>
                    <a:lnTo>
                      <a:pt x="829818" y="541687"/>
                    </a:lnTo>
                    <a:lnTo>
                      <a:pt x="726091" y="541687"/>
                    </a:lnTo>
                    <a:lnTo>
                      <a:pt x="726091" y="472535"/>
                    </a:lnTo>
                    <a:lnTo>
                      <a:pt x="829818" y="472535"/>
                    </a:lnTo>
                    <a:lnTo>
                      <a:pt x="829818" y="449485"/>
                    </a:lnTo>
                    <a:lnTo>
                      <a:pt x="726091" y="449485"/>
                    </a:lnTo>
                    <a:lnTo>
                      <a:pt x="726091" y="380333"/>
                    </a:lnTo>
                    <a:lnTo>
                      <a:pt x="829818" y="380333"/>
                    </a:lnTo>
                    <a:lnTo>
                      <a:pt x="829818" y="357283"/>
                    </a:lnTo>
                    <a:lnTo>
                      <a:pt x="726091" y="357283"/>
                    </a:lnTo>
                    <a:lnTo>
                      <a:pt x="726091" y="288131"/>
                    </a:lnTo>
                    <a:lnTo>
                      <a:pt x="829818" y="288131"/>
                    </a:lnTo>
                    <a:lnTo>
                      <a:pt x="829818" y="265081"/>
                    </a:lnTo>
                    <a:lnTo>
                      <a:pt x="726091" y="265081"/>
                    </a:lnTo>
                    <a:lnTo>
                      <a:pt x="726091" y="195929"/>
                    </a:lnTo>
                    <a:close/>
                    <a:moveTo>
                      <a:pt x="703040" y="668465"/>
                    </a:moveTo>
                    <a:cubicBezTo>
                      <a:pt x="703040" y="687561"/>
                      <a:pt x="687561" y="703040"/>
                      <a:pt x="668465" y="703040"/>
                    </a:cubicBezTo>
                    <a:lnTo>
                      <a:pt x="161354" y="703040"/>
                    </a:lnTo>
                    <a:cubicBezTo>
                      <a:pt x="142257" y="703040"/>
                      <a:pt x="126778" y="687561"/>
                      <a:pt x="126778" y="668465"/>
                    </a:cubicBezTo>
                    <a:lnTo>
                      <a:pt x="126778" y="161354"/>
                    </a:lnTo>
                    <a:cubicBezTo>
                      <a:pt x="126778" y="142257"/>
                      <a:pt x="142257" y="126778"/>
                      <a:pt x="161354" y="126778"/>
                    </a:cubicBezTo>
                    <a:lnTo>
                      <a:pt x="668465" y="126778"/>
                    </a:lnTo>
                    <a:cubicBezTo>
                      <a:pt x="687561" y="126778"/>
                      <a:pt x="703040" y="142257"/>
                      <a:pt x="703040" y="161354"/>
                    </a:cubicBezTo>
                    <a:close/>
                  </a:path>
                </a:pathLst>
              </a:custGeom>
              <a:solidFill>
                <a:srgbClr val="FF0000"/>
              </a:solidFill>
              <a:ln w="11509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 SemiBold SemiConden" panose="020B0502040204020203" pitchFamily="34" charset="0"/>
                </a:endParaRPr>
              </a:p>
            </p:txBody>
          </p:sp>
          <p:grpSp>
            <p:nvGrpSpPr>
              <p:cNvPr id="39" name="Graphic 22" descr="Left Brain outline">
                <a:extLst>
                  <a:ext uri="{FF2B5EF4-FFF2-40B4-BE49-F238E27FC236}">
                    <a16:creationId xmlns:a16="http://schemas.microsoft.com/office/drawing/2014/main" id="{1090EE4E-DDD6-13FD-32B5-6D0545293808}"/>
                  </a:ext>
                </a:extLst>
              </p:cNvPr>
              <p:cNvGrpSpPr/>
              <p:nvPr/>
            </p:nvGrpSpPr>
            <p:grpSpPr>
              <a:xfrm>
                <a:off x="2329405" y="2624494"/>
                <a:ext cx="538401" cy="527630"/>
                <a:chOff x="6045478" y="3967344"/>
                <a:chExt cx="538401" cy="527630"/>
              </a:xfrm>
              <a:solidFill>
                <a:srgbClr val="000000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88A2FD4D-C1B8-DB28-8238-1D4DFC10F350}"/>
                    </a:ext>
                  </a:extLst>
                </p:cNvPr>
                <p:cNvSpPr/>
                <p:nvPr/>
              </p:nvSpPr>
              <p:spPr>
                <a:xfrm>
                  <a:off x="6330975" y="3967344"/>
                  <a:ext cx="252904" cy="527604"/>
                </a:xfrm>
                <a:custGeom>
                  <a:avLst/>
                  <a:gdLst>
                    <a:gd name="connsiteX0" fmla="*/ 72282 w 252904"/>
                    <a:gd name="connsiteY0" fmla="*/ 16315 h 527604"/>
                    <a:gd name="connsiteX1" fmla="*/ 127988 w 252904"/>
                    <a:gd name="connsiteY1" fmla="*/ 68570 h 527604"/>
                    <a:gd name="connsiteX2" fmla="*/ 128754 w 252904"/>
                    <a:gd name="connsiteY2" fmla="*/ 80243 h 527604"/>
                    <a:gd name="connsiteX3" fmla="*/ 140052 w 252904"/>
                    <a:gd name="connsiteY3" fmla="*/ 83269 h 527604"/>
                    <a:gd name="connsiteX4" fmla="*/ 141463 w 252904"/>
                    <a:gd name="connsiteY4" fmla="*/ 83661 h 527604"/>
                    <a:gd name="connsiteX5" fmla="*/ 176581 w 252904"/>
                    <a:gd name="connsiteY5" fmla="*/ 148666 h 527604"/>
                    <a:gd name="connsiteX6" fmla="*/ 172649 w 252904"/>
                    <a:gd name="connsiteY6" fmla="*/ 161881 h 527604"/>
                    <a:gd name="connsiteX7" fmla="*/ 185015 w 252904"/>
                    <a:gd name="connsiteY7" fmla="*/ 167966 h 527604"/>
                    <a:gd name="connsiteX8" fmla="*/ 189909 w 252904"/>
                    <a:gd name="connsiteY8" fmla="*/ 170642 h 527604"/>
                    <a:gd name="connsiteX9" fmla="*/ 212603 w 252904"/>
                    <a:gd name="connsiteY9" fmla="*/ 261938 h 527604"/>
                    <a:gd name="connsiteX10" fmla="*/ 205914 w 252904"/>
                    <a:gd name="connsiteY10" fmla="*/ 273048 h 527604"/>
                    <a:gd name="connsiteX11" fmla="*/ 215230 w 252904"/>
                    <a:gd name="connsiteY11" fmla="*/ 282070 h 527604"/>
                    <a:gd name="connsiteX12" fmla="*/ 216725 w 252904"/>
                    <a:gd name="connsiteY12" fmla="*/ 381489 h 527604"/>
                    <a:gd name="connsiteX13" fmla="*/ 195522 w 252904"/>
                    <a:gd name="connsiteY13" fmla="*/ 396460 h 527604"/>
                    <a:gd name="connsiteX14" fmla="*/ 185994 w 252904"/>
                    <a:gd name="connsiteY14" fmla="*/ 400816 h 527604"/>
                    <a:gd name="connsiteX15" fmla="*/ 185994 w 252904"/>
                    <a:gd name="connsiteY15" fmla="*/ 412024 h 527604"/>
                    <a:gd name="connsiteX16" fmla="*/ 123200 w 252904"/>
                    <a:gd name="connsiteY16" fmla="*/ 475211 h 527604"/>
                    <a:gd name="connsiteX17" fmla="*/ 109405 w 252904"/>
                    <a:gd name="connsiteY17" fmla="*/ 473725 h 527604"/>
                    <a:gd name="connsiteX18" fmla="*/ 94820 w 252904"/>
                    <a:gd name="connsiteY18" fmla="*/ 470528 h 527604"/>
                    <a:gd name="connsiteX19" fmla="*/ 90342 w 252904"/>
                    <a:gd name="connsiteY19" fmla="*/ 484746 h 527604"/>
                    <a:gd name="connsiteX20" fmla="*/ 42856 w 252904"/>
                    <a:gd name="connsiteY20" fmla="*/ 509550 h 527604"/>
                    <a:gd name="connsiteX21" fmla="*/ 16315 w 252904"/>
                    <a:gd name="connsiteY21" fmla="*/ 473407 h 527604"/>
                    <a:gd name="connsiteX22" fmla="*/ 16315 w 252904"/>
                    <a:gd name="connsiteY22" fmla="*/ 72298 h 527604"/>
                    <a:gd name="connsiteX23" fmla="*/ 68521 w 252904"/>
                    <a:gd name="connsiteY23" fmla="*/ 16445 h 527604"/>
                    <a:gd name="connsiteX24" fmla="*/ 72249 w 252904"/>
                    <a:gd name="connsiteY24" fmla="*/ 16315 h 527604"/>
                    <a:gd name="connsiteX25" fmla="*/ 72249 w 252904"/>
                    <a:gd name="connsiteY25" fmla="*/ 0 h 527604"/>
                    <a:gd name="connsiteX26" fmla="*/ 67453 w 252904"/>
                    <a:gd name="connsiteY26" fmla="*/ 163 h 527604"/>
                    <a:gd name="connsiteX27" fmla="*/ 0 w 252904"/>
                    <a:gd name="connsiteY27" fmla="*/ 72314 h 527604"/>
                    <a:gd name="connsiteX28" fmla="*/ 0 w 252904"/>
                    <a:gd name="connsiteY28" fmla="*/ 473407 h 527604"/>
                    <a:gd name="connsiteX29" fmla="*/ 54197 w 252904"/>
                    <a:gd name="connsiteY29" fmla="*/ 527604 h 527604"/>
                    <a:gd name="connsiteX30" fmla="*/ 54197 w 252904"/>
                    <a:gd name="connsiteY30" fmla="*/ 527604 h 527604"/>
                    <a:gd name="connsiteX31" fmla="*/ 105914 w 252904"/>
                    <a:gd name="connsiteY31" fmla="*/ 489640 h 527604"/>
                    <a:gd name="connsiteX32" fmla="*/ 200463 w 252904"/>
                    <a:gd name="connsiteY32" fmla="*/ 429059 h 527604"/>
                    <a:gd name="connsiteX33" fmla="*/ 202300 w 252904"/>
                    <a:gd name="connsiteY33" fmla="*/ 411975 h 527604"/>
                    <a:gd name="connsiteX34" fmla="*/ 202300 w 252904"/>
                    <a:gd name="connsiteY34" fmla="*/ 411257 h 527604"/>
                    <a:gd name="connsiteX35" fmla="*/ 245034 w 252904"/>
                    <a:gd name="connsiteY35" fmla="*/ 296462 h 527604"/>
                    <a:gd name="connsiteX36" fmla="*/ 226568 w 252904"/>
                    <a:gd name="connsiteY36" fmla="*/ 270316 h 527604"/>
                    <a:gd name="connsiteX37" fmla="*/ 198320 w 252904"/>
                    <a:gd name="connsiteY37" fmla="*/ 156628 h 527604"/>
                    <a:gd name="connsiteX38" fmla="*/ 192210 w 252904"/>
                    <a:gd name="connsiteY38" fmla="*/ 153291 h 527604"/>
                    <a:gd name="connsiteX39" fmla="*/ 146143 w 252904"/>
                    <a:gd name="connsiteY39" fmla="*/ 68038 h 527604"/>
                    <a:gd name="connsiteX40" fmla="*/ 146121 w 252904"/>
                    <a:gd name="connsiteY40" fmla="*/ 68032 h 527604"/>
                    <a:gd name="connsiteX41" fmla="*/ 144261 w 252904"/>
                    <a:gd name="connsiteY41" fmla="*/ 67510 h 527604"/>
                    <a:gd name="connsiteX42" fmla="*/ 72273 w 252904"/>
                    <a:gd name="connsiteY42" fmla="*/ 0 h 527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52904" h="527604">
                      <a:moveTo>
                        <a:pt x="72282" y="16315"/>
                      </a:moveTo>
                      <a:cubicBezTo>
                        <a:pt x="101691" y="16403"/>
                        <a:pt x="126022" y="39226"/>
                        <a:pt x="127988" y="68570"/>
                      </a:cubicBezTo>
                      <a:lnTo>
                        <a:pt x="128754" y="80243"/>
                      </a:lnTo>
                      <a:lnTo>
                        <a:pt x="140052" y="83269"/>
                      </a:lnTo>
                      <a:lnTo>
                        <a:pt x="141463" y="83661"/>
                      </a:lnTo>
                      <a:cubicBezTo>
                        <a:pt x="169095" y="91935"/>
                        <a:pt x="184808" y="121021"/>
                        <a:pt x="176581" y="148666"/>
                      </a:cubicBezTo>
                      <a:lnTo>
                        <a:pt x="172649" y="161881"/>
                      </a:lnTo>
                      <a:lnTo>
                        <a:pt x="185015" y="167966"/>
                      </a:lnTo>
                      <a:cubicBezTo>
                        <a:pt x="186647" y="168782"/>
                        <a:pt x="188319" y="169679"/>
                        <a:pt x="189909" y="170642"/>
                      </a:cubicBezTo>
                      <a:cubicBezTo>
                        <a:pt x="221347" y="189616"/>
                        <a:pt x="231498" y="230454"/>
                        <a:pt x="212603" y="261938"/>
                      </a:cubicBezTo>
                      <a:lnTo>
                        <a:pt x="205914" y="273048"/>
                      </a:lnTo>
                      <a:lnTo>
                        <a:pt x="215230" y="282070"/>
                      </a:lnTo>
                      <a:cubicBezTo>
                        <a:pt x="243097" y="309111"/>
                        <a:pt x="243765" y="353623"/>
                        <a:pt x="216725" y="381489"/>
                      </a:cubicBezTo>
                      <a:cubicBezTo>
                        <a:pt x="210648" y="387752"/>
                        <a:pt x="203457" y="392829"/>
                        <a:pt x="195522" y="396460"/>
                      </a:cubicBezTo>
                      <a:lnTo>
                        <a:pt x="185994" y="400816"/>
                      </a:lnTo>
                      <a:lnTo>
                        <a:pt x="185994" y="412024"/>
                      </a:lnTo>
                      <a:cubicBezTo>
                        <a:pt x="186102" y="446812"/>
                        <a:pt x="157989" y="475102"/>
                        <a:pt x="123200" y="475211"/>
                      </a:cubicBezTo>
                      <a:cubicBezTo>
                        <a:pt x="118561" y="475225"/>
                        <a:pt x="113935" y="474727"/>
                        <a:pt x="109405" y="473725"/>
                      </a:cubicBezTo>
                      <a:lnTo>
                        <a:pt x="94820" y="470528"/>
                      </a:lnTo>
                      <a:lnTo>
                        <a:pt x="90342" y="484746"/>
                      </a:lnTo>
                      <a:cubicBezTo>
                        <a:pt x="84079" y="504708"/>
                        <a:pt x="62818" y="515813"/>
                        <a:pt x="42856" y="509550"/>
                      </a:cubicBezTo>
                      <a:cubicBezTo>
                        <a:pt x="27063" y="504594"/>
                        <a:pt x="16315" y="489959"/>
                        <a:pt x="16315" y="473407"/>
                      </a:cubicBezTo>
                      <a:lnTo>
                        <a:pt x="16315" y="72298"/>
                      </a:lnTo>
                      <a:cubicBezTo>
                        <a:pt x="16333" y="42853"/>
                        <a:pt x="39144" y="18448"/>
                        <a:pt x="68521" y="16445"/>
                      </a:cubicBezTo>
                      <a:cubicBezTo>
                        <a:pt x="69769" y="16355"/>
                        <a:pt x="71017" y="16315"/>
                        <a:pt x="72249" y="16315"/>
                      </a:cubicBezTo>
                      <a:moveTo>
                        <a:pt x="72249" y="0"/>
                      </a:moveTo>
                      <a:cubicBezTo>
                        <a:pt x="70661" y="0"/>
                        <a:pt x="69062" y="55"/>
                        <a:pt x="67453" y="163"/>
                      </a:cubicBezTo>
                      <a:cubicBezTo>
                        <a:pt x="29465" y="2675"/>
                        <a:pt x="-48" y="34244"/>
                        <a:pt x="0" y="72314"/>
                      </a:cubicBezTo>
                      <a:lnTo>
                        <a:pt x="0" y="473407"/>
                      </a:lnTo>
                      <a:cubicBezTo>
                        <a:pt x="5" y="503338"/>
                        <a:pt x="24266" y="527600"/>
                        <a:pt x="54197" y="527604"/>
                      </a:cubicBezTo>
                      <a:lnTo>
                        <a:pt x="54197" y="527604"/>
                      </a:lnTo>
                      <a:cubicBezTo>
                        <a:pt x="77878" y="527603"/>
                        <a:pt x="98816" y="512232"/>
                        <a:pt x="105914" y="489640"/>
                      </a:cubicBezTo>
                      <a:cubicBezTo>
                        <a:pt x="148752" y="499020"/>
                        <a:pt x="191083" y="471897"/>
                        <a:pt x="200463" y="429059"/>
                      </a:cubicBezTo>
                      <a:cubicBezTo>
                        <a:pt x="201692" y="423447"/>
                        <a:pt x="202308" y="417719"/>
                        <a:pt x="202300" y="411975"/>
                      </a:cubicBezTo>
                      <a:lnTo>
                        <a:pt x="202300" y="411257"/>
                      </a:lnTo>
                      <a:cubicBezTo>
                        <a:pt x="245801" y="391357"/>
                        <a:pt x="264933" y="339962"/>
                        <a:pt x="245034" y="296462"/>
                      </a:cubicBezTo>
                      <a:cubicBezTo>
                        <a:pt x="240556" y="286675"/>
                        <a:pt x="234294" y="277808"/>
                        <a:pt x="226568" y="270316"/>
                      </a:cubicBezTo>
                      <a:cubicBezTo>
                        <a:pt x="250155" y="231120"/>
                        <a:pt x="237509" y="180225"/>
                        <a:pt x="198320" y="156628"/>
                      </a:cubicBezTo>
                      <a:cubicBezTo>
                        <a:pt x="196329" y="155437"/>
                        <a:pt x="194290" y="154319"/>
                        <a:pt x="192210" y="153291"/>
                      </a:cubicBezTo>
                      <a:cubicBezTo>
                        <a:pt x="203031" y="117028"/>
                        <a:pt x="182406" y="78859"/>
                        <a:pt x="146143" y="68038"/>
                      </a:cubicBezTo>
                      <a:cubicBezTo>
                        <a:pt x="146136" y="68036"/>
                        <a:pt x="146129" y="68034"/>
                        <a:pt x="146121" y="68032"/>
                      </a:cubicBezTo>
                      <a:cubicBezTo>
                        <a:pt x="145501" y="67844"/>
                        <a:pt x="144881" y="67673"/>
                        <a:pt x="144261" y="67510"/>
                      </a:cubicBezTo>
                      <a:cubicBezTo>
                        <a:pt x="141779" y="29564"/>
                        <a:pt x="110299" y="43"/>
                        <a:pt x="7227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solidFill>
                    <a:schemeClr val="accent4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Bahnschrift SemiBold SemiConden" panose="020B0502040204020203" pitchFamily="34" charset="0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CC99ADC-830D-8673-7DA8-F3AE67498177}"/>
                    </a:ext>
                  </a:extLst>
                </p:cNvPr>
                <p:cNvSpPr/>
                <p:nvPr/>
              </p:nvSpPr>
              <p:spPr>
                <a:xfrm>
                  <a:off x="6045478" y="3967377"/>
                  <a:ext cx="252867" cy="527597"/>
                </a:xfrm>
                <a:custGeom>
                  <a:avLst/>
                  <a:gdLst>
                    <a:gd name="connsiteX0" fmla="*/ 180627 w 252867"/>
                    <a:gd name="connsiteY0" fmla="*/ 16315 h 527597"/>
                    <a:gd name="connsiteX1" fmla="*/ 236553 w 252867"/>
                    <a:gd name="connsiteY1" fmla="*/ 72282 h 527597"/>
                    <a:gd name="connsiteX2" fmla="*/ 236553 w 252867"/>
                    <a:gd name="connsiteY2" fmla="*/ 473342 h 527597"/>
                    <a:gd name="connsiteX3" fmla="*/ 198626 w 252867"/>
                    <a:gd name="connsiteY3" fmla="*/ 511163 h 527597"/>
                    <a:gd name="connsiteX4" fmla="*/ 162559 w 252867"/>
                    <a:gd name="connsiteY4" fmla="*/ 484681 h 527597"/>
                    <a:gd name="connsiteX5" fmla="*/ 158072 w 252867"/>
                    <a:gd name="connsiteY5" fmla="*/ 470471 h 527597"/>
                    <a:gd name="connsiteX6" fmla="*/ 143511 w 252867"/>
                    <a:gd name="connsiteY6" fmla="*/ 473660 h 527597"/>
                    <a:gd name="connsiteX7" fmla="*/ 129930 w 252867"/>
                    <a:gd name="connsiteY7" fmla="*/ 475128 h 527597"/>
                    <a:gd name="connsiteX8" fmla="*/ 66882 w 252867"/>
                    <a:gd name="connsiteY8" fmla="*/ 412016 h 527597"/>
                    <a:gd name="connsiteX9" fmla="*/ 66882 w 252867"/>
                    <a:gd name="connsiteY9" fmla="*/ 411942 h 527597"/>
                    <a:gd name="connsiteX10" fmla="*/ 66882 w 252867"/>
                    <a:gd name="connsiteY10" fmla="*/ 400742 h 527597"/>
                    <a:gd name="connsiteX11" fmla="*/ 57346 w 252867"/>
                    <a:gd name="connsiteY11" fmla="*/ 396386 h 527597"/>
                    <a:gd name="connsiteX12" fmla="*/ 22604 w 252867"/>
                    <a:gd name="connsiteY12" fmla="*/ 303273 h 527597"/>
                    <a:gd name="connsiteX13" fmla="*/ 37622 w 252867"/>
                    <a:gd name="connsiteY13" fmla="*/ 281997 h 527597"/>
                    <a:gd name="connsiteX14" fmla="*/ 46929 w 252867"/>
                    <a:gd name="connsiteY14" fmla="*/ 272975 h 527597"/>
                    <a:gd name="connsiteX15" fmla="*/ 40240 w 252867"/>
                    <a:gd name="connsiteY15" fmla="*/ 261873 h 527597"/>
                    <a:gd name="connsiteX16" fmla="*/ 37548 w 252867"/>
                    <a:gd name="connsiteY16" fmla="*/ 256979 h 527597"/>
                    <a:gd name="connsiteX17" fmla="*/ 67861 w 252867"/>
                    <a:gd name="connsiteY17" fmla="*/ 167901 h 527597"/>
                    <a:gd name="connsiteX18" fmla="*/ 80211 w 252867"/>
                    <a:gd name="connsiteY18" fmla="*/ 161816 h 527597"/>
                    <a:gd name="connsiteX19" fmla="*/ 76287 w 252867"/>
                    <a:gd name="connsiteY19" fmla="*/ 148634 h 527597"/>
                    <a:gd name="connsiteX20" fmla="*/ 75879 w 252867"/>
                    <a:gd name="connsiteY20" fmla="*/ 147198 h 527597"/>
                    <a:gd name="connsiteX21" fmla="*/ 112824 w 252867"/>
                    <a:gd name="connsiteY21" fmla="*/ 83245 h 527597"/>
                    <a:gd name="connsiteX22" fmla="*/ 124122 w 252867"/>
                    <a:gd name="connsiteY22" fmla="*/ 80227 h 527597"/>
                    <a:gd name="connsiteX23" fmla="*/ 124888 w 252867"/>
                    <a:gd name="connsiteY23" fmla="*/ 68562 h 527597"/>
                    <a:gd name="connsiteX24" fmla="*/ 180627 w 252867"/>
                    <a:gd name="connsiteY24" fmla="*/ 16355 h 527597"/>
                    <a:gd name="connsiteX25" fmla="*/ 180627 w 252867"/>
                    <a:gd name="connsiteY25" fmla="*/ 41 h 527597"/>
                    <a:gd name="connsiteX26" fmla="*/ 180627 w 252867"/>
                    <a:gd name="connsiteY26" fmla="*/ 41 h 527597"/>
                    <a:gd name="connsiteX27" fmla="*/ 108615 w 252867"/>
                    <a:gd name="connsiteY27" fmla="*/ 67501 h 527597"/>
                    <a:gd name="connsiteX28" fmla="*/ 60119 w 252867"/>
                    <a:gd name="connsiteY28" fmla="*/ 151397 h 527597"/>
                    <a:gd name="connsiteX29" fmla="*/ 60128 w 252867"/>
                    <a:gd name="connsiteY29" fmla="*/ 151432 h 527597"/>
                    <a:gd name="connsiteX30" fmla="*/ 60658 w 252867"/>
                    <a:gd name="connsiteY30" fmla="*/ 153300 h 527597"/>
                    <a:gd name="connsiteX31" fmla="*/ 22955 w 252867"/>
                    <a:gd name="connsiteY31" fmla="*/ 264190 h 527597"/>
                    <a:gd name="connsiteX32" fmla="*/ 26308 w 252867"/>
                    <a:gd name="connsiteY32" fmla="*/ 270324 h 527597"/>
                    <a:gd name="connsiteX33" fmla="*/ 24430 w 252867"/>
                    <a:gd name="connsiteY33" fmla="*/ 392765 h 527597"/>
                    <a:gd name="connsiteX34" fmla="*/ 50567 w 252867"/>
                    <a:gd name="connsiteY34" fmla="*/ 411224 h 527597"/>
                    <a:gd name="connsiteX35" fmla="*/ 50567 w 252867"/>
                    <a:gd name="connsiteY35" fmla="*/ 411942 h 527597"/>
                    <a:gd name="connsiteX36" fmla="*/ 129881 w 252867"/>
                    <a:gd name="connsiteY36" fmla="*/ 491443 h 527597"/>
                    <a:gd name="connsiteX37" fmla="*/ 129979 w 252867"/>
                    <a:gd name="connsiteY37" fmla="*/ 491443 h 527597"/>
                    <a:gd name="connsiteX38" fmla="*/ 146970 w 252867"/>
                    <a:gd name="connsiteY38" fmla="*/ 489599 h 527597"/>
                    <a:gd name="connsiteX39" fmla="*/ 214884 w 252867"/>
                    <a:gd name="connsiteY39" fmla="*/ 525103 h 527597"/>
                    <a:gd name="connsiteX40" fmla="*/ 252868 w 252867"/>
                    <a:gd name="connsiteY40" fmla="*/ 473375 h 527597"/>
                    <a:gd name="connsiteX41" fmla="*/ 252868 w 252867"/>
                    <a:gd name="connsiteY41" fmla="*/ 72282 h 527597"/>
                    <a:gd name="connsiteX42" fmla="*/ 180627 w 252867"/>
                    <a:gd name="connsiteY42" fmla="*/ 0 h 527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52867" h="527597">
                      <a:moveTo>
                        <a:pt x="180627" y="16315"/>
                      </a:moveTo>
                      <a:cubicBezTo>
                        <a:pt x="211510" y="16364"/>
                        <a:pt x="236526" y="41399"/>
                        <a:pt x="236553" y="72282"/>
                      </a:cubicBezTo>
                      <a:lnTo>
                        <a:pt x="236553" y="473342"/>
                      </a:lnTo>
                      <a:cubicBezTo>
                        <a:pt x="236524" y="494260"/>
                        <a:pt x="219544" y="511192"/>
                        <a:pt x="198626" y="511163"/>
                      </a:cubicBezTo>
                      <a:cubicBezTo>
                        <a:pt x="182117" y="511139"/>
                        <a:pt x="167524" y="500426"/>
                        <a:pt x="162559" y="484681"/>
                      </a:cubicBezTo>
                      <a:lnTo>
                        <a:pt x="158072" y="470471"/>
                      </a:lnTo>
                      <a:lnTo>
                        <a:pt x="143511" y="473660"/>
                      </a:lnTo>
                      <a:cubicBezTo>
                        <a:pt x="139050" y="474637"/>
                        <a:pt x="134497" y="475130"/>
                        <a:pt x="129930" y="475128"/>
                      </a:cubicBezTo>
                      <a:cubicBezTo>
                        <a:pt x="95091" y="475110"/>
                        <a:pt x="66864" y="446854"/>
                        <a:pt x="66882" y="412016"/>
                      </a:cubicBezTo>
                      <a:cubicBezTo>
                        <a:pt x="66882" y="411991"/>
                        <a:pt x="66882" y="411967"/>
                        <a:pt x="66882" y="411942"/>
                      </a:cubicBezTo>
                      <a:lnTo>
                        <a:pt x="66882" y="400742"/>
                      </a:lnTo>
                      <a:lnTo>
                        <a:pt x="57346" y="396386"/>
                      </a:lnTo>
                      <a:cubicBezTo>
                        <a:pt x="22040" y="380267"/>
                        <a:pt x="6486" y="338579"/>
                        <a:pt x="22604" y="303273"/>
                      </a:cubicBezTo>
                      <a:cubicBezTo>
                        <a:pt x="26241" y="295307"/>
                        <a:pt x="31334" y="288091"/>
                        <a:pt x="37622" y="281997"/>
                      </a:cubicBezTo>
                      <a:lnTo>
                        <a:pt x="46929" y="272975"/>
                      </a:lnTo>
                      <a:lnTo>
                        <a:pt x="40240" y="261873"/>
                      </a:lnTo>
                      <a:cubicBezTo>
                        <a:pt x="39278" y="260241"/>
                        <a:pt x="38372" y="258610"/>
                        <a:pt x="37548" y="256979"/>
                      </a:cubicBezTo>
                      <a:cubicBezTo>
                        <a:pt x="21353" y="224008"/>
                        <a:pt x="34916" y="184150"/>
                        <a:pt x="67861" y="167901"/>
                      </a:cubicBezTo>
                      <a:lnTo>
                        <a:pt x="80211" y="161816"/>
                      </a:lnTo>
                      <a:lnTo>
                        <a:pt x="76287" y="148634"/>
                      </a:lnTo>
                      <a:cubicBezTo>
                        <a:pt x="76149" y="148161"/>
                        <a:pt x="76010" y="147687"/>
                        <a:pt x="75879" y="147198"/>
                      </a:cubicBezTo>
                      <a:cubicBezTo>
                        <a:pt x="68464" y="119342"/>
                        <a:pt x="84988" y="90737"/>
                        <a:pt x="112824" y="83245"/>
                      </a:cubicBezTo>
                      <a:lnTo>
                        <a:pt x="124122" y="80227"/>
                      </a:lnTo>
                      <a:lnTo>
                        <a:pt x="124888" y="68562"/>
                      </a:lnTo>
                      <a:cubicBezTo>
                        <a:pt x="126896" y="39232"/>
                        <a:pt x="151229" y="16441"/>
                        <a:pt x="180627" y="16355"/>
                      </a:cubicBezTo>
                      <a:moveTo>
                        <a:pt x="180627" y="41"/>
                      </a:moveTo>
                      <a:lnTo>
                        <a:pt x="180627" y="41"/>
                      </a:lnTo>
                      <a:cubicBezTo>
                        <a:pt x="142606" y="62"/>
                        <a:pt x="111115" y="29563"/>
                        <a:pt x="108615" y="67501"/>
                      </a:cubicBezTo>
                      <a:cubicBezTo>
                        <a:pt x="72056" y="77276"/>
                        <a:pt x="50343" y="114838"/>
                        <a:pt x="60119" y="151397"/>
                      </a:cubicBezTo>
                      <a:cubicBezTo>
                        <a:pt x="60121" y="151408"/>
                        <a:pt x="60125" y="151420"/>
                        <a:pt x="60128" y="151432"/>
                      </a:cubicBezTo>
                      <a:cubicBezTo>
                        <a:pt x="60291" y="152060"/>
                        <a:pt x="60470" y="152680"/>
                        <a:pt x="60658" y="153300"/>
                      </a:cubicBezTo>
                      <a:cubicBezTo>
                        <a:pt x="19633" y="173517"/>
                        <a:pt x="2755" y="223156"/>
                        <a:pt x="22955" y="264190"/>
                      </a:cubicBezTo>
                      <a:cubicBezTo>
                        <a:pt x="23983" y="266288"/>
                        <a:pt x="25100" y="268333"/>
                        <a:pt x="26308" y="270324"/>
                      </a:cubicBezTo>
                      <a:cubicBezTo>
                        <a:pt x="-8022" y="303617"/>
                        <a:pt x="-8863" y="358435"/>
                        <a:pt x="24430" y="392765"/>
                      </a:cubicBezTo>
                      <a:cubicBezTo>
                        <a:pt x="31920" y="400489"/>
                        <a:pt x="40784" y="406748"/>
                        <a:pt x="50567" y="411224"/>
                      </a:cubicBezTo>
                      <a:lnTo>
                        <a:pt x="50567" y="411942"/>
                      </a:lnTo>
                      <a:cubicBezTo>
                        <a:pt x="50518" y="455796"/>
                        <a:pt x="86026" y="491389"/>
                        <a:pt x="129881" y="491443"/>
                      </a:cubicBezTo>
                      <a:lnTo>
                        <a:pt x="129979" y="491443"/>
                      </a:lnTo>
                      <a:cubicBezTo>
                        <a:pt x="135692" y="491442"/>
                        <a:pt x="141389" y="490824"/>
                        <a:pt x="146970" y="489599"/>
                      </a:cubicBezTo>
                      <a:cubicBezTo>
                        <a:pt x="155920" y="518157"/>
                        <a:pt x="186327" y="534053"/>
                        <a:pt x="214884" y="525103"/>
                      </a:cubicBezTo>
                      <a:cubicBezTo>
                        <a:pt x="237492" y="518018"/>
                        <a:pt x="252877" y="497067"/>
                        <a:pt x="252868" y="473375"/>
                      </a:cubicBezTo>
                      <a:lnTo>
                        <a:pt x="252868" y="72282"/>
                      </a:lnTo>
                      <a:cubicBezTo>
                        <a:pt x="252877" y="32374"/>
                        <a:pt x="220535" y="14"/>
                        <a:pt x="180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solidFill>
                    <a:schemeClr val="accent4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Bahnschrift SemiBold SemiConden" panose="020B0502040204020203" pitchFamily="34" charset="0"/>
                  </a:endParaRP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B06BF494-2BE9-F747-8B9C-038650BFCB5F}"/>
                    </a:ext>
                  </a:extLst>
                </p:cNvPr>
                <p:cNvSpPr/>
                <p:nvPr/>
              </p:nvSpPr>
              <p:spPr>
                <a:xfrm>
                  <a:off x="6137599" y="4114052"/>
                  <a:ext cx="116322" cy="116412"/>
                </a:xfrm>
                <a:custGeom>
                  <a:avLst/>
                  <a:gdLst>
                    <a:gd name="connsiteX0" fmla="*/ 64198 w 116322"/>
                    <a:gd name="connsiteY0" fmla="*/ 116412 h 116412"/>
                    <a:gd name="connsiteX1" fmla="*/ 55225 w 116322"/>
                    <a:gd name="connsiteY1" fmla="*/ 106909 h 116412"/>
                    <a:gd name="connsiteX2" fmla="*/ 50999 w 116322"/>
                    <a:gd name="connsiteY2" fmla="*/ 106493 h 116412"/>
                    <a:gd name="connsiteX3" fmla="*/ 40395 w 116322"/>
                    <a:gd name="connsiteY3" fmla="*/ 113990 h 116412"/>
                    <a:gd name="connsiteX4" fmla="*/ 21258 w 116322"/>
                    <a:gd name="connsiteY4" fmla="*/ 103687 h 116412"/>
                    <a:gd name="connsiteX5" fmla="*/ 21739 w 116322"/>
                    <a:gd name="connsiteY5" fmla="*/ 90538 h 116412"/>
                    <a:gd name="connsiteX6" fmla="*/ 19096 w 116322"/>
                    <a:gd name="connsiteY6" fmla="*/ 87275 h 116412"/>
                    <a:gd name="connsiteX7" fmla="*/ 6273 w 116322"/>
                    <a:gd name="connsiteY7" fmla="*/ 85105 h 116412"/>
                    <a:gd name="connsiteX8" fmla="*/ 0 w 116322"/>
                    <a:gd name="connsiteY8" fmla="*/ 64361 h 116412"/>
                    <a:gd name="connsiteX9" fmla="*/ 9495 w 116322"/>
                    <a:gd name="connsiteY9" fmla="*/ 55388 h 116412"/>
                    <a:gd name="connsiteX10" fmla="*/ 9903 w 116322"/>
                    <a:gd name="connsiteY10" fmla="*/ 51211 h 116412"/>
                    <a:gd name="connsiteX11" fmla="*/ 2268 w 116322"/>
                    <a:gd name="connsiteY11" fmla="*/ 40509 h 116412"/>
                    <a:gd name="connsiteX12" fmla="*/ 12676 w 116322"/>
                    <a:gd name="connsiteY12" fmla="*/ 21339 h 116412"/>
                    <a:gd name="connsiteX13" fmla="*/ 25728 w 116322"/>
                    <a:gd name="connsiteY13" fmla="*/ 21731 h 116412"/>
                    <a:gd name="connsiteX14" fmla="*/ 29056 w 116322"/>
                    <a:gd name="connsiteY14" fmla="*/ 19064 h 116412"/>
                    <a:gd name="connsiteX15" fmla="*/ 31275 w 116322"/>
                    <a:gd name="connsiteY15" fmla="*/ 6273 h 116412"/>
                    <a:gd name="connsiteX16" fmla="*/ 51986 w 116322"/>
                    <a:gd name="connsiteY16" fmla="*/ 0 h 116412"/>
                    <a:gd name="connsiteX17" fmla="*/ 60959 w 116322"/>
                    <a:gd name="connsiteY17" fmla="*/ 9430 h 116412"/>
                    <a:gd name="connsiteX18" fmla="*/ 65201 w 116322"/>
                    <a:gd name="connsiteY18" fmla="*/ 9854 h 116412"/>
                    <a:gd name="connsiteX19" fmla="*/ 75854 w 116322"/>
                    <a:gd name="connsiteY19" fmla="*/ 2382 h 116412"/>
                    <a:gd name="connsiteX20" fmla="*/ 94951 w 116322"/>
                    <a:gd name="connsiteY20" fmla="*/ 12652 h 116412"/>
                    <a:gd name="connsiteX21" fmla="*/ 94551 w 116322"/>
                    <a:gd name="connsiteY21" fmla="*/ 25704 h 116412"/>
                    <a:gd name="connsiteX22" fmla="*/ 97218 w 116322"/>
                    <a:gd name="connsiteY22" fmla="*/ 28966 h 116412"/>
                    <a:gd name="connsiteX23" fmla="*/ 110050 w 116322"/>
                    <a:gd name="connsiteY23" fmla="*/ 31144 h 116412"/>
                    <a:gd name="connsiteX24" fmla="*/ 116323 w 116322"/>
                    <a:gd name="connsiteY24" fmla="*/ 51905 h 116412"/>
                    <a:gd name="connsiteX25" fmla="*/ 106803 w 116322"/>
                    <a:gd name="connsiteY25" fmla="*/ 60878 h 116412"/>
                    <a:gd name="connsiteX26" fmla="*/ 106346 w 116322"/>
                    <a:gd name="connsiteY26" fmla="*/ 65234 h 116412"/>
                    <a:gd name="connsiteX27" fmla="*/ 113827 w 116322"/>
                    <a:gd name="connsiteY27" fmla="*/ 75838 h 116412"/>
                    <a:gd name="connsiteX28" fmla="*/ 103467 w 116322"/>
                    <a:gd name="connsiteY28" fmla="*/ 94951 h 116412"/>
                    <a:gd name="connsiteX29" fmla="*/ 90472 w 116322"/>
                    <a:gd name="connsiteY29" fmla="*/ 94567 h 116412"/>
                    <a:gd name="connsiteX30" fmla="*/ 87160 w 116322"/>
                    <a:gd name="connsiteY30" fmla="*/ 97284 h 116412"/>
                    <a:gd name="connsiteX31" fmla="*/ 84885 w 116322"/>
                    <a:gd name="connsiteY31" fmla="*/ 110139 h 116412"/>
                    <a:gd name="connsiteX32" fmla="*/ 62297 w 116322"/>
                    <a:gd name="connsiteY32" fmla="*/ 90586 h 116412"/>
                    <a:gd name="connsiteX33" fmla="*/ 69149 w 116322"/>
                    <a:gd name="connsiteY33" fmla="*/ 97863 h 116412"/>
                    <a:gd name="connsiteX34" fmla="*/ 70577 w 116322"/>
                    <a:gd name="connsiteY34" fmla="*/ 97439 h 116412"/>
                    <a:gd name="connsiteX35" fmla="*/ 72290 w 116322"/>
                    <a:gd name="connsiteY35" fmla="*/ 87568 h 116412"/>
                    <a:gd name="connsiteX36" fmla="*/ 75349 w 116322"/>
                    <a:gd name="connsiteY36" fmla="*/ 85635 h 116412"/>
                    <a:gd name="connsiteX37" fmla="*/ 81377 w 116322"/>
                    <a:gd name="connsiteY37" fmla="*/ 80684 h 116412"/>
                    <a:gd name="connsiteX38" fmla="*/ 83889 w 116322"/>
                    <a:gd name="connsiteY38" fmla="*/ 78049 h 116412"/>
                    <a:gd name="connsiteX39" fmla="*/ 93874 w 116322"/>
                    <a:gd name="connsiteY39" fmla="*/ 78351 h 116412"/>
                    <a:gd name="connsiteX40" fmla="*/ 94592 w 116322"/>
                    <a:gd name="connsiteY40" fmla="*/ 77021 h 116412"/>
                    <a:gd name="connsiteX41" fmla="*/ 88816 w 116322"/>
                    <a:gd name="connsiteY41" fmla="*/ 68864 h 116412"/>
                    <a:gd name="connsiteX42" fmla="*/ 89632 w 116322"/>
                    <a:gd name="connsiteY42" fmla="*/ 65283 h 116412"/>
                    <a:gd name="connsiteX43" fmla="*/ 90448 w 116322"/>
                    <a:gd name="connsiteY43" fmla="*/ 57444 h 116412"/>
                    <a:gd name="connsiteX44" fmla="*/ 90391 w 116322"/>
                    <a:gd name="connsiteY44" fmla="*/ 53838 h 116412"/>
                    <a:gd name="connsiteX45" fmla="*/ 97651 w 116322"/>
                    <a:gd name="connsiteY45" fmla="*/ 47010 h 116412"/>
                    <a:gd name="connsiteX46" fmla="*/ 97227 w 116322"/>
                    <a:gd name="connsiteY46" fmla="*/ 45599 h 116412"/>
                    <a:gd name="connsiteX47" fmla="*/ 87356 w 116322"/>
                    <a:gd name="connsiteY47" fmla="*/ 43968 h 116412"/>
                    <a:gd name="connsiteX48" fmla="*/ 85415 w 116322"/>
                    <a:gd name="connsiteY48" fmla="*/ 40876 h 116412"/>
                    <a:gd name="connsiteX49" fmla="*/ 80520 w 116322"/>
                    <a:gd name="connsiteY49" fmla="*/ 34848 h 116412"/>
                    <a:gd name="connsiteX50" fmla="*/ 77902 w 116322"/>
                    <a:gd name="connsiteY50" fmla="*/ 32335 h 116412"/>
                    <a:gd name="connsiteX51" fmla="*/ 78212 w 116322"/>
                    <a:gd name="connsiteY51" fmla="*/ 22302 h 116412"/>
                    <a:gd name="connsiteX52" fmla="*/ 76866 w 116322"/>
                    <a:gd name="connsiteY52" fmla="*/ 21576 h 116412"/>
                    <a:gd name="connsiteX53" fmla="*/ 68709 w 116322"/>
                    <a:gd name="connsiteY53" fmla="*/ 27286 h 116412"/>
                    <a:gd name="connsiteX54" fmla="*/ 65193 w 116322"/>
                    <a:gd name="connsiteY54" fmla="*/ 26470 h 116412"/>
                    <a:gd name="connsiteX55" fmla="*/ 57435 w 116322"/>
                    <a:gd name="connsiteY55" fmla="*/ 25704 h 116412"/>
                    <a:gd name="connsiteX56" fmla="*/ 53830 w 116322"/>
                    <a:gd name="connsiteY56" fmla="*/ 25777 h 116412"/>
                    <a:gd name="connsiteX57" fmla="*/ 46994 w 116322"/>
                    <a:gd name="connsiteY57" fmla="*/ 18558 h 116412"/>
                    <a:gd name="connsiteX58" fmla="*/ 45558 w 116322"/>
                    <a:gd name="connsiteY58" fmla="*/ 18990 h 116412"/>
                    <a:gd name="connsiteX59" fmla="*/ 43837 w 116322"/>
                    <a:gd name="connsiteY59" fmla="*/ 28918 h 116412"/>
                    <a:gd name="connsiteX60" fmla="*/ 40705 w 116322"/>
                    <a:gd name="connsiteY60" fmla="*/ 30851 h 116412"/>
                    <a:gd name="connsiteX61" fmla="*/ 34644 w 116322"/>
                    <a:gd name="connsiteY61" fmla="*/ 35704 h 116412"/>
                    <a:gd name="connsiteX62" fmla="*/ 32140 w 116322"/>
                    <a:gd name="connsiteY62" fmla="*/ 38274 h 116412"/>
                    <a:gd name="connsiteX63" fmla="*/ 22171 w 116322"/>
                    <a:gd name="connsiteY63" fmla="*/ 37980 h 116412"/>
                    <a:gd name="connsiteX64" fmla="*/ 21421 w 116322"/>
                    <a:gd name="connsiteY64" fmla="*/ 39359 h 116412"/>
                    <a:gd name="connsiteX65" fmla="*/ 27237 w 116322"/>
                    <a:gd name="connsiteY65" fmla="*/ 47516 h 116412"/>
                    <a:gd name="connsiteX66" fmla="*/ 26421 w 116322"/>
                    <a:gd name="connsiteY66" fmla="*/ 51056 h 116412"/>
                    <a:gd name="connsiteX67" fmla="*/ 25663 w 116322"/>
                    <a:gd name="connsiteY67" fmla="*/ 58822 h 116412"/>
                    <a:gd name="connsiteX68" fmla="*/ 25744 w 116322"/>
                    <a:gd name="connsiteY68" fmla="*/ 62452 h 116412"/>
                    <a:gd name="connsiteX69" fmla="*/ 18460 w 116322"/>
                    <a:gd name="connsiteY69" fmla="*/ 69312 h 116412"/>
                    <a:gd name="connsiteX70" fmla="*/ 18884 w 116322"/>
                    <a:gd name="connsiteY70" fmla="*/ 70715 h 116412"/>
                    <a:gd name="connsiteX71" fmla="*/ 28738 w 116322"/>
                    <a:gd name="connsiteY71" fmla="*/ 72347 h 116412"/>
                    <a:gd name="connsiteX72" fmla="*/ 30688 w 116322"/>
                    <a:gd name="connsiteY72" fmla="*/ 75438 h 116412"/>
                    <a:gd name="connsiteX73" fmla="*/ 35582 w 116322"/>
                    <a:gd name="connsiteY73" fmla="*/ 81467 h 116412"/>
                    <a:gd name="connsiteX74" fmla="*/ 38217 w 116322"/>
                    <a:gd name="connsiteY74" fmla="*/ 84004 h 116412"/>
                    <a:gd name="connsiteX75" fmla="*/ 37923 w 116322"/>
                    <a:gd name="connsiteY75" fmla="*/ 94135 h 116412"/>
                    <a:gd name="connsiteX76" fmla="*/ 39236 w 116322"/>
                    <a:gd name="connsiteY76" fmla="*/ 94845 h 116412"/>
                    <a:gd name="connsiteX77" fmla="*/ 47394 w 116322"/>
                    <a:gd name="connsiteY77" fmla="*/ 89094 h 116412"/>
                    <a:gd name="connsiteX78" fmla="*/ 50926 w 116322"/>
                    <a:gd name="connsiteY78" fmla="*/ 89909 h 116412"/>
                    <a:gd name="connsiteX79" fmla="*/ 58667 w 116322"/>
                    <a:gd name="connsiteY79" fmla="*/ 90684 h 116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</a:cxnLst>
                  <a:rect l="l" t="t" r="r" b="b"/>
                  <a:pathLst>
                    <a:path w="116322" h="116412">
                      <a:moveTo>
                        <a:pt x="64198" y="116412"/>
                      </a:moveTo>
                      <a:lnTo>
                        <a:pt x="55225" y="106909"/>
                      </a:lnTo>
                      <a:cubicBezTo>
                        <a:pt x="53814" y="106836"/>
                        <a:pt x="52402" y="106689"/>
                        <a:pt x="50999" y="106493"/>
                      </a:cubicBezTo>
                      <a:lnTo>
                        <a:pt x="40395" y="113990"/>
                      </a:lnTo>
                      <a:lnTo>
                        <a:pt x="21258" y="103687"/>
                      </a:lnTo>
                      <a:lnTo>
                        <a:pt x="21739" y="90538"/>
                      </a:lnTo>
                      <a:cubicBezTo>
                        <a:pt x="20809" y="89493"/>
                        <a:pt x="19928" y="88406"/>
                        <a:pt x="19096" y="87275"/>
                      </a:cubicBezTo>
                      <a:lnTo>
                        <a:pt x="6273" y="85105"/>
                      </a:lnTo>
                      <a:lnTo>
                        <a:pt x="0" y="64361"/>
                      </a:lnTo>
                      <a:lnTo>
                        <a:pt x="9495" y="55388"/>
                      </a:lnTo>
                      <a:cubicBezTo>
                        <a:pt x="9568" y="53985"/>
                        <a:pt x="9707" y="52598"/>
                        <a:pt x="9903" y="51211"/>
                      </a:cubicBezTo>
                      <a:lnTo>
                        <a:pt x="2268" y="40509"/>
                      </a:lnTo>
                      <a:lnTo>
                        <a:pt x="12676" y="21339"/>
                      </a:lnTo>
                      <a:lnTo>
                        <a:pt x="25728" y="21731"/>
                      </a:lnTo>
                      <a:cubicBezTo>
                        <a:pt x="26797" y="20801"/>
                        <a:pt x="27906" y="19904"/>
                        <a:pt x="29056" y="19064"/>
                      </a:cubicBezTo>
                      <a:lnTo>
                        <a:pt x="31275" y="6273"/>
                      </a:lnTo>
                      <a:lnTo>
                        <a:pt x="51986" y="0"/>
                      </a:lnTo>
                      <a:lnTo>
                        <a:pt x="60959" y="9430"/>
                      </a:lnTo>
                      <a:cubicBezTo>
                        <a:pt x="62379" y="9511"/>
                        <a:pt x="63790" y="9650"/>
                        <a:pt x="65201" y="9854"/>
                      </a:cubicBezTo>
                      <a:lnTo>
                        <a:pt x="75854" y="2382"/>
                      </a:lnTo>
                      <a:lnTo>
                        <a:pt x="94951" y="12652"/>
                      </a:lnTo>
                      <a:lnTo>
                        <a:pt x="94551" y="25704"/>
                      </a:lnTo>
                      <a:cubicBezTo>
                        <a:pt x="95491" y="26758"/>
                        <a:pt x="96381" y="27846"/>
                        <a:pt x="97218" y="28966"/>
                      </a:cubicBezTo>
                      <a:lnTo>
                        <a:pt x="110050" y="31144"/>
                      </a:lnTo>
                      <a:lnTo>
                        <a:pt x="116323" y="51905"/>
                      </a:lnTo>
                      <a:lnTo>
                        <a:pt x="106803" y="60878"/>
                      </a:lnTo>
                      <a:cubicBezTo>
                        <a:pt x="106713" y="62338"/>
                        <a:pt x="106558" y="63790"/>
                        <a:pt x="106346" y="65234"/>
                      </a:cubicBezTo>
                      <a:lnTo>
                        <a:pt x="113827" y="75838"/>
                      </a:lnTo>
                      <a:lnTo>
                        <a:pt x="103467" y="94951"/>
                      </a:lnTo>
                      <a:lnTo>
                        <a:pt x="90472" y="94567"/>
                      </a:lnTo>
                      <a:cubicBezTo>
                        <a:pt x="89385" y="95519"/>
                        <a:pt x="88280" y="96425"/>
                        <a:pt x="87160" y="97284"/>
                      </a:cubicBezTo>
                      <a:lnTo>
                        <a:pt x="84885" y="110139"/>
                      </a:lnTo>
                      <a:close/>
                      <a:moveTo>
                        <a:pt x="62297" y="90586"/>
                      </a:moveTo>
                      <a:lnTo>
                        <a:pt x="69149" y="97863"/>
                      </a:lnTo>
                      <a:lnTo>
                        <a:pt x="70577" y="97439"/>
                      </a:lnTo>
                      <a:lnTo>
                        <a:pt x="72290" y="87568"/>
                      </a:lnTo>
                      <a:lnTo>
                        <a:pt x="75349" y="85635"/>
                      </a:lnTo>
                      <a:cubicBezTo>
                        <a:pt x="77554" y="84238"/>
                        <a:pt x="79578" y="82575"/>
                        <a:pt x="81377" y="80684"/>
                      </a:cubicBezTo>
                      <a:lnTo>
                        <a:pt x="83889" y="78049"/>
                      </a:lnTo>
                      <a:lnTo>
                        <a:pt x="93874" y="78351"/>
                      </a:lnTo>
                      <a:lnTo>
                        <a:pt x="94592" y="77021"/>
                      </a:lnTo>
                      <a:lnTo>
                        <a:pt x="88816" y="68864"/>
                      </a:lnTo>
                      <a:lnTo>
                        <a:pt x="89632" y="65283"/>
                      </a:lnTo>
                      <a:cubicBezTo>
                        <a:pt x="90226" y="62713"/>
                        <a:pt x="90500" y="60080"/>
                        <a:pt x="90448" y="57444"/>
                      </a:cubicBezTo>
                      <a:lnTo>
                        <a:pt x="90391" y="53838"/>
                      </a:lnTo>
                      <a:lnTo>
                        <a:pt x="97651" y="47010"/>
                      </a:lnTo>
                      <a:lnTo>
                        <a:pt x="97227" y="45599"/>
                      </a:lnTo>
                      <a:lnTo>
                        <a:pt x="87356" y="43968"/>
                      </a:lnTo>
                      <a:lnTo>
                        <a:pt x="85415" y="40876"/>
                      </a:lnTo>
                      <a:cubicBezTo>
                        <a:pt x="84033" y="38676"/>
                        <a:pt x="82389" y="36652"/>
                        <a:pt x="80520" y="34848"/>
                      </a:cubicBezTo>
                      <a:lnTo>
                        <a:pt x="77902" y="32335"/>
                      </a:lnTo>
                      <a:lnTo>
                        <a:pt x="78212" y="22302"/>
                      </a:lnTo>
                      <a:lnTo>
                        <a:pt x="76866" y="21576"/>
                      </a:lnTo>
                      <a:lnTo>
                        <a:pt x="68709" y="27286"/>
                      </a:lnTo>
                      <a:lnTo>
                        <a:pt x="65193" y="26470"/>
                      </a:lnTo>
                      <a:cubicBezTo>
                        <a:pt x="62650" y="25884"/>
                        <a:pt x="60043" y="25626"/>
                        <a:pt x="57435" y="25704"/>
                      </a:cubicBezTo>
                      <a:lnTo>
                        <a:pt x="53830" y="25777"/>
                      </a:lnTo>
                      <a:lnTo>
                        <a:pt x="46994" y="18558"/>
                      </a:lnTo>
                      <a:lnTo>
                        <a:pt x="45558" y="18990"/>
                      </a:lnTo>
                      <a:lnTo>
                        <a:pt x="43837" y="28918"/>
                      </a:lnTo>
                      <a:lnTo>
                        <a:pt x="40705" y="30851"/>
                      </a:lnTo>
                      <a:cubicBezTo>
                        <a:pt x="38493" y="32213"/>
                        <a:pt x="36457" y="33844"/>
                        <a:pt x="34644" y="35704"/>
                      </a:cubicBezTo>
                      <a:lnTo>
                        <a:pt x="32140" y="38274"/>
                      </a:lnTo>
                      <a:lnTo>
                        <a:pt x="22171" y="37980"/>
                      </a:lnTo>
                      <a:lnTo>
                        <a:pt x="21421" y="39359"/>
                      </a:lnTo>
                      <a:lnTo>
                        <a:pt x="27237" y="47516"/>
                      </a:lnTo>
                      <a:lnTo>
                        <a:pt x="26421" y="51056"/>
                      </a:lnTo>
                      <a:cubicBezTo>
                        <a:pt x="25859" y="53605"/>
                        <a:pt x="25605" y="56213"/>
                        <a:pt x="25663" y="58822"/>
                      </a:cubicBezTo>
                      <a:lnTo>
                        <a:pt x="25744" y="62452"/>
                      </a:lnTo>
                      <a:lnTo>
                        <a:pt x="18460" y="69312"/>
                      </a:lnTo>
                      <a:lnTo>
                        <a:pt x="18884" y="70715"/>
                      </a:lnTo>
                      <a:lnTo>
                        <a:pt x="28738" y="72347"/>
                      </a:lnTo>
                      <a:lnTo>
                        <a:pt x="30688" y="75438"/>
                      </a:lnTo>
                      <a:cubicBezTo>
                        <a:pt x="32066" y="77640"/>
                        <a:pt x="33710" y="79665"/>
                        <a:pt x="35582" y="81467"/>
                      </a:cubicBezTo>
                      <a:lnTo>
                        <a:pt x="38217" y="84004"/>
                      </a:lnTo>
                      <a:lnTo>
                        <a:pt x="37923" y="94135"/>
                      </a:lnTo>
                      <a:lnTo>
                        <a:pt x="39236" y="94845"/>
                      </a:lnTo>
                      <a:lnTo>
                        <a:pt x="47394" y="89094"/>
                      </a:lnTo>
                      <a:lnTo>
                        <a:pt x="50926" y="89909"/>
                      </a:lnTo>
                      <a:cubicBezTo>
                        <a:pt x="53461" y="90505"/>
                        <a:pt x="56064" y="90765"/>
                        <a:pt x="58667" y="906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solidFill>
                    <a:schemeClr val="accent4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Bahnschrift SemiBold SemiConden" panose="020B0502040204020203" pitchFamily="34" charset="0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BAB55562-3E22-F2C4-414B-F23830893605}"/>
                    </a:ext>
                  </a:extLst>
                </p:cNvPr>
                <p:cNvSpPr/>
                <p:nvPr/>
              </p:nvSpPr>
              <p:spPr>
                <a:xfrm>
                  <a:off x="6180816" y="4157319"/>
                  <a:ext cx="29847" cy="29843"/>
                </a:xfrm>
                <a:custGeom>
                  <a:avLst/>
                  <a:gdLst>
                    <a:gd name="connsiteX0" fmla="*/ 14912 w 29847"/>
                    <a:gd name="connsiteY0" fmla="*/ 0 h 29843"/>
                    <a:gd name="connsiteX1" fmla="*/ 10613 w 29847"/>
                    <a:gd name="connsiteY1" fmla="*/ 636 h 29843"/>
                    <a:gd name="connsiteX2" fmla="*/ 10613 w 29847"/>
                    <a:gd name="connsiteY2" fmla="*/ 636 h 29843"/>
                    <a:gd name="connsiteX3" fmla="*/ 640 w 29847"/>
                    <a:gd name="connsiteY3" fmla="*/ 19230 h 29843"/>
                    <a:gd name="connsiteX4" fmla="*/ 19235 w 29847"/>
                    <a:gd name="connsiteY4" fmla="*/ 29203 h 29843"/>
                    <a:gd name="connsiteX5" fmla="*/ 29207 w 29847"/>
                    <a:gd name="connsiteY5" fmla="*/ 10609 h 29843"/>
                    <a:gd name="connsiteX6" fmla="*/ 14920 w 29847"/>
                    <a:gd name="connsiteY6" fmla="*/ 0 h 29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847" h="29843">
                      <a:moveTo>
                        <a:pt x="14912" y="0"/>
                      </a:moveTo>
                      <a:cubicBezTo>
                        <a:pt x="13456" y="1"/>
                        <a:pt x="12007" y="215"/>
                        <a:pt x="10613" y="636"/>
                      </a:cubicBezTo>
                      <a:lnTo>
                        <a:pt x="10613" y="636"/>
                      </a:lnTo>
                      <a:cubicBezTo>
                        <a:pt x="2725" y="3017"/>
                        <a:pt x="-1740" y="11342"/>
                        <a:pt x="640" y="19230"/>
                      </a:cubicBezTo>
                      <a:cubicBezTo>
                        <a:pt x="3021" y="27119"/>
                        <a:pt x="11346" y="31583"/>
                        <a:pt x="19235" y="29203"/>
                      </a:cubicBezTo>
                      <a:cubicBezTo>
                        <a:pt x="27123" y="26823"/>
                        <a:pt x="31588" y="18497"/>
                        <a:pt x="29207" y="10609"/>
                      </a:cubicBezTo>
                      <a:cubicBezTo>
                        <a:pt x="27305" y="4309"/>
                        <a:pt x="21501" y="-2"/>
                        <a:pt x="1492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Bahnschrift SemiBold SemiConden" panose="020B0502040204020203" pitchFamily="34" charset="0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BE60FF7F-DEB3-95C4-3CEF-5B4E41CB4F7B}"/>
                    </a:ext>
                  </a:extLst>
                </p:cNvPr>
                <p:cNvSpPr/>
                <p:nvPr/>
              </p:nvSpPr>
              <p:spPr>
                <a:xfrm>
                  <a:off x="6115052" y="4234503"/>
                  <a:ext cx="116216" cy="116387"/>
                </a:xfrm>
                <a:custGeom>
                  <a:avLst/>
                  <a:gdLst>
                    <a:gd name="connsiteX0" fmla="*/ 64198 w 116216"/>
                    <a:gd name="connsiteY0" fmla="*/ 116388 h 116387"/>
                    <a:gd name="connsiteX1" fmla="*/ 55225 w 116216"/>
                    <a:gd name="connsiteY1" fmla="*/ 106885 h 116387"/>
                    <a:gd name="connsiteX2" fmla="*/ 50999 w 116216"/>
                    <a:gd name="connsiteY2" fmla="*/ 106461 h 116387"/>
                    <a:gd name="connsiteX3" fmla="*/ 40395 w 116216"/>
                    <a:gd name="connsiteY3" fmla="*/ 113965 h 116387"/>
                    <a:gd name="connsiteX4" fmla="*/ 21266 w 116216"/>
                    <a:gd name="connsiteY4" fmla="*/ 103654 h 116387"/>
                    <a:gd name="connsiteX5" fmla="*/ 21747 w 116216"/>
                    <a:gd name="connsiteY5" fmla="*/ 90513 h 116387"/>
                    <a:gd name="connsiteX6" fmla="*/ 19088 w 116216"/>
                    <a:gd name="connsiteY6" fmla="*/ 87250 h 116387"/>
                    <a:gd name="connsiteX7" fmla="*/ 6273 w 116216"/>
                    <a:gd name="connsiteY7" fmla="*/ 85080 h 116387"/>
                    <a:gd name="connsiteX8" fmla="*/ 0 w 116216"/>
                    <a:gd name="connsiteY8" fmla="*/ 64328 h 116387"/>
                    <a:gd name="connsiteX9" fmla="*/ 9495 w 116216"/>
                    <a:gd name="connsiteY9" fmla="*/ 55355 h 116387"/>
                    <a:gd name="connsiteX10" fmla="*/ 9903 w 116216"/>
                    <a:gd name="connsiteY10" fmla="*/ 51171 h 116387"/>
                    <a:gd name="connsiteX11" fmla="*/ 2202 w 116216"/>
                    <a:gd name="connsiteY11" fmla="*/ 40509 h 116387"/>
                    <a:gd name="connsiteX12" fmla="*/ 12619 w 116216"/>
                    <a:gd name="connsiteY12" fmla="*/ 21348 h 116387"/>
                    <a:gd name="connsiteX13" fmla="*/ 25671 w 116216"/>
                    <a:gd name="connsiteY13" fmla="*/ 21739 h 116387"/>
                    <a:gd name="connsiteX14" fmla="*/ 28991 w 116216"/>
                    <a:gd name="connsiteY14" fmla="*/ 19072 h 116387"/>
                    <a:gd name="connsiteX15" fmla="*/ 31218 w 116216"/>
                    <a:gd name="connsiteY15" fmla="*/ 6273 h 116387"/>
                    <a:gd name="connsiteX16" fmla="*/ 51921 w 116216"/>
                    <a:gd name="connsiteY16" fmla="*/ 0 h 116387"/>
                    <a:gd name="connsiteX17" fmla="*/ 60853 w 116216"/>
                    <a:gd name="connsiteY17" fmla="*/ 9430 h 116387"/>
                    <a:gd name="connsiteX18" fmla="*/ 65095 w 116216"/>
                    <a:gd name="connsiteY18" fmla="*/ 9854 h 116387"/>
                    <a:gd name="connsiteX19" fmla="*/ 75748 w 116216"/>
                    <a:gd name="connsiteY19" fmla="*/ 2382 h 116387"/>
                    <a:gd name="connsiteX20" fmla="*/ 94836 w 116216"/>
                    <a:gd name="connsiteY20" fmla="*/ 12660 h 116387"/>
                    <a:gd name="connsiteX21" fmla="*/ 94445 w 116216"/>
                    <a:gd name="connsiteY21" fmla="*/ 25712 h 116387"/>
                    <a:gd name="connsiteX22" fmla="*/ 97112 w 116216"/>
                    <a:gd name="connsiteY22" fmla="*/ 28975 h 116387"/>
                    <a:gd name="connsiteX23" fmla="*/ 109944 w 116216"/>
                    <a:gd name="connsiteY23" fmla="*/ 31144 h 116387"/>
                    <a:gd name="connsiteX24" fmla="*/ 116217 w 116216"/>
                    <a:gd name="connsiteY24" fmla="*/ 51905 h 116387"/>
                    <a:gd name="connsiteX25" fmla="*/ 106697 w 116216"/>
                    <a:gd name="connsiteY25" fmla="*/ 60878 h 116387"/>
                    <a:gd name="connsiteX26" fmla="*/ 106232 w 116216"/>
                    <a:gd name="connsiteY26" fmla="*/ 65234 h 116387"/>
                    <a:gd name="connsiteX27" fmla="*/ 113712 w 116216"/>
                    <a:gd name="connsiteY27" fmla="*/ 75838 h 116387"/>
                    <a:gd name="connsiteX28" fmla="*/ 103434 w 116216"/>
                    <a:gd name="connsiteY28" fmla="*/ 94951 h 116387"/>
                    <a:gd name="connsiteX29" fmla="*/ 90440 w 116216"/>
                    <a:gd name="connsiteY29" fmla="*/ 94559 h 116387"/>
                    <a:gd name="connsiteX30" fmla="*/ 87128 w 116216"/>
                    <a:gd name="connsiteY30" fmla="*/ 97275 h 116387"/>
                    <a:gd name="connsiteX31" fmla="*/ 84893 w 116216"/>
                    <a:gd name="connsiteY31" fmla="*/ 110123 h 116387"/>
                    <a:gd name="connsiteX32" fmla="*/ 62289 w 116216"/>
                    <a:gd name="connsiteY32" fmla="*/ 90554 h 116387"/>
                    <a:gd name="connsiteX33" fmla="*/ 69141 w 116216"/>
                    <a:gd name="connsiteY33" fmla="*/ 97838 h 116387"/>
                    <a:gd name="connsiteX34" fmla="*/ 70560 w 116216"/>
                    <a:gd name="connsiteY34" fmla="*/ 97406 h 116387"/>
                    <a:gd name="connsiteX35" fmla="*/ 72273 w 116216"/>
                    <a:gd name="connsiteY35" fmla="*/ 87536 h 116387"/>
                    <a:gd name="connsiteX36" fmla="*/ 75332 w 116216"/>
                    <a:gd name="connsiteY36" fmla="*/ 85602 h 116387"/>
                    <a:gd name="connsiteX37" fmla="*/ 81377 w 116216"/>
                    <a:gd name="connsiteY37" fmla="*/ 80651 h 116387"/>
                    <a:gd name="connsiteX38" fmla="*/ 83889 w 116216"/>
                    <a:gd name="connsiteY38" fmla="*/ 78024 h 116387"/>
                    <a:gd name="connsiteX39" fmla="*/ 93866 w 116216"/>
                    <a:gd name="connsiteY39" fmla="*/ 78326 h 116387"/>
                    <a:gd name="connsiteX40" fmla="*/ 94584 w 116216"/>
                    <a:gd name="connsiteY40" fmla="*/ 76988 h 116387"/>
                    <a:gd name="connsiteX41" fmla="*/ 88808 w 116216"/>
                    <a:gd name="connsiteY41" fmla="*/ 68831 h 116387"/>
                    <a:gd name="connsiteX42" fmla="*/ 89624 w 116216"/>
                    <a:gd name="connsiteY42" fmla="*/ 65250 h 116387"/>
                    <a:gd name="connsiteX43" fmla="*/ 90440 w 116216"/>
                    <a:gd name="connsiteY43" fmla="*/ 57411 h 116387"/>
                    <a:gd name="connsiteX44" fmla="*/ 90383 w 116216"/>
                    <a:gd name="connsiteY44" fmla="*/ 53814 h 116387"/>
                    <a:gd name="connsiteX45" fmla="*/ 97643 w 116216"/>
                    <a:gd name="connsiteY45" fmla="*/ 46978 h 116387"/>
                    <a:gd name="connsiteX46" fmla="*/ 97218 w 116216"/>
                    <a:gd name="connsiteY46" fmla="*/ 45567 h 116387"/>
                    <a:gd name="connsiteX47" fmla="*/ 87348 w 116216"/>
                    <a:gd name="connsiteY47" fmla="*/ 43935 h 116387"/>
                    <a:gd name="connsiteX48" fmla="*/ 85407 w 116216"/>
                    <a:gd name="connsiteY48" fmla="*/ 40811 h 116387"/>
                    <a:gd name="connsiteX49" fmla="*/ 80512 w 116216"/>
                    <a:gd name="connsiteY49" fmla="*/ 34791 h 116387"/>
                    <a:gd name="connsiteX50" fmla="*/ 77902 w 116216"/>
                    <a:gd name="connsiteY50" fmla="*/ 32278 h 116387"/>
                    <a:gd name="connsiteX51" fmla="*/ 78204 w 116216"/>
                    <a:gd name="connsiteY51" fmla="*/ 22245 h 116387"/>
                    <a:gd name="connsiteX52" fmla="*/ 76858 w 116216"/>
                    <a:gd name="connsiteY52" fmla="*/ 21519 h 116387"/>
                    <a:gd name="connsiteX53" fmla="*/ 68701 w 116216"/>
                    <a:gd name="connsiteY53" fmla="*/ 27229 h 116387"/>
                    <a:gd name="connsiteX54" fmla="*/ 65185 w 116216"/>
                    <a:gd name="connsiteY54" fmla="*/ 26413 h 116387"/>
                    <a:gd name="connsiteX55" fmla="*/ 57435 w 116216"/>
                    <a:gd name="connsiteY55" fmla="*/ 25638 h 116387"/>
                    <a:gd name="connsiteX56" fmla="*/ 53822 w 116216"/>
                    <a:gd name="connsiteY56" fmla="*/ 25712 h 116387"/>
                    <a:gd name="connsiteX57" fmla="*/ 46994 w 116216"/>
                    <a:gd name="connsiteY57" fmla="*/ 18493 h 116387"/>
                    <a:gd name="connsiteX58" fmla="*/ 45550 w 116216"/>
                    <a:gd name="connsiteY58" fmla="*/ 18933 h 116387"/>
                    <a:gd name="connsiteX59" fmla="*/ 43829 w 116216"/>
                    <a:gd name="connsiteY59" fmla="*/ 28844 h 116387"/>
                    <a:gd name="connsiteX60" fmla="*/ 40713 w 116216"/>
                    <a:gd name="connsiteY60" fmla="*/ 30777 h 116387"/>
                    <a:gd name="connsiteX61" fmla="*/ 34619 w 116216"/>
                    <a:gd name="connsiteY61" fmla="*/ 35672 h 116387"/>
                    <a:gd name="connsiteX62" fmla="*/ 32115 w 116216"/>
                    <a:gd name="connsiteY62" fmla="*/ 38225 h 116387"/>
                    <a:gd name="connsiteX63" fmla="*/ 22171 w 116216"/>
                    <a:gd name="connsiteY63" fmla="*/ 37931 h 116387"/>
                    <a:gd name="connsiteX64" fmla="*/ 21413 w 116216"/>
                    <a:gd name="connsiteY64" fmla="*/ 39310 h 116387"/>
                    <a:gd name="connsiteX65" fmla="*/ 27229 w 116216"/>
                    <a:gd name="connsiteY65" fmla="*/ 47467 h 116387"/>
                    <a:gd name="connsiteX66" fmla="*/ 26413 w 116216"/>
                    <a:gd name="connsiteY66" fmla="*/ 51007 h 116387"/>
                    <a:gd name="connsiteX67" fmla="*/ 25646 w 116216"/>
                    <a:gd name="connsiteY67" fmla="*/ 58773 h 116387"/>
                    <a:gd name="connsiteX68" fmla="*/ 25736 w 116216"/>
                    <a:gd name="connsiteY68" fmla="*/ 62403 h 116387"/>
                    <a:gd name="connsiteX69" fmla="*/ 18452 w 116216"/>
                    <a:gd name="connsiteY69" fmla="*/ 69272 h 116387"/>
                    <a:gd name="connsiteX70" fmla="*/ 18876 w 116216"/>
                    <a:gd name="connsiteY70" fmla="*/ 70675 h 116387"/>
                    <a:gd name="connsiteX71" fmla="*/ 28730 w 116216"/>
                    <a:gd name="connsiteY71" fmla="*/ 72306 h 116387"/>
                    <a:gd name="connsiteX72" fmla="*/ 30679 w 116216"/>
                    <a:gd name="connsiteY72" fmla="*/ 75398 h 116387"/>
                    <a:gd name="connsiteX73" fmla="*/ 35574 w 116216"/>
                    <a:gd name="connsiteY73" fmla="*/ 81418 h 116387"/>
                    <a:gd name="connsiteX74" fmla="*/ 38209 w 116216"/>
                    <a:gd name="connsiteY74" fmla="*/ 83955 h 116387"/>
                    <a:gd name="connsiteX75" fmla="*/ 37842 w 116216"/>
                    <a:gd name="connsiteY75" fmla="*/ 94053 h 116387"/>
                    <a:gd name="connsiteX76" fmla="*/ 39147 w 116216"/>
                    <a:gd name="connsiteY76" fmla="*/ 94755 h 116387"/>
                    <a:gd name="connsiteX77" fmla="*/ 47304 w 116216"/>
                    <a:gd name="connsiteY77" fmla="*/ 89045 h 116387"/>
                    <a:gd name="connsiteX78" fmla="*/ 50836 w 116216"/>
                    <a:gd name="connsiteY78" fmla="*/ 89860 h 116387"/>
                    <a:gd name="connsiteX79" fmla="*/ 58577 w 116216"/>
                    <a:gd name="connsiteY79" fmla="*/ 90635 h 116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</a:cxnLst>
                  <a:rect l="l" t="t" r="r" b="b"/>
                  <a:pathLst>
                    <a:path w="116216" h="116387">
                      <a:moveTo>
                        <a:pt x="64198" y="116388"/>
                      </a:moveTo>
                      <a:lnTo>
                        <a:pt x="55225" y="106885"/>
                      </a:lnTo>
                      <a:cubicBezTo>
                        <a:pt x="53814" y="106803"/>
                        <a:pt x="52402" y="106664"/>
                        <a:pt x="50999" y="106461"/>
                      </a:cubicBezTo>
                      <a:lnTo>
                        <a:pt x="40395" y="113965"/>
                      </a:lnTo>
                      <a:lnTo>
                        <a:pt x="21266" y="103654"/>
                      </a:lnTo>
                      <a:lnTo>
                        <a:pt x="21747" y="90513"/>
                      </a:lnTo>
                      <a:cubicBezTo>
                        <a:pt x="20809" y="89469"/>
                        <a:pt x="19928" y="88376"/>
                        <a:pt x="19088" y="87250"/>
                      </a:cubicBezTo>
                      <a:lnTo>
                        <a:pt x="6273" y="85080"/>
                      </a:lnTo>
                      <a:lnTo>
                        <a:pt x="0" y="64328"/>
                      </a:lnTo>
                      <a:lnTo>
                        <a:pt x="9495" y="55355"/>
                      </a:lnTo>
                      <a:cubicBezTo>
                        <a:pt x="9568" y="53952"/>
                        <a:pt x="9707" y="52557"/>
                        <a:pt x="9903" y="51171"/>
                      </a:cubicBezTo>
                      <a:lnTo>
                        <a:pt x="2202" y="40509"/>
                      </a:lnTo>
                      <a:lnTo>
                        <a:pt x="12619" y="21348"/>
                      </a:lnTo>
                      <a:lnTo>
                        <a:pt x="25671" y="21739"/>
                      </a:lnTo>
                      <a:cubicBezTo>
                        <a:pt x="26731" y="20801"/>
                        <a:pt x="27849" y="19912"/>
                        <a:pt x="28991" y="19072"/>
                      </a:cubicBezTo>
                      <a:lnTo>
                        <a:pt x="31218" y="6273"/>
                      </a:lnTo>
                      <a:lnTo>
                        <a:pt x="51921" y="0"/>
                      </a:lnTo>
                      <a:lnTo>
                        <a:pt x="60853" y="9430"/>
                      </a:lnTo>
                      <a:cubicBezTo>
                        <a:pt x="62273" y="9511"/>
                        <a:pt x="63684" y="9658"/>
                        <a:pt x="65095" y="9854"/>
                      </a:cubicBezTo>
                      <a:lnTo>
                        <a:pt x="75748" y="2382"/>
                      </a:lnTo>
                      <a:lnTo>
                        <a:pt x="94836" y="12660"/>
                      </a:lnTo>
                      <a:lnTo>
                        <a:pt x="94445" y="25712"/>
                      </a:lnTo>
                      <a:cubicBezTo>
                        <a:pt x="95385" y="26766"/>
                        <a:pt x="96275" y="27855"/>
                        <a:pt x="97112" y="28975"/>
                      </a:cubicBezTo>
                      <a:lnTo>
                        <a:pt x="109944" y="31144"/>
                      </a:lnTo>
                      <a:lnTo>
                        <a:pt x="116217" y="51905"/>
                      </a:lnTo>
                      <a:lnTo>
                        <a:pt x="106697" y="60878"/>
                      </a:lnTo>
                      <a:cubicBezTo>
                        <a:pt x="106605" y="62340"/>
                        <a:pt x="106450" y="63792"/>
                        <a:pt x="106232" y="65234"/>
                      </a:cubicBezTo>
                      <a:lnTo>
                        <a:pt x="113712" y="75838"/>
                      </a:lnTo>
                      <a:lnTo>
                        <a:pt x="103434" y="94951"/>
                      </a:lnTo>
                      <a:lnTo>
                        <a:pt x="90440" y="94559"/>
                      </a:lnTo>
                      <a:cubicBezTo>
                        <a:pt x="89379" y="95513"/>
                        <a:pt x="88270" y="96419"/>
                        <a:pt x="87128" y="97275"/>
                      </a:cubicBezTo>
                      <a:lnTo>
                        <a:pt x="84893" y="110123"/>
                      </a:lnTo>
                      <a:close/>
                      <a:moveTo>
                        <a:pt x="62289" y="90554"/>
                      </a:moveTo>
                      <a:lnTo>
                        <a:pt x="69141" y="97838"/>
                      </a:lnTo>
                      <a:lnTo>
                        <a:pt x="70560" y="97406"/>
                      </a:lnTo>
                      <a:lnTo>
                        <a:pt x="72273" y="87536"/>
                      </a:lnTo>
                      <a:lnTo>
                        <a:pt x="75332" y="85602"/>
                      </a:lnTo>
                      <a:cubicBezTo>
                        <a:pt x="77541" y="84203"/>
                        <a:pt x="79570" y="82540"/>
                        <a:pt x="81377" y="80651"/>
                      </a:cubicBezTo>
                      <a:lnTo>
                        <a:pt x="83889" y="78024"/>
                      </a:lnTo>
                      <a:lnTo>
                        <a:pt x="93866" y="78326"/>
                      </a:lnTo>
                      <a:lnTo>
                        <a:pt x="94584" y="76988"/>
                      </a:lnTo>
                      <a:lnTo>
                        <a:pt x="88808" y="68831"/>
                      </a:lnTo>
                      <a:lnTo>
                        <a:pt x="89624" y="65250"/>
                      </a:lnTo>
                      <a:cubicBezTo>
                        <a:pt x="90218" y="62680"/>
                        <a:pt x="90492" y="60047"/>
                        <a:pt x="90440" y="57411"/>
                      </a:cubicBezTo>
                      <a:lnTo>
                        <a:pt x="90383" y="53814"/>
                      </a:lnTo>
                      <a:lnTo>
                        <a:pt x="97643" y="46978"/>
                      </a:lnTo>
                      <a:lnTo>
                        <a:pt x="97218" y="45567"/>
                      </a:lnTo>
                      <a:lnTo>
                        <a:pt x="87348" y="43935"/>
                      </a:lnTo>
                      <a:lnTo>
                        <a:pt x="85407" y="40811"/>
                      </a:lnTo>
                      <a:cubicBezTo>
                        <a:pt x="84030" y="38609"/>
                        <a:pt x="82387" y="36587"/>
                        <a:pt x="80512" y="34791"/>
                      </a:cubicBezTo>
                      <a:lnTo>
                        <a:pt x="77902" y="32278"/>
                      </a:lnTo>
                      <a:lnTo>
                        <a:pt x="78204" y="22245"/>
                      </a:lnTo>
                      <a:lnTo>
                        <a:pt x="76858" y="21519"/>
                      </a:lnTo>
                      <a:lnTo>
                        <a:pt x="68701" y="27229"/>
                      </a:lnTo>
                      <a:lnTo>
                        <a:pt x="65185" y="26413"/>
                      </a:lnTo>
                      <a:cubicBezTo>
                        <a:pt x="62646" y="25820"/>
                        <a:pt x="60041" y="25560"/>
                        <a:pt x="57435" y="25638"/>
                      </a:cubicBezTo>
                      <a:lnTo>
                        <a:pt x="53822" y="25712"/>
                      </a:lnTo>
                      <a:lnTo>
                        <a:pt x="46994" y="18493"/>
                      </a:lnTo>
                      <a:lnTo>
                        <a:pt x="45550" y="18933"/>
                      </a:lnTo>
                      <a:lnTo>
                        <a:pt x="43829" y="28844"/>
                      </a:lnTo>
                      <a:lnTo>
                        <a:pt x="40713" y="30777"/>
                      </a:lnTo>
                      <a:cubicBezTo>
                        <a:pt x="38491" y="32155"/>
                        <a:pt x="36444" y="33799"/>
                        <a:pt x="34619" y="35672"/>
                      </a:cubicBezTo>
                      <a:lnTo>
                        <a:pt x="32115" y="38225"/>
                      </a:lnTo>
                      <a:lnTo>
                        <a:pt x="22171" y="37931"/>
                      </a:lnTo>
                      <a:lnTo>
                        <a:pt x="21413" y="39310"/>
                      </a:lnTo>
                      <a:lnTo>
                        <a:pt x="27229" y="47467"/>
                      </a:lnTo>
                      <a:lnTo>
                        <a:pt x="26413" y="51007"/>
                      </a:lnTo>
                      <a:cubicBezTo>
                        <a:pt x="25853" y="53557"/>
                        <a:pt x="25595" y="56164"/>
                        <a:pt x="25646" y="58773"/>
                      </a:cubicBezTo>
                      <a:lnTo>
                        <a:pt x="25736" y="62403"/>
                      </a:lnTo>
                      <a:lnTo>
                        <a:pt x="18452" y="69272"/>
                      </a:lnTo>
                      <a:lnTo>
                        <a:pt x="18876" y="70675"/>
                      </a:lnTo>
                      <a:lnTo>
                        <a:pt x="28730" y="72306"/>
                      </a:lnTo>
                      <a:lnTo>
                        <a:pt x="30679" y="75398"/>
                      </a:lnTo>
                      <a:cubicBezTo>
                        <a:pt x="32060" y="77596"/>
                        <a:pt x="33703" y="79618"/>
                        <a:pt x="35574" y="81418"/>
                      </a:cubicBezTo>
                      <a:lnTo>
                        <a:pt x="38209" y="83955"/>
                      </a:lnTo>
                      <a:lnTo>
                        <a:pt x="37842" y="94053"/>
                      </a:lnTo>
                      <a:lnTo>
                        <a:pt x="39147" y="94755"/>
                      </a:lnTo>
                      <a:lnTo>
                        <a:pt x="47304" y="89045"/>
                      </a:lnTo>
                      <a:lnTo>
                        <a:pt x="50836" y="89860"/>
                      </a:lnTo>
                      <a:cubicBezTo>
                        <a:pt x="53371" y="90463"/>
                        <a:pt x="55974" y="90724"/>
                        <a:pt x="58577" y="906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solidFill>
                    <a:schemeClr val="accent4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Bahnschrift SemiBold SemiConden" panose="020B0502040204020203" pitchFamily="34" charset="0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8E2EC4B-0885-0F3A-9008-2E50898F72CA}"/>
                    </a:ext>
                  </a:extLst>
                </p:cNvPr>
                <p:cNvSpPr/>
                <p:nvPr/>
              </p:nvSpPr>
              <p:spPr>
                <a:xfrm>
                  <a:off x="6158284" y="4277728"/>
                  <a:ext cx="29798" cy="29794"/>
                </a:xfrm>
                <a:custGeom>
                  <a:avLst/>
                  <a:gdLst>
                    <a:gd name="connsiteX0" fmla="*/ 14864 w 29798"/>
                    <a:gd name="connsiteY0" fmla="*/ 8 h 29794"/>
                    <a:gd name="connsiteX1" fmla="*/ 10565 w 29798"/>
                    <a:gd name="connsiteY1" fmla="*/ 644 h 29794"/>
                    <a:gd name="connsiteX2" fmla="*/ 10565 w 29798"/>
                    <a:gd name="connsiteY2" fmla="*/ 644 h 29794"/>
                    <a:gd name="connsiteX3" fmla="*/ 648 w 29798"/>
                    <a:gd name="connsiteY3" fmla="*/ 19229 h 29794"/>
                    <a:gd name="connsiteX4" fmla="*/ 19233 w 29798"/>
                    <a:gd name="connsiteY4" fmla="*/ 29146 h 29794"/>
                    <a:gd name="connsiteX5" fmla="*/ 29150 w 29798"/>
                    <a:gd name="connsiteY5" fmla="*/ 10561 h 29794"/>
                    <a:gd name="connsiteX6" fmla="*/ 14872 w 29798"/>
                    <a:gd name="connsiteY6" fmla="*/ 0 h 297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798" h="29794">
                      <a:moveTo>
                        <a:pt x="14864" y="8"/>
                      </a:moveTo>
                      <a:cubicBezTo>
                        <a:pt x="13408" y="13"/>
                        <a:pt x="11960" y="227"/>
                        <a:pt x="10565" y="644"/>
                      </a:cubicBezTo>
                      <a:lnTo>
                        <a:pt x="10565" y="644"/>
                      </a:lnTo>
                      <a:cubicBezTo>
                        <a:pt x="2695" y="3038"/>
                        <a:pt x="-1745" y="11359"/>
                        <a:pt x="648" y="19229"/>
                      </a:cubicBezTo>
                      <a:cubicBezTo>
                        <a:pt x="3042" y="27099"/>
                        <a:pt x="11363" y="31539"/>
                        <a:pt x="19233" y="29146"/>
                      </a:cubicBezTo>
                      <a:cubicBezTo>
                        <a:pt x="27103" y="26753"/>
                        <a:pt x="31543" y="18431"/>
                        <a:pt x="29150" y="10561"/>
                      </a:cubicBezTo>
                      <a:cubicBezTo>
                        <a:pt x="27239" y="4279"/>
                        <a:pt x="21439" y="-12"/>
                        <a:pt x="1487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Bahnschrift SemiBold SemiConden" panose="020B0502040204020203" pitchFamily="34" charset="0"/>
                  </a:endParaRPr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02A745-A1A1-4FC0-391B-F4B46B8952F9}"/>
              </a:ext>
            </a:extLst>
          </p:cNvPr>
          <p:cNvSpPr txBox="1">
            <a:spLocks/>
          </p:cNvSpPr>
          <p:nvPr/>
        </p:nvSpPr>
        <p:spPr>
          <a:xfrm>
            <a:off x="4986812" y="3306352"/>
            <a:ext cx="7156093" cy="1234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Bahnschrift SemiBold SemiConden" panose="020B0502040204020203" pitchFamily="34" charset="0"/>
              </a:rPr>
              <a:t>Utilization of AI &amp; ML tools to design an Artificial Intelligence in car race-track where cars learn the path for best speed.</a:t>
            </a:r>
          </a:p>
        </p:txBody>
      </p:sp>
    </p:spTree>
    <p:extLst>
      <p:ext uri="{BB962C8B-B14F-4D97-AF65-F5344CB8AC3E}">
        <p14:creationId xmlns:p14="http://schemas.microsoft.com/office/powerpoint/2010/main" val="1803392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292950E-1851-5C8C-BAFE-53318AFCDAFC}"/>
              </a:ext>
            </a:extLst>
          </p:cNvPr>
          <p:cNvGrpSpPr/>
          <p:nvPr/>
        </p:nvGrpSpPr>
        <p:grpSpPr>
          <a:xfrm rot="812762">
            <a:off x="-7042147" y="-3605919"/>
            <a:ext cx="14077066" cy="14077066"/>
            <a:chOff x="-1694068" y="-336402"/>
            <a:chExt cx="7223760" cy="722376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694CE84-982D-C8E2-CE00-1DD330EF4885}"/>
                </a:ext>
              </a:extLst>
            </p:cNvPr>
            <p:cNvSpPr/>
            <p:nvPr/>
          </p:nvSpPr>
          <p:spPr>
            <a:xfrm>
              <a:off x="-1694068" y="-336402"/>
              <a:ext cx="7223760" cy="7223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SemiBold SemiConden" panose="020B0502040204020203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C38FC3-BA8B-A378-F9AE-78169F3E5DE7}"/>
                </a:ext>
              </a:extLst>
            </p:cNvPr>
            <p:cNvGrpSpPr/>
            <p:nvPr/>
          </p:nvGrpSpPr>
          <p:grpSpPr>
            <a:xfrm>
              <a:off x="761484" y="1213631"/>
              <a:ext cx="3607348" cy="4372951"/>
              <a:chOff x="761484" y="1213631"/>
              <a:chExt cx="3607348" cy="4372951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392ABEC-63EA-1EB3-53EE-5F10078101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9876" y="3666601"/>
                <a:ext cx="741524" cy="309969"/>
              </a:xfrm>
              <a:prstGeom prst="line">
                <a:avLst/>
              </a:prstGeom>
              <a:ln w="57150">
                <a:solidFill>
                  <a:srgbClr val="6003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198EB9E-987B-007C-76E4-42ABD210B0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4600" y="4142330"/>
                <a:ext cx="572747" cy="887406"/>
              </a:xfrm>
              <a:prstGeom prst="line">
                <a:avLst/>
              </a:prstGeom>
              <a:ln w="57150">
                <a:solidFill>
                  <a:srgbClr val="0065B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18039F9-3313-BB76-A8DA-E7216643D5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0388" y="2707954"/>
                <a:ext cx="758923" cy="281440"/>
              </a:xfrm>
              <a:prstGeom prst="line">
                <a:avLst/>
              </a:prstGeom>
              <a:ln w="57150">
                <a:solidFill>
                  <a:srgbClr val="5482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D53A1FB-2630-4B68-1CAB-CB73C56E6A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1523" y="1862796"/>
                <a:ext cx="522204" cy="699135"/>
              </a:xfrm>
              <a:prstGeom prst="line">
                <a:avLst/>
              </a:prstGeom>
              <a:ln w="57150">
                <a:solidFill>
                  <a:srgbClr val="C55A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0E8646E0-0965-E9A7-1442-06573E6A86AD}"/>
                  </a:ext>
                </a:extLst>
              </p:cNvPr>
              <p:cNvSpPr/>
              <p:nvPr/>
            </p:nvSpPr>
            <p:spPr>
              <a:xfrm rot="17292662">
                <a:off x="1018977" y="2377540"/>
                <a:ext cx="1804346" cy="1795346"/>
              </a:xfrm>
              <a:prstGeom prst="blockArc">
                <a:avLst>
                  <a:gd name="adj1" fmla="val 281005"/>
                  <a:gd name="adj2" fmla="val 10799998"/>
                  <a:gd name="adj3" fmla="val 4174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Bahnschrift SemiBold SemiConden" panose="020B0502040204020203" pitchFamily="34" charset="0"/>
                </a:endParaRPr>
              </a:p>
            </p:txBody>
          </p:sp>
          <p:sp>
            <p:nvSpPr>
              <p:cNvPr id="7" name="Block Arc 6">
                <a:extLst>
                  <a:ext uri="{FF2B5EF4-FFF2-40B4-BE49-F238E27FC236}">
                    <a16:creationId xmlns:a16="http://schemas.microsoft.com/office/drawing/2014/main" id="{056EEE92-5C9E-D58F-5EA2-9F04BDAB362A}"/>
                  </a:ext>
                </a:extLst>
              </p:cNvPr>
              <p:cNvSpPr/>
              <p:nvPr/>
            </p:nvSpPr>
            <p:spPr>
              <a:xfrm rot="19406709">
                <a:off x="943485" y="2292651"/>
                <a:ext cx="1955326" cy="1965128"/>
              </a:xfrm>
              <a:prstGeom prst="blockArc">
                <a:avLst>
                  <a:gd name="adj1" fmla="val 281005"/>
                  <a:gd name="adj2" fmla="val 9808858"/>
                  <a:gd name="adj3" fmla="val 4259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Bahnschrift SemiBold SemiConden" panose="020B0502040204020203" pitchFamily="34" charset="0"/>
                </a:endParaRPr>
              </a:p>
            </p:txBody>
          </p:sp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F4DD4D6D-4257-E1AC-CCB6-F2D082483CC0}"/>
                  </a:ext>
                </a:extLst>
              </p:cNvPr>
              <p:cNvSpPr/>
              <p:nvPr/>
            </p:nvSpPr>
            <p:spPr>
              <a:xfrm rot="2024899">
                <a:off x="761484" y="2091263"/>
                <a:ext cx="2319327" cy="2330953"/>
              </a:xfrm>
              <a:prstGeom prst="blockArc">
                <a:avLst>
                  <a:gd name="adj1" fmla="val 281005"/>
                  <a:gd name="adj2" fmla="val 8442451"/>
                  <a:gd name="adj3" fmla="val 3998"/>
                </a:avLst>
              </a:prstGeom>
              <a:solidFill>
                <a:srgbClr val="0065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Bahnschrift SemiBold SemiConden" panose="020B0502040204020203" pitchFamily="34" charset="0"/>
                </a:endParaRPr>
              </a:p>
            </p:txBody>
          </p:sp>
          <p:sp>
            <p:nvSpPr>
              <p:cNvPr id="66" name="Block Arc 65">
                <a:extLst>
                  <a:ext uri="{FF2B5EF4-FFF2-40B4-BE49-F238E27FC236}">
                    <a16:creationId xmlns:a16="http://schemas.microsoft.com/office/drawing/2014/main" id="{580B7456-9E6E-B090-A99E-3B314E3FB332}"/>
                  </a:ext>
                </a:extLst>
              </p:cNvPr>
              <p:cNvSpPr/>
              <p:nvPr/>
            </p:nvSpPr>
            <p:spPr>
              <a:xfrm rot="21352784">
                <a:off x="860990" y="2201377"/>
                <a:ext cx="2119049" cy="2129565"/>
              </a:xfrm>
              <a:prstGeom prst="blockArc">
                <a:avLst>
                  <a:gd name="adj1" fmla="val 281005"/>
                  <a:gd name="adj2" fmla="val 8137933"/>
                  <a:gd name="adj3" fmla="val 3561"/>
                </a:avLst>
              </a:prstGeom>
              <a:solidFill>
                <a:srgbClr val="600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Bahnschrift SemiBold SemiConden" panose="020B0502040204020203" pitchFamily="34" charset="0"/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0A02146-F3C0-125E-DB0C-F0F5980EF7FB}"/>
                  </a:ext>
                </a:extLst>
              </p:cNvPr>
              <p:cNvGrpSpPr/>
              <p:nvPr/>
            </p:nvGrpSpPr>
            <p:grpSpPr>
              <a:xfrm>
                <a:off x="3325418" y="2092670"/>
                <a:ext cx="1043414" cy="1048644"/>
                <a:chOff x="3371027" y="1831186"/>
                <a:chExt cx="1043414" cy="1048644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0F075D5-6C8E-6368-60D7-0171EDFBBA7A}"/>
                    </a:ext>
                  </a:extLst>
                </p:cNvPr>
                <p:cNvSpPr/>
                <p:nvPr/>
              </p:nvSpPr>
              <p:spPr>
                <a:xfrm rot="20787238">
                  <a:off x="3371027" y="1831186"/>
                  <a:ext cx="1043414" cy="1048644"/>
                </a:xfrm>
                <a:prstGeom prst="ellipse">
                  <a:avLst/>
                </a:prstGeom>
                <a:solidFill>
                  <a:srgbClr val="5482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Bahnschrift SemiBold SemiConden" panose="020B0502040204020203" pitchFamily="34" charset="0"/>
                  </a:endParaRPr>
                </a:p>
              </p:txBody>
            </p:sp>
            <p:pic>
              <p:nvPicPr>
                <p:cNvPr id="70" name="Graphic 69" descr="Blueprint outline">
                  <a:extLst>
                    <a:ext uri="{FF2B5EF4-FFF2-40B4-BE49-F238E27FC236}">
                      <a16:creationId xmlns:a16="http://schemas.microsoft.com/office/drawing/2014/main" id="{55AED95F-926B-8A83-D346-FC3FB8FE3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20787238">
                  <a:off x="3516233" y="1931275"/>
                  <a:ext cx="734662" cy="738344"/>
                </a:xfrm>
                <a:prstGeom prst="rect">
                  <a:avLst/>
                </a:prstGeom>
              </p:spPr>
            </p:pic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B9A43F8-24D3-4DB2-684C-04F8B0BC1814}"/>
                  </a:ext>
                </a:extLst>
              </p:cNvPr>
              <p:cNvGrpSpPr/>
              <p:nvPr/>
            </p:nvGrpSpPr>
            <p:grpSpPr>
              <a:xfrm>
                <a:off x="3309300" y="3556724"/>
                <a:ext cx="1043414" cy="1048644"/>
                <a:chOff x="3701992" y="3356450"/>
                <a:chExt cx="1043414" cy="1048644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0658681-8B2E-51C5-BC23-AF1DCC1AA2FA}"/>
                    </a:ext>
                  </a:extLst>
                </p:cNvPr>
                <p:cNvSpPr/>
                <p:nvPr/>
              </p:nvSpPr>
              <p:spPr>
                <a:xfrm>
                  <a:off x="3701992" y="3356450"/>
                  <a:ext cx="1043414" cy="1048644"/>
                </a:xfrm>
                <a:prstGeom prst="ellipse">
                  <a:avLst/>
                </a:prstGeom>
                <a:solidFill>
                  <a:srgbClr val="6003B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Bahnschrift SemiBold SemiConden" panose="020B0502040204020203" pitchFamily="34" charset="0"/>
                  </a:endParaRPr>
                </a:p>
              </p:txBody>
            </p:sp>
            <p:pic>
              <p:nvPicPr>
                <p:cNvPr id="72" name="Graphic 71" descr="Presentation with pie chart outline">
                  <a:extLst>
                    <a:ext uri="{FF2B5EF4-FFF2-40B4-BE49-F238E27FC236}">
                      <a16:creationId xmlns:a16="http://schemas.microsoft.com/office/drawing/2014/main" id="{29B64DB5-8E88-B909-F7B3-2CB2C23B28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6040" y="3511600"/>
                  <a:ext cx="734662" cy="738344"/>
                </a:xfrm>
                <a:prstGeom prst="rect">
                  <a:avLst/>
                </a:prstGeom>
              </p:spPr>
            </p:pic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1322094-3FD5-4441-B65F-D1144C1EE16C}"/>
                  </a:ext>
                </a:extLst>
              </p:cNvPr>
              <p:cNvGrpSpPr/>
              <p:nvPr/>
            </p:nvGrpSpPr>
            <p:grpSpPr>
              <a:xfrm>
                <a:off x="2444951" y="4537938"/>
                <a:ext cx="1043414" cy="1048644"/>
                <a:chOff x="2728653" y="4867566"/>
                <a:chExt cx="1043414" cy="1048644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2139DD0-3C34-E497-3430-CE3110D388C8}"/>
                    </a:ext>
                  </a:extLst>
                </p:cNvPr>
                <p:cNvSpPr/>
                <p:nvPr/>
              </p:nvSpPr>
              <p:spPr>
                <a:xfrm>
                  <a:off x="2728653" y="4867566"/>
                  <a:ext cx="1043414" cy="1048644"/>
                </a:xfrm>
                <a:prstGeom prst="ellipse">
                  <a:avLst/>
                </a:prstGeom>
                <a:solidFill>
                  <a:srgbClr val="0065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Bahnschrift SemiBold SemiConden" panose="020B0502040204020203" pitchFamily="34" charset="0"/>
                  </a:endParaRPr>
                </a:p>
              </p:txBody>
            </p:sp>
            <p:pic>
              <p:nvPicPr>
                <p:cNvPr id="74" name="Graphic 73" descr="Open book outline">
                  <a:extLst>
                    <a:ext uri="{FF2B5EF4-FFF2-40B4-BE49-F238E27FC236}">
                      <a16:creationId xmlns:a16="http://schemas.microsoft.com/office/drawing/2014/main" id="{2318DE00-A42A-5D9B-DCBB-4AEBF776E4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3029" y="5022716"/>
                  <a:ext cx="734662" cy="738344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64978CB-3FDE-CE0F-98CA-AAA403BDDE50}"/>
                  </a:ext>
                </a:extLst>
              </p:cNvPr>
              <p:cNvGrpSpPr/>
              <p:nvPr/>
            </p:nvGrpSpPr>
            <p:grpSpPr>
              <a:xfrm>
                <a:off x="2431178" y="1213631"/>
                <a:ext cx="1048644" cy="1043414"/>
                <a:chOff x="2174120" y="767490"/>
                <a:chExt cx="1048644" cy="1043414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210A070-5A97-B40E-D71F-85B0E3FA0436}"/>
                    </a:ext>
                  </a:extLst>
                </p:cNvPr>
                <p:cNvSpPr/>
                <p:nvPr/>
              </p:nvSpPr>
              <p:spPr>
                <a:xfrm rot="18546420">
                  <a:off x="2176735" y="764875"/>
                  <a:ext cx="1043414" cy="1048644"/>
                </a:xfrm>
                <a:prstGeom prst="ellipse">
                  <a:avLst/>
                </a:prstGeom>
                <a:solidFill>
                  <a:srgbClr val="C55A1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Bahnschrift SemiBold SemiConden" panose="020B0502040204020203" pitchFamily="34" charset="0"/>
                  </a:endParaRPr>
                </a:p>
              </p:txBody>
            </p:sp>
            <p:pic>
              <p:nvPicPr>
                <p:cNvPr id="87" name="Graphic 86" descr="Target outline">
                  <a:extLst>
                    <a:ext uri="{FF2B5EF4-FFF2-40B4-BE49-F238E27FC236}">
                      <a16:creationId xmlns:a16="http://schemas.microsoft.com/office/drawing/2014/main" id="{8C39F470-CFCC-064D-9280-D3050D3DE8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rot="18546420">
                  <a:off x="2220683" y="794969"/>
                  <a:ext cx="977834" cy="98273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95C514DB-CEDC-CDFA-2142-B28AA8CB0BB6}"/>
              </a:ext>
            </a:extLst>
          </p:cNvPr>
          <p:cNvSpPr txBox="1">
            <a:spLocks/>
          </p:cNvSpPr>
          <p:nvPr/>
        </p:nvSpPr>
        <p:spPr>
          <a:xfrm>
            <a:off x="5946147" y="8706438"/>
            <a:ext cx="4880063" cy="2811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Bahnschrift SemiBold SemiConden" panose="020B0502040204020203" pitchFamily="34" charset="0"/>
              </a:rPr>
              <a:t>Result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DE15C740-DEB7-83F4-F8FA-7BC983C55F00}"/>
              </a:ext>
            </a:extLst>
          </p:cNvPr>
          <p:cNvSpPr txBox="1">
            <a:spLocks/>
          </p:cNvSpPr>
          <p:nvPr/>
        </p:nvSpPr>
        <p:spPr>
          <a:xfrm>
            <a:off x="3170980" y="-1574100"/>
            <a:ext cx="4880063" cy="191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Bahnschrift SemiBold SemiConden" panose="020B0502040204020203" pitchFamily="34" charset="0"/>
              </a:rPr>
              <a:t>Project objective</a:t>
            </a: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D21BFD89-A26F-F70F-451E-8B5E216B4D1B}"/>
              </a:ext>
            </a:extLst>
          </p:cNvPr>
          <p:cNvSpPr txBox="1">
            <a:spLocks/>
          </p:cNvSpPr>
          <p:nvPr/>
        </p:nvSpPr>
        <p:spPr>
          <a:xfrm>
            <a:off x="5399223" y="931119"/>
            <a:ext cx="4880063" cy="2811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Bahnschrift SemiBold SemiConden" panose="020B0502040204020203" pitchFamily="34" charset="0"/>
              </a:rPr>
              <a:t>Design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06FC4E7F-5272-A71B-843D-6DE02123375E}"/>
              </a:ext>
            </a:extLst>
          </p:cNvPr>
          <p:cNvSpPr txBox="1">
            <a:spLocks/>
          </p:cNvSpPr>
          <p:nvPr/>
        </p:nvSpPr>
        <p:spPr>
          <a:xfrm>
            <a:off x="5256833" y="10039077"/>
            <a:ext cx="4880063" cy="1849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Bahnschrift SemiBold SemiConden" panose="020B0502040204020203" pitchFamily="34" charset="0"/>
              </a:rPr>
              <a:t>Learnings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841A17C-AA1F-09D1-8285-EFE4CF8ADAC2}"/>
              </a:ext>
            </a:extLst>
          </p:cNvPr>
          <p:cNvGrpSpPr/>
          <p:nvPr/>
        </p:nvGrpSpPr>
        <p:grpSpPr>
          <a:xfrm>
            <a:off x="-1606185" y="1814763"/>
            <a:ext cx="3212370" cy="3228475"/>
            <a:chOff x="1096923" y="2446855"/>
            <a:chExt cx="1648454" cy="1656718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92BE14BF-93C1-7B76-FFD6-12A9D4F0A3FC}"/>
                </a:ext>
              </a:extLst>
            </p:cNvPr>
            <p:cNvSpPr/>
            <p:nvPr/>
          </p:nvSpPr>
          <p:spPr>
            <a:xfrm>
              <a:off x="1096923" y="2446855"/>
              <a:ext cx="1648454" cy="1656718"/>
            </a:xfrm>
            <a:prstGeom prst="blockArc">
              <a:avLst>
                <a:gd name="adj1" fmla="val 10800000"/>
                <a:gd name="adj2" fmla="val 10799997"/>
                <a:gd name="adj3" fmla="val 164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Bahnschrift SemiBold SemiConden" panose="020B0502040204020203" pitchFamily="34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2BCAB49-A1CC-9812-BB01-9D3E07D9D1B4}"/>
                </a:ext>
              </a:extLst>
            </p:cNvPr>
            <p:cNvGrpSpPr/>
            <p:nvPr/>
          </p:nvGrpSpPr>
          <p:grpSpPr>
            <a:xfrm>
              <a:off x="1330592" y="2681697"/>
              <a:ext cx="1181109" cy="1187029"/>
              <a:chOff x="2179201" y="2473400"/>
              <a:chExt cx="829818" cy="82981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6F150E5-A072-9571-7404-CC053A62A20F}"/>
                  </a:ext>
                </a:extLst>
              </p:cNvPr>
              <p:cNvSpPr/>
              <p:nvPr/>
            </p:nvSpPr>
            <p:spPr>
              <a:xfrm>
                <a:off x="2179201" y="2473400"/>
                <a:ext cx="829818" cy="829818"/>
              </a:xfrm>
              <a:custGeom>
                <a:avLst/>
                <a:gdLst>
                  <a:gd name="connsiteX0" fmla="*/ 829818 w 829818"/>
                  <a:gd name="connsiteY0" fmla="*/ 195929 h 829818"/>
                  <a:gd name="connsiteX1" fmla="*/ 829818 w 829818"/>
                  <a:gd name="connsiteY1" fmla="*/ 172879 h 829818"/>
                  <a:gd name="connsiteX2" fmla="*/ 726091 w 829818"/>
                  <a:gd name="connsiteY2" fmla="*/ 172879 h 829818"/>
                  <a:gd name="connsiteX3" fmla="*/ 726091 w 829818"/>
                  <a:gd name="connsiteY3" fmla="*/ 161354 h 829818"/>
                  <a:gd name="connsiteX4" fmla="*/ 668465 w 829818"/>
                  <a:gd name="connsiteY4" fmla="*/ 103727 h 829818"/>
                  <a:gd name="connsiteX5" fmla="*/ 656939 w 829818"/>
                  <a:gd name="connsiteY5" fmla="*/ 103727 h 829818"/>
                  <a:gd name="connsiteX6" fmla="*/ 656939 w 829818"/>
                  <a:gd name="connsiteY6" fmla="*/ 0 h 829818"/>
                  <a:gd name="connsiteX7" fmla="*/ 633889 w 829818"/>
                  <a:gd name="connsiteY7" fmla="*/ 0 h 829818"/>
                  <a:gd name="connsiteX8" fmla="*/ 633889 w 829818"/>
                  <a:gd name="connsiteY8" fmla="*/ 103727 h 829818"/>
                  <a:gd name="connsiteX9" fmla="*/ 564737 w 829818"/>
                  <a:gd name="connsiteY9" fmla="*/ 103727 h 829818"/>
                  <a:gd name="connsiteX10" fmla="*/ 564737 w 829818"/>
                  <a:gd name="connsiteY10" fmla="*/ 0 h 829818"/>
                  <a:gd name="connsiteX11" fmla="*/ 541687 w 829818"/>
                  <a:gd name="connsiteY11" fmla="*/ 0 h 829818"/>
                  <a:gd name="connsiteX12" fmla="*/ 541687 w 829818"/>
                  <a:gd name="connsiteY12" fmla="*/ 103727 h 829818"/>
                  <a:gd name="connsiteX13" fmla="*/ 472535 w 829818"/>
                  <a:gd name="connsiteY13" fmla="*/ 103727 h 829818"/>
                  <a:gd name="connsiteX14" fmla="*/ 472535 w 829818"/>
                  <a:gd name="connsiteY14" fmla="*/ 0 h 829818"/>
                  <a:gd name="connsiteX15" fmla="*/ 449485 w 829818"/>
                  <a:gd name="connsiteY15" fmla="*/ 0 h 829818"/>
                  <a:gd name="connsiteX16" fmla="*/ 449485 w 829818"/>
                  <a:gd name="connsiteY16" fmla="*/ 103727 h 829818"/>
                  <a:gd name="connsiteX17" fmla="*/ 380333 w 829818"/>
                  <a:gd name="connsiteY17" fmla="*/ 103727 h 829818"/>
                  <a:gd name="connsiteX18" fmla="*/ 380333 w 829818"/>
                  <a:gd name="connsiteY18" fmla="*/ 0 h 829818"/>
                  <a:gd name="connsiteX19" fmla="*/ 357283 w 829818"/>
                  <a:gd name="connsiteY19" fmla="*/ 0 h 829818"/>
                  <a:gd name="connsiteX20" fmla="*/ 357283 w 829818"/>
                  <a:gd name="connsiteY20" fmla="*/ 103727 h 829818"/>
                  <a:gd name="connsiteX21" fmla="*/ 288131 w 829818"/>
                  <a:gd name="connsiteY21" fmla="*/ 103727 h 829818"/>
                  <a:gd name="connsiteX22" fmla="*/ 288131 w 829818"/>
                  <a:gd name="connsiteY22" fmla="*/ 0 h 829818"/>
                  <a:gd name="connsiteX23" fmla="*/ 265081 w 829818"/>
                  <a:gd name="connsiteY23" fmla="*/ 0 h 829818"/>
                  <a:gd name="connsiteX24" fmla="*/ 265081 w 829818"/>
                  <a:gd name="connsiteY24" fmla="*/ 103727 h 829818"/>
                  <a:gd name="connsiteX25" fmla="*/ 195929 w 829818"/>
                  <a:gd name="connsiteY25" fmla="*/ 103727 h 829818"/>
                  <a:gd name="connsiteX26" fmla="*/ 195929 w 829818"/>
                  <a:gd name="connsiteY26" fmla="*/ 0 h 829818"/>
                  <a:gd name="connsiteX27" fmla="*/ 172879 w 829818"/>
                  <a:gd name="connsiteY27" fmla="*/ 0 h 829818"/>
                  <a:gd name="connsiteX28" fmla="*/ 172879 w 829818"/>
                  <a:gd name="connsiteY28" fmla="*/ 103727 h 829818"/>
                  <a:gd name="connsiteX29" fmla="*/ 161354 w 829818"/>
                  <a:gd name="connsiteY29" fmla="*/ 103727 h 829818"/>
                  <a:gd name="connsiteX30" fmla="*/ 103727 w 829818"/>
                  <a:gd name="connsiteY30" fmla="*/ 161354 h 829818"/>
                  <a:gd name="connsiteX31" fmla="*/ 103727 w 829818"/>
                  <a:gd name="connsiteY31" fmla="*/ 172879 h 829818"/>
                  <a:gd name="connsiteX32" fmla="*/ 0 w 829818"/>
                  <a:gd name="connsiteY32" fmla="*/ 172879 h 829818"/>
                  <a:gd name="connsiteX33" fmla="*/ 0 w 829818"/>
                  <a:gd name="connsiteY33" fmla="*/ 195929 h 829818"/>
                  <a:gd name="connsiteX34" fmla="*/ 103727 w 829818"/>
                  <a:gd name="connsiteY34" fmla="*/ 195929 h 829818"/>
                  <a:gd name="connsiteX35" fmla="*/ 103727 w 829818"/>
                  <a:gd name="connsiteY35" fmla="*/ 265081 h 829818"/>
                  <a:gd name="connsiteX36" fmla="*/ 0 w 829818"/>
                  <a:gd name="connsiteY36" fmla="*/ 265081 h 829818"/>
                  <a:gd name="connsiteX37" fmla="*/ 0 w 829818"/>
                  <a:gd name="connsiteY37" fmla="*/ 288131 h 829818"/>
                  <a:gd name="connsiteX38" fmla="*/ 103727 w 829818"/>
                  <a:gd name="connsiteY38" fmla="*/ 288131 h 829818"/>
                  <a:gd name="connsiteX39" fmla="*/ 103727 w 829818"/>
                  <a:gd name="connsiteY39" fmla="*/ 357283 h 829818"/>
                  <a:gd name="connsiteX40" fmla="*/ 0 w 829818"/>
                  <a:gd name="connsiteY40" fmla="*/ 357283 h 829818"/>
                  <a:gd name="connsiteX41" fmla="*/ 0 w 829818"/>
                  <a:gd name="connsiteY41" fmla="*/ 380333 h 829818"/>
                  <a:gd name="connsiteX42" fmla="*/ 103727 w 829818"/>
                  <a:gd name="connsiteY42" fmla="*/ 380333 h 829818"/>
                  <a:gd name="connsiteX43" fmla="*/ 103727 w 829818"/>
                  <a:gd name="connsiteY43" fmla="*/ 449485 h 829818"/>
                  <a:gd name="connsiteX44" fmla="*/ 0 w 829818"/>
                  <a:gd name="connsiteY44" fmla="*/ 449485 h 829818"/>
                  <a:gd name="connsiteX45" fmla="*/ 0 w 829818"/>
                  <a:gd name="connsiteY45" fmla="*/ 472535 h 829818"/>
                  <a:gd name="connsiteX46" fmla="*/ 103727 w 829818"/>
                  <a:gd name="connsiteY46" fmla="*/ 472535 h 829818"/>
                  <a:gd name="connsiteX47" fmla="*/ 103727 w 829818"/>
                  <a:gd name="connsiteY47" fmla="*/ 541687 h 829818"/>
                  <a:gd name="connsiteX48" fmla="*/ 0 w 829818"/>
                  <a:gd name="connsiteY48" fmla="*/ 541687 h 829818"/>
                  <a:gd name="connsiteX49" fmla="*/ 0 w 829818"/>
                  <a:gd name="connsiteY49" fmla="*/ 564737 h 829818"/>
                  <a:gd name="connsiteX50" fmla="*/ 103727 w 829818"/>
                  <a:gd name="connsiteY50" fmla="*/ 564737 h 829818"/>
                  <a:gd name="connsiteX51" fmla="*/ 103727 w 829818"/>
                  <a:gd name="connsiteY51" fmla="*/ 633889 h 829818"/>
                  <a:gd name="connsiteX52" fmla="*/ 0 w 829818"/>
                  <a:gd name="connsiteY52" fmla="*/ 633889 h 829818"/>
                  <a:gd name="connsiteX53" fmla="*/ 0 w 829818"/>
                  <a:gd name="connsiteY53" fmla="*/ 656939 h 829818"/>
                  <a:gd name="connsiteX54" fmla="*/ 103727 w 829818"/>
                  <a:gd name="connsiteY54" fmla="*/ 656939 h 829818"/>
                  <a:gd name="connsiteX55" fmla="*/ 103727 w 829818"/>
                  <a:gd name="connsiteY55" fmla="*/ 668465 h 829818"/>
                  <a:gd name="connsiteX56" fmla="*/ 161354 w 829818"/>
                  <a:gd name="connsiteY56" fmla="*/ 726091 h 829818"/>
                  <a:gd name="connsiteX57" fmla="*/ 172879 w 829818"/>
                  <a:gd name="connsiteY57" fmla="*/ 726091 h 829818"/>
                  <a:gd name="connsiteX58" fmla="*/ 172879 w 829818"/>
                  <a:gd name="connsiteY58" fmla="*/ 829818 h 829818"/>
                  <a:gd name="connsiteX59" fmla="*/ 195929 w 829818"/>
                  <a:gd name="connsiteY59" fmla="*/ 829818 h 829818"/>
                  <a:gd name="connsiteX60" fmla="*/ 195929 w 829818"/>
                  <a:gd name="connsiteY60" fmla="*/ 726091 h 829818"/>
                  <a:gd name="connsiteX61" fmla="*/ 265081 w 829818"/>
                  <a:gd name="connsiteY61" fmla="*/ 726091 h 829818"/>
                  <a:gd name="connsiteX62" fmla="*/ 265081 w 829818"/>
                  <a:gd name="connsiteY62" fmla="*/ 829818 h 829818"/>
                  <a:gd name="connsiteX63" fmla="*/ 288131 w 829818"/>
                  <a:gd name="connsiteY63" fmla="*/ 829818 h 829818"/>
                  <a:gd name="connsiteX64" fmla="*/ 288131 w 829818"/>
                  <a:gd name="connsiteY64" fmla="*/ 726091 h 829818"/>
                  <a:gd name="connsiteX65" fmla="*/ 357283 w 829818"/>
                  <a:gd name="connsiteY65" fmla="*/ 726091 h 829818"/>
                  <a:gd name="connsiteX66" fmla="*/ 357283 w 829818"/>
                  <a:gd name="connsiteY66" fmla="*/ 829818 h 829818"/>
                  <a:gd name="connsiteX67" fmla="*/ 380333 w 829818"/>
                  <a:gd name="connsiteY67" fmla="*/ 829818 h 829818"/>
                  <a:gd name="connsiteX68" fmla="*/ 380333 w 829818"/>
                  <a:gd name="connsiteY68" fmla="*/ 726091 h 829818"/>
                  <a:gd name="connsiteX69" fmla="*/ 449485 w 829818"/>
                  <a:gd name="connsiteY69" fmla="*/ 726091 h 829818"/>
                  <a:gd name="connsiteX70" fmla="*/ 449485 w 829818"/>
                  <a:gd name="connsiteY70" fmla="*/ 829818 h 829818"/>
                  <a:gd name="connsiteX71" fmla="*/ 472535 w 829818"/>
                  <a:gd name="connsiteY71" fmla="*/ 829818 h 829818"/>
                  <a:gd name="connsiteX72" fmla="*/ 472535 w 829818"/>
                  <a:gd name="connsiteY72" fmla="*/ 726091 h 829818"/>
                  <a:gd name="connsiteX73" fmla="*/ 541687 w 829818"/>
                  <a:gd name="connsiteY73" fmla="*/ 726091 h 829818"/>
                  <a:gd name="connsiteX74" fmla="*/ 541687 w 829818"/>
                  <a:gd name="connsiteY74" fmla="*/ 829818 h 829818"/>
                  <a:gd name="connsiteX75" fmla="*/ 564737 w 829818"/>
                  <a:gd name="connsiteY75" fmla="*/ 829818 h 829818"/>
                  <a:gd name="connsiteX76" fmla="*/ 564737 w 829818"/>
                  <a:gd name="connsiteY76" fmla="*/ 726091 h 829818"/>
                  <a:gd name="connsiteX77" fmla="*/ 633889 w 829818"/>
                  <a:gd name="connsiteY77" fmla="*/ 726091 h 829818"/>
                  <a:gd name="connsiteX78" fmla="*/ 633889 w 829818"/>
                  <a:gd name="connsiteY78" fmla="*/ 829818 h 829818"/>
                  <a:gd name="connsiteX79" fmla="*/ 656939 w 829818"/>
                  <a:gd name="connsiteY79" fmla="*/ 829818 h 829818"/>
                  <a:gd name="connsiteX80" fmla="*/ 656939 w 829818"/>
                  <a:gd name="connsiteY80" fmla="*/ 726091 h 829818"/>
                  <a:gd name="connsiteX81" fmla="*/ 668465 w 829818"/>
                  <a:gd name="connsiteY81" fmla="*/ 726091 h 829818"/>
                  <a:gd name="connsiteX82" fmla="*/ 726091 w 829818"/>
                  <a:gd name="connsiteY82" fmla="*/ 668465 h 829818"/>
                  <a:gd name="connsiteX83" fmla="*/ 726091 w 829818"/>
                  <a:gd name="connsiteY83" fmla="*/ 656939 h 829818"/>
                  <a:gd name="connsiteX84" fmla="*/ 829818 w 829818"/>
                  <a:gd name="connsiteY84" fmla="*/ 656939 h 829818"/>
                  <a:gd name="connsiteX85" fmla="*/ 829818 w 829818"/>
                  <a:gd name="connsiteY85" fmla="*/ 633889 h 829818"/>
                  <a:gd name="connsiteX86" fmla="*/ 726091 w 829818"/>
                  <a:gd name="connsiteY86" fmla="*/ 633889 h 829818"/>
                  <a:gd name="connsiteX87" fmla="*/ 726091 w 829818"/>
                  <a:gd name="connsiteY87" fmla="*/ 564737 h 829818"/>
                  <a:gd name="connsiteX88" fmla="*/ 829818 w 829818"/>
                  <a:gd name="connsiteY88" fmla="*/ 564737 h 829818"/>
                  <a:gd name="connsiteX89" fmla="*/ 829818 w 829818"/>
                  <a:gd name="connsiteY89" fmla="*/ 541687 h 829818"/>
                  <a:gd name="connsiteX90" fmla="*/ 726091 w 829818"/>
                  <a:gd name="connsiteY90" fmla="*/ 541687 h 829818"/>
                  <a:gd name="connsiteX91" fmla="*/ 726091 w 829818"/>
                  <a:gd name="connsiteY91" fmla="*/ 472535 h 829818"/>
                  <a:gd name="connsiteX92" fmla="*/ 829818 w 829818"/>
                  <a:gd name="connsiteY92" fmla="*/ 472535 h 829818"/>
                  <a:gd name="connsiteX93" fmla="*/ 829818 w 829818"/>
                  <a:gd name="connsiteY93" fmla="*/ 449485 h 829818"/>
                  <a:gd name="connsiteX94" fmla="*/ 726091 w 829818"/>
                  <a:gd name="connsiteY94" fmla="*/ 449485 h 829818"/>
                  <a:gd name="connsiteX95" fmla="*/ 726091 w 829818"/>
                  <a:gd name="connsiteY95" fmla="*/ 380333 h 829818"/>
                  <a:gd name="connsiteX96" fmla="*/ 829818 w 829818"/>
                  <a:gd name="connsiteY96" fmla="*/ 380333 h 829818"/>
                  <a:gd name="connsiteX97" fmla="*/ 829818 w 829818"/>
                  <a:gd name="connsiteY97" fmla="*/ 357283 h 829818"/>
                  <a:gd name="connsiteX98" fmla="*/ 726091 w 829818"/>
                  <a:gd name="connsiteY98" fmla="*/ 357283 h 829818"/>
                  <a:gd name="connsiteX99" fmla="*/ 726091 w 829818"/>
                  <a:gd name="connsiteY99" fmla="*/ 288131 h 829818"/>
                  <a:gd name="connsiteX100" fmla="*/ 829818 w 829818"/>
                  <a:gd name="connsiteY100" fmla="*/ 288131 h 829818"/>
                  <a:gd name="connsiteX101" fmla="*/ 829818 w 829818"/>
                  <a:gd name="connsiteY101" fmla="*/ 265081 h 829818"/>
                  <a:gd name="connsiteX102" fmla="*/ 726091 w 829818"/>
                  <a:gd name="connsiteY102" fmla="*/ 265081 h 829818"/>
                  <a:gd name="connsiteX103" fmla="*/ 726091 w 829818"/>
                  <a:gd name="connsiteY103" fmla="*/ 195929 h 829818"/>
                  <a:gd name="connsiteX104" fmla="*/ 703040 w 829818"/>
                  <a:gd name="connsiteY104" fmla="*/ 668465 h 829818"/>
                  <a:gd name="connsiteX105" fmla="*/ 668465 w 829818"/>
                  <a:gd name="connsiteY105" fmla="*/ 703040 h 829818"/>
                  <a:gd name="connsiteX106" fmla="*/ 161354 w 829818"/>
                  <a:gd name="connsiteY106" fmla="*/ 703040 h 829818"/>
                  <a:gd name="connsiteX107" fmla="*/ 126778 w 829818"/>
                  <a:gd name="connsiteY107" fmla="*/ 668465 h 829818"/>
                  <a:gd name="connsiteX108" fmla="*/ 126778 w 829818"/>
                  <a:gd name="connsiteY108" fmla="*/ 161354 h 829818"/>
                  <a:gd name="connsiteX109" fmla="*/ 161354 w 829818"/>
                  <a:gd name="connsiteY109" fmla="*/ 126778 h 829818"/>
                  <a:gd name="connsiteX110" fmla="*/ 668465 w 829818"/>
                  <a:gd name="connsiteY110" fmla="*/ 126778 h 829818"/>
                  <a:gd name="connsiteX111" fmla="*/ 703040 w 829818"/>
                  <a:gd name="connsiteY111" fmla="*/ 161354 h 829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829818" h="829818">
                    <a:moveTo>
                      <a:pt x="829818" y="195929"/>
                    </a:moveTo>
                    <a:lnTo>
                      <a:pt x="829818" y="172879"/>
                    </a:lnTo>
                    <a:lnTo>
                      <a:pt x="726091" y="172879"/>
                    </a:lnTo>
                    <a:lnTo>
                      <a:pt x="726091" y="161354"/>
                    </a:lnTo>
                    <a:cubicBezTo>
                      <a:pt x="726053" y="129543"/>
                      <a:pt x="700275" y="103765"/>
                      <a:pt x="668465" y="103727"/>
                    </a:cubicBezTo>
                    <a:lnTo>
                      <a:pt x="656939" y="103727"/>
                    </a:lnTo>
                    <a:lnTo>
                      <a:pt x="656939" y="0"/>
                    </a:lnTo>
                    <a:lnTo>
                      <a:pt x="633889" y="0"/>
                    </a:lnTo>
                    <a:lnTo>
                      <a:pt x="633889" y="103727"/>
                    </a:lnTo>
                    <a:lnTo>
                      <a:pt x="564737" y="103727"/>
                    </a:lnTo>
                    <a:lnTo>
                      <a:pt x="564737" y="0"/>
                    </a:lnTo>
                    <a:lnTo>
                      <a:pt x="541687" y="0"/>
                    </a:lnTo>
                    <a:lnTo>
                      <a:pt x="541687" y="103727"/>
                    </a:lnTo>
                    <a:lnTo>
                      <a:pt x="472535" y="103727"/>
                    </a:lnTo>
                    <a:lnTo>
                      <a:pt x="472535" y="0"/>
                    </a:lnTo>
                    <a:lnTo>
                      <a:pt x="449485" y="0"/>
                    </a:lnTo>
                    <a:lnTo>
                      <a:pt x="449485" y="103727"/>
                    </a:lnTo>
                    <a:lnTo>
                      <a:pt x="380333" y="103727"/>
                    </a:lnTo>
                    <a:lnTo>
                      <a:pt x="380333" y="0"/>
                    </a:lnTo>
                    <a:lnTo>
                      <a:pt x="357283" y="0"/>
                    </a:lnTo>
                    <a:lnTo>
                      <a:pt x="357283" y="103727"/>
                    </a:lnTo>
                    <a:lnTo>
                      <a:pt x="288131" y="103727"/>
                    </a:lnTo>
                    <a:lnTo>
                      <a:pt x="288131" y="0"/>
                    </a:lnTo>
                    <a:lnTo>
                      <a:pt x="265081" y="0"/>
                    </a:lnTo>
                    <a:lnTo>
                      <a:pt x="265081" y="103727"/>
                    </a:lnTo>
                    <a:lnTo>
                      <a:pt x="195929" y="103727"/>
                    </a:lnTo>
                    <a:lnTo>
                      <a:pt x="195929" y="0"/>
                    </a:lnTo>
                    <a:lnTo>
                      <a:pt x="172879" y="0"/>
                    </a:lnTo>
                    <a:lnTo>
                      <a:pt x="172879" y="103727"/>
                    </a:lnTo>
                    <a:lnTo>
                      <a:pt x="161354" y="103727"/>
                    </a:lnTo>
                    <a:cubicBezTo>
                      <a:pt x="129543" y="103765"/>
                      <a:pt x="103765" y="129543"/>
                      <a:pt x="103727" y="161354"/>
                    </a:cubicBezTo>
                    <a:lnTo>
                      <a:pt x="103727" y="172879"/>
                    </a:lnTo>
                    <a:lnTo>
                      <a:pt x="0" y="172879"/>
                    </a:lnTo>
                    <a:lnTo>
                      <a:pt x="0" y="195929"/>
                    </a:lnTo>
                    <a:lnTo>
                      <a:pt x="103727" y="195929"/>
                    </a:lnTo>
                    <a:lnTo>
                      <a:pt x="103727" y="265081"/>
                    </a:lnTo>
                    <a:lnTo>
                      <a:pt x="0" y="265081"/>
                    </a:lnTo>
                    <a:lnTo>
                      <a:pt x="0" y="288131"/>
                    </a:lnTo>
                    <a:lnTo>
                      <a:pt x="103727" y="288131"/>
                    </a:lnTo>
                    <a:lnTo>
                      <a:pt x="103727" y="357283"/>
                    </a:lnTo>
                    <a:lnTo>
                      <a:pt x="0" y="357283"/>
                    </a:lnTo>
                    <a:lnTo>
                      <a:pt x="0" y="380333"/>
                    </a:lnTo>
                    <a:lnTo>
                      <a:pt x="103727" y="380333"/>
                    </a:lnTo>
                    <a:lnTo>
                      <a:pt x="103727" y="449485"/>
                    </a:lnTo>
                    <a:lnTo>
                      <a:pt x="0" y="449485"/>
                    </a:lnTo>
                    <a:lnTo>
                      <a:pt x="0" y="472535"/>
                    </a:lnTo>
                    <a:lnTo>
                      <a:pt x="103727" y="472535"/>
                    </a:lnTo>
                    <a:lnTo>
                      <a:pt x="103727" y="541687"/>
                    </a:lnTo>
                    <a:lnTo>
                      <a:pt x="0" y="541687"/>
                    </a:lnTo>
                    <a:lnTo>
                      <a:pt x="0" y="564737"/>
                    </a:lnTo>
                    <a:lnTo>
                      <a:pt x="103727" y="564737"/>
                    </a:lnTo>
                    <a:lnTo>
                      <a:pt x="103727" y="633889"/>
                    </a:lnTo>
                    <a:lnTo>
                      <a:pt x="0" y="633889"/>
                    </a:lnTo>
                    <a:lnTo>
                      <a:pt x="0" y="656939"/>
                    </a:lnTo>
                    <a:lnTo>
                      <a:pt x="103727" y="656939"/>
                    </a:lnTo>
                    <a:lnTo>
                      <a:pt x="103727" y="668465"/>
                    </a:lnTo>
                    <a:cubicBezTo>
                      <a:pt x="103765" y="700275"/>
                      <a:pt x="129543" y="726053"/>
                      <a:pt x="161354" y="726091"/>
                    </a:cubicBezTo>
                    <a:lnTo>
                      <a:pt x="172879" y="726091"/>
                    </a:lnTo>
                    <a:lnTo>
                      <a:pt x="172879" y="829818"/>
                    </a:lnTo>
                    <a:lnTo>
                      <a:pt x="195929" y="829818"/>
                    </a:lnTo>
                    <a:lnTo>
                      <a:pt x="195929" y="726091"/>
                    </a:lnTo>
                    <a:lnTo>
                      <a:pt x="265081" y="726091"/>
                    </a:lnTo>
                    <a:lnTo>
                      <a:pt x="265081" y="829818"/>
                    </a:lnTo>
                    <a:lnTo>
                      <a:pt x="288131" y="829818"/>
                    </a:lnTo>
                    <a:lnTo>
                      <a:pt x="288131" y="726091"/>
                    </a:lnTo>
                    <a:lnTo>
                      <a:pt x="357283" y="726091"/>
                    </a:lnTo>
                    <a:lnTo>
                      <a:pt x="357283" y="829818"/>
                    </a:lnTo>
                    <a:lnTo>
                      <a:pt x="380333" y="829818"/>
                    </a:lnTo>
                    <a:lnTo>
                      <a:pt x="380333" y="726091"/>
                    </a:lnTo>
                    <a:lnTo>
                      <a:pt x="449485" y="726091"/>
                    </a:lnTo>
                    <a:lnTo>
                      <a:pt x="449485" y="829818"/>
                    </a:lnTo>
                    <a:lnTo>
                      <a:pt x="472535" y="829818"/>
                    </a:lnTo>
                    <a:lnTo>
                      <a:pt x="472535" y="726091"/>
                    </a:lnTo>
                    <a:lnTo>
                      <a:pt x="541687" y="726091"/>
                    </a:lnTo>
                    <a:lnTo>
                      <a:pt x="541687" y="829818"/>
                    </a:lnTo>
                    <a:lnTo>
                      <a:pt x="564737" y="829818"/>
                    </a:lnTo>
                    <a:lnTo>
                      <a:pt x="564737" y="726091"/>
                    </a:lnTo>
                    <a:lnTo>
                      <a:pt x="633889" y="726091"/>
                    </a:lnTo>
                    <a:lnTo>
                      <a:pt x="633889" y="829818"/>
                    </a:lnTo>
                    <a:lnTo>
                      <a:pt x="656939" y="829818"/>
                    </a:lnTo>
                    <a:lnTo>
                      <a:pt x="656939" y="726091"/>
                    </a:lnTo>
                    <a:lnTo>
                      <a:pt x="668465" y="726091"/>
                    </a:lnTo>
                    <a:cubicBezTo>
                      <a:pt x="700275" y="726053"/>
                      <a:pt x="726053" y="700275"/>
                      <a:pt x="726091" y="668465"/>
                    </a:cubicBezTo>
                    <a:lnTo>
                      <a:pt x="726091" y="656939"/>
                    </a:lnTo>
                    <a:lnTo>
                      <a:pt x="829818" y="656939"/>
                    </a:lnTo>
                    <a:lnTo>
                      <a:pt x="829818" y="633889"/>
                    </a:lnTo>
                    <a:lnTo>
                      <a:pt x="726091" y="633889"/>
                    </a:lnTo>
                    <a:lnTo>
                      <a:pt x="726091" y="564737"/>
                    </a:lnTo>
                    <a:lnTo>
                      <a:pt x="829818" y="564737"/>
                    </a:lnTo>
                    <a:lnTo>
                      <a:pt x="829818" y="541687"/>
                    </a:lnTo>
                    <a:lnTo>
                      <a:pt x="726091" y="541687"/>
                    </a:lnTo>
                    <a:lnTo>
                      <a:pt x="726091" y="472535"/>
                    </a:lnTo>
                    <a:lnTo>
                      <a:pt x="829818" y="472535"/>
                    </a:lnTo>
                    <a:lnTo>
                      <a:pt x="829818" y="449485"/>
                    </a:lnTo>
                    <a:lnTo>
                      <a:pt x="726091" y="449485"/>
                    </a:lnTo>
                    <a:lnTo>
                      <a:pt x="726091" y="380333"/>
                    </a:lnTo>
                    <a:lnTo>
                      <a:pt x="829818" y="380333"/>
                    </a:lnTo>
                    <a:lnTo>
                      <a:pt x="829818" y="357283"/>
                    </a:lnTo>
                    <a:lnTo>
                      <a:pt x="726091" y="357283"/>
                    </a:lnTo>
                    <a:lnTo>
                      <a:pt x="726091" y="288131"/>
                    </a:lnTo>
                    <a:lnTo>
                      <a:pt x="829818" y="288131"/>
                    </a:lnTo>
                    <a:lnTo>
                      <a:pt x="829818" y="265081"/>
                    </a:lnTo>
                    <a:lnTo>
                      <a:pt x="726091" y="265081"/>
                    </a:lnTo>
                    <a:lnTo>
                      <a:pt x="726091" y="195929"/>
                    </a:lnTo>
                    <a:close/>
                    <a:moveTo>
                      <a:pt x="703040" y="668465"/>
                    </a:moveTo>
                    <a:cubicBezTo>
                      <a:pt x="703040" y="687561"/>
                      <a:pt x="687561" y="703040"/>
                      <a:pt x="668465" y="703040"/>
                    </a:cubicBezTo>
                    <a:lnTo>
                      <a:pt x="161354" y="703040"/>
                    </a:lnTo>
                    <a:cubicBezTo>
                      <a:pt x="142257" y="703040"/>
                      <a:pt x="126778" y="687561"/>
                      <a:pt x="126778" y="668465"/>
                    </a:cubicBezTo>
                    <a:lnTo>
                      <a:pt x="126778" y="161354"/>
                    </a:lnTo>
                    <a:cubicBezTo>
                      <a:pt x="126778" y="142257"/>
                      <a:pt x="142257" y="126778"/>
                      <a:pt x="161354" y="126778"/>
                    </a:cubicBezTo>
                    <a:lnTo>
                      <a:pt x="668465" y="126778"/>
                    </a:lnTo>
                    <a:cubicBezTo>
                      <a:pt x="687561" y="126778"/>
                      <a:pt x="703040" y="142257"/>
                      <a:pt x="703040" y="161354"/>
                    </a:cubicBezTo>
                    <a:close/>
                  </a:path>
                </a:pathLst>
              </a:custGeom>
              <a:solidFill>
                <a:srgbClr val="FF0000"/>
              </a:solidFill>
              <a:ln w="11509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Bahnschrift SemiBold SemiConden" panose="020B0502040204020203" pitchFamily="34" charset="0"/>
                </a:endParaRPr>
              </a:p>
            </p:txBody>
          </p:sp>
          <p:grpSp>
            <p:nvGrpSpPr>
              <p:cNvPr id="39" name="Graphic 22" descr="Left Brain outline">
                <a:extLst>
                  <a:ext uri="{FF2B5EF4-FFF2-40B4-BE49-F238E27FC236}">
                    <a16:creationId xmlns:a16="http://schemas.microsoft.com/office/drawing/2014/main" id="{1090EE4E-DDD6-13FD-32B5-6D0545293808}"/>
                  </a:ext>
                </a:extLst>
              </p:cNvPr>
              <p:cNvGrpSpPr/>
              <p:nvPr/>
            </p:nvGrpSpPr>
            <p:grpSpPr>
              <a:xfrm>
                <a:off x="2329405" y="2624494"/>
                <a:ext cx="538401" cy="527630"/>
                <a:chOff x="6045478" y="3967344"/>
                <a:chExt cx="538401" cy="527630"/>
              </a:xfrm>
              <a:solidFill>
                <a:srgbClr val="000000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88A2FD4D-C1B8-DB28-8238-1D4DFC10F350}"/>
                    </a:ext>
                  </a:extLst>
                </p:cNvPr>
                <p:cNvSpPr/>
                <p:nvPr/>
              </p:nvSpPr>
              <p:spPr>
                <a:xfrm>
                  <a:off x="6330975" y="3967344"/>
                  <a:ext cx="252904" cy="527604"/>
                </a:xfrm>
                <a:custGeom>
                  <a:avLst/>
                  <a:gdLst>
                    <a:gd name="connsiteX0" fmla="*/ 72282 w 252904"/>
                    <a:gd name="connsiteY0" fmla="*/ 16315 h 527604"/>
                    <a:gd name="connsiteX1" fmla="*/ 127988 w 252904"/>
                    <a:gd name="connsiteY1" fmla="*/ 68570 h 527604"/>
                    <a:gd name="connsiteX2" fmla="*/ 128754 w 252904"/>
                    <a:gd name="connsiteY2" fmla="*/ 80243 h 527604"/>
                    <a:gd name="connsiteX3" fmla="*/ 140052 w 252904"/>
                    <a:gd name="connsiteY3" fmla="*/ 83269 h 527604"/>
                    <a:gd name="connsiteX4" fmla="*/ 141463 w 252904"/>
                    <a:gd name="connsiteY4" fmla="*/ 83661 h 527604"/>
                    <a:gd name="connsiteX5" fmla="*/ 176581 w 252904"/>
                    <a:gd name="connsiteY5" fmla="*/ 148666 h 527604"/>
                    <a:gd name="connsiteX6" fmla="*/ 172649 w 252904"/>
                    <a:gd name="connsiteY6" fmla="*/ 161881 h 527604"/>
                    <a:gd name="connsiteX7" fmla="*/ 185015 w 252904"/>
                    <a:gd name="connsiteY7" fmla="*/ 167966 h 527604"/>
                    <a:gd name="connsiteX8" fmla="*/ 189909 w 252904"/>
                    <a:gd name="connsiteY8" fmla="*/ 170642 h 527604"/>
                    <a:gd name="connsiteX9" fmla="*/ 212603 w 252904"/>
                    <a:gd name="connsiteY9" fmla="*/ 261938 h 527604"/>
                    <a:gd name="connsiteX10" fmla="*/ 205914 w 252904"/>
                    <a:gd name="connsiteY10" fmla="*/ 273048 h 527604"/>
                    <a:gd name="connsiteX11" fmla="*/ 215230 w 252904"/>
                    <a:gd name="connsiteY11" fmla="*/ 282070 h 527604"/>
                    <a:gd name="connsiteX12" fmla="*/ 216725 w 252904"/>
                    <a:gd name="connsiteY12" fmla="*/ 381489 h 527604"/>
                    <a:gd name="connsiteX13" fmla="*/ 195522 w 252904"/>
                    <a:gd name="connsiteY13" fmla="*/ 396460 h 527604"/>
                    <a:gd name="connsiteX14" fmla="*/ 185994 w 252904"/>
                    <a:gd name="connsiteY14" fmla="*/ 400816 h 527604"/>
                    <a:gd name="connsiteX15" fmla="*/ 185994 w 252904"/>
                    <a:gd name="connsiteY15" fmla="*/ 412024 h 527604"/>
                    <a:gd name="connsiteX16" fmla="*/ 123200 w 252904"/>
                    <a:gd name="connsiteY16" fmla="*/ 475211 h 527604"/>
                    <a:gd name="connsiteX17" fmla="*/ 109405 w 252904"/>
                    <a:gd name="connsiteY17" fmla="*/ 473725 h 527604"/>
                    <a:gd name="connsiteX18" fmla="*/ 94820 w 252904"/>
                    <a:gd name="connsiteY18" fmla="*/ 470528 h 527604"/>
                    <a:gd name="connsiteX19" fmla="*/ 90342 w 252904"/>
                    <a:gd name="connsiteY19" fmla="*/ 484746 h 527604"/>
                    <a:gd name="connsiteX20" fmla="*/ 42856 w 252904"/>
                    <a:gd name="connsiteY20" fmla="*/ 509550 h 527604"/>
                    <a:gd name="connsiteX21" fmla="*/ 16315 w 252904"/>
                    <a:gd name="connsiteY21" fmla="*/ 473407 h 527604"/>
                    <a:gd name="connsiteX22" fmla="*/ 16315 w 252904"/>
                    <a:gd name="connsiteY22" fmla="*/ 72298 h 527604"/>
                    <a:gd name="connsiteX23" fmla="*/ 68521 w 252904"/>
                    <a:gd name="connsiteY23" fmla="*/ 16445 h 527604"/>
                    <a:gd name="connsiteX24" fmla="*/ 72249 w 252904"/>
                    <a:gd name="connsiteY24" fmla="*/ 16315 h 527604"/>
                    <a:gd name="connsiteX25" fmla="*/ 72249 w 252904"/>
                    <a:gd name="connsiteY25" fmla="*/ 0 h 527604"/>
                    <a:gd name="connsiteX26" fmla="*/ 67453 w 252904"/>
                    <a:gd name="connsiteY26" fmla="*/ 163 h 527604"/>
                    <a:gd name="connsiteX27" fmla="*/ 0 w 252904"/>
                    <a:gd name="connsiteY27" fmla="*/ 72314 h 527604"/>
                    <a:gd name="connsiteX28" fmla="*/ 0 w 252904"/>
                    <a:gd name="connsiteY28" fmla="*/ 473407 h 527604"/>
                    <a:gd name="connsiteX29" fmla="*/ 54197 w 252904"/>
                    <a:gd name="connsiteY29" fmla="*/ 527604 h 527604"/>
                    <a:gd name="connsiteX30" fmla="*/ 54197 w 252904"/>
                    <a:gd name="connsiteY30" fmla="*/ 527604 h 527604"/>
                    <a:gd name="connsiteX31" fmla="*/ 105914 w 252904"/>
                    <a:gd name="connsiteY31" fmla="*/ 489640 h 527604"/>
                    <a:gd name="connsiteX32" fmla="*/ 200463 w 252904"/>
                    <a:gd name="connsiteY32" fmla="*/ 429059 h 527604"/>
                    <a:gd name="connsiteX33" fmla="*/ 202300 w 252904"/>
                    <a:gd name="connsiteY33" fmla="*/ 411975 h 527604"/>
                    <a:gd name="connsiteX34" fmla="*/ 202300 w 252904"/>
                    <a:gd name="connsiteY34" fmla="*/ 411257 h 527604"/>
                    <a:gd name="connsiteX35" fmla="*/ 245034 w 252904"/>
                    <a:gd name="connsiteY35" fmla="*/ 296462 h 527604"/>
                    <a:gd name="connsiteX36" fmla="*/ 226568 w 252904"/>
                    <a:gd name="connsiteY36" fmla="*/ 270316 h 527604"/>
                    <a:gd name="connsiteX37" fmla="*/ 198320 w 252904"/>
                    <a:gd name="connsiteY37" fmla="*/ 156628 h 527604"/>
                    <a:gd name="connsiteX38" fmla="*/ 192210 w 252904"/>
                    <a:gd name="connsiteY38" fmla="*/ 153291 h 527604"/>
                    <a:gd name="connsiteX39" fmla="*/ 146143 w 252904"/>
                    <a:gd name="connsiteY39" fmla="*/ 68038 h 527604"/>
                    <a:gd name="connsiteX40" fmla="*/ 146121 w 252904"/>
                    <a:gd name="connsiteY40" fmla="*/ 68032 h 527604"/>
                    <a:gd name="connsiteX41" fmla="*/ 144261 w 252904"/>
                    <a:gd name="connsiteY41" fmla="*/ 67510 h 527604"/>
                    <a:gd name="connsiteX42" fmla="*/ 72273 w 252904"/>
                    <a:gd name="connsiteY42" fmla="*/ 0 h 527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52904" h="527604">
                      <a:moveTo>
                        <a:pt x="72282" y="16315"/>
                      </a:moveTo>
                      <a:cubicBezTo>
                        <a:pt x="101691" y="16403"/>
                        <a:pt x="126022" y="39226"/>
                        <a:pt x="127988" y="68570"/>
                      </a:cubicBezTo>
                      <a:lnTo>
                        <a:pt x="128754" y="80243"/>
                      </a:lnTo>
                      <a:lnTo>
                        <a:pt x="140052" y="83269"/>
                      </a:lnTo>
                      <a:lnTo>
                        <a:pt x="141463" y="83661"/>
                      </a:lnTo>
                      <a:cubicBezTo>
                        <a:pt x="169095" y="91935"/>
                        <a:pt x="184808" y="121021"/>
                        <a:pt x="176581" y="148666"/>
                      </a:cubicBezTo>
                      <a:lnTo>
                        <a:pt x="172649" y="161881"/>
                      </a:lnTo>
                      <a:lnTo>
                        <a:pt x="185015" y="167966"/>
                      </a:lnTo>
                      <a:cubicBezTo>
                        <a:pt x="186647" y="168782"/>
                        <a:pt x="188319" y="169679"/>
                        <a:pt x="189909" y="170642"/>
                      </a:cubicBezTo>
                      <a:cubicBezTo>
                        <a:pt x="221347" y="189616"/>
                        <a:pt x="231498" y="230454"/>
                        <a:pt x="212603" y="261938"/>
                      </a:cubicBezTo>
                      <a:lnTo>
                        <a:pt x="205914" y="273048"/>
                      </a:lnTo>
                      <a:lnTo>
                        <a:pt x="215230" y="282070"/>
                      </a:lnTo>
                      <a:cubicBezTo>
                        <a:pt x="243097" y="309111"/>
                        <a:pt x="243765" y="353623"/>
                        <a:pt x="216725" y="381489"/>
                      </a:cubicBezTo>
                      <a:cubicBezTo>
                        <a:pt x="210648" y="387752"/>
                        <a:pt x="203457" y="392829"/>
                        <a:pt x="195522" y="396460"/>
                      </a:cubicBezTo>
                      <a:lnTo>
                        <a:pt x="185994" y="400816"/>
                      </a:lnTo>
                      <a:lnTo>
                        <a:pt x="185994" y="412024"/>
                      </a:lnTo>
                      <a:cubicBezTo>
                        <a:pt x="186102" y="446812"/>
                        <a:pt x="157989" y="475102"/>
                        <a:pt x="123200" y="475211"/>
                      </a:cubicBezTo>
                      <a:cubicBezTo>
                        <a:pt x="118561" y="475225"/>
                        <a:pt x="113935" y="474727"/>
                        <a:pt x="109405" y="473725"/>
                      </a:cubicBezTo>
                      <a:lnTo>
                        <a:pt x="94820" y="470528"/>
                      </a:lnTo>
                      <a:lnTo>
                        <a:pt x="90342" y="484746"/>
                      </a:lnTo>
                      <a:cubicBezTo>
                        <a:pt x="84079" y="504708"/>
                        <a:pt x="62818" y="515813"/>
                        <a:pt x="42856" y="509550"/>
                      </a:cubicBezTo>
                      <a:cubicBezTo>
                        <a:pt x="27063" y="504594"/>
                        <a:pt x="16315" y="489959"/>
                        <a:pt x="16315" y="473407"/>
                      </a:cubicBezTo>
                      <a:lnTo>
                        <a:pt x="16315" y="72298"/>
                      </a:lnTo>
                      <a:cubicBezTo>
                        <a:pt x="16333" y="42853"/>
                        <a:pt x="39144" y="18448"/>
                        <a:pt x="68521" y="16445"/>
                      </a:cubicBezTo>
                      <a:cubicBezTo>
                        <a:pt x="69769" y="16355"/>
                        <a:pt x="71017" y="16315"/>
                        <a:pt x="72249" y="16315"/>
                      </a:cubicBezTo>
                      <a:moveTo>
                        <a:pt x="72249" y="0"/>
                      </a:moveTo>
                      <a:cubicBezTo>
                        <a:pt x="70661" y="0"/>
                        <a:pt x="69062" y="55"/>
                        <a:pt x="67453" y="163"/>
                      </a:cubicBezTo>
                      <a:cubicBezTo>
                        <a:pt x="29465" y="2675"/>
                        <a:pt x="-48" y="34244"/>
                        <a:pt x="0" y="72314"/>
                      </a:cubicBezTo>
                      <a:lnTo>
                        <a:pt x="0" y="473407"/>
                      </a:lnTo>
                      <a:cubicBezTo>
                        <a:pt x="5" y="503338"/>
                        <a:pt x="24266" y="527600"/>
                        <a:pt x="54197" y="527604"/>
                      </a:cubicBezTo>
                      <a:lnTo>
                        <a:pt x="54197" y="527604"/>
                      </a:lnTo>
                      <a:cubicBezTo>
                        <a:pt x="77878" y="527603"/>
                        <a:pt x="98816" y="512232"/>
                        <a:pt x="105914" y="489640"/>
                      </a:cubicBezTo>
                      <a:cubicBezTo>
                        <a:pt x="148752" y="499020"/>
                        <a:pt x="191083" y="471897"/>
                        <a:pt x="200463" y="429059"/>
                      </a:cubicBezTo>
                      <a:cubicBezTo>
                        <a:pt x="201692" y="423447"/>
                        <a:pt x="202308" y="417719"/>
                        <a:pt x="202300" y="411975"/>
                      </a:cubicBezTo>
                      <a:lnTo>
                        <a:pt x="202300" y="411257"/>
                      </a:lnTo>
                      <a:cubicBezTo>
                        <a:pt x="245801" y="391357"/>
                        <a:pt x="264933" y="339962"/>
                        <a:pt x="245034" y="296462"/>
                      </a:cubicBezTo>
                      <a:cubicBezTo>
                        <a:pt x="240556" y="286675"/>
                        <a:pt x="234294" y="277808"/>
                        <a:pt x="226568" y="270316"/>
                      </a:cubicBezTo>
                      <a:cubicBezTo>
                        <a:pt x="250155" y="231120"/>
                        <a:pt x="237509" y="180225"/>
                        <a:pt x="198320" y="156628"/>
                      </a:cubicBezTo>
                      <a:cubicBezTo>
                        <a:pt x="196329" y="155437"/>
                        <a:pt x="194290" y="154319"/>
                        <a:pt x="192210" y="153291"/>
                      </a:cubicBezTo>
                      <a:cubicBezTo>
                        <a:pt x="203031" y="117028"/>
                        <a:pt x="182406" y="78859"/>
                        <a:pt x="146143" y="68038"/>
                      </a:cubicBezTo>
                      <a:cubicBezTo>
                        <a:pt x="146136" y="68036"/>
                        <a:pt x="146129" y="68034"/>
                        <a:pt x="146121" y="68032"/>
                      </a:cubicBezTo>
                      <a:cubicBezTo>
                        <a:pt x="145501" y="67844"/>
                        <a:pt x="144881" y="67673"/>
                        <a:pt x="144261" y="67510"/>
                      </a:cubicBezTo>
                      <a:cubicBezTo>
                        <a:pt x="141779" y="29564"/>
                        <a:pt x="110299" y="43"/>
                        <a:pt x="7227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solidFill>
                    <a:schemeClr val="accent4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Bahnschrift SemiBold SemiConden" panose="020B0502040204020203" pitchFamily="34" charset="0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CC99ADC-830D-8673-7DA8-F3AE67498177}"/>
                    </a:ext>
                  </a:extLst>
                </p:cNvPr>
                <p:cNvSpPr/>
                <p:nvPr/>
              </p:nvSpPr>
              <p:spPr>
                <a:xfrm>
                  <a:off x="6045478" y="3967377"/>
                  <a:ext cx="252867" cy="527597"/>
                </a:xfrm>
                <a:custGeom>
                  <a:avLst/>
                  <a:gdLst>
                    <a:gd name="connsiteX0" fmla="*/ 180627 w 252867"/>
                    <a:gd name="connsiteY0" fmla="*/ 16315 h 527597"/>
                    <a:gd name="connsiteX1" fmla="*/ 236553 w 252867"/>
                    <a:gd name="connsiteY1" fmla="*/ 72282 h 527597"/>
                    <a:gd name="connsiteX2" fmla="*/ 236553 w 252867"/>
                    <a:gd name="connsiteY2" fmla="*/ 473342 h 527597"/>
                    <a:gd name="connsiteX3" fmla="*/ 198626 w 252867"/>
                    <a:gd name="connsiteY3" fmla="*/ 511163 h 527597"/>
                    <a:gd name="connsiteX4" fmla="*/ 162559 w 252867"/>
                    <a:gd name="connsiteY4" fmla="*/ 484681 h 527597"/>
                    <a:gd name="connsiteX5" fmla="*/ 158072 w 252867"/>
                    <a:gd name="connsiteY5" fmla="*/ 470471 h 527597"/>
                    <a:gd name="connsiteX6" fmla="*/ 143511 w 252867"/>
                    <a:gd name="connsiteY6" fmla="*/ 473660 h 527597"/>
                    <a:gd name="connsiteX7" fmla="*/ 129930 w 252867"/>
                    <a:gd name="connsiteY7" fmla="*/ 475128 h 527597"/>
                    <a:gd name="connsiteX8" fmla="*/ 66882 w 252867"/>
                    <a:gd name="connsiteY8" fmla="*/ 412016 h 527597"/>
                    <a:gd name="connsiteX9" fmla="*/ 66882 w 252867"/>
                    <a:gd name="connsiteY9" fmla="*/ 411942 h 527597"/>
                    <a:gd name="connsiteX10" fmla="*/ 66882 w 252867"/>
                    <a:gd name="connsiteY10" fmla="*/ 400742 h 527597"/>
                    <a:gd name="connsiteX11" fmla="*/ 57346 w 252867"/>
                    <a:gd name="connsiteY11" fmla="*/ 396386 h 527597"/>
                    <a:gd name="connsiteX12" fmla="*/ 22604 w 252867"/>
                    <a:gd name="connsiteY12" fmla="*/ 303273 h 527597"/>
                    <a:gd name="connsiteX13" fmla="*/ 37622 w 252867"/>
                    <a:gd name="connsiteY13" fmla="*/ 281997 h 527597"/>
                    <a:gd name="connsiteX14" fmla="*/ 46929 w 252867"/>
                    <a:gd name="connsiteY14" fmla="*/ 272975 h 527597"/>
                    <a:gd name="connsiteX15" fmla="*/ 40240 w 252867"/>
                    <a:gd name="connsiteY15" fmla="*/ 261873 h 527597"/>
                    <a:gd name="connsiteX16" fmla="*/ 37548 w 252867"/>
                    <a:gd name="connsiteY16" fmla="*/ 256979 h 527597"/>
                    <a:gd name="connsiteX17" fmla="*/ 67861 w 252867"/>
                    <a:gd name="connsiteY17" fmla="*/ 167901 h 527597"/>
                    <a:gd name="connsiteX18" fmla="*/ 80211 w 252867"/>
                    <a:gd name="connsiteY18" fmla="*/ 161816 h 527597"/>
                    <a:gd name="connsiteX19" fmla="*/ 76287 w 252867"/>
                    <a:gd name="connsiteY19" fmla="*/ 148634 h 527597"/>
                    <a:gd name="connsiteX20" fmla="*/ 75879 w 252867"/>
                    <a:gd name="connsiteY20" fmla="*/ 147198 h 527597"/>
                    <a:gd name="connsiteX21" fmla="*/ 112824 w 252867"/>
                    <a:gd name="connsiteY21" fmla="*/ 83245 h 527597"/>
                    <a:gd name="connsiteX22" fmla="*/ 124122 w 252867"/>
                    <a:gd name="connsiteY22" fmla="*/ 80227 h 527597"/>
                    <a:gd name="connsiteX23" fmla="*/ 124888 w 252867"/>
                    <a:gd name="connsiteY23" fmla="*/ 68562 h 527597"/>
                    <a:gd name="connsiteX24" fmla="*/ 180627 w 252867"/>
                    <a:gd name="connsiteY24" fmla="*/ 16355 h 527597"/>
                    <a:gd name="connsiteX25" fmla="*/ 180627 w 252867"/>
                    <a:gd name="connsiteY25" fmla="*/ 41 h 527597"/>
                    <a:gd name="connsiteX26" fmla="*/ 180627 w 252867"/>
                    <a:gd name="connsiteY26" fmla="*/ 41 h 527597"/>
                    <a:gd name="connsiteX27" fmla="*/ 108615 w 252867"/>
                    <a:gd name="connsiteY27" fmla="*/ 67501 h 527597"/>
                    <a:gd name="connsiteX28" fmla="*/ 60119 w 252867"/>
                    <a:gd name="connsiteY28" fmla="*/ 151397 h 527597"/>
                    <a:gd name="connsiteX29" fmla="*/ 60128 w 252867"/>
                    <a:gd name="connsiteY29" fmla="*/ 151432 h 527597"/>
                    <a:gd name="connsiteX30" fmla="*/ 60658 w 252867"/>
                    <a:gd name="connsiteY30" fmla="*/ 153300 h 527597"/>
                    <a:gd name="connsiteX31" fmla="*/ 22955 w 252867"/>
                    <a:gd name="connsiteY31" fmla="*/ 264190 h 527597"/>
                    <a:gd name="connsiteX32" fmla="*/ 26308 w 252867"/>
                    <a:gd name="connsiteY32" fmla="*/ 270324 h 527597"/>
                    <a:gd name="connsiteX33" fmla="*/ 24430 w 252867"/>
                    <a:gd name="connsiteY33" fmla="*/ 392765 h 527597"/>
                    <a:gd name="connsiteX34" fmla="*/ 50567 w 252867"/>
                    <a:gd name="connsiteY34" fmla="*/ 411224 h 527597"/>
                    <a:gd name="connsiteX35" fmla="*/ 50567 w 252867"/>
                    <a:gd name="connsiteY35" fmla="*/ 411942 h 527597"/>
                    <a:gd name="connsiteX36" fmla="*/ 129881 w 252867"/>
                    <a:gd name="connsiteY36" fmla="*/ 491443 h 527597"/>
                    <a:gd name="connsiteX37" fmla="*/ 129979 w 252867"/>
                    <a:gd name="connsiteY37" fmla="*/ 491443 h 527597"/>
                    <a:gd name="connsiteX38" fmla="*/ 146970 w 252867"/>
                    <a:gd name="connsiteY38" fmla="*/ 489599 h 527597"/>
                    <a:gd name="connsiteX39" fmla="*/ 214884 w 252867"/>
                    <a:gd name="connsiteY39" fmla="*/ 525103 h 527597"/>
                    <a:gd name="connsiteX40" fmla="*/ 252868 w 252867"/>
                    <a:gd name="connsiteY40" fmla="*/ 473375 h 527597"/>
                    <a:gd name="connsiteX41" fmla="*/ 252868 w 252867"/>
                    <a:gd name="connsiteY41" fmla="*/ 72282 h 527597"/>
                    <a:gd name="connsiteX42" fmla="*/ 180627 w 252867"/>
                    <a:gd name="connsiteY42" fmla="*/ 0 h 527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52867" h="527597">
                      <a:moveTo>
                        <a:pt x="180627" y="16315"/>
                      </a:moveTo>
                      <a:cubicBezTo>
                        <a:pt x="211510" y="16364"/>
                        <a:pt x="236526" y="41399"/>
                        <a:pt x="236553" y="72282"/>
                      </a:cubicBezTo>
                      <a:lnTo>
                        <a:pt x="236553" y="473342"/>
                      </a:lnTo>
                      <a:cubicBezTo>
                        <a:pt x="236524" y="494260"/>
                        <a:pt x="219544" y="511192"/>
                        <a:pt x="198626" y="511163"/>
                      </a:cubicBezTo>
                      <a:cubicBezTo>
                        <a:pt x="182117" y="511139"/>
                        <a:pt x="167524" y="500426"/>
                        <a:pt x="162559" y="484681"/>
                      </a:cubicBezTo>
                      <a:lnTo>
                        <a:pt x="158072" y="470471"/>
                      </a:lnTo>
                      <a:lnTo>
                        <a:pt x="143511" y="473660"/>
                      </a:lnTo>
                      <a:cubicBezTo>
                        <a:pt x="139050" y="474637"/>
                        <a:pt x="134497" y="475130"/>
                        <a:pt x="129930" y="475128"/>
                      </a:cubicBezTo>
                      <a:cubicBezTo>
                        <a:pt x="95091" y="475110"/>
                        <a:pt x="66864" y="446854"/>
                        <a:pt x="66882" y="412016"/>
                      </a:cubicBezTo>
                      <a:cubicBezTo>
                        <a:pt x="66882" y="411991"/>
                        <a:pt x="66882" y="411967"/>
                        <a:pt x="66882" y="411942"/>
                      </a:cubicBezTo>
                      <a:lnTo>
                        <a:pt x="66882" y="400742"/>
                      </a:lnTo>
                      <a:lnTo>
                        <a:pt x="57346" y="396386"/>
                      </a:lnTo>
                      <a:cubicBezTo>
                        <a:pt x="22040" y="380267"/>
                        <a:pt x="6486" y="338579"/>
                        <a:pt x="22604" y="303273"/>
                      </a:cubicBezTo>
                      <a:cubicBezTo>
                        <a:pt x="26241" y="295307"/>
                        <a:pt x="31334" y="288091"/>
                        <a:pt x="37622" y="281997"/>
                      </a:cubicBezTo>
                      <a:lnTo>
                        <a:pt x="46929" y="272975"/>
                      </a:lnTo>
                      <a:lnTo>
                        <a:pt x="40240" y="261873"/>
                      </a:lnTo>
                      <a:cubicBezTo>
                        <a:pt x="39278" y="260241"/>
                        <a:pt x="38372" y="258610"/>
                        <a:pt x="37548" y="256979"/>
                      </a:cubicBezTo>
                      <a:cubicBezTo>
                        <a:pt x="21353" y="224008"/>
                        <a:pt x="34916" y="184150"/>
                        <a:pt x="67861" y="167901"/>
                      </a:cubicBezTo>
                      <a:lnTo>
                        <a:pt x="80211" y="161816"/>
                      </a:lnTo>
                      <a:lnTo>
                        <a:pt x="76287" y="148634"/>
                      </a:lnTo>
                      <a:cubicBezTo>
                        <a:pt x="76149" y="148161"/>
                        <a:pt x="76010" y="147687"/>
                        <a:pt x="75879" y="147198"/>
                      </a:cubicBezTo>
                      <a:cubicBezTo>
                        <a:pt x="68464" y="119342"/>
                        <a:pt x="84988" y="90737"/>
                        <a:pt x="112824" y="83245"/>
                      </a:cubicBezTo>
                      <a:lnTo>
                        <a:pt x="124122" y="80227"/>
                      </a:lnTo>
                      <a:lnTo>
                        <a:pt x="124888" y="68562"/>
                      </a:lnTo>
                      <a:cubicBezTo>
                        <a:pt x="126896" y="39232"/>
                        <a:pt x="151229" y="16441"/>
                        <a:pt x="180627" y="16355"/>
                      </a:cubicBezTo>
                      <a:moveTo>
                        <a:pt x="180627" y="41"/>
                      </a:moveTo>
                      <a:lnTo>
                        <a:pt x="180627" y="41"/>
                      </a:lnTo>
                      <a:cubicBezTo>
                        <a:pt x="142606" y="62"/>
                        <a:pt x="111115" y="29563"/>
                        <a:pt x="108615" y="67501"/>
                      </a:cubicBezTo>
                      <a:cubicBezTo>
                        <a:pt x="72056" y="77276"/>
                        <a:pt x="50343" y="114838"/>
                        <a:pt x="60119" y="151397"/>
                      </a:cubicBezTo>
                      <a:cubicBezTo>
                        <a:pt x="60121" y="151408"/>
                        <a:pt x="60125" y="151420"/>
                        <a:pt x="60128" y="151432"/>
                      </a:cubicBezTo>
                      <a:cubicBezTo>
                        <a:pt x="60291" y="152060"/>
                        <a:pt x="60470" y="152680"/>
                        <a:pt x="60658" y="153300"/>
                      </a:cubicBezTo>
                      <a:cubicBezTo>
                        <a:pt x="19633" y="173517"/>
                        <a:pt x="2755" y="223156"/>
                        <a:pt x="22955" y="264190"/>
                      </a:cubicBezTo>
                      <a:cubicBezTo>
                        <a:pt x="23983" y="266288"/>
                        <a:pt x="25100" y="268333"/>
                        <a:pt x="26308" y="270324"/>
                      </a:cubicBezTo>
                      <a:cubicBezTo>
                        <a:pt x="-8022" y="303617"/>
                        <a:pt x="-8863" y="358435"/>
                        <a:pt x="24430" y="392765"/>
                      </a:cubicBezTo>
                      <a:cubicBezTo>
                        <a:pt x="31920" y="400489"/>
                        <a:pt x="40784" y="406748"/>
                        <a:pt x="50567" y="411224"/>
                      </a:cubicBezTo>
                      <a:lnTo>
                        <a:pt x="50567" y="411942"/>
                      </a:lnTo>
                      <a:cubicBezTo>
                        <a:pt x="50518" y="455796"/>
                        <a:pt x="86026" y="491389"/>
                        <a:pt x="129881" y="491443"/>
                      </a:cubicBezTo>
                      <a:lnTo>
                        <a:pt x="129979" y="491443"/>
                      </a:lnTo>
                      <a:cubicBezTo>
                        <a:pt x="135692" y="491442"/>
                        <a:pt x="141389" y="490824"/>
                        <a:pt x="146970" y="489599"/>
                      </a:cubicBezTo>
                      <a:cubicBezTo>
                        <a:pt x="155920" y="518157"/>
                        <a:pt x="186327" y="534053"/>
                        <a:pt x="214884" y="525103"/>
                      </a:cubicBezTo>
                      <a:cubicBezTo>
                        <a:pt x="237492" y="518018"/>
                        <a:pt x="252877" y="497067"/>
                        <a:pt x="252868" y="473375"/>
                      </a:cubicBezTo>
                      <a:lnTo>
                        <a:pt x="252868" y="72282"/>
                      </a:lnTo>
                      <a:cubicBezTo>
                        <a:pt x="252877" y="32374"/>
                        <a:pt x="220535" y="14"/>
                        <a:pt x="180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solidFill>
                    <a:schemeClr val="accent4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Bahnschrift SemiBold SemiConden" panose="020B0502040204020203" pitchFamily="34" charset="0"/>
                  </a:endParaRP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B06BF494-2BE9-F747-8B9C-038650BFCB5F}"/>
                    </a:ext>
                  </a:extLst>
                </p:cNvPr>
                <p:cNvSpPr/>
                <p:nvPr/>
              </p:nvSpPr>
              <p:spPr>
                <a:xfrm>
                  <a:off x="6137599" y="4114052"/>
                  <a:ext cx="116322" cy="116412"/>
                </a:xfrm>
                <a:custGeom>
                  <a:avLst/>
                  <a:gdLst>
                    <a:gd name="connsiteX0" fmla="*/ 64198 w 116322"/>
                    <a:gd name="connsiteY0" fmla="*/ 116412 h 116412"/>
                    <a:gd name="connsiteX1" fmla="*/ 55225 w 116322"/>
                    <a:gd name="connsiteY1" fmla="*/ 106909 h 116412"/>
                    <a:gd name="connsiteX2" fmla="*/ 50999 w 116322"/>
                    <a:gd name="connsiteY2" fmla="*/ 106493 h 116412"/>
                    <a:gd name="connsiteX3" fmla="*/ 40395 w 116322"/>
                    <a:gd name="connsiteY3" fmla="*/ 113990 h 116412"/>
                    <a:gd name="connsiteX4" fmla="*/ 21258 w 116322"/>
                    <a:gd name="connsiteY4" fmla="*/ 103687 h 116412"/>
                    <a:gd name="connsiteX5" fmla="*/ 21739 w 116322"/>
                    <a:gd name="connsiteY5" fmla="*/ 90538 h 116412"/>
                    <a:gd name="connsiteX6" fmla="*/ 19096 w 116322"/>
                    <a:gd name="connsiteY6" fmla="*/ 87275 h 116412"/>
                    <a:gd name="connsiteX7" fmla="*/ 6273 w 116322"/>
                    <a:gd name="connsiteY7" fmla="*/ 85105 h 116412"/>
                    <a:gd name="connsiteX8" fmla="*/ 0 w 116322"/>
                    <a:gd name="connsiteY8" fmla="*/ 64361 h 116412"/>
                    <a:gd name="connsiteX9" fmla="*/ 9495 w 116322"/>
                    <a:gd name="connsiteY9" fmla="*/ 55388 h 116412"/>
                    <a:gd name="connsiteX10" fmla="*/ 9903 w 116322"/>
                    <a:gd name="connsiteY10" fmla="*/ 51211 h 116412"/>
                    <a:gd name="connsiteX11" fmla="*/ 2268 w 116322"/>
                    <a:gd name="connsiteY11" fmla="*/ 40509 h 116412"/>
                    <a:gd name="connsiteX12" fmla="*/ 12676 w 116322"/>
                    <a:gd name="connsiteY12" fmla="*/ 21339 h 116412"/>
                    <a:gd name="connsiteX13" fmla="*/ 25728 w 116322"/>
                    <a:gd name="connsiteY13" fmla="*/ 21731 h 116412"/>
                    <a:gd name="connsiteX14" fmla="*/ 29056 w 116322"/>
                    <a:gd name="connsiteY14" fmla="*/ 19064 h 116412"/>
                    <a:gd name="connsiteX15" fmla="*/ 31275 w 116322"/>
                    <a:gd name="connsiteY15" fmla="*/ 6273 h 116412"/>
                    <a:gd name="connsiteX16" fmla="*/ 51986 w 116322"/>
                    <a:gd name="connsiteY16" fmla="*/ 0 h 116412"/>
                    <a:gd name="connsiteX17" fmla="*/ 60959 w 116322"/>
                    <a:gd name="connsiteY17" fmla="*/ 9430 h 116412"/>
                    <a:gd name="connsiteX18" fmla="*/ 65201 w 116322"/>
                    <a:gd name="connsiteY18" fmla="*/ 9854 h 116412"/>
                    <a:gd name="connsiteX19" fmla="*/ 75854 w 116322"/>
                    <a:gd name="connsiteY19" fmla="*/ 2382 h 116412"/>
                    <a:gd name="connsiteX20" fmla="*/ 94951 w 116322"/>
                    <a:gd name="connsiteY20" fmla="*/ 12652 h 116412"/>
                    <a:gd name="connsiteX21" fmla="*/ 94551 w 116322"/>
                    <a:gd name="connsiteY21" fmla="*/ 25704 h 116412"/>
                    <a:gd name="connsiteX22" fmla="*/ 97218 w 116322"/>
                    <a:gd name="connsiteY22" fmla="*/ 28966 h 116412"/>
                    <a:gd name="connsiteX23" fmla="*/ 110050 w 116322"/>
                    <a:gd name="connsiteY23" fmla="*/ 31144 h 116412"/>
                    <a:gd name="connsiteX24" fmla="*/ 116323 w 116322"/>
                    <a:gd name="connsiteY24" fmla="*/ 51905 h 116412"/>
                    <a:gd name="connsiteX25" fmla="*/ 106803 w 116322"/>
                    <a:gd name="connsiteY25" fmla="*/ 60878 h 116412"/>
                    <a:gd name="connsiteX26" fmla="*/ 106346 w 116322"/>
                    <a:gd name="connsiteY26" fmla="*/ 65234 h 116412"/>
                    <a:gd name="connsiteX27" fmla="*/ 113827 w 116322"/>
                    <a:gd name="connsiteY27" fmla="*/ 75838 h 116412"/>
                    <a:gd name="connsiteX28" fmla="*/ 103467 w 116322"/>
                    <a:gd name="connsiteY28" fmla="*/ 94951 h 116412"/>
                    <a:gd name="connsiteX29" fmla="*/ 90472 w 116322"/>
                    <a:gd name="connsiteY29" fmla="*/ 94567 h 116412"/>
                    <a:gd name="connsiteX30" fmla="*/ 87160 w 116322"/>
                    <a:gd name="connsiteY30" fmla="*/ 97284 h 116412"/>
                    <a:gd name="connsiteX31" fmla="*/ 84885 w 116322"/>
                    <a:gd name="connsiteY31" fmla="*/ 110139 h 116412"/>
                    <a:gd name="connsiteX32" fmla="*/ 62297 w 116322"/>
                    <a:gd name="connsiteY32" fmla="*/ 90586 h 116412"/>
                    <a:gd name="connsiteX33" fmla="*/ 69149 w 116322"/>
                    <a:gd name="connsiteY33" fmla="*/ 97863 h 116412"/>
                    <a:gd name="connsiteX34" fmla="*/ 70577 w 116322"/>
                    <a:gd name="connsiteY34" fmla="*/ 97439 h 116412"/>
                    <a:gd name="connsiteX35" fmla="*/ 72290 w 116322"/>
                    <a:gd name="connsiteY35" fmla="*/ 87568 h 116412"/>
                    <a:gd name="connsiteX36" fmla="*/ 75349 w 116322"/>
                    <a:gd name="connsiteY36" fmla="*/ 85635 h 116412"/>
                    <a:gd name="connsiteX37" fmla="*/ 81377 w 116322"/>
                    <a:gd name="connsiteY37" fmla="*/ 80684 h 116412"/>
                    <a:gd name="connsiteX38" fmla="*/ 83889 w 116322"/>
                    <a:gd name="connsiteY38" fmla="*/ 78049 h 116412"/>
                    <a:gd name="connsiteX39" fmla="*/ 93874 w 116322"/>
                    <a:gd name="connsiteY39" fmla="*/ 78351 h 116412"/>
                    <a:gd name="connsiteX40" fmla="*/ 94592 w 116322"/>
                    <a:gd name="connsiteY40" fmla="*/ 77021 h 116412"/>
                    <a:gd name="connsiteX41" fmla="*/ 88816 w 116322"/>
                    <a:gd name="connsiteY41" fmla="*/ 68864 h 116412"/>
                    <a:gd name="connsiteX42" fmla="*/ 89632 w 116322"/>
                    <a:gd name="connsiteY42" fmla="*/ 65283 h 116412"/>
                    <a:gd name="connsiteX43" fmla="*/ 90448 w 116322"/>
                    <a:gd name="connsiteY43" fmla="*/ 57444 h 116412"/>
                    <a:gd name="connsiteX44" fmla="*/ 90391 w 116322"/>
                    <a:gd name="connsiteY44" fmla="*/ 53838 h 116412"/>
                    <a:gd name="connsiteX45" fmla="*/ 97651 w 116322"/>
                    <a:gd name="connsiteY45" fmla="*/ 47010 h 116412"/>
                    <a:gd name="connsiteX46" fmla="*/ 97227 w 116322"/>
                    <a:gd name="connsiteY46" fmla="*/ 45599 h 116412"/>
                    <a:gd name="connsiteX47" fmla="*/ 87356 w 116322"/>
                    <a:gd name="connsiteY47" fmla="*/ 43968 h 116412"/>
                    <a:gd name="connsiteX48" fmla="*/ 85415 w 116322"/>
                    <a:gd name="connsiteY48" fmla="*/ 40876 h 116412"/>
                    <a:gd name="connsiteX49" fmla="*/ 80520 w 116322"/>
                    <a:gd name="connsiteY49" fmla="*/ 34848 h 116412"/>
                    <a:gd name="connsiteX50" fmla="*/ 77902 w 116322"/>
                    <a:gd name="connsiteY50" fmla="*/ 32335 h 116412"/>
                    <a:gd name="connsiteX51" fmla="*/ 78212 w 116322"/>
                    <a:gd name="connsiteY51" fmla="*/ 22302 h 116412"/>
                    <a:gd name="connsiteX52" fmla="*/ 76866 w 116322"/>
                    <a:gd name="connsiteY52" fmla="*/ 21576 h 116412"/>
                    <a:gd name="connsiteX53" fmla="*/ 68709 w 116322"/>
                    <a:gd name="connsiteY53" fmla="*/ 27286 h 116412"/>
                    <a:gd name="connsiteX54" fmla="*/ 65193 w 116322"/>
                    <a:gd name="connsiteY54" fmla="*/ 26470 h 116412"/>
                    <a:gd name="connsiteX55" fmla="*/ 57435 w 116322"/>
                    <a:gd name="connsiteY55" fmla="*/ 25704 h 116412"/>
                    <a:gd name="connsiteX56" fmla="*/ 53830 w 116322"/>
                    <a:gd name="connsiteY56" fmla="*/ 25777 h 116412"/>
                    <a:gd name="connsiteX57" fmla="*/ 46994 w 116322"/>
                    <a:gd name="connsiteY57" fmla="*/ 18558 h 116412"/>
                    <a:gd name="connsiteX58" fmla="*/ 45558 w 116322"/>
                    <a:gd name="connsiteY58" fmla="*/ 18990 h 116412"/>
                    <a:gd name="connsiteX59" fmla="*/ 43837 w 116322"/>
                    <a:gd name="connsiteY59" fmla="*/ 28918 h 116412"/>
                    <a:gd name="connsiteX60" fmla="*/ 40705 w 116322"/>
                    <a:gd name="connsiteY60" fmla="*/ 30851 h 116412"/>
                    <a:gd name="connsiteX61" fmla="*/ 34644 w 116322"/>
                    <a:gd name="connsiteY61" fmla="*/ 35704 h 116412"/>
                    <a:gd name="connsiteX62" fmla="*/ 32140 w 116322"/>
                    <a:gd name="connsiteY62" fmla="*/ 38274 h 116412"/>
                    <a:gd name="connsiteX63" fmla="*/ 22171 w 116322"/>
                    <a:gd name="connsiteY63" fmla="*/ 37980 h 116412"/>
                    <a:gd name="connsiteX64" fmla="*/ 21421 w 116322"/>
                    <a:gd name="connsiteY64" fmla="*/ 39359 h 116412"/>
                    <a:gd name="connsiteX65" fmla="*/ 27237 w 116322"/>
                    <a:gd name="connsiteY65" fmla="*/ 47516 h 116412"/>
                    <a:gd name="connsiteX66" fmla="*/ 26421 w 116322"/>
                    <a:gd name="connsiteY66" fmla="*/ 51056 h 116412"/>
                    <a:gd name="connsiteX67" fmla="*/ 25663 w 116322"/>
                    <a:gd name="connsiteY67" fmla="*/ 58822 h 116412"/>
                    <a:gd name="connsiteX68" fmla="*/ 25744 w 116322"/>
                    <a:gd name="connsiteY68" fmla="*/ 62452 h 116412"/>
                    <a:gd name="connsiteX69" fmla="*/ 18460 w 116322"/>
                    <a:gd name="connsiteY69" fmla="*/ 69312 h 116412"/>
                    <a:gd name="connsiteX70" fmla="*/ 18884 w 116322"/>
                    <a:gd name="connsiteY70" fmla="*/ 70715 h 116412"/>
                    <a:gd name="connsiteX71" fmla="*/ 28738 w 116322"/>
                    <a:gd name="connsiteY71" fmla="*/ 72347 h 116412"/>
                    <a:gd name="connsiteX72" fmla="*/ 30688 w 116322"/>
                    <a:gd name="connsiteY72" fmla="*/ 75438 h 116412"/>
                    <a:gd name="connsiteX73" fmla="*/ 35582 w 116322"/>
                    <a:gd name="connsiteY73" fmla="*/ 81467 h 116412"/>
                    <a:gd name="connsiteX74" fmla="*/ 38217 w 116322"/>
                    <a:gd name="connsiteY74" fmla="*/ 84004 h 116412"/>
                    <a:gd name="connsiteX75" fmla="*/ 37923 w 116322"/>
                    <a:gd name="connsiteY75" fmla="*/ 94135 h 116412"/>
                    <a:gd name="connsiteX76" fmla="*/ 39236 w 116322"/>
                    <a:gd name="connsiteY76" fmla="*/ 94845 h 116412"/>
                    <a:gd name="connsiteX77" fmla="*/ 47394 w 116322"/>
                    <a:gd name="connsiteY77" fmla="*/ 89094 h 116412"/>
                    <a:gd name="connsiteX78" fmla="*/ 50926 w 116322"/>
                    <a:gd name="connsiteY78" fmla="*/ 89909 h 116412"/>
                    <a:gd name="connsiteX79" fmla="*/ 58667 w 116322"/>
                    <a:gd name="connsiteY79" fmla="*/ 90684 h 116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</a:cxnLst>
                  <a:rect l="l" t="t" r="r" b="b"/>
                  <a:pathLst>
                    <a:path w="116322" h="116412">
                      <a:moveTo>
                        <a:pt x="64198" y="116412"/>
                      </a:moveTo>
                      <a:lnTo>
                        <a:pt x="55225" y="106909"/>
                      </a:lnTo>
                      <a:cubicBezTo>
                        <a:pt x="53814" y="106836"/>
                        <a:pt x="52402" y="106689"/>
                        <a:pt x="50999" y="106493"/>
                      </a:cubicBezTo>
                      <a:lnTo>
                        <a:pt x="40395" y="113990"/>
                      </a:lnTo>
                      <a:lnTo>
                        <a:pt x="21258" y="103687"/>
                      </a:lnTo>
                      <a:lnTo>
                        <a:pt x="21739" y="90538"/>
                      </a:lnTo>
                      <a:cubicBezTo>
                        <a:pt x="20809" y="89493"/>
                        <a:pt x="19928" y="88406"/>
                        <a:pt x="19096" y="87275"/>
                      </a:cubicBezTo>
                      <a:lnTo>
                        <a:pt x="6273" y="85105"/>
                      </a:lnTo>
                      <a:lnTo>
                        <a:pt x="0" y="64361"/>
                      </a:lnTo>
                      <a:lnTo>
                        <a:pt x="9495" y="55388"/>
                      </a:lnTo>
                      <a:cubicBezTo>
                        <a:pt x="9568" y="53985"/>
                        <a:pt x="9707" y="52598"/>
                        <a:pt x="9903" y="51211"/>
                      </a:cubicBezTo>
                      <a:lnTo>
                        <a:pt x="2268" y="40509"/>
                      </a:lnTo>
                      <a:lnTo>
                        <a:pt x="12676" y="21339"/>
                      </a:lnTo>
                      <a:lnTo>
                        <a:pt x="25728" y="21731"/>
                      </a:lnTo>
                      <a:cubicBezTo>
                        <a:pt x="26797" y="20801"/>
                        <a:pt x="27906" y="19904"/>
                        <a:pt x="29056" y="19064"/>
                      </a:cubicBezTo>
                      <a:lnTo>
                        <a:pt x="31275" y="6273"/>
                      </a:lnTo>
                      <a:lnTo>
                        <a:pt x="51986" y="0"/>
                      </a:lnTo>
                      <a:lnTo>
                        <a:pt x="60959" y="9430"/>
                      </a:lnTo>
                      <a:cubicBezTo>
                        <a:pt x="62379" y="9511"/>
                        <a:pt x="63790" y="9650"/>
                        <a:pt x="65201" y="9854"/>
                      </a:cubicBezTo>
                      <a:lnTo>
                        <a:pt x="75854" y="2382"/>
                      </a:lnTo>
                      <a:lnTo>
                        <a:pt x="94951" y="12652"/>
                      </a:lnTo>
                      <a:lnTo>
                        <a:pt x="94551" y="25704"/>
                      </a:lnTo>
                      <a:cubicBezTo>
                        <a:pt x="95491" y="26758"/>
                        <a:pt x="96381" y="27846"/>
                        <a:pt x="97218" y="28966"/>
                      </a:cubicBezTo>
                      <a:lnTo>
                        <a:pt x="110050" y="31144"/>
                      </a:lnTo>
                      <a:lnTo>
                        <a:pt x="116323" y="51905"/>
                      </a:lnTo>
                      <a:lnTo>
                        <a:pt x="106803" y="60878"/>
                      </a:lnTo>
                      <a:cubicBezTo>
                        <a:pt x="106713" y="62338"/>
                        <a:pt x="106558" y="63790"/>
                        <a:pt x="106346" y="65234"/>
                      </a:cubicBezTo>
                      <a:lnTo>
                        <a:pt x="113827" y="75838"/>
                      </a:lnTo>
                      <a:lnTo>
                        <a:pt x="103467" y="94951"/>
                      </a:lnTo>
                      <a:lnTo>
                        <a:pt x="90472" y="94567"/>
                      </a:lnTo>
                      <a:cubicBezTo>
                        <a:pt x="89385" y="95519"/>
                        <a:pt x="88280" y="96425"/>
                        <a:pt x="87160" y="97284"/>
                      </a:cubicBezTo>
                      <a:lnTo>
                        <a:pt x="84885" y="110139"/>
                      </a:lnTo>
                      <a:close/>
                      <a:moveTo>
                        <a:pt x="62297" y="90586"/>
                      </a:moveTo>
                      <a:lnTo>
                        <a:pt x="69149" y="97863"/>
                      </a:lnTo>
                      <a:lnTo>
                        <a:pt x="70577" y="97439"/>
                      </a:lnTo>
                      <a:lnTo>
                        <a:pt x="72290" y="87568"/>
                      </a:lnTo>
                      <a:lnTo>
                        <a:pt x="75349" y="85635"/>
                      </a:lnTo>
                      <a:cubicBezTo>
                        <a:pt x="77554" y="84238"/>
                        <a:pt x="79578" y="82575"/>
                        <a:pt x="81377" y="80684"/>
                      </a:cubicBezTo>
                      <a:lnTo>
                        <a:pt x="83889" y="78049"/>
                      </a:lnTo>
                      <a:lnTo>
                        <a:pt x="93874" y="78351"/>
                      </a:lnTo>
                      <a:lnTo>
                        <a:pt x="94592" y="77021"/>
                      </a:lnTo>
                      <a:lnTo>
                        <a:pt x="88816" y="68864"/>
                      </a:lnTo>
                      <a:lnTo>
                        <a:pt x="89632" y="65283"/>
                      </a:lnTo>
                      <a:cubicBezTo>
                        <a:pt x="90226" y="62713"/>
                        <a:pt x="90500" y="60080"/>
                        <a:pt x="90448" y="57444"/>
                      </a:cubicBezTo>
                      <a:lnTo>
                        <a:pt x="90391" y="53838"/>
                      </a:lnTo>
                      <a:lnTo>
                        <a:pt x="97651" y="47010"/>
                      </a:lnTo>
                      <a:lnTo>
                        <a:pt x="97227" y="45599"/>
                      </a:lnTo>
                      <a:lnTo>
                        <a:pt x="87356" y="43968"/>
                      </a:lnTo>
                      <a:lnTo>
                        <a:pt x="85415" y="40876"/>
                      </a:lnTo>
                      <a:cubicBezTo>
                        <a:pt x="84033" y="38676"/>
                        <a:pt x="82389" y="36652"/>
                        <a:pt x="80520" y="34848"/>
                      </a:cubicBezTo>
                      <a:lnTo>
                        <a:pt x="77902" y="32335"/>
                      </a:lnTo>
                      <a:lnTo>
                        <a:pt x="78212" y="22302"/>
                      </a:lnTo>
                      <a:lnTo>
                        <a:pt x="76866" y="21576"/>
                      </a:lnTo>
                      <a:lnTo>
                        <a:pt x="68709" y="27286"/>
                      </a:lnTo>
                      <a:lnTo>
                        <a:pt x="65193" y="26470"/>
                      </a:lnTo>
                      <a:cubicBezTo>
                        <a:pt x="62650" y="25884"/>
                        <a:pt x="60043" y="25626"/>
                        <a:pt x="57435" y="25704"/>
                      </a:cubicBezTo>
                      <a:lnTo>
                        <a:pt x="53830" y="25777"/>
                      </a:lnTo>
                      <a:lnTo>
                        <a:pt x="46994" y="18558"/>
                      </a:lnTo>
                      <a:lnTo>
                        <a:pt x="45558" y="18990"/>
                      </a:lnTo>
                      <a:lnTo>
                        <a:pt x="43837" y="28918"/>
                      </a:lnTo>
                      <a:lnTo>
                        <a:pt x="40705" y="30851"/>
                      </a:lnTo>
                      <a:cubicBezTo>
                        <a:pt x="38493" y="32213"/>
                        <a:pt x="36457" y="33844"/>
                        <a:pt x="34644" y="35704"/>
                      </a:cubicBezTo>
                      <a:lnTo>
                        <a:pt x="32140" y="38274"/>
                      </a:lnTo>
                      <a:lnTo>
                        <a:pt x="22171" y="37980"/>
                      </a:lnTo>
                      <a:lnTo>
                        <a:pt x="21421" y="39359"/>
                      </a:lnTo>
                      <a:lnTo>
                        <a:pt x="27237" y="47516"/>
                      </a:lnTo>
                      <a:lnTo>
                        <a:pt x="26421" y="51056"/>
                      </a:lnTo>
                      <a:cubicBezTo>
                        <a:pt x="25859" y="53605"/>
                        <a:pt x="25605" y="56213"/>
                        <a:pt x="25663" y="58822"/>
                      </a:cubicBezTo>
                      <a:lnTo>
                        <a:pt x="25744" y="62452"/>
                      </a:lnTo>
                      <a:lnTo>
                        <a:pt x="18460" y="69312"/>
                      </a:lnTo>
                      <a:lnTo>
                        <a:pt x="18884" y="70715"/>
                      </a:lnTo>
                      <a:lnTo>
                        <a:pt x="28738" y="72347"/>
                      </a:lnTo>
                      <a:lnTo>
                        <a:pt x="30688" y="75438"/>
                      </a:lnTo>
                      <a:cubicBezTo>
                        <a:pt x="32066" y="77640"/>
                        <a:pt x="33710" y="79665"/>
                        <a:pt x="35582" y="81467"/>
                      </a:cubicBezTo>
                      <a:lnTo>
                        <a:pt x="38217" y="84004"/>
                      </a:lnTo>
                      <a:lnTo>
                        <a:pt x="37923" y="94135"/>
                      </a:lnTo>
                      <a:lnTo>
                        <a:pt x="39236" y="94845"/>
                      </a:lnTo>
                      <a:lnTo>
                        <a:pt x="47394" y="89094"/>
                      </a:lnTo>
                      <a:lnTo>
                        <a:pt x="50926" y="89909"/>
                      </a:lnTo>
                      <a:cubicBezTo>
                        <a:pt x="53461" y="90505"/>
                        <a:pt x="56064" y="90765"/>
                        <a:pt x="58667" y="906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solidFill>
                    <a:schemeClr val="accent4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Bahnschrift SemiBold SemiConden" panose="020B0502040204020203" pitchFamily="34" charset="0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BAB55562-3E22-F2C4-414B-F23830893605}"/>
                    </a:ext>
                  </a:extLst>
                </p:cNvPr>
                <p:cNvSpPr/>
                <p:nvPr/>
              </p:nvSpPr>
              <p:spPr>
                <a:xfrm>
                  <a:off x="6180816" y="4157319"/>
                  <a:ext cx="29847" cy="29843"/>
                </a:xfrm>
                <a:custGeom>
                  <a:avLst/>
                  <a:gdLst>
                    <a:gd name="connsiteX0" fmla="*/ 14912 w 29847"/>
                    <a:gd name="connsiteY0" fmla="*/ 0 h 29843"/>
                    <a:gd name="connsiteX1" fmla="*/ 10613 w 29847"/>
                    <a:gd name="connsiteY1" fmla="*/ 636 h 29843"/>
                    <a:gd name="connsiteX2" fmla="*/ 10613 w 29847"/>
                    <a:gd name="connsiteY2" fmla="*/ 636 h 29843"/>
                    <a:gd name="connsiteX3" fmla="*/ 640 w 29847"/>
                    <a:gd name="connsiteY3" fmla="*/ 19230 h 29843"/>
                    <a:gd name="connsiteX4" fmla="*/ 19235 w 29847"/>
                    <a:gd name="connsiteY4" fmla="*/ 29203 h 29843"/>
                    <a:gd name="connsiteX5" fmla="*/ 29207 w 29847"/>
                    <a:gd name="connsiteY5" fmla="*/ 10609 h 29843"/>
                    <a:gd name="connsiteX6" fmla="*/ 14920 w 29847"/>
                    <a:gd name="connsiteY6" fmla="*/ 0 h 29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847" h="29843">
                      <a:moveTo>
                        <a:pt x="14912" y="0"/>
                      </a:moveTo>
                      <a:cubicBezTo>
                        <a:pt x="13456" y="1"/>
                        <a:pt x="12007" y="215"/>
                        <a:pt x="10613" y="636"/>
                      </a:cubicBezTo>
                      <a:lnTo>
                        <a:pt x="10613" y="636"/>
                      </a:lnTo>
                      <a:cubicBezTo>
                        <a:pt x="2725" y="3017"/>
                        <a:pt x="-1740" y="11342"/>
                        <a:pt x="640" y="19230"/>
                      </a:cubicBezTo>
                      <a:cubicBezTo>
                        <a:pt x="3021" y="27119"/>
                        <a:pt x="11346" y="31583"/>
                        <a:pt x="19235" y="29203"/>
                      </a:cubicBezTo>
                      <a:cubicBezTo>
                        <a:pt x="27123" y="26823"/>
                        <a:pt x="31588" y="18497"/>
                        <a:pt x="29207" y="10609"/>
                      </a:cubicBezTo>
                      <a:cubicBezTo>
                        <a:pt x="27305" y="4309"/>
                        <a:pt x="21501" y="-2"/>
                        <a:pt x="1492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Bahnschrift SemiBold SemiConden" panose="020B0502040204020203" pitchFamily="34" charset="0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BE60FF7F-DEB3-95C4-3CEF-5B4E41CB4F7B}"/>
                    </a:ext>
                  </a:extLst>
                </p:cNvPr>
                <p:cNvSpPr/>
                <p:nvPr/>
              </p:nvSpPr>
              <p:spPr>
                <a:xfrm>
                  <a:off x="6115052" y="4234503"/>
                  <a:ext cx="116216" cy="116387"/>
                </a:xfrm>
                <a:custGeom>
                  <a:avLst/>
                  <a:gdLst>
                    <a:gd name="connsiteX0" fmla="*/ 64198 w 116216"/>
                    <a:gd name="connsiteY0" fmla="*/ 116388 h 116387"/>
                    <a:gd name="connsiteX1" fmla="*/ 55225 w 116216"/>
                    <a:gd name="connsiteY1" fmla="*/ 106885 h 116387"/>
                    <a:gd name="connsiteX2" fmla="*/ 50999 w 116216"/>
                    <a:gd name="connsiteY2" fmla="*/ 106461 h 116387"/>
                    <a:gd name="connsiteX3" fmla="*/ 40395 w 116216"/>
                    <a:gd name="connsiteY3" fmla="*/ 113965 h 116387"/>
                    <a:gd name="connsiteX4" fmla="*/ 21266 w 116216"/>
                    <a:gd name="connsiteY4" fmla="*/ 103654 h 116387"/>
                    <a:gd name="connsiteX5" fmla="*/ 21747 w 116216"/>
                    <a:gd name="connsiteY5" fmla="*/ 90513 h 116387"/>
                    <a:gd name="connsiteX6" fmla="*/ 19088 w 116216"/>
                    <a:gd name="connsiteY6" fmla="*/ 87250 h 116387"/>
                    <a:gd name="connsiteX7" fmla="*/ 6273 w 116216"/>
                    <a:gd name="connsiteY7" fmla="*/ 85080 h 116387"/>
                    <a:gd name="connsiteX8" fmla="*/ 0 w 116216"/>
                    <a:gd name="connsiteY8" fmla="*/ 64328 h 116387"/>
                    <a:gd name="connsiteX9" fmla="*/ 9495 w 116216"/>
                    <a:gd name="connsiteY9" fmla="*/ 55355 h 116387"/>
                    <a:gd name="connsiteX10" fmla="*/ 9903 w 116216"/>
                    <a:gd name="connsiteY10" fmla="*/ 51171 h 116387"/>
                    <a:gd name="connsiteX11" fmla="*/ 2202 w 116216"/>
                    <a:gd name="connsiteY11" fmla="*/ 40509 h 116387"/>
                    <a:gd name="connsiteX12" fmla="*/ 12619 w 116216"/>
                    <a:gd name="connsiteY12" fmla="*/ 21348 h 116387"/>
                    <a:gd name="connsiteX13" fmla="*/ 25671 w 116216"/>
                    <a:gd name="connsiteY13" fmla="*/ 21739 h 116387"/>
                    <a:gd name="connsiteX14" fmla="*/ 28991 w 116216"/>
                    <a:gd name="connsiteY14" fmla="*/ 19072 h 116387"/>
                    <a:gd name="connsiteX15" fmla="*/ 31218 w 116216"/>
                    <a:gd name="connsiteY15" fmla="*/ 6273 h 116387"/>
                    <a:gd name="connsiteX16" fmla="*/ 51921 w 116216"/>
                    <a:gd name="connsiteY16" fmla="*/ 0 h 116387"/>
                    <a:gd name="connsiteX17" fmla="*/ 60853 w 116216"/>
                    <a:gd name="connsiteY17" fmla="*/ 9430 h 116387"/>
                    <a:gd name="connsiteX18" fmla="*/ 65095 w 116216"/>
                    <a:gd name="connsiteY18" fmla="*/ 9854 h 116387"/>
                    <a:gd name="connsiteX19" fmla="*/ 75748 w 116216"/>
                    <a:gd name="connsiteY19" fmla="*/ 2382 h 116387"/>
                    <a:gd name="connsiteX20" fmla="*/ 94836 w 116216"/>
                    <a:gd name="connsiteY20" fmla="*/ 12660 h 116387"/>
                    <a:gd name="connsiteX21" fmla="*/ 94445 w 116216"/>
                    <a:gd name="connsiteY21" fmla="*/ 25712 h 116387"/>
                    <a:gd name="connsiteX22" fmla="*/ 97112 w 116216"/>
                    <a:gd name="connsiteY22" fmla="*/ 28975 h 116387"/>
                    <a:gd name="connsiteX23" fmla="*/ 109944 w 116216"/>
                    <a:gd name="connsiteY23" fmla="*/ 31144 h 116387"/>
                    <a:gd name="connsiteX24" fmla="*/ 116217 w 116216"/>
                    <a:gd name="connsiteY24" fmla="*/ 51905 h 116387"/>
                    <a:gd name="connsiteX25" fmla="*/ 106697 w 116216"/>
                    <a:gd name="connsiteY25" fmla="*/ 60878 h 116387"/>
                    <a:gd name="connsiteX26" fmla="*/ 106232 w 116216"/>
                    <a:gd name="connsiteY26" fmla="*/ 65234 h 116387"/>
                    <a:gd name="connsiteX27" fmla="*/ 113712 w 116216"/>
                    <a:gd name="connsiteY27" fmla="*/ 75838 h 116387"/>
                    <a:gd name="connsiteX28" fmla="*/ 103434 w 116216"/>
                    <a:gd name="connsiteY28" fmla="*/ 94951 h 116387"/>
                    <a:gd name="connsiteX29" fmla="*/ 90440 w 116216"/>
                    <a:gd name="connsiteY29" fmla="*/ 94559 h 116387"/>
                    <a:gd name="connsiteX30" fmla="*/ 87128 w 116216"/>
                    <a:gd name="connsiteY30" fmla="*/ 97275 h 116387"/>
                    <a:gd name="connsiteX31" fmla="*/ 84893 w 116216"/>
                    <a:gd name="connsiteY31" fmla="*/ 110123 h 116387"/>
                    <a:gd name="connsiteX32" fmla="*/ 62289 w 116216"/>
                    <a:gd name="connsiteY32" fmla="*/ 90554 h 116387"/>
                    <a:gd name="connsiteX33" fmla="*/ 69141 w 116216"/>
                    <a:gd name="connsiteY33" fmla="*/ 97838 h 116387"/>
                    <a:gd name="connsiteX34" fmla="*/ 70560 w 116216"/>
                    <a:gd name="connsiteY34" fmla="*/ 97406 h 116387"/>
                    <a:gd name="connsiteX35" fmla="*/ 72273 w 116216"/>
                    <a:gd name="connsiteY35" fmla="*/ 87536 h 116387"/>
                    <a:gd name="connsiteX36" fmla="*/ 75332 w 116216"/>
                    <a:gd name="connsiteY36" fmla="*/ 85602 h 116387"/>
                    <a:gd name="connsiteX37" fmla="*/ 81377 w 116216"/>
                    <a:gd name="connsiteY37" fmla="*/ 80651 h 116387"/>
                    <a:gd name="connsiteX38" fmla="*/ 83889 w 116216"/>
                    <a:gd name="connsiteY38" fmla="*/ 78024 h 116387"/>
                    <a:gd name="connsiteX39" fmla="*/ 93866 w 116216"/>
                    <a:gd name="connsiteY39" fmla="*/ 78326 h 116387"/>
                    <a:gd name="connsiteX40" fmla="*/ 94584 w 116216"/>
                    <a:gd name="connsiteY40" fmla="*/ 76988 h 116387"/>
                    <a:gd name="connsiteX41" fmla="*/ 88808 w 116216"/>
                    <a:gd name="connsiteY41" fmla="*/ 68831 h 116387"/>
                    <a:gd name="connsiteX42" fmla="*/ 89624 w 116216"/>
                    <a:gd name="connsiteY42" fmla="*/ 65250 h 116387"/>
                    <a:gd name="connsiteX43" fmla="*/ 90440 w 116216"/>
                    <a:gd name="connsiteY43" fmla="*/ 57411 h 116387"/>
                    <a:gd name="connsiteX44" fmla="*/ 90383 w 116216"/>
                    <a:gd name="connsiteY44" fmla="*/ 53814 h 116387"/>
                    <a:gd name="connsiteX45" fmla="*/ 97643 w 116216"/>
                    <a:gd name="connsiteY45" fmla="*/ 46978 h 116387"/>
                    <a:gd name="connsiteX46" fmla="*/ 97218 w 116216"/>
                    <a:gd name="connsiteY46" fmla="*/ 45567 h 116387"/>
                    <a:gd name="connsiteX47" fmla="*/ 87348 w 116216"/>
                    <a:gd name="connsiteY47" fmla="*/ 43935 h 116387"/>
                    <a:gd name="connsiteX48" fmla="*/ 85407 w 116216"/>
                    <a:gd name="connsiteY48" fmla="*/ 40811 h 116387"/>
                    <a:gd name="connsiteX49" fmla="*/ 80512 w 116216"/>
                    <a:gd name="connsiteY49" fmla="*/ 34791 h 116387"/>
                    <a:gd name="connsiteX50" fmla="*/ 77902 w 116216"/>
                    <a:gd name="connsiteY50" fmla="*/ 32278 h 116387"/>
                    <a:gd name="connsiteX51" fmla="*/ 78204 w 116216"/>
                    <a:gd name="connsiteY51" fmla="*/ 22245 h 116387"/>
                    <a:gd name="connsiteX52" fmla="*/ 76858 w 116216"/>
                    <a:gd name="connsiteY52" fmla="*/ 21519 h 116387"/>
                    <a:gd name="connsiteX53" fmla="*/ 68701 w 116216"/>
                    <a:gd name="connsiteY53" fmla="*/ 27229 h 116387"/>
                    <a:gd name="connsiteX54" fmla="*/ 65185 w 116216"/>
                    <a:gd name="connsiteY54" fmla="*/ 26413 h 116387"/>
                    <a:gd name="connsiteX55" fmla="*/ 57435 w 116216"/>
                    <a:gd name="connsiteY55" fmla="*/ 25638 h 116387"/>
                    <a:gd name="connsiteX56" fmla="*/ 53822 w 116216"/>
                    <a:gd name="connsiteY56" fmla="*/ 25712 h 116387"/>
                    <a:gd name="connsiteX57" fmla="*/ 46994 w 116216"/>
                    <a:gd name="connsiteY57" fmla="*/ 18493 h 116387"/>
                    <a:gd name="connsiteX58" fmla="*/ 45550 w 116216"/>
                    <a:gd name="connsiteY58" fmla="*/ 18933 h 116387"/>
                    <a:gd name="connsiteX59" fmla="*/ 43829 w 116216"/>
                    <a:gd name="connsiteY59" fmla="*/ 28844 h 116387"/>
                    <a:gd name="connsiteX60" fmla="*/ 40713 w 116216"/>
                    <a:gd name="connsiteY60" fmla="*/ 30777 h 116387"/>
                    <a:gd name="connsiteX61" fmla="*/ 34619 w 116216"/>
                    <a:gd name="connsiteY61" fmla="*/ 35672 h 116387"/>
                    <a:gd name="connsiteX62" fmla="*/ 32115 w 116216"/>
                    <a:gd name="connsiteY62" fmla="*/ 38225 h 116387"/>
                    <a:gd name="connsiteX63" fmla="*/ 22171 w 116216"/>
                    <a:gd name="connsiteY63" fmla="*/ 37931 h 116387"/>
                    <a:gd name="connsiteX64" fmla="*/ 21413 w 116216"/>
                    <a:gd name="connsiteY64" fmla="*/ 39310 h 116387"/>
                    <a:gd name="connsiteX65" fmla="*/ 27229 w 116216"/>
                    <a:gd name="connsiteY65" fmla="*/ 47467 h 116387"/>
                    <a:gd name="connsiteX66" fmla="*/ 26413 w 116216"/>
                    <a:gd name="connsiteY66" fmla="*/ 51007 h 116387"/>
                    <a:gd name="connsiteX67" fmla="*/ 25646 w 116216"/>
                    <a:gd name="connsiteY67" fmla="*/ 58773 h 116387"/>
                    <a:gd name="connsiteX68" fmla="*/ 25736 w 116216"/>
                    <a:gd name="connsiteY68" fmla="*/ 62403 h 116387"/>
                    <a:gd name="connsiteX69" fmla="*/ 18452 w 116216"/>
                    <a:gd name="connsiteY69" fmla="*/ 69272 h 116387"/>
                    <a:gd name="connsiteX70" fmla="*/ 18876 w 116216"/>
                    <a:gd name="connsiteY70" fmla="*/ 70675 h 116387"/>
                    <a:gd name="connsiteX71" fmla="*/ 28730 w 116216"/>
                    <a:gd name="connsiteY71" fmla="*/ 72306 h 116387"/>
                    <a:gd name="connsiteX72" fmla="*/ 30679 w 116216"/>
                    <a:gd name="connsiteY72" fmla="*/ 75398 h 116387"/>
                    <a:gd name="connsiteX73" fmla="*/ 35574 w 116216"/>
                    <a:gd name="connsiteY73" fmla="*/ 81418 h 116387"/>
                    <a:gd name="connsiteX74" fmla="*/ 38209 w 116216"/>
                    <a:gd name="connsiteY74" fmla="*/ 83955 h 116387"/>
                    <a:gd name="connsiteX75" fmla="*/ 37842 w 116216"/>
                    <a:gd name="connsiteY75" fmla="*/ 94053 h 116387"/>
                    <a:gd name="connsiteX76" fmla="*/ 39147 w 116216"/>
                    <a:gd name="connsiteY76" fmla="*/ 94755 h 116387"/>
                    <a:gd name="connsiteX77" fmla="*/ 47304 w 116216"/>
                    <a:gd name="connsiteY77" fmla="*/ 89045 h 116387"/>
                    <a:gd name="connsiteX78" fmla="*/ 50836 w 116216"/>
                    <a:gd name="connsiteY78" fmla="*/ 89860 h 116387"/>
                    <a:gd name="connsiteX79" fmla="*/ 58577 w 116216"/>
                    <a:gd name="connsiteY79" fmla="*/ 90635 h 116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</a:cxnLst>
                  <a:rect l="l" t="t" r="r" b="b"/>
                  <a:pathLst>
                    <a:path w="116216" h="116387">
                      <a:moveTo>
                        <a:pt x="64198" y="116388"/>
                      </a:moveTo>
                      <a:lnTo>
                        <a:pt x="55225" y="106885"/>
                      </a:lnTo>
                      <a:cubicBezTo>
                        <a:pt x="53814" y="106803"/>
                        <a:pt x="52402" y="106664"/>
                        <a:pt x="50999" y="106461"/>
                      </a:cubicBezTo>
                      <a:lnTo>
                        <a:pt x="40395" y="113965"/>
                      </a:lnTo>
                      <a:lnTo>
                        <a:pt x="21266" y="103654"/>
                      </a:lnTo>
                      <a:lnTo>
                        <a:pt x="21747" y="90513"/>
                      </a:lnTo>
                      <a:cubicBezTo>
                        <a:pt x="20809" y="89469"/>
                        <a:pt x="19928" y="88376"/>
                        <a:pt x="19088" y="87250"/>
                      </a:cubicBezTo>
                      <a:lnTo>
                        <a:pt x="6273" y="85080"/>
                      </a:lnTo>
                      <a:lnTo>
                        <a:pt x="0" y="64328"/>
                      </a:lnTo>
                      <a:lnTo>
                        <a:pt x="9495" y="55355"/>
                      </a:lnTo>
                      <a:cubicBezTo>
                        <a:pt x="9568" y="53952"/>
                        <a:pt x="9707" y="52557"/>
                        <a:pt x="9903" y="51171"/>
                      </a:cubicBezTo>
                      <a:lnTo>
                        <a:pt x="2202" y="40509"/>
                      </a:lnTo>
                      <a:lnTo>
                        <a:pt x="12619" y="21348"/>
                      </a:lnTo>
                      <a:lnTo>
                        <a:pt x="25671" y="21739"/>
                      </a:lnTo>
                      <a:cubicBezTo>
                        <a:pt x="26731" y="20801"/>
                        <a:pt x="27849" y="19912"/>
                        <a:pt x="28991" y="19072"/>
                      </a:cubicBezTo>
                      <a:lnTo>
                        <a:pt x="31218" y="6273"/>
                      </a:lnTo>
                      <a:lnTo>
                        <a:pt x="51921" y="0"/>
                      </a:lnTo>
                      <a:lnTo>
                        <a:pt x="60853" y="9430"/>
                      </a:lnTo>
                      <a:cubicBezTo>
                        <a:pt x="62273" y="9511"/>
                        <a:pt x="63684" y="9658"/>
                        <a:pt x="65095" y="9854"/>
                      </a:cubicBezTo>
                      <a:lnTo>
                        <a:pt x="75748" y="2382"/>
                      </a:lnTo>
                      <a:lnTo>
                        <a:pt x="94836" y="12660"/>
                      </a:lnTo>
                      <a:lnTo>
                        <a:pt x="94445" y="25712"/>
                      </a:lnTo>
                      <a:cubicBezTo>
                        <a:pt x="95385" y="26766"/>
                        <a:pt x="96275" y="27855"/>
                        <a:pt x="97112" y="28975"/>
                      </a:cubicBezTo>
                      <a:lnTo>
                        <a:pt x="109944" y="31144"/>
                      </a:lnTo>
                      <a:lnTo>
                        <a:pt x="116217" y="51905"/>
                      </a:lnTo>
                      <a:lnTo>
                        <a:pt x="106697" y="60878"/>
                      </a:lnTo>
                      <a:cubicBezTo>
                        <a:pt x="106605" y="62340"/>
                        <a:pt x="106450" y="63792"/>
                        <a:pt x="106232" y="65234"/>
                      </a:cubicBezTo>
                      <a:lnTo>
                        <a:pt x="113712" y="75838"/>
                      </a:lnTo>
                      <a:lnTo>
                        <a:pt x="103434" y="94951"/>
                      </a:lnTo>
                      <a:lnTo>
                        <a:pt x="90440" y="94559"/>
                      </a:lnTo>
                      <a:cubicBezTo>
                        <a:pt x="89379" y="95513"/>
                        <a:pt x="88270" y="96419"/>
                        <a:pt x="87128" y="97275"/>
                      </a:cubicBezTo>
                      <a:lnTo>
                        <a:pt x="84893" y="110123"/>
                      </a:lnTo>
                      <a:close/>
                      <a:moveTo>
                        <a:pt x="62289" y="90554"/>
                      </a:moveTo>
                      <a:lnTo>
                        <a:pt x="69141" y="97838"/>
                      </a:lnTo>
                      <a:lnTo>
                        <a:pt x="70560" y="97406"/>
                      </a:lnTo>
                      <a:lnTo>
                        <a:pt x="72273" y="87536"/>
                      </a:lnTo>
                      <a:lnTo>
                        <a:pt x="75332" y="85602"/>
                      </a:lnTo>
                      <a:cubicBezTo>
                        <a:pt x="77541" y="84203"/>
                        <a:pt x="79570" y="82540"/>
                        <a:pt x="81377" y="80651"/>
                      </a:cubicBezTo>
                      <a:lnTo>
                        <a:pt x="83889" y="78024"/>
                      </a:lnTo>
                      <a:lnTo>
                        <a:pt x="93866" y="78326"/>
                      </a:lnTo>
                      <a:lnTo>
                        <a:pt x="94584" y="76988"/>
                      </a:lnTo>
                      <a:lnTo>
                        <a:pt x="88808" y="68831"/>
                      </a:lnTo>
                      <a:lnTo>
                        <a:pt x="89624" y="65250"/>
                      </a:lnTo>
                      <a:cubicBezTo>
                        <a:pt x="90218" y="62680"/>
                        <a:pt x="90492" y="60047"/>
                        <a:pt x="90440" y="57411"/>
                      </a:cubicBezTo>
                      <a:lnTo>
                        <a:pt x="90383" y="53814"/>
                      </a:lnTo>
                      <a:lnTo>
                        <a:pt x="97643" y="46978"/>
                      </a:lnTo>
                      <a:lnTo>
                        <a:pt x="97218" y="45567"/>
                      </a:lnTo>
                      <a:lnTo>
                        <a:pt x="87348" y="43935"/>
                      </a:lnTo>
                      <a:lnTo>
                        <a:pt x="85407" y="40811"/>
                      </a:lnTo>
                      <a:cubicBezTo>
                        <a:pt x="84030" y="38609"/>
                        <a:pt x="82387" y="36587"/>
                        <a:pt x="80512" y="34791"/>
                      </a:cubicBezTo>
                      <a:lnTo>
                        <a:pt x="77902" y="32278"/>
                      </a:lnTo>
                      <a:lnTo>
                        <a:pt x="78204" y="22245"/>
                      </a:lnTo>
                      <a:lnTo>
                        <a:pt x="76858" y="21519"/>
                      </a:lnTo>
                      <a:lnTo>
                        <a:pt x="68701" y="27229"/>
                      </a:lnTo>
                      <a:lnTo>
                        <a:pt x="65185" y="26413"/>
                      </a:lnTo>
                      <a:cubicBezTo>
                        <a:pt x="62646" y="25820"/>
                        <a:pt x="60041" y="25560"/>
                        <a:pt x="57435" y="25638"/>
                      </a:cubicBezTo>
                      <a:lnTo>
                        <a:pt x="53822" y="25712"/>
                      </a:lnTo>
                      <a:lnTo>
                        <a:pt x="46994" y="18493"/>
                      </a:lnTo>
                      <a:lnTo>
                        <a:pt x="45550" y="18933"/>
                      </a:lnTo>
                      <a:lnTo>
                        <a:pt x="43829" y="28844"/>
                      </a:lnTo>
                      <a:lnTo>
                        <a:pt x="40713" y="30777"/>
                      </a:lnTo>
                      <a:cubicBezTo>
                        <a:pt x="38491" y="32155"/>
                        <a:pt x="36444" y="33799"/>
                        <a:pt x="34619" y="35672"/>
                      </a:cubicBezTo>
                      <a:lnTo>
                        <a:pt x="32115" y="38225"/>
                      </a:lnTo>
                      <a:lnTo>
                        <a:pt x="22171" y="37931"/>
                      </a:lnTo>
                      <a:lnTo>
                        <a:pt x="21413" y="39310"/>
                      </a:lnTo>
                      <a:lnTo>
                        <a:pt x="27229" y="47467"/>
                      </a:lnTo>
                      <a:lnTo>
                        <a:pt x="26413" y="51007"/>
                      </a:lnTo>
                      <a:cubicBezTo>
                        <a:pt x="25853" y="53557"/>
                        <a:pt x="25595" y="56164"/>
                        <a:pt x="25646" y="58773"/>
                      </a:cubicBezTo>
                      <a:lnTo>
                        <a:pt x="25736" y="62403"/>
                      </a:lnTo>
                      <a:lnTo>
                        <a:pt x="18452" y="69272"/>
                      </a:lnTo>
                      <a:lnTo>
                        <a:pt x="18876" y="70675"/>
                      </a:lnTo>
                      <a:lnTo>
                        <a:pt x="28730" y="72306"/>
                      </a:lnTo>
                      <a:lnTo>
                        <a:pt x="30679" y="75398"/>
                      </a:lnTo>
                      <a:cubicBezTo>
                        <a:pt x="32060" y="77596"/>
                        <a:pt x="33703" y="79618"/>
                        <a:pt x="35574" y="81418"/>
                      </a:cubicBezTo>
                      <a:lnTo>
                        <a:pt x="38209" y="83955"/>
                      </a:lnTo>
                      <a:lnTo>
                        <a:pt x="37842" y="94053"/>
                      </a:lnTo>
                      <a:lnTo>
                        <a:pt x="39147" y="94755"/>
                      </a:lnTo>
                      <a:lnTo>
                        <a:pt x="47304" y="89045"/>
                      </a:lnTo>
                      <a:lnTo>
                        <a:pt x="50836" y="89860"/>
                      </a:lnTo>
                      <a:cubicBezTo>
                        <a:pt x="53371" y="90463"/>
                        <a:pt x="55974" y="90724"/>
                        <a:pt x="58577" y="906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solidFill>
                    <a:schemeClr val="accent4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Bahnschrift SemiBold SemiConden" panose="020B0502040204020203" pitchFamily="34" charset="0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8E2EC4B-0885-0F3A-9008-2E50898F72CA}"/>
                    </a:ext>
                  </a:extLst>
                </p:cNvPr>
                <p:cNvSpPr/>
                <p:nvPr/>
              </p:nvSpPr>
              <p:spPr>
                <a:xfrm>
                  <a:off x="6158284" y="4277728"/>
                  <a:ext cx="29798" cy="29794"/>
                </a:xfrm>
                <a:custGeom>
                  <a:avLst/>
                  <a:gdLst>
                    <a:gd name="connsiteX0" fmla="*/ 14864 w 29798"/>
                    <a:gd name="connsiteY0" fmla="*/ 8 h 29794"/>
                    <a:gd name="connsiteX1" fmla="*/ 10565 w 29798"/>
                    <a:gd name="connsiteY1" fmla="*/ 644 h 29794"/>
                    <a:gd name="connsiteX2" fmla="*/ 10565 w 29798"/>
                    <a:gd name="connsiteY2" fmla="*/ 644 h 29794"/>
                    <a:gd name="connsiteX3" fmla="*/ 648 w 29798"/>
                    <a:gd name="connsiteY3" fmla="*/ 19229 h 29794"/>
                    <a:gd name="connsiteX4" fmla="*/ 19233 w 29798"/>
                    <a:gd name="connsiteY4" fmla="*/ 29146 h 29794"/>
                    <a:gd name="connsiteX5" fmla="*/ 29150 w 29798"/>
                    <a:gd name="connsiteY5" fmla="*/ 10561 h 29794"/>
                    <a:gd name="connsiteX6" fmla="*/ 14872 w 29798"/>
                    <a:gd name="connsiteY6" fmla="*/ 0 h 297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798" h="29794">
                      <a:moveTo>
                        <a:pt x="14864" y="8"/>
                      </a:moveTo>
                      <a:cubicBezTo>
                        <a:pt x="13408" y="13"/>
                        <a:pt x="11960" y="227"/>
                        <a:pt x="10565" y="644"/>
                      </a:cubicBezTo>
                      <a:lnTo>
                        <a:pt x="10565" y="644"/>
                      </a:lnTo>
                      <a:cubicBezTo>
                        <a:pt x="2695" y="3038"/>
                        <a:pt x="-1745" y="11359"/>
                        <a:pt x="648" y="19229"/>
                      </a:cubicBezTo>
                      <a:cubicBezTo>
                        <a:pt x="3042" y="27099"/>
                        <a:pt x="11363" y="31539"/>
                        <a:pt x="19233" y="29146"/>
                      </a:cubicBezTo>
                      <a:cubicBezTo>
                        <a:pt x="27103" y="26753"/>
                        <a:pt x="31543" y="18431"/>
                        <a:pt x="29150" y="10561"/>
                      </a:cubicBezTo>
                      <a:cubicBezTo>
                        <a:pt x="27239" y="4279"/>
                        <a:pt x="21439" y="-12"/>
                        <a:pt x="1487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Bahnschrift SemiBold SemiConden" panose="020B0502040204020203" pitchFamily="34" charset="0"/>
                  </a:endParaRPr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51BE4-1BC7-6D92-7FAE-7D4323609839}"/>
              </a:ext>
            </a:extLst>
          </p:cNvPr>
          <p:cNvSpPr txBox="1">
            <a:spLocks/>
          </p:cNvSpPr>
          <p:nvPr/>
        </p:nvSpPr>
        <p:spPr>
          <a:xfrm>
            <a:off x="5795444" y="2562314"/>
            <a:ext cx="5030766" cy="3767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Bahnschrift SemiBold SemiConden" panose="020B0502040204020203" pitchFamily="34" charset="0"/>
              </a:rPr>
              <a:t>Project will be done using NEAT library in Python.</a:t>
            </a: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NEAT is a evolutionary algorithm which is based on reinforced learning.</a:t>
            </a: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Each car will try to navigate the space based on distance from the edges of the track.</a:t>
            </a: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Once the cars are eliminated, another generation of cars will spawn and compete on the same track.</a:t>
            </a:r>
          </a:p>
        </p:txBody>
      </p:sp>
    </p:spTree>
    <p:extLst>
      <p:ext uri="{BB962C8B-B14F-4D97-AF65-F5344CB8AC3E}">
        <p14:creationId xmlns:p14="http://schemas.microsoft.com/office/powerpoint/2010/main" val="3603082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292950E-1851-5C8C-BAFE-53318AFCDAFC}"/>
              </a:ext>
            </a:extLst>
          </p:cNvPr>
          <p:cNvGrpSpPr/>
          <p:nvPr/>
        </p:nvGrpSpPr>
        <p:grpSpPr>
          <a:xfrm rot="19638941">
            <a:off x="-7042147" y="-3605919"/>
            <a:ext cx="14077066" cy="14077066"/>
            <a:chOff x="-1694068" y="-336402"/>
            <a:chExt cx="7223760" cy="722376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694CE84-982D-C8E2-CE00-1DD330EF4885}"/>
                </a:ext>
              </a:extLst>
            </p:cNvPr>
            <p:cNvSpPr/>
            <p:nvPr/>
          </p:nvSpPr>
          <p:spPr>
            <a:xfrm>
              <a:off x="-1694068" y="-336402"/>
              <a:ext cx="7223760" cy="7223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C38FC3-BA8B-A378-F9AE-78169F3E5DE7}"/>
                </a:ext>
              </a:extLst>
            </p:cNvPr>
            <p:cNvGrpSpPr/>
            <p:nvPr/>
          </p:nvGrpSpPr>
          <p:grpSpPr>
            <a:xfrm>
              <a:off x="761484" y="1213631"/>
              <a:ext cx="3607348" cy="4372951"/>
              <a:chOff x="761484" y="1213631"/>
              <a:chExt cx="3607348" cy="4372951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392ABEC-63EA-1EB3-53EE-5F10078101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9876" y="3666601"/>
                <a:ext cx="741524" cy="309969"/>
              </a:xfrm>
              <a:prstGeom prst="line">
                <a:avLst/>
              </a:prstGeom>
              <a:ln w="57150">
                <a:solidFill>
                  <a:srgbClr val="6003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198EB9E-987B-007C-76E4-42ABD210B0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4600" y="4142330"/>
                <a:ext cx="572747" cy="887406"/>
              </a:xfrm>
              <a:prstGeom prst="line">
                <a:avLst/>
              </a:prstGeom>
              <a:ln w="57150">
                <a:solidFill>
                  <a:srgbClr val="0065B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18039F9-3313-BB76-A8DA-E7216643D5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0388" y="2707954"/>
                <a:ext cx="758923" cy="281440"/>
              </a:xfrm>
              <a:prstGeom prst="line">
                <a:avLst/>
              </a:prstGeom>
              <a:ln w="57150">
                <a:solidFill>
                  <a:srgbClr val="5482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D53A1FB-2630-4B68-1CAB-CB73C56E6A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1523" y="1862796"/>
                <a:ext cx="522204" cy="699135"/>
              </a:xfrm>
              <a:prstGeom prst="line">
                <a:avLst/>
              </a:prstGeom>
              <a:ln w="57150">
                <a:solidFill>
                  <a:srgbClr val="C55A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0E8646E0-0965-E9A7-1442-06573E6A86AD}"/>
                  </a:ext>
                </a:extLst>
              </p:cNvPr>
              <p:cNvSpPr/>
              <p:nvPr/>
            </p:nvSpPr>
            <p:spPr>
              <a:xfrm rot="17292662">
                <a:off x="1018977" y="2377540"/>
                <a:ext cx="1804346" cy="1795346"/>
              </a:xfrm>
              <a:prstGeom prst="blockArc">
                <a:avLst>
                  <a:gd name="adj1" fmla="val 281005"/>
                  <a:gd name="adj2" fmla="val 10799998"/>
                  <a:gd name="adj3" fmla="val 4174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Block Arc 6">
                <a:extLst>
                  <a:ext uri="{FF2B5EF4-FFF2-40B4-BE49-F238E27FC236}">
                    <a16:creationId xmlns:a16="http://schemas.microsoft.com/office/drawing/2014/main" id="{056EEE92-5C9E-D58F-5EA2-9F04BDAB362A}"/>
                  </a:ext>
                </a:extLst>
              </p:cNvPr>
              <p:cNvSpPr/>
              <p:nvPr/>
            </p:nvSpPr>
            <p:spPr>
              <a:xfrm rot="19406709">
                <a:off x="943485" y="2292651"/>
                <a:ext cx="1955326" cy="1965128"/>
              </a:xfrm>
              <a:prstGeom prst="blockArc">
                <a:avLst>
                  <a:gd name="adj1" fmla="val 281005"/>
                  <a:gd name="adj2" fmla="val 9808858"/>
                  <a:gd name="adj3" fmla="val 4259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F4DD4D6D-4257-E1AC-CCB6-F2D082483CC0}"/>
                  </a:ext>
                </a:extLst>
              </p:cNvPr>
              <p:cNvSpPr/>
              <p:nvPr/>
            </p:nvSpPr>
            <p:spPr>
              <a:xfrm rot="2024899">
                <a:off x="761484" y="2091263"/>
                <a:ext cx="2319327" cy="2330953"/>
              </a:xfrm>
              <a:prstGeom prst="blockArc">
                <a:avLst>
                  <a:gd name="adj1" fmla="val 281005"/>
                  <a:gd name="adj2" fmla="val 8442451"/>
                  <a:gd name="adj3" fmla="val 3998"/>
                </a:avLst>
              </a:prstGeom>
              <a:solidFill>
                <a:srgbClr val="0065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Block Arc 65">
                <a:extLst>
                  <a:ext uri="{FF2B5EF4-FFF2-40B4-BE49-F238E27FC236}">
                    <a16:creationId xmlns:a16="http://schemas.microsoft.com/office/drawing/2014/main" id="{580B7456-9E6E-B090-A99E-3B314E3FB332}"/>
                  </a:ext>
                </a:extLst>
              </p:cNvPr>
              <p:cNvSpPr/>
              <p:nvPr/>
            </p:nvSpPr>
            <p:spPr>
              <a:xfrm rot="21352784">
                <a:off x="860990" y="2201377"/>
                <a:ext cx="2119049" cy="2129565"/>
              </a:xfrm>
              <a:prstGeom prst="blockArc">
                <a:avLst>
                  <a:gd name="adj1" fmla="val 281005"/>
                  <a:gd name="adj2" fmla="val 8137933"/>
                  <a:gd name="adj3" fmla="val 3561"/>
                </a:avLst>
              </a:prstGeom>
              <a:solidFill>
                <a:srgbClr val="600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0A02146-F3C0-125E-DB0C-F0F5980EF7FB}"/>
                  </a:ext>
                </a:extLst>
              </p:cNvPr>
              <p:cNvGrpSpPr/>
              <p:nvPr/>
            </p:nvGrpSpPr>
            <p:grpSpPr>
              <a:xfrm>
                <a:off x="3325418" y="2092670"/>
                <a:ext cx="1043414" cy="1048644"/>
                <a:chOff x="3371027" y="1831186"/>
                <a:chExt cx="1043414" cy="1048644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0F075D5-6C8E-6368-60D7-0171EDFBBA7A}"/>
                    </a:ext>
                  </a:extLst>
                </p:cNvPr>
                <p:cNvSpPr/>
                <p:nvPr/>
              </p:nvSpPr>
              <p:spPr>
                <a:xfrm rot="20787238">
                  <a:off x="3371027" y="1831186"/>
                  <a:ext cx="1043414" cy="1048644"/>
                </a:xfrm>
                <a:prstGeom prst="ellipse">
                  <a:avLst/>
                </a:prstGeom>
                <a:solidFill>
                  <a:srgbClr val="5482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0" name="Graphic 69" descr="Blueprint outline">
                  <a:extLst>
                    <a:ext uri="{FF2B5EF4-FFF2-40B4-BE49-F238E27FC236}">
                      <a16:creationId xmlns:a16="http://schemas.microsoft.com/office/drawing/2014/main" id="{55AED95F-926B-8A83-D346-FC3FB8FE3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20787238">
                  <a:off x="3516233" y="1931275"/>
                  <a:ext cx="734662" cy="738344"/>
                </a:xfrm>
                <a:prstGeom prst="rect">
                  <a:avLst/>
                </a:prstGeom>
              </p:spPr>
            </p:pic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B9A43F8-24D3-4DB2-684C-04F8B0BC1814}"/>
                  </a:ext>
                </a:extLst>
              </p:cNvPr>
              <p:cNvGrpSpPr/>
              <p:nvPr/>
            </p:nvGrpSpPr>
            <p:grpSpPr>
              <a:xfrm>
                <a:off x="3309300" y="3556724"/>
                <a:ext cx="1043414" cy="1048644"/>
                <a:chOff x="3701992" y="3356450"/>
                <a:chExt cx="1043414" cy="1048644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0658681-8B2E-51C5-BC23-AF1DCC1AA2FA}"/>
                    </a:ext>
                  </a:extLst>
                </p:cNvPr>
                <p:cNvSpPr/>
                <p:nvPr/>
              </p:nvSpPr>
              <p:spPr>
                <a:xfrm rot="1961059">
                  <a:off x="3701992" y="3356450"/>
                  <a:ext cx="1043414" cy="1048644"/>
                </a:xfrm>
                <a:prstGeom prst="ellipse">
                  <a:avLst/>
                </a:prstGeom>
                <a:solidFill>
                  <a:srgbClr val="6003B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72" name="Graphic 71" descr="Presentation with pie chart outline">
                  <a:extLst>
                    <a:ext uri="{FF2B5EF4-FFF2-40B4-BE49-F238E27FC236}">
                      <a16:creationId xmlns:a16="http://schemas.microsoft.com/office/drawing/2014/main" id="{29B64DB5-8E88-B909-F7B3-2CB2C23B28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1961059">
                  <a:off x="3866040" y="3511600"/>
                  <a:ext cx="734662" cy="738344"/>
                </a:xfrm>
                <a:prstGeom prst="rect">
                  <a:avLst/>
                </a:prstGeom>
              </p:spPr>
            </p:pic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1322094-3FD5-4441-B65F-D1144C1EE16C}"/>
                  </a:ext>
                </a:extLst>
              </p:cNvPr>
              <p:cNvGrpSpPr/>
              <p:nvPr/>
            </p:nvGrpSpPr>
            <p:grpSpPr>
              <a:xfrm>
                <a:off x="2444951" y="4537938"/>
                <a:ext cx="1043414" cy="1048644"/>
                <a:chOff x="2728653" y="4867566"/>
                <a:chExt cx="1043414" cy="1048644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2139DD0-3C34-E497-3430-CE3110D388C8}"/>
                    </a:ext>
                  </a:extLst>
                </p:cNvPr>
                <p:cNvSpPr/>
                <p:nvPr/>
              </p:nvSpPr>
              <p:spPr>
                <a:xfrm>
                  <a:off x="2728653" y="4867566"/>
                  <a:ext cx="1043414" cy="1048644"/>
                </a:xfrm>
                <a:prstGeom prst="ellipse">
                  <a:avLst/>
                </a:prstGeom>
                <a:solidFill>
                  <a:srgbClr val="0065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4" name="Graphic 73" descr="Open book outline">
                  <a:extLst>
                    <a:ext uri="{FF2B5EF4-FFF2-40B4-BE49-F238E27FC236}">
                      <a16:creationId xmlns:a16="http://schemas.microsoft.com/office/drawing/2014/main" id="{2318DE00-A42A-5D9B-DCBB-4AEBF776E4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3029" y="5022716"/>
                  <a:ext cx="734662" cy="738344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64978CB-3FDE-CE0F-98CA-AAA403BDDE50}"/>
                  </a:ext>
                </a:extLst>
              </p:cNvPr>
              <p:cNvGrpSpPr/>
              <p:nvPr/>
            </p:nvGrpSpPr>
            <p:grpSpPr>
              <a:xfrm>
                <a:off x="2431178" y="1213631"/>
                <a:ext cx="1048644" cy="1043414"/>
                <a:chOff x="2174120" y="767490"/>
                <a:chExt cx="1048644" cy="1043414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210A070-5A97-B40E-D71F-85B0E3FA0436}"/>
                    </a:ext>
                  </a:extLst>
                </p:cNvPr>
                <p:cNvSpPr/>
                <p:nvPr/>
              </p:nvSpPr>
              <p:spPr>
                <a:xfrm rot="18546420">
                  <a:off x="2176735" y="764875"/>
                  <a:ext cx="1043414" cy="1048644"/>
                </a:xfrm>
                <a:prstGeom prst="ellipse">
                  <a:avLst/>
                </a:prstGeom>
                <a:solidFill>
                  <a:srgbClr val="C55A1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7" name="Graphic 86" descr="Target outline">
                  <a:extLst>
                    <a:ext uri="{FF2B5EF4-FFF2-40B4-BE49-F238E27FC236}">
                      <a16:creationId xmlns:a16="http://schemas.microsoft.com/office/drawing/2014/main" id="{8C39F470-CFCC-064D-9280-D3050D3DE8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rot="18546420">
                  <a:off x="2220683" y="794969"/>
                  <a:ext cx="977834" cy="98273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95C514DB-CEDC-CDFA-2142-B28AA8CB0BB6}"/>
              </a:ext>
            </a:extLst>
          </p:cNvPr>
          <p:cNvSpPr txBox="1">
            <a:spLocks/>
          </p:cNvSpPr>
          <p:nvPr/>
        </p:nvSpPr>
        <p:spPr>
          <a:xfrm>
            <a:off x="5478458" y="1560530"/>
            <a:ext cx="4880063" cy="16300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Bahnschrift SemiBold SemiConden" panose="020B0502040204020203" pitchFamily="34" charset="0"/>
              </a:rPr>
              <a:t>Result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DE15C740-DEB7-83F4-F8FA-7BC983C55F00}"/>
              </a:ext>
            </a:extLst>
          </p:cNvPr>
          <p:cNvSpPr txBox="1">
            <a:spLocks/>
          </p:cNvSpPr>
          <p:nvPr/>
        </p:nvSpPr>
        <p:spPr>
          <a:xfrm>
            <a:off x="2816801" y="-2125369"/>
            <a:ext cx="4880063" cy="191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Project objective</a:t>
            </a: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D21BFD89-A26F-F70F-451E-8B5E216B4D1B}"/>
              </a:ext>
            </a:extLst>
          </p:cNvPr>
          <p:cNvSpPr txBox="1">
            <a:spLocks/>
          </p:cNvSpPr>
          <p:nvPr/>
        </p:nvSpPr>
        <p:spPr>
          <a:xfrm>
            <a:off x="4321450" y="-2303698"/>
            <a:ext cx="4880063" cy="2811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Design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06FC4E7F-5272-A71B-843D-6DE02123375E}"/>
              </a:ext>
            </a:extLst>
          </p:cNvPr>
          <p:cNvSpPr txBox="1">
            <a:spLocks/>
          </p:cNvSpPr>
          <p:nvPr/>
        </p:nvSpPr>
        <p:spPr>
          <a:xfrm>
            <a:off x="7008482" y="7296423"/>
            <a:ext cx="4880063" cy="1849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Learnings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841A17C-AA1F-09D1-8285-EFE4CF8ADAC2}"/>
              </a:ext>
            </a:extLst>
          </p:cNvPr>
          <p:cNvGrpSpPr/>
          <p:nvPr/>
        </p:nvGrpSpPr>
        <p:grpSpPr>
          <a:xfrm>
            <a:off x="-1606185" y="1814763"/>
            <a:ext cx="3212370" cy="3228475"/>
            <a:chOff x="1096923" y="2446855"/>
            <a:chExt cx="1648454" cy="1656718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92BE14BF-93C1-7B76-FFD6-12A9D4F0A3FC}"/>
                </a:ext>
              </a:extLst>
            </p:cNvPr>
            <p:cNvSpPr/>
            <p:nvPr/>
          </p:nvSpPr>
          <p:spPr>
            <a:xfrm>
              <a:off x="1096923" y="2446855"/>
              <a:ext cx="1648454" cy="1656718"/>
            </a:xfrm>
            <a:prstGeom prst="blockArc">
              <a:avLst>
                <a:gd name="adj1" fmla="val 10800000"/>
                <a:gd name="adj2" fmla="val 10799997"/>
                <a:gd name="adj3" fmla="val 164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2BCAB49-A1CC-9812-BB01-9D3E07D9D1B4}"/>
                </a:ext>
              </a:extLst>
            </p:cNvPr>
            <p:cNvGrpSpPr/>
            <p:nvPr/>
          </p:nvGrpSpPr>
          <p:grpSpPr>
            <a:xfrm>
              <a:off x="1330592" y="2681697"/>
              <a:ext cx="1181109" cy="1187029"/>
              <a:chOff x="2179201" y="2473400"/>
              <a:chExt cx="829818" cy="82981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6F150E5-A072-9571-7404-CC053A62A20F}"/>
                  </a:ext>
                </a:extLst>
              </p:cNvPr>
              <p:cNvSpPr/>
              <p:nvPr/>
            </p:nvSpPr>
            <p:spPr>
              <a:xfrm>
                <a:off x="2179201" y="2473400"/>
                <a:ext cx="829818" cy="829818"/>
              </a:xfrm>
              <a:custGeom>
                <a:avLst/>
                <a:gdLst>
                  <a:gd name="connsiteX0" fmla="*/ 829818 w 829818"/>
                  <a:gd name="connsiteY0" fmla="*/ 195929 h 829818"/>
                  <a:gd name="connsiteX1" fmla="*/ 829818 w 829818"/>
                  <a:gd name="connsiteY1" fmla="*/ 172879 h 829818"/>
                  <a:gd name="connsiteX2" fmla="*/ 726091 w 829818"/>
                  <a:gd name="connsiteY2" fmla="*/ 172879 h 829818"/>
                  <a:gd name="connsiteX3" fmla="*/ 726091 w 829818"/>
                  <a:gd name="connsiteY3" fmla="*/ 161354 h 829818"/>
                  <a:gd name="connsiteX4" fmla="*/ 668465 w 829818"/>
                  <a:gd name="connsiteY4" fmla="*/ 103727 h 829818"/>
                  <a:gd name="connsiteX5" fmla="*/ 656939 w 829818"/>
                  <a:gd name="connsiteY5" fmla="*/ 103727 h 829818"/>
                  <a:gd name="connsiteX6" fmla="*/ 656939 w 829818"/>
                  <a:gd name="connsiteY6" fmla="*/ 0 h 829818"/>
                  <a:gd name="connsiteX7" fmla="*/ 633889 w 829818"/>
                  <a:gd name="connsiteY7" fmla="*/ 0 h 829818"/>
                  <a:gd name="connsiteX8" fmla="*/ 633889 w 829818"/>
                  <a:gd name="connsiteY8" fmla="*/ 103727 h 829818"/>
                  <a:gd name="connsiteX9" fmla="*/ 564737 w 829818"/>
                  <a:gd name="connsiteY9" fmla="*/ 103727 h 829818"/>
                  <a:gd name="connsiteX10" fmla="*/ 564737 w 829818"/>
                  <a:gd name="connsiteY10" fmla="*/ 0 h 829818"/>
                  <a:gd name="connsiteX11" fmla="*/ 541687 w 829818"/>
                  <a:gd name="connsiteY11" fmla="*/ 0 h 829818"/>
                  <a:gd name="connsiteX12" fmla="*/ 541687 w 829818"/>
                  <a:gd name="connsiteY12" fmla="*/ 103727 h 829818"/>
                  <a:gd name="connsiteX13" fmla="*/ 472535 w 829818"/>
                  <a:gd name="connsiteY13" fmla="*/ 103727 h 829818"/>
                  <a:gd name="connsiteX14" fmla="*/ 472535 w 829818"/>
                  <a:gd name="connsiteY14" fmla="*/ 0 h 829818"/>
                  <a:gd name="connsiteX15" fmla="*/ 449485 w 829818"/>
                  <a:gd name="connsiteY15" fmla="*/ 0 h 829818"/>
                  <a:gd name="connsiteX16" fmla="*/ 449485 w 829818"/>
                  <a:gd name="connsiteY16" fmla="*/ 103727 h 829818"/>
                  <a:gd name="connsiteX17" fmla="*/ 380333 w 829818"/>
                  <a:gd name="connsiteY17" fmla="*/ 103727 h 829818"/>
                  <a:gd name="connsiteX18" fmla="*/ 380333 w 829818"/>
                  <a:gd name="connsiteY18" fmla="*/ 0 h 829818"/>
                  <a:gd name="connsiteX19" fmla="*/ 357283 w 829818"/>
                  <a:gd name="connsiteY19" fmla="*/ 0 h 829818"/>
                  <a:gd name="connsiteX20" fmla="*/ 357283 w 829818"/>
                  <a:gd name="connsiteY20" fmla="*/ 103727 h 829818"/>
                  <a:gd name="connsiteX21" fmla="*/ 288131 w 829818"/>
                  <a:gd name="connsiteY21" fmla="*/ 103727 h 829818"/>
                  <a:gd name="connsiteX22" fmla="*/ 288131 w 829818"/>
                  <a:gd name="connsiteY22" fmla="*/ 0 h 829818"/>
                  <a:gd name="connsiteX23" fmla="*/ 265081 w 829818"/>
                  <a:gd name="connsiteY23" fmla="*/ 0 h 829818"/>
                  <a:gd name="connsiteX24" fmla="*/ 265081 w 829818"/>
                  <a:gd name="connsiteY24" fmla="*/ 103727 h 829818"/>
                  <a:gd name="connsiteX25" fmla="*/ 195929 w 829818"/>
                  <a:gd name="connsiteY25" fmla="*/ 103727 h 829818"/>
                  <a:gd name="connsiteX26" fmla="*/ 195929 w 829818"/>
                  <a:gd name="connsiteY26" fmla="*/ 0 h 829818"/>
                  <a:gd name="connsiteX27" fmla="*/ 172879 w 829818"/>
                  <a:gd name="connsiteY27" fmla="*/ 0 h 829818"/>
                  <a:gd name="connsiteX28" fmla="*/ 172879 w 829818"/>
                  <a:gd name="connsiteY28" fmla="*/ 103727 h 829818"/>
                  <a:gd name="connsiteX29" fmla="*/ 161354 w 829818"/>
                  <a:gd name="connsiteY29" fmla="*/ 103727 h 829818"/>
                  <a:gd name="connsiteX30" fmla="*/ 103727 w 829818"/>
                  <a:gd name="connsiteY30" fmla="*/ 161354 h 829818"/>
                  <a:gd name="connsiteX31" fmla="*/ 103727 w 829818"/>
                  <a:gd name="connsiteY31" fmla="*/ 172879 h 829818"/>
                  <a:gd name="connsiteX32" fmla="*/ 0 w 829818"/>
                  <a:gd name="connsiteY32" fmla="*/ 172879 h 829818"/>
                  <a:gd name="connsiteX33" fmla="*/ 0 w 829818"/>
                  <a:gd name="connsiteY33" fmla="*/ 195929 h 829818"/>
                  <a:gd name="connsiteX34" fmla="*/ 103727 w 829818"/>
                  <a:gd name="connsiteY34" fmla="*/ 195929 h 829818"/>
                  <a:gd name="connsiteX35" fmla="*/ 103727 w 829818"/>
                  <a:gd name="connsiteY35" fmla="*/ 265081 h 829818"/>
                  <a:gd name="connsiteX36" fmla="*/ 0 w 829818"/>
                  <a:gd name="connsiteY36" fmla="*/ 265081 h 829818"/>
                  <a:gd name="connsiteX37" fmla="*/ 0 w 829818"/>
                  <a:gd name="connsiteY37" fmla="*/ 288131 h 829818"/>
                  <a:gd name="connsiteX38" fmla="*/ 103727 w 829818"/>
                  <a:gd name="connsiteY38" fmla="*/ 288131 h 829818"/>
                  <a:gd name="connsiteX39" fmla="*/ 103727 w 829818"/>
                  <a:gd name="connsiteY39" fmla="*/ 357283 h 829818"/>
                  <a:gd name="connsiteX40" fmla="*/ 0 w 829818"/>
                  <a:gd name="connsiteY40" fmla="*/ 357283 h 829818"/>
                  <a:gd name="connsiteX41" fmla="*/ 0 w 829818"/>
                  <a:gd name="connsiteY41" fmla="*/ 380333 h 829818"/>
                  <a:gd name="connsiteX42" fmla="*/ 103727 w 829818"/>
                  <a:gd name="connsiteY42" fmla="*/ 380333 h 829818"/>
                  <a:gd name="connsiteX43" fmla="*/ 103727 w 829818"/>
                  <a:gd name="connsiteY43" fmla="*/ 449485 h 829818"/>
                  <a:gd name="connsiteX44" fmla="*/ 0 w 829818"/>
                  <a:gd name="connsiteY44" fmla="*/ 449485 h 829818"/>
                  <a:gd name="connsiteX45" fmla="*/ 0 w 829818"/>
                  <a:gd name="connsiteY45" fmla="*/ 472535 h 829818"/>
                  <a:gd name="connsiteX46" fmla="*/ 103727 w 829818"/>
                  <a:gd name="connsiteY46" fmla="*/ 472535 h 829818"/>
                  <a:gd name="connsiteX47" fmla="*/ 103727 w 829818"/>
                  <a:gd name="connsiteY47" fmla="*/ 541687 h 829818"/>
                  <a:gd name="connsiteX48" fmla="*/ 0 w 829818"/>
                  <a:gd name="connsiteY48" fmla="*/ 541687 h 829818"/>
                  <a:gd name="connsiteX49" fmla="*/ 0 w 829818"/>
                  <a:gd name="connsiteY49" fmla="*/ 564737 h 829818"/>
                  <a:gd name="connsiteX50" fmla="*/ 103727 w 829818"/>
                  <a:gd name="connsiteY50" fmla="*/ 564737 h 829818"/>
                  <a:gd name="connsiteX51" fmla="*/ 103727 w 829818"/>
                  <a:gd name="connsiteY51" fmla="*/ 633889 h 829818"/>
                  <a:gd name="connsiteX52" fmla="*/ 0 w 829818"/>
                  <a:gd name="connsiteY52" fmla="*/ 633889 h 829818"/>
                  <a:gd name="connsiteX53" fmla="*/ 0 w 829818"/>
                  <a:gd name="connsiteY53" fmla="*/ 656939 h 829818"/>
                  <a:gd name="connsiteX54" fmla="*/ 103727 w 829818"/>
                  <a:gd name="connsiteY54" fmla="*/ 656939 h 829818"/>
                  <a:gd name="connsiteX55" fmla="*/ 103727 w 829818"/>
                  <a:gd name="connsiteY55" fmla="*/ 668465 h 829818"/>
                  <a:gd name="connsiteX56" fmla="*/ 161354 w 829818"/>
                  <a:gd name="connsiteY56" fmla="*/ 726091 h 829818"/>
                  <a:gd name="connsiteX57" fmla="*/ 172879 w 829818"/>
                  <a:gd name="connsiteY57" fmla="*/ 726091 h 829818"/>
                  <a:gd name="connsiteX58" fmla="*/ 172879 w 829818"/>
                  <a:gd name="connsiteY58" fmla="*/ 829818 h 829818"/>
                  <a:gd name="connsiteX59" fmla="*/ 195929 w 829818"/>
                  <a:gd name="connsiteY59" fmla="*/ 829818 h 829818"/>
                  <a:gd name="connsiteX60" fmla="*/ 195929 w 829818"/>
                  <a:gd name="connsiteY60" fmla="*/ 726091 h 829818"/>
                  <a:gd name="connsiteX61" fmla="*/ 265081 w 829818"/>
                  <a:gd name="connsiteY61" fmla="*/ 726091 h 829818"/>
                  <a:gd name="connsiteX62" fmla="*/ 265081 w 829818"/>
                  <a:gd name="connsiteY62" fmla="*/ 829818 h 829818"/>
                  <a:gd name="connsiteX63" fmla="*/ 288131 w 829818"/>
                  <a:gd name="connsiteY63" fmla="*/ 829818 h 829818"/>
                  <a:gd name="connsiteX64" fmla="*/ 288131 w 829818"/>
                  <a:gd name="connsiteY64" fmla="*/ 726091 h 829818"/>
                  <a:gd name="connsiteX65" fmla="*/ 357283 w 829818"/>
                  <a:gd name="connsiteY65" fmla="*/ 726091 h 829818"/>
                  <a:gd name="connsiteX66" fmla="*/ 357283 w 829818"/>
                  <a:gd name="connsiteY66" fmla="*/ 829818 h 829818"/>
                  <a:gd name="connsiteX67" fmla="*/ 380333 w 829818"/>
                  <a:gd name="connsiteY67" fmla="*/ 829818 h 829818"/>
                  <a:gd name="connsiteX68" fmla="*/ 380333 w 829818"/>
                  <a:gd name="connsiteY68" fmla="*/ 726091 h 829818"/>
                  <a:gd name="connsiteX69" fmla="*/ 449485 w 829818"/>
                  <a:gd name="connsiteY69" fmla="*/ 726091 h 829818"/>
                  <a:gd name="connsiteX70" fmla="*/ 449485 w 829818"/>
                  <a:gd name="connsiteY70" fmla="*/ 829818 h 829818"/>
                  <a:gd name="connsiteX71" fmla="*/ 472535 w 829818"/>
                  <a:gd name="connsiteY71" fmla="*/ 829818 h 829818"/>
                  <a:gd name="connsiteX72" fmla="*/ 472535 w 829818"/>
                  <a:gd name="connsiteY72" fmla="*/ 726091 h 829818"/>
                  <a:gd name="connsiteX73" fmla="*/ 541687 w 829818"/>
                  <a:gd name="connsiteY73" fmla="*/ 726091 h 829818"/>
                  <a:gd name="connsiteX74" fmla="*/ 541687 w 829818"/>
                  <a:gd name="connsiteY74" fmla="*/ 829818 h 829818"/>
                  <a:gd name="connsiteX75" fmla="*/ 564737 w 829818"/>
                  <a:gd name="connsiteY75" fmla="*/ 829818 h 829818"/>
                  <a:gd name="connsiteX76" fmla="*/ 564737 w 829818"/>
                  <a:gd name="connsiteY76" fmla="*/ 726091 h 829818"/>
                  <a:gd name="connsiteX77" fmla="*/ 633889 w 829818"/>
                  <a:gd name="connsiteY77" fmla="*/ 726091 h 829818"/>
                  <a:gd name="connsiteX78" fmla="*/ 633889 w 829818"/>
                  <a:gd name="connsiteY78" fmla="*/ 829818 h 829818"/>
                  <a:gd name="connsiteX79" fmla="*/ 656939 w 829818"/>
                  <a:gd name="connsiteY79" fmla="*/ 829818 h 829818"/>
                  <a:gd name="connsiteX80" fmla="*/ 656939 w 829818"/>
                  <a:gd name="connsiteY80" fmla="*/ 726091 h 829818"/>
                  <a:gd name="connsiteX81" fmla="*/ 668465 w 829818"/>
                  <a:gd name="connsiteY81" fmla="*/ 726091 h 829818"/>
                  <a:gd name="connsiteX82" fmla="*/ 726091 w 829818"/>
                  <a:gd name="connsiteY82" fmla="*/ 668465 h 829818"/>
                  <a:gd name="connsiteX83" fmla="*/ 726091 w 829818"/>
                  <a:gd name="connsiteY83" fmla="*/ 656939 h 829818"/>
                  <a:gd name="connsiteX84" fmla="*/ 829818 w 829818"/>
                  <a:gd name="connsiteY84" fmla="*/ 656939 h 829818"/>
                  <a:gd name="connsiteX85" fmla="*/ 829818 w 829818"/>
                  <a:gd name="connsiteY85" fmla="*/ 633889 h 829818"/>
                  <a:gd name="connsiteX86" fmla="*/ 726091 w 829818"/>
                  <a:gd name="connsiteY86" fmla="*/ 633889 h 829818"/>
                  <a:gd name="connsiteX87" fmla="*/ 726091 w 829818"/>
                  <a:gd name="connsiteY87" fmla="*/ 564737 h 829818"/>
                  <a:gd name="connsiteX88" fmla="*/ 829818 w 829818"/>
                  <a:gd name="connsiteY88" fmla="*/ 564737 h 829818"/>
                  <a:gd name="connsiteX89" fmla="*/ 829818 w 829818"/>
                  <a:gd name="connsiteY89" fmla="*/ 541687 h 829818"/>
                  <a:gd name="connsiteX90" fmla="*/ 726091 w 829818"/>
                  <a:gd name="connsiteY90" fmla="*/ 541687 h 829818"/>
                  <a:gd name="connsiteX91" fmla="*/ 726091 w 829818"/>
                  <a:gd name="connsiteY91" fmla="*/ 472535 h 829818"/>
                  <a:gd name="connsiteX92" fmla="*/ 829818 w 829818"/>
                  <a:gd name="connsiteY92" fmla="*/ 472535 h 829818"/>
                  <a:gd name="connsiteX93" fmla="*/ 829818 w 829818"/>
                  <a:gd name="connsiteY93" fmla="*/ 449485 h 829818"/>
                  <a:gd name="connsiteX94" fmla="*/ 726091 w 829818"/>
                  <a:gd name="connsiteY94" fmla="*/ 449485 h 829818"/>
                  <a:gd name="connsiteX95" fmla="*/ 726091 w 829818"/>
                  <a:gd name="connsiteY95" fmla="*/ 380333 h 829818"/>
                  <a:gd name="connsiteX96" fmla="*/ 829818 w 829818"/>
                  <a:gd name="connsiteY96" fmla="*/ 380333 h 829818"/>
                  <a:gd name="connsiteX97" fmla="*/ 829818 w 829818"/>
                  <a:gd name="connsiteY97" fmla="*/ 357283 h 829818"/>
                  <a:gd name="connsiteX98" fmla="*/ 726091 w 829818"/>
                  <a:gd name="connsiteY98" fmla="*/ 357283 h 829818"/>
                  <a:gd name="connsiteX99" fmla="*/ 726091 w 829818"/>
                  <a:gd name="connsiteY99" fmla="*/ 288131 h 829818"/>
                  <a:gd name="connsiteX100" fmla="*/ 829818 w 829818"/>
                  <a:gd name="connsiteY100" fmla="*/ 288131 h 829818"/>
                  <a:gd name="connsiteX101" fmla="*/ 829818 w 829818"/>
                  <a:gd name="connsiteY101" fmla="*/ 265081 h 829818"/>
                  <a:gd name="connsiteX102" fmla="*/ 726091 w 829818"/>
                  <a:gd name="connsiteY102" fmla="*/ 265081 h 829818"/>
                  <a:gd name="connsiteX103" fmla="*/ 726091 w 829818"/>
                  <a:gd name="connsiteY103" fmla="*/ 195929 h 829818"/>
                  <a:gd name="connsiteX104" fmla="*/ 703040 w 829818"/>
                  <a:gd name="connsiteY104" fmla="*/ 668465 h 829818"/>
                  <a:gd name="connsiteX105" fmla="*/ 668465 w 829818"/>
                  <a:gd name="connsiteY105" fmla="*/ 703040 h 829818"/>
                  <a:gd name="connsiteX106" fmla="*/ 161354 w 829818"/>
                  <a:gd name="connsiteY106" fmla="*/ 703040 h 829818"/>
                  <a:gd name="connsiteX107" fmla="*/ 126778 w 829818"/>
                  <a:gd name="connsiteY107" fmla="*/ 668465 h 829818"/>
                  <a:gd name="connsiteX108" fmla="*/ 126778 w 829818"/>
                  <a:gd name="connsiteY108" fmla="*/ 161354 h 829818"/>
                  <a:gd name="connsiteX109" fmla="*/ 161354 w 829818"/>
                  <a:gd name="connsiteY109" fmla="*/ 126778 h 829818"/>
                  <a:gd name="connsiteX110" fmla="*/ 668465 w 829818"/>
                  <a:gd name="connsiteY110" fmla="*/ 126778 h 829818"/>
                  <a:gd name="connsiteX111" fmla="*/ 703040 w 829818"/>
                  <a:gd name="connsiteY111" fmla="*/ 161354 h 829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829818" h="829818">
                    <a:moveTo>
                      <a:pt x="829818" y="195929"/>
                    </a:moveTo>
                    <a:lnTo>
                      <a:pt x="829818" y="172879"/>
                    </a:lnTo>
                    <a:lnTo>
                      <a:pt x="726091" y="172879"/>
                    </a:lnTo>
                    <a:lnTo>
                      <a:pt x="726091" y="161354"/>
                    </a:lnTo>
                    <a:cubicBezTo>
                      <a:pt x="726053" y="129543"/>
                      <a:pt x="700275" y="103765"/>
                      <a:pt x="668465" y="103727"/>
                    </a:cubicBezTo>
                    <a:lnTo>
                      <a:pt x="656939" y="103727"/>
                    </a:lnTo>
                    <a:lnTo>
                      <a:pt x="656939" y="0"/>
                    </a:lnTo>
                    <a:lnTo>
                      <a:pt x="633889" y="0"/>
                    </a:lnTo>
                    <a:lnTo>
                      <a:pt x="633889" y="103727"/>
                    </a:lnTo>
                    <a:lnTo>
                      <a:pt x="564737" y="103727"/>
                    </a:lnTo>
                    <a:lnTo>
                      <a:pt x="564737" y="0"/>
                    </a:lnTo>
                    <a:lnTo>
                      <a:pt x="541687" y="0"/>
                    </a:lnTo>
                    <a:lnTo>
                      <a:pt x="541687" y="103727"/>
                    </a:lnTo>
                    <a:lnTo>
                      <a:pt x="472535" y="103727"/>
                    </a:lnTo>
                    <a:lnTo>
                      <a:pt x="472535" y="0"/>
                    </a:lnTo>
                    <a:lnTo>
                      <a:pt x="449485" y="0"/>
                    </a:lnTo>
                    <a:lnTo>
                      <a:pt x="449485" y="103727"/>
                    </a:lnTo>
                    <a:lnTo>
                      <a:pt x="380333" y="103727"/>
                    </a:lnTo>
                    <a:lnTo>
                      <a:pt x="380333" y="0"/>
                    </a:lnTo>
                    <a:lnTo>
                      <a:pt x="357283" y="0"/>
                    </a:lnTo>
                    <a:lnTo>
                      <a:pt x="357283" y="103727"/>
                    </a:lnTo>
                    <a:lnTo>
                      <a:pt x="288131" y="103727"/>
                    </a:lnTo>
                    <a:lnTo>
                      <a:pt x="288131" y="0"/>
                    </a:lnTo>
                    <a:lnTo>
                      <a:pt x="265081" y="0"/>
                    </a:lnTo>
                    <a:lnTo>
                      <a:pt x="265081" y="103727"/>
                    </a:lnTo>
                    <a:lnTo>
                      <a:pt x="195929" y="103727"/>
                    </a:lnTo>
                    <a:lnTo>
                      <a:pt x="195929" y="0"/>
                    </a:lnTo>
                    <a:lnTo>
                      <a:pt x="172879" y="0"/>
                    </a:lnTo>
                    <a:lnTo>
                      <a:pt x="172879" y="103727"/>
                    </a:lnTo>
                    <a:lnTo>
                      <a:pt x="161354" y="103727"/>
                    </a:lnTo>
                    <a:cubicBezTo>
                      <a:pt x="129543" y="103765"/>
                      <a:pt x="103765" y="129543"/>
                      <a:pt x="103727" y="161354"/>
                    </a:cubicBezTo>
                    <a:lnTo>
                      <a:pt x="103727" y="172879"/>
                    </a:lnTo>
                    <a:lnTo>
                      <a:pt x="0" y="172879"/>
                    </a:lnTo>
                    <a:lnTo>
                      <a:pt x="0" y="195929"/>
                    </a:lnTo>
                    <a:lnTo>
                      <a:pt x="103727" y="195929"/>
                    </a:lnTo>
                    <a:lnTo>
                      <a:pt x="103727" y="265081"/>
                    </a:lnTo>
                    <a:lnTo>
                      <a:pt x="0" y="265081"/>
                    </a:lnTo>
                    <a:lnTo>
                      <a:pt x="0" y="288131"/>
                    </a:lnTo>
                    <a:lnTo>
                      <a:pt x="103727" y="288131"/>
                    </a:lnTo>
                    <a:lnTo>
                      <a:pt x="103727" y="357283"/>
                    </a:lnTo>
                    <a:lnTo>
                      <a:pt x="0" y="357283"/>
                    </a:lnTo>
                    <a:lnTo>
                      <a:pt x="0" y="380333"/>
                    </a:lnTo>
                    <a:lnTo>
                      <a:pt x="103727" y="380333"/>
                    </a:lnTo>
                    <a:lnTo>
                      <a:pt x="103727" y="449485"/>
                    </a:lnTo>
                    <a:lnTo>
                      <a:pt x="0" y="449485"/>
                    </a:lnTo>
                    <a:lnTo>
                      <a:pt x="0" y="472535"/>
                    </a:lnTo>
                    <a:lnTo>
                      <a:pt x="103727" y="472535"/>
                    </a:lnTo>
                    <a:lnTo>
                      <a:pt x="103727" y="541687"/>
                    </a:lnTo>
                    <a:lnTo>
                      <a:pt x="0" y="541687"/>
                    </a:lnTo>
                    <a:lnTo>
                      <a:pt x="0" y="564737"/>
                    </a:lnTo>
                    <a:lnTo>
                      <a:pt x="103727" y="564737"/>
                    </a:lnTo>
                    <a:lnTo>
                      <a:pt x="103727" y="633889"/>
                    </a:lnTo>
                    <a:lnTo>
                      <a:pt x="0" y="633889"/>
                    </a:lnTo>
                    <a:lnTo>
                      <a:pt x="0" y="656939"/>
                    </a:lnTo>
                    <a:lnTo>
                      <a:pt x="103727" y="656939"/>
                    </a:lnTo>
                    <a:lnTo>
                      <a:pt x="103727" y="668465"/>
                    </a:lnTo>
                    <a:cubicBezTo>
                      <a:pt x="103765" y="700275"/>
                      <a:pt x="129543" y="726053"/>
                      <a:pt x="161354" y="726091"/>
                    </a:cubicBezTo>
                    <a:lnTo>
                      <a:pt x="172879" y="726091"/>
                    </a:lnTo>
                    <a:lnTo>
                      <a:pt x="172879" y="829818"/>
                    </a:lnTo>
                    <a:lnTo>
                      <a:pt x="195929" y="829818"/>
                    </a:lnTo>
                    <a:lnTo>
                      <a:pt x="195929" y="726091"/>
                    </a:lnTo>
                    <a:lnTo>
                      <a:pt x="265081" y="726091"/>
                    </a:lnTo>
                    <a:lnTo>
                      <a:pt x="265081" y="829818"/>
                    </a:lnTo>
                    <a:lnTo>
                      <a:pt x="288131" y="829818"/>
                    </a:lnTo>
                    <a:lnTo>
                      <a:pt x="288131" y="726091"/>
                    </a:lnTo>
                    <a:lnTo>
                      <a:pt x="357283" y="726091"/>
                    </a:lnTo>
                    <a:lnTo>
                      <a:pt x="357283" y="829818"/>
                    </a:lnTo>
                    <a:lnTo>
                      <a:pt x="380333" y="829818"/>
                    </a:lnTo>
                    <a:lnTo>
                      <a:pt x="380333" y="726091"/>
                    </a:lnTo>
                    <a:lnTo>
                      <a:pt x="449485" y="726091"/>
                    </a:lnTo>
                    <a:lnTo>
                      <a:pt x="449485" y="829818"/>
                    </a:lnTo>
                    <a:lnTo>
                      <a:pt x="472535" y="829818"/>
                    </a:lnTo>
                    <a:lnTo>
                      <a:pt x="472535" y="726091"/>
                    </a:lnTo>
                    <a:lnTo>
                      <a:pt x="541687" y="726091"/>
                    </a:lnTo>
                    <a:lnTo>
                      <a:pt x="541687" y="829818"/>
                    </a:lnTo>
                    <a:lnTo>
                      <a:pt x="564737" y="829818"/>
                    </a:lnTo>
                    <a:lnTo>
                      <a:pt x="564737" y="726091"/>
                    </a:lnTo>
                    <a:lnTo>
                      <a:pt x="633889" y="726091"/>
                    </a:lnTo>
                    <a:lnTo>
                      <a:pt x="633889" y="829818"/>
                    </a:lnTo>
                    <a:lnTo>
                      <a:pt x="656939" y="829818"/>
                    </a:lnTo>
                    <a:lnTo>
                      <a:pt x="656939" y="726091"/>
                    </a:lnTo>
                    <a:lnTo>
                      <a:pt x="668465" y="726091"/>
                    </a:lnTo>
                    <a:cubicBezTo>
                      <a:pt x="700275" y="726053"/>
                      <a:pt x="726053" y="700275"/>
                      <a:pt x="726091" y="668465"/>
                    </a:cubicBezTo>
                    <a:lnTo>
                      <a:pt x="726091" y="656939"/>
                    </a:lnTo>
                    <a:lnTo>
                      <a:pt x="829818" y="656939"/>
                    </a:lnTo>
                    <a:lnTo>
                      <a:pt x="829818" y="633889"/>
                    </a:lnTo>
                    <a:lnTo>
                      <a:pt x="726091" y="633889"/>
                    </a:lnTo>
                    <a:lnTo>
                      <a:pt x="726091" y="564737"/>
                    </a:lnTo>
                    <a:lnTo>
                      <a:pt x="829818" y="564737"/>
                    </a:lnTo>
                    <a:lnTo>
                      <a:pt x="829818" y="541687"/>
                    </a:lnTo>
                    <a:lnTo>
                      <a:pt x="726091" y="541687"/>
                    </a:lnTo>
                    <a:lnTo>
                      <a:pt x="726091" y="472535"/>
                    </a:lnTo>
                    <a:lnTo>
                      <a:pt x="829818" y="472535"/>
                    </a:lnTo>
                    <a:lnTo>
                      <a:pt x="829818" y="449485"/>
                    </a:lnTo>
                    <a:lnTo>
                      <a:pt x="726091" y="449485"/>
                    </a:lnTo>
                    <a:lnTo>
                      <a:pt x="726091" y="380333"/>
                    </a:lnTo>
                    <a:lnTo>
                      <a:pt x="829818" y="380333"/>
                    </a:lnTo>
                    <a:lnTo>
                      <a:pt x="829818" y="357283"/>
                    </a:lnTo>
                    <a:lnTo>
                      <a:pt x="726091" y="357283"/>
                    </a:lnTo>
                    <a:lnTo>
                      <a:pt x="726091" y="288131"/>
                    </a:lnTo>
                    <a:lnTo>
                      <a:pt x="829818" y="288131"/>
                    </a:lnTo>
                    <a:lnTo>
                      <a:pt x="829818" y="265081"/>
                    </a:lnTo>
                    <a:lnTo>
                      <a:pt x="726091" y="265081"/>
                    </a:lnTo>
                    <a:lnTo>
                      <a:pt x="726091" y="195929"/>
                    </a:lnTo>
                    <a:close/>
                    <a:moveTo>
                      <a:pt x="703040" y="668465"/>
                    </a:moveTo>
                    <a:cubicBezTo>
                      <a:pt x="703040" y="687561"/>
                      <a:pt x="687561" y="703040"/>
                      <a:pt x="668465" y="703040"/>
                    </a:cubicBezTo>
                    <a:lnTo>
                      <a:pt x="161354" y="703040"/>
                    </a:lnTo>
                    <a:cubicBezTo>
                      <a:pt x="142257" y="703040"/>
                      <a:pt x="126778" y="687561"/>
                      <a:pt x="126778" y="668465"/>
                    </a:cubicBezTo>
                    <a:lnTo>
                      <a:pt x="126778" y="161354"/>
                    </a:lnTo>
                    <a:cubicBezTo>
                      <a:pt x="126778" y="142257"/>
                      <a:pt x="142257" y="126778"/>
                      <a:pt x="161354" y="126778"/>
                    </a:cubicBezTo>
                    <a:lnTo>
                      <a:pt x="668465" y="126778"/>
                    </a:lnTo>
                    <a:cubicBezTo>
                      <a:pt x="687561" y="126778"/>
                      <a:pt x="703040" y="142257"/>
                      <a:pt x="703040" y="161354"/>
                    </a:cubicBezTo>
                    <a:close/>
                  </a:path>
                </a:pathLst>
              </a:custGeom>
              <a:solidFill>
                <a:srgbClr val="FF0000"/>
              </a:solidFill>
              <a:ln w="11509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" name="Graphic 22" descr="Left Brain outline">
                <a:extLst>
                  <a:ext uri="{FF2B5EF4-FFF2-40B4-BE49-F238E27FC236}">
                    <a16:creationId xmlns:a16="http://schemas.microsoft.com/office/drawing/2014/main" id="{1090EE4E-DDD6-13FD-32B5-6D0545293808}"/>
                  </a:ext>
                </a:extLst>
              </p:cNvPr>
              <p:cNvGrpSpPr/>
              <p:nvPr/>
            </p:nvGrpSpPr>
            <p:grpSpPr>
              <a:xfrm>
                <a:off x="2329405" y="2624494"/>
                <a:ext cx="538401" cy="527630"/>
                <a:chOff x="6045478" y="3967344"/>
                <a:chExt cx="538401" cy="527630"/>
              </a:xfrm>
              <a:solidFill>
                <a:srgbClr val="000000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88A2FD4D-C1B8-DB28-8238-1D4DFC10F350}"/>
                    </a:ext>
                  </a:extLst>
                </p:cNvPr>
                <p:cNvSpPr/>
                <p:nvPr/>
              </p:nvSpPr>
              <p:spPr>
                <a:xfrm>
                  <a:off x="6330975" y="3967344"/>
                  <a:ext cx="252904" cy="527604"/>
                </a:xfrm>
                <a:custGeom>
                  <a:avLst/>
                  <a:gdLst>
                    <a:gd name="connsiteX0" fmla="*/ 72282 w 252904"/>
                    <a:gd name="connsiteY0" fmla="*/ 16315 h 527604"/>
                    <a:gd name="connsiteX1" fmla="*/ 127988 w 252904"/>
                    <a:gd name="connsiteY1" fmla="*/ 68570 h 527604"/>
                    <a:gd name="connsiteX2" fmla="*/ 128754 w 252904"/>
                    <a:gd name="connsiteY2" fmla="*/ 80243 h 527604"/>
                    <a:gd name="connsiteX3" fmla="*/ 140052 w 252904"/>
                    <a:gd name="connsiteY3" fmla="*/ 83269 h 527604"/>
                    <a:gd name="connsiteX4" fmla="*/ 141463 w 252904"/>
                    <a:gd name="connsiteY4" fmla="*/ 83661 h 527604"/>
                    <a:gd name="connsiteX5" fmla="*/ 176581 w 252904"/>
                    <a:gd name="connsiteY5" fmla="*/ 148666 h 527604"/>
                    <a:gd name="connsiteX6" fmla="*/ 172649 w 252904"/>
                    <a:gd name="connsiteY6" fmla="*/ 161881 h 527604"/>
                    <a:gd name="connsiteX7" fmla="*/ 185015 w 252904"/>
                    <a:gd name="connsiteY7" fmla="*/ 167966 h 527604"/>
                    <a:gd name="connsiteX8" fmla="*/ 189909 w 252904"/>
                    <a:gd name="connsiteY8" fmla="*/ 170642 h 527604"/>
                    <a:gd name="connsiteX9" fmla="*/ 212603 w 252904"/>
                    <a:gd name="connsiteY9" fmla="*/ 261938 h 527604"/>
                    <a:gd name="connsiteX10" fmla="*/ 205914 w 252904"/>
                    <a:gd name="connsiteY10" fmla="*/ 273048 h 527604"/>
                    <a:gd name="connsiteX11" fmla="*/ 215230 w 252904"/>
                    <a:gd name="connsiteY11" fmla="*/ 282070 h 527604"/>
                    <a:gd name="connsiteX12" fmla="*/ 216725 w 252904"/>
                    <a:gd name="connsiteY12" fmla="*/ 381489 h 527604"/>
                    <a:gd name="connsiteX13" fmla="*/ 195522 w 252904"/>
                    <a:gd name="connsiteY13" fmla="*/ 396460 h 527604"/>
                    <a:gd name="connsiteX14" fmla="*/ 185994 w 252904"/>
                    <a:gd name="connsiteY14" fmla="*/ 400816 h 527604"/>
                    <a:gd name="connsiteX15" fmla="*/ 185994 w 252904"/>
                    <a:gd name="connsiteY15" fmla="*/ 412024 h 527604"/>
                    <a:gd name="connsiteX16" fmla="*/ 123200 w 252904"/>
                    <a:gd name="connsiteY16" fmla="*/ 475211 h 527604"/>
                    <a:gd name="connsiteX17" fmla="*/ 109405 w 252904"/>
                    <a:gd name="connsiteY17" fmla="*/ 473725 h 527604"/>
                    <a:gd name="connsiteX18" fmla="*/ 94820 w 252904"/>
                    <a:gd name="connsiteY18" fmla="*/ 470528 h 527604"/>
                    <a:gd name="connsiteX19" fmla="*/ 90342 w 252904"/>
                    <a:gd name="connsiteY19" fmla="*/ 484746 h 527604"/>
                    <a:gd name="connsiteX20" fmla="*/ 42856 w 252904"/>
                    <a:gd name="connsiteY20" fmla="*/ 509550 h 527604"/>
                    <a:gd name="connsiteX21" fmla="*/ 16315 w 252904"/>
                    <a:gd name="connsiteY21" fmla="*/ 473407 h 527604"/>
                    <a:gd name="connsiteX22" fmla="*/ 16315 w 252904"/>
                    <a:gd name="connsiteY22" fmla="*/ 72298 h 527604"/>
                    <a:gd name="connsiteX23" fmla="*/ 68521 w 252904"/>
                    <a:gd name="connsiteY23" fmla="*/ 16445 h 527604"/>
                    <a:gd name="connsiteX24" fmla="*/ 72249 w 252904"/>
                    <a:gd name="connsiteY24" fmla="*/ 16315 h 527604"/>
                    <a:gd name="connsiteX25" fmla="*/ 72249 w 252904"/>
                    <a:gd name="connsiteY25" fmla="*/ 0 h 527604"/>
                    <a:gd name="connsiteX26" fmla="*/ 67453 w 252904"/>
                    <a:gd name="connsiteY26" fmla="*/ 163 h 527604"/>
                    <a:gd name="connsiteX27" fmla="*/ 0 w 252904"/>
                    <a:gd name="connsiteY27" fmla="*/ 72314 h 527604"/>
                    <a:gd name="connsiteX28" fmla="*/ 0 w 252904"/>
                    <a:gd name="connsiteY28" fmla="*/ 473407 h 527604"/>
                    <a:gd name="connsiteX29" fmla="*/ 54197 w 252904"/>
                    <a:gd name="connsiteY29" fmla="*/ 527604 h 527604"/>
                    <a:gd name="connsiteX30" fmla="*/ 54197 w 252904"/>
                    <a:gd name="connsiteY30" fmla="*/ 527604 h 527604"/>
                    <a:gd name="connsiteX31" fmla="*/ 105914 w 252904"/>
                    <a:gd name="connsiteY31" fmla="*/ 489640 h 527604"/>
                    <a:gd name="connsiteX32" fmla="*/ 200463 w 252904"/>
                    <a:gd name="connsiteY32" fmla="*/ 429059 h 527604"/>
                    <a:gd name="connsiteX33" fmla="*/ 202300 w 252904"/>
                    <a:gd name="connsiteY33" fmla="*/ 411975 h 527604"/>
                    <a:gd name="connsiteX34" fmla="*/ 202300 w 252904"/>
                    <a:gd name="connsiteY34" fmla="*/ 411257 h 527604"/>
                    <a:gd name="connsiteX35" fmla="*/ 245034 w 252904"/>
                    <a:gd name="connsiteY35" fmla="*/ 296462 h 527604"/>
                    <a:gd name="connsiteX36" fmla="*/ 226568 w 252904"/>
                    <a:gd name="connsiteY36" fmla="*/ 270316 h 527604"/>
                    <a:gd name="connsiteX37" fmla="*/ 198320 w 252904"/>
                    <a:gd name="connsiteY37" fmla="*/ 156628 h 527604"/>
                    <a:gd name="connsiteX38" fmla="*/ 192210 w 252904"/>
                    <a:gd name="connsiteY38" fmla="*/ 153291 h 527604"/>
                    <a:gd name="connsiteX39" fmla="*/ 146143 w 252904"/>
                    <a:gd name="connsiteY39" fmla="*/ 68038 h 527604"/>
                    <a:gd name="connsiteX40" fmla="*/ 146121 w 252904"/>
                    <a:gd name="connsiteY40" fmla="*/ 68032 h 527604"/>
                    <a:gd name="connsiteX41" fmla="*/ 144261 w 252904"/>
                    <a:gd name="connsiteY41" fmla="*/ 67510 h 527604"/>
                    <a:gd name="connsiteX42" fmla="*/ 72273 w 252904"/>
                    <a:gd name="connsiteY42" fmla="*/ 0 h 527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52904" h="527604">
                      <a:moveTo>
                        <a:pt x="72282" y="16315"/>
                      </a:moveTo>
                      <a:cubicBezTo>
                        <a:pt x="101691" y="16403"/>
                        <a:pt x="126022" y="39226"/>
                        <a:pt x="127988" y="68570"/>
                      </a:cubicBezTo>
                      <a:lnTo>
                        <a:pt x="128754" y="80243"/>
                      </a:lnTo>
                      <a:lnTo>
                        <a:pt x="140052" y="83269"/>
                      </a:lnTo>
                      <a:lnTo>
                        <a:pt x="141463" y="83661"/>
                      </a:lnTo>
                      <a:cubicBezTo>
                        <a:pt x="169095" y="91935"/>
                        <a:pt x="184808" y="121021"/>
                        <a:pt x="176581" y="148666"/>
                      </a:cubicBezTo>
                      <a:lnTo>
                        <a:pt x="172649" y="161881"/>
                      </a:lnTo>
                      <a:lnTo>
                        <a:pt x="185015" y="167966"/>
                      </a:lnTo>
                      <a:cubicBezTo>
                        <a:pt x="186647" y="168782"/>
                        <a:pt x="188319" y="169679"/>
                        <a:pt x="189909" y="170642"/>
                      </a:cubicBezTo>
                      <a:cubicBezTo>
                        <a:pt x="221347" y="189616"/>
                        <a:pt x="231498" y="230454"/>
                        <a:pt x="212603" y="261938"/>
                      </a:cubicBezTo>
                      <a:lnTo>
                        <a:pt x="205914" y="273048"/>
                      </a:lnTo>
                      <a:lnTo>
                        <a:pt x="215230" y="282070"/>
                      </a:lnTo>
                      <a:cubicBezTo>
                        <a:pt x="243097" y="309111"/>
                        <a:pt x="243765" y="353623"/>
                        <a:pt x="216725" y="381489"/>
                      </a:cubicBezTo>
                      <a:cubicBezTo>
                        <a:pt x="210648" y="387752"/>
                        <a:pt x="203457" y="392829"/>
                        <a:pt x="195522" y="396460"/>
                      </a:cubicBezTo>
                      <a:lnTo>
                        <a:pt x="185994" y="400816"/>
                      </a:lnTo>
                      <a:lnTo>
                        <a:pt x="185994" y="412024"/>
                      </a:lnTo>
                      <a:cubicBezTo>
                        <a:pt x="186102" y="446812"/>
                        <a:pt x="157989" y="475102"/>
                        <a:pt x="123200" y="475211"/>
                      </a:cubicBezTo>
                      <a:cubicBezTo>
                        <a:pt x="118561" y="475225"/>
                        <a:pt x="113935" y="474727"/>
                        <a:pt x="109405" y="473725"/>
                      </a:cubicBezTo>
                      <a:lnTo>
                        <a:pt x="94820" y="470528"/>
                      </a:lnTo>
                      <a:lnTo>
                        <a:pt x="90342" y="484746"/>
                      </a:lnTo>
                      <a:cubicBezTo>
                        <a:pt x="84079" y="504708"/>
                        <a:pt x="62818" y="515813"/>
                        <a:pt x="42856" y="509550"/>
                      </a:cubicBezTo>
                      <a:cubicBezTo>
                        <a:pt x="27063" y="504594"/>
                        <a:pt x="16315" y="489959"/>
                        <a:pt x="16315" y="473407"/>
                      </a:cubicBezTo>
                      <a:lnTo>
                        <a:pt x="16315" y="72298"/>
                      </a:lnTo>
                      <a:cubicBezTo>
                        <a:pt x="16333" y="42853"/>
                        <a:pt x="39144" y="18448"/>
                        <a:pt x="68521" y="16445"/>
                      </a:cubicBezTo>
                      <a:cubicBezTo>
                        <a:pt x="69769" y="16355"/>
                        <a:pt x="71017" y="16315"/>
                        <a:pt x="72249" y="16315"/>
                      </a:cubicBezTo>
                      <a:moveTo>
                        <a:pt x="72249" y="0"/>
                      </a:moveTo>
                      <a:cubicBezTo>
                        <a:pt x="70661" y="0"/>
                        <a:pt x="69062" y="55"/>
                        <a:pt x="67453" y="163"/>
                      </a:cubicBezTo>
                      <a:cubicBezTo>
                        <a:pt x="29465" y="2675"/>
                        <a:pt x="-48" y="34244"/>
                        <a:pt x="0" y="72314"/>
                      </a:cubicBezTo>
                      <a:lnTo>
                        <a:pt x="0" y="473407"/>
                      </a:lnTo>
                      <a:cubicBezTo>
                        <a:pt x="5" y="503338"/>
                        <a:pt x="24266" y="527600"/>
                        <a:pt x="54197" y="527604"/>
                      </a:cubicBezTo>
                      <a:lnTo>
                        <a:pt x="54197" y="527604"/>
                      </a:lnTo>
                      <a:cubicBezTo>
                        <a:pt x="77878" y="527603"/>
                        <a:pt x="98816" y="512232"/>
                        <a:pt x="105914" y="489640"/>
                      </a:cubicBezTo>
                      <a:cubicBezTo>
                        <a:pt x="148752" y="499020"/>
                        <a:pt x="191083" y="471897"/>
                        <a:pt x="200463" y="429059"/>
                      </a:cubicBezTo>
                      <a:cubicBezTo>
                        <a:pt x="201692" y="423447"/>
                        <a:pt x="202308" y="417719"/>
                        <a:pt x="202300" y="411975"/>
                      </a:cubicBezTo>
                      <a:lnTo>
                        <a:pt x="202300" y="411257"/>
                      </a:lnTo>
                      <a:cubicBezTo>
                        <a:pt x="245801" y="391357"/>
                        <a:pt x="264933" y="339962"/>
                        <a:pt x="245034" y="296462"/>
                      </a:cubicBezTo>
                      <a:cubicBezTo>
                        <a:pt x="240556" y="286675"/>
                        <a:pt x="234294" y="277808"/>
                        <a:pt x="226568" y="270316"/>
                      </a:cubicBezTo>
                      <a:cubicBezTo>
                        <a:pt x="250155" y="231120"/>
                        <a:pt x="237509" y="180225"/>
                        <a:pt x="198320" y="156628"/>
                      </a:cubicBezTo>
                      <a:cubicBezTo>
                        <a:pt x="196329" y="155437"/>
                        <a:pt x="194290" y="154319"/>
                        <a:pt x="192210" y="153291"/>
                      </a:cubicBezTo>
                      <a:cubicBezTo>
                        <a:pt x="203031" y="117028"/>
                        <a:pt x="182406" y="78859"/>
                        <a:pt x="146143" y="68038"/>
                      </a:cubicBezTo>
                      <a:cubicBezTo>
                        <a:pt x="146136" y="68036"/>
                        <a:pt x="146129" y="68034"/>
                        <a:pt x="146121" y="68032"/>
                      </a:cubicBezTo>
                      <a:cubicBezTo>
                        <a:pt x="145501" y="67844"/>
                        <a:pt x="144881" y="67673"/>
                        <a:pt x="144261" y="67510"/>
                      </a:cubicBezTo>
                      <a:cubicBezTo>
                        <a:pt x="141779" y="29564"/>
                        <a:pt x="110299" y="43"/>
                        <a:pt x="7227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solidFill>
                    <a:schemeClr val="accent4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CC99ADC-830D-8673-7DA8-F3AE67498177}"/>
                    </a:ext>
                  </a:extLst>
                </p:cNvPr>
                <p:cNvSpPr/>
                <p:nvPr/>
              </p:nvSpPr>
              <p:spPr>
                <a:xfrm>
                  <a:off x="6045478" y="3967377"/>
                  <a:ext cx="252867" cy="527597"/>
                </a:xfrm>
                <a:custGeom>
                  <a:avLst/>
                  <a:gdLst>
                    <a:gd name="connsiteX0" fmla="*/ 180627 w 252867"/>
                    <a:gd name="connsiteY0" fmla="*/ 16315 h 527597"/>
                    <a:gd name="connsiteX1" fmla="*/ 236553 w 252867"/>
                    <a:gd name="connsiteY1" fmla="*/ 72282 h 527597"/>
                    <a:gd name="connsiteX2" fmla="*/ 236553 w 252867"/>
                    <a:gd name="connsiteY2" fmla="*/ 473342 h 527597"/>
                    <a:gd name="connsiteX3" fmla="*/ 198626 w 252867"/>
                    <a:gd name="connsiteY3" fmla="*/ 511163 h 527597"/>
                    <a:gd name="connsiteX4" fmla="*/ 162559 w 252867"/>
                    <a:gd name="connsiteY4" fmla="*/ 484681 h 527597"/>
                    <a:gd name="connsiteX5" fmla="*/ 158072 w 252867"/>
                    <a:gd name="connsiteY5" fmla="*/ 470471 h 527597"/>
                    <a:gd name="connsiteX6" fmla="*/ 143511 w 252867"/>
                    <a:gd name="connsiteY6" fmla="*/ 473660 h 527597"/>
                    <a:gd name="connsiteX7" fmla="*/ 129930 w 252867"/>
                    <a:gd name="connsiteY7" fmla="*/ 475128 h 527597"/>
                    <a:gd name="connsiteX8" fmla="*/ 66882 w 252867"/>
                    <a:gd name="connsiteY8" fmla="*/ 412016 h 527597"/>
                    <a:gd name="connsiteX9" fmla="*/ 66882 w 252867"/>
                    <a:gd name="connsiteY9" fmla="*/ 411942 h 527597"/>
                    <a:gd name="connsiteX10" fmla="*/ 66882 w 252867"/>
                    <a:gd name="connsiteY10" fmla="*/ 400742 h 527597"/>
                    <a:gd name="connsiteX11" fmla="*/ 57346 w 252867"/>
                    <a:gd name="connsiteY11" fmla="*/ 396386 h 527597"/>
                    <a:gd name="connsiteX12" fmla="*/ 22604 w 252867"/>
                    <a:gd name="connsiteY12" fmla="*/ 303273 h 527597"/>
                    <a:gd name="connsiteX13" fmla="*/ 37622 w 252867"/>
                    <a:gd name="connsiteY13" fmla="*/ 281997 h 527597"/>
                    <a:gd name="connsiteX14" fmla="*/ 46929 w 252867"/>
                    <a:gd name="connsiteY14" fmla="*/ 272975 h 527597"/>
                    <a:gd name="connsiteX15" fmla="*/ 40240 w 252867"/>
                    <a:gd name="connsiteY15" fmla="*/ 261873 h 527597"/>
                    <a:gd name="connsiteX16" fmla="*/ 37548 w 252867"/>
                    <a:gd name="connsiteY16" fmla="*/ 256979 h 527597"/>
                    <a:gd name="connsiteX17" fmla="*/ 67861 w 252867"/>
                    <a:gd name="connsiteY17" fmla="*/ 167901 h 527597"/>
                    <a:gd name="connsiteX18" fmla="*/ 80211 w 252867"/>
                    <a:gd name="connsiteY18" fmla="*/ 161816 h 527597"/>
                    <a:gd name="connsiteX19" fmla="*/ 76287 w 252867"/>
                    <a:gd name="connsiteY19" fmla="*/ 148634 h 527597"/>
                    <a:gd name="connsiteX20" fmla="*/ 75879 w 252867"/>
                    <a:gd name="connsiteY20" fmla="*/ 147198 h 527597"/>
                    <a:gd name="connsiteX21" fmla="*/ 112824 w 252867"/>
                    <a:gd name="connsiteY21" fmla="*/ 83245 h 527597"/>
                    <a:gd name="connsiteX22" fmla="*/ 124122 w 252867"/>
                    <a:gd name="connsiteY22" fmla="*/ 80227 h 527597"/>
                    <a:gd name="connsiteX23" fmla="*/ 124888 w 252867"/>
                    <a:gd name="connsiteY23" fmla="*/ 68562 h 527597"/>
                    <a:gd name="connsiteX24" fmla="*/ 180627 w 252867"/>
                    <a:gd name="connsiteY24" fmla="*/ 16355 h 527597"/>
                    <a:gd name="connsiteX25" fmla="*/ 180627 w 252867"/>
                    <a:gd name="connsiteY25" fmla="*/ 41 h 527597"/>
                    <a:gd name="connsiteX26" fmla="*/ 180627 w 252867"/>
                    <a:gd name="connsiteY26" fmla="*/ 41 h 527597"/>
                    <a:gd name="connsiteX27" fmla="*/ 108615 w 252867"/>
                    <a:gd name="connsiteY27" fmla="*/ 67501 h 527597"/>
                    <a:gd name="connsiteX28" fmla="*/ 60119 w 252867"/>
                    <a:gd name="connsiteY28" fmla="*/ 151397 h 527597"/>
                    <a:gd name="connsiteX29" fmla="*/ 60128 w 252867"/>
                    <a:gd name="connsiteY29" fmla="*/ 151432 h 527597"/>
                    <a:gd name="connsiteX30" fmla="*/ 60658 w 252867"/>
                    <a:gd name="connsiteY30" fmla="*/ 153300 h 527597"/>
                    <a:gd name="connsiteX31" fmla="*/ 22955 w 252867"/>
                    <a:gd name="connsiteY31" fmla="*/ 264190 h 527597"/>
                    <a:gd name="connsiteX32" fmla="*/ 26308 w 252867"/>
                    <a:gd name="connsiteY32" fmla="*/ 270324 h 527597"/>
                    <a:gd name="connsiteX33" fmla="*/ 24430 w 252867"/>
                    <a:gd name="connsiteY33" fmla="*/ 392765 h 527597"/>
                    <a:gd name="connsiteX34" fmla="*/ 50567 w 252867"/>
                    <a:gd name="connsiteY34" fmla="*/ 411224 h 527597"/>
                    <a:gd name="connsiteX35" fmla="*/ 50567 w 252867"/>
                    <a:gd name="connsiteY35" fmla="*/ 411942 h 527597"/>
                    <a:gd name="connsiteX36" fmla="*/ 129881 w 252867"/>
                    <a:gd name="connsiteY36" fmla="*/ 491443 h 527597"/>
                    <a:gd name="connsiteX37" fmla="*/ 129979 w 252867"/>
                    <a:gd name="connsiteY37" fmla="*/ 491443 h 527597"/>
                    <a:gd name="connsiteX38" fmla="*/ 146970 w 252867"/>
                    <a:gd name="connsiteY38" fmla="*/ 489599 h 527597"/>
                    <a:gd name="connsiteX39" fmla="*/ 214884 w 252867"/>
                    <a:gd name="connsiteY39" fmla="*/ 525103 h 527597"/>
                    <a:gd name="connsiteX40" fmla="*/ 252868 w 252867"/>
                    <a:gd name="connsiteY40" fmla="*/ 473375 h 527597"/>
                    <a:gd name="connsiteX41" fmla="*/ 252868 w 252867"/>
                    <a:gd name="connsiteY41" fmla="*/ 72282 h 527597"/>
                    <a:gd name="connsiteX42" fmla="*/ 180627 w 252867"/>
                    <a:gd name="connsiteY42" fmla="*/ 0 h 527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52867" h="527597">
                      <a:moveTo>
                        <a:pt x="180627" y="16315"/>
                      </a:moveTo>
                      <a:cubicBezTo>
                        <a:pt x="211510" y="16364"/>
                        <a:pt x="236526" y="41399"/>
                        <a:pt x="236553" y="72282"/>
                      </a:cubicBezTo>
                      <a:lnTo>
                        <a:pt x="236553" y="473342"/>
                      </a:lnTo>
                      <a:cubicBezTo>
                        <a:pt x="236524" y="494260"/>
                        <a:pt x="219544" y="511192"/>
                        <a:pt x="198626" y="511163"/>
                      </a:cubicBezTo>
                      <a:cubicBezTo>
                        <a:pt x="182117" y="511139"/>
                        <a:pt x="167524" y="500426"/>
                        <a:pt x="162559" y="484681"/>
                      </a:cubicBezTo>
                      <a:lnTo>
                        <a:pt x="158072" y="470471"/>
                      </a:lnTo>
                      <a:lnTo>
                        <a:pt x="143511" y="473660"/>
                      </a:lnTo>
                      <a:cubicBezTo>
                        <a:pt x="139050" y="474637"/>
                        <a:pt x="134497" y="475130"/>
                        <a:pt x="129930" y="475128"/>
                      </a:cubicBezTo>
                      <a:cubicBezTo>
                        <a:pt x="95091" y="475110"/>
                        <a:pt x="66864" y="446854"/>
                        <a:pt x="66882" y="412016"/>
                      </a:cubicBezTo>
                      <a:cubicBezTo>
                        <a:pt x="66882" y="411991"/>
                        <a:pt x="66882" y="411967"/>
                        <a:pt x="66882" y="411942"/>
                      </a:cubicBezTo>
                      <a:lnTo>
                        <a:pt x="66882" y="400742"/>
                      </a:lnTo>
                      <a:lnTo>
                        <a:pt x="57346" y="396386"/>
                      </a:lnTo>
                      <a:cubicBezTo>
                        <a:pt x="22040" y="380267"/>
                        <a:pt x="6486" y="338579"/>
                        <a:pt x="22604" y="303273"/>
                      </a:cubicBezTo>
                      <a:cubicBezTo>
                        <a:pt x="26241" y="295307"/>
                        <a:pt x="31334" y="288091"/>
                        <a:pt x="37622" y="281997"/>
                      </a:cubicBezTo>
                      <a:lnTo>
                        <a:pt x="46929" y="272975"/>
                      </a:lnTo>
                      <a:lnTo>
                        <a:pt x="40240" y="261873"/>
                      </a:lnTo>
                      <a:cubicBezTo>
                        <a:pt x="39278" y="260241"/>
                        <a:pt x="38372" y="258610"/>
                        <a:pt x="37548" y="256979"/>
                      </a:cubicBezTo>
                      <a:cubicBezTo>
                        <a:pt x="21353" y="224008"/>
                        <a:pt x="34916" y="184150"/>
                        <a:pt x="67861" y="167901"/>
                      </a:cubicBezTo>
                      <a:lnTo>
                        <a:pt x="80211" y="161816"/>
                      </a:lnTo>
                      <a:lnTo>
                        <a:pt x="76287" y="148634"/>
                      </a:lnTo>
                      <a:cubicBezTo>
                        <a:pt x="76149" y="148161"/>
                        <a:pt x="76010" y="147687"/>
                        <a:pt x="75879" y="147198"/>
                      </a:cubicBezTo>
                      <a:cubicBezTo>
                        <a:pt x="68464" y="119342"/>
                        <a:pt x="84988" y="90737"/>
                        <a:pt x="112824" y="83245"/>
                      </a:cubicBezTo>
                      <a:lnTo>
                        <a:pt x="124122" y="80227"/>
                      </a:lnTo>
                      <a:lnTo>
                        <a:pt x="124888" y="68562"/>
                      </a:lnTo>
                      <a:cubicBezTo>
                        <a:pt x="126896" y="39232"/>
                        <a:pt x="151229" y="16441"/>
                        <a:pt x="180627" y="16355"/>
                      </a:cubicBezTo>
                      <a:moveTo>
                        <a:pt x="180627" y="41"/>
                      </a:moveTo>
                      <a:lnTo>
                        <a:pt x="180627" y="41"/>
                      </a:lnTo>
                      <a:cubicBezTo>
                        <a:pt x="142606" y="62"/>
                        <a:pt x="111115" y="29563"/>
                        <a:pt x="108615" y="67501"/>
                      </a:cubicBezTo>
                      <a:cubicBezTo>
                        <a:pt x="72056" y="77276"/>
                        <a:pt x="50343" y="114838"/>
                        <a:pt x="60119" y="151397"/>
                      </a:cubicBezTo>
                      <a:cubicBezTo>
                        <a:pt x="60121" y="151408"/>
                        <a:pt x="60125" y="151420"/>
                        <a:pt x="60128" y="151432"/>
                      </a:cubicBezTo>
                      <a:cubicBezTo>
                        <a:pt x="60291" y="152060"/>
                        <a:pt x="60470" y="152680"/>
                        <a:pt x="60658" y="153300"/>
                      </a:cubicBezTo>
                      <a:cubicBezTo>
                        <a:pt x="19633" y="173517"/>
                        <a:pt x="2755" y="223156"/>
                        <a:pt x="22955" y="264190"/>
                      </a:cubicBezTo>
                      <a:cubicBezTo>
                        <a:pt x="23983" y="266288"/>
                        <a:pt x="25100" y="268333"/>
                        <a:pt x="26308" y="270324"/>
                      </a:cubicBezTo>
                      <a:cubicBezTo>
                        <a:pt x="-8022" y="303617"/>
                        <a:pt x="-8863" y="358435"/>
                        <a:pt x="24430" y="392765"/>
                      </a:cubicBezTo>
                      <a:cubicBezTo>
                        <a:pt x="31920" y="400489"/>
                        <a:pt x="40784" y="406748"/>
                        <a:pt x="50567" y="411224"/>
                      </a:cubicBezTo>
                      <a:lnTo>
                        <a:pt x="50567" y="411942"/>
                      </a:lnTo>
                      <a:cubicBezTo>
                        <a:pt x="50518" y="455796"/>
                        <a:pt x="86026" y="491389"/>
                        <a:pt x="129881" y="491443"/>
                      </a:cubicBezTo>
                      <a:lnTo>
                        <a:pt x="129979" y="491443"/>
                      </a:lnTo>
                      <a:cubicBezTo>
                        <a:pt x="135692" y="491442"/>
                        <a:pt x="141389" y="490824"/>
                        <a:pt x="146970" y="489599"/>
                      </a:cubicBezTo>
                      <a:cubicBezTo>
                        <a:pt x="155920" y="518157"/>
                        <a:pt x="186327" y="534053"/>
                        <a:pt x="214884" y="525103"/>
                      </a:cubicBezTo>
                      <a:cubicBezTo>
                        <a:pt x="237492" y="518018"/>
                        <a:pt x="252877" y="497067"/>
                        <a:pt x="252868" y="473375"/>
                      </a:cubicBezTo>
                      <a:lnTo>
                        <a:pt x="252868" y="72282"/>
                      </a:lnTo>
                      <a:cubicBezTo>
                        <a:pt x="252877" y="32374"/>
                        <a:pt x="220535" y="14"/>
                        <a:pt x="180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solidFill>
                    <a:schemeClr val="accent4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B06BF494-2BE9-F747-8B9C-038650BFCB5F}"/>
                    </a:ext>
                  </a:extLst>
                </p:cNvPr>
                <p:cNvSpPr/>
                <p:nvPr/>
              </p:nvSpPr>
              <p:spPr>
                <a:xfrm>
                  <a:off x="6137599" y="4114052"/>
                  <a:ext cx="116322" cy="116412"/>
                </a:xfrm>
                <a:custGeom>
                  <a:avLst/>
                  <a:gdLst>
                    <a:gd name="connsiteX0" fmla="*/ 64198 w 116322"/>
                    <a:gd name="connsiteY0" fmla="*/ 116412 h 116412"/>
                    <a:gd name="connsiteX1" fmla="*/ 55225 w 116322"/>
                    <a:gd name="connsiteY1" fmla="*/ 106909 h 116412"/>
                    <a:gd name="connsiteX2" fmla="*/ 50999 w 116322"/>
                    <a:gd name="connsiteY2" fmla="*/ 106493 h 116412"/>
                    <a:gd name="connsiteX3" fmla="*/ 40395 w 116322"/>
                    <a:gd name="connsiteY3" fmla="*/ 113990 h 116412"/>
                    <a:gd name="connsiteX4" fmla="*/ 21258 w 116322"/>
                    <a:gd name="connsiteY4" fmla="*/ 103687 h 116412"/>
                    <a:gd name="connsiteX5" fmla="*/ 21739 w 116322"/>
                    <a:gd name="connsiteY5" fmla="*/ 90538 h 116412"/>
                    <a:gd name="connsiteX6" fmla="*/ 19096 w 116322"/>
                    <a:gd name="connsiteY6" fmla="*/ 87275 h 116412"/>
                    <a:gd name="connsiteX7" fmla="*/ 6273 w 116322"/>
                    <a:gd name="connsiteY7" fmla="*/ 85105 h 116412"/>
                    <a:gd name="connsiteX8" fmla="*/ 0 w 116322"/>
                    <a:gd name="connsiteY8" fmla="*/ 64361 h 116412"/>
                    <a:gd name="connsiteX9" fmla="*/ 9495 w 116322"/>
                    <a:gd name="connsiteY9" fmla="*/ 55388 h 116412"/>
                    <a:gd name="connsiteX10" fmla="*/ 9903 w 116322"/>
                    <a:gd name="connsiteY10" fmla="*/ 51211 h 116412"/>
                    <a:gd name="connsiteX11" fmla="*/ 2268 w 116322"/>
                    <a:gd name="connsiteY11" fmla="*/ 40509 h 116412"/>
                    <a:gd name="connsiteX12" fmla="*/ 12676 w 116322"/>
                    <a:gd name="connsiteY12" fmla="*/ 21339 h 116412"/>
                    <a:gd name="connsiteX13" fmla="*/ 25728 w 116322"/>
                    <a:gd name="connsiteY13" fmla="*/ 21731 h 116412"/>
                    <a:gd name="connsiteX14" fmla="*/ 29056 w 116322"/>
                    <a:gd name="connsiteY14" fmla="*/ 19064 h 116412"/>
                    <a:gd name="connsiteX15" fmla="*/ 31275 w 116322"/>
                    <a:gd name="connsiteY15" fmla="*/ 6273 h 116412"/>
                    <a:gd name="connsiteX16" fmla="*/ 51986 w 116322"/>
                    <a:gd name="connsiteY16" fmla="*/ 0 h 116412"/>
                    <a:gd name="connsiteX17" fmla="*/ 60959 w 116322"/>
                    <a:gd name="connsiteY17" fmla="*/ 9430 h 116412"/>
                    <a:gd name="connsiteX18" fmla="*/ 65201 w 116322"/>
                    <a:gd name="connsiteY18" fmla="*/ 9854 h 116412"/>
                    <a:gd name="connsiteX19" fmla="*/ 75854 w 116322"/>
                    <a:gd name="connsiteY19" fmla="*/ 2382 h 116412"/>
                    <a:gd name="connsiteX20" fmla="*/ 94951 w 116322"/>
                    <a:gd name="connsiteY20" fmla="*/ 12652 h 116412"/>
                    <a:gd name="connsiteX21" fmla="*/ 94551 w 116322"/>
                    <a:gd name="connsiteY21" fmla="*/ 25704 h 116412"/>
                    <a:gd name="connsiteX22" fmla="*/ 97218 w 116322"/>
                    <a:gd name="connsiteY22" fmla="*/ 28966 h 116412"/>
                    <a:gd name="connsiteX23" fmla="*/ 110050 w 116322"/>
                    <a:gd name="connsiteY23" fmla="*/ 31144 h 116412"/>
                    <a:gd name="connsiteX24" fmla="*/ 116323 w 116322"/>
                    <a:gd name="connsiteY24" fmla="*/ 51905 h 116412"/>
                    <a:gd name="connsiteX25" fmla="*/ 106803 w 116322"/>
                    <a:gd name="connsiteY25" fmla="*/ 60878 h 116412"/>
                    <a:gd name="connsiteX26" fmla="*/ 106346 w 116322"/>
                    <a:gd name="connsiteY26" fmla="*/ 65234 h 116412"/>
                    <a:gd name="connsiteX27" fmla="*/ 113827 w 116322"/>
                    <a:gd name="connsiteY27" fmla="*/ 75838 h 116412"/>
                    <a:gd name="connsiteX28" fmla="*/ 103467 w 116322"/>
                    <a:gd name="connsiteY28" fmla="*/ 94951 h 116412"/>
                    <a:gd name="connsiteX29" fmla="*/ 90472 w 116322"/>
                    <a:gd name="connsiteY29" fmla="*/ 94567 h 116412"/>
                    <a:gd name="connsiteX30" fmla="*/ 87160 w 116322"/>
                    <a:gd name="connsiteY30" fmla="*/ 97284 h 116412"/>
                    <a:gd name="connsiteX31" fmla="*/ 84885 w 116322"/>
                    <a:gd name="connsiteY31" fmla="*/ 110139 h 116412"/>
                    <a:gd name="connsiteX32" fmla="*/ 62297 w 116322"/>
                    <a:gd name="connsiteY32" fmla="*/ 90586 h 116412"/>
                    <a:gd name="connsiteX33" fmla="*/ 69149 w 116322"/>
                    <a:gd name="connsiteY33" fmla="*/ 97863 h 116412"/>
                    <a:gd name="connsiteX34" fmla="*/ 70577 w 116322"/>
                    <a:gd name="connsiteY34" fmla="*/ 97439 h 116412"/>
                    <a:gd name="connsiteX35" fmla="*/ 72290 w 116322"/>
                    <a:gd name="connsiteY35" fmla="*/ 87568 h 116412"/>
                    <a:gd name="connsiteX36" fmla="*/ 75349 w 116322"/>
                    <a:gd name="connsiteY36" fmla="*/ 85635 h 116412"/>
                    <a:gd name="connsiteX37" fmla="*/ 81377 w 116322"/>
                    <a:gd name="connsiteY37" fmla="*/ 80684 h 116412"/>
                    <a:gd name="connsiteX38" fmla="*/ 83889 w 116322"/>
                    <a:gd name="connsiteY38" fmla="*/ 78049 h 116412"/>
                    <a:gd name="connsiteX39" fmla="*/ 93874 w 116322"/>
                    <a:gd name="connsiteY39" fmla="*/ 78351 h 116412"/>
                    <a:gd name="connsiteX40" fmla="*/ 94592 w 116322"/>
                    <a:gd name="connsiteY40" fmla="*/ 77021 h 116412"/>
                    <a:gd name="connsiteX41" fmla="*/ 88816 w 116322"/>
                    <a:gd name="connsiteY41" fmla="*/ 68864 h 116412"/>
                    <a:gd name="connsiteX42" fmla="*/ 89632 w 116322"/>
                    <a:gd name="connsiteY42" fmla="*/ 65283 h 116412"/>
                    <a:gd name="connsiteX43" fmla="*/ 90448 w 116322"/>
                    <a:gd name="connsiteY43" fmla="*/ 57444 h 116412"/>
                    <a:gd name="connsiteX44" fmla="*/ 90391 w 116322"/>
                    <a:gd name="connsiteY44" fmla="*/ 53838 h 116412"/>
                    <a:gd name="connsiteX45" fmla="*/ 97651 w 116322"/>
                    <a:gd name="connsiteY45" fmla="*/ 47010 h 116412"/>
                    <a:gd name="connsiteX46" fmla="*/ 97227 w 116322"/>
                    <a:gd name="connsiteY46" fmla="*/ 45599 h 116412"/>
                    <a:gd name="connsiteX47" fmla="*/ 87356 w 116322"/>
                    <a:gd name="connsiteY47" fmla="*/ 43968 h 116412"/>
                    <a:gd name="connsiteX48" fmla="*/ 85415 w 116322"/>
                    <a:gd name="connsiteY48" fmla="*/ 40876 h 116412"/>
                    <a:gd name="connsiteX49" fmla="*/ 80520 w 116322"/>
                    <a:gd name="connsiteY49" fmla="*/ 34848 h 116412"/>
                    <a:gd name="connsiteX50" fmla="*/ 77902 w 116322"/>
                    <a:gd name="connsiteY50" fmla="*/ 32335 h 116412"/>
                    <a:gd name="connsiteX51" fmla="*/ 78212 w 116322"/>
                    <a:gd name="connsiteY51" fmla="*/ 22302 h 116412"/>
                    <a:gd name="connsiteX52" fmla="*/ 76866 w 116322"/>
                    <a:gd name="connsiteY52" fmla="*/ 21576 h 116412"/>
                    <a:gd name="connsiteX53" fmla="*/ 68709 w 116322"/>
                    <a:gd name="connsiteY53" fmla="*/ 27286 h 116412"/>
                    <a:gd name="connsiteX54" fmla="*/ 65193 w 116322"/>
                    <a:gd name="connsiteY54" fmla="*/ 26470 h 116412"/>
                    <a:gd name="connsiteX55" fmla="*/ 57435 w 116322"/>
                    <a:gd name="connsiteY55" fmla="*/ 25704 h 116412"/>
                    <a:gd name="connsiteX56" fmla="*/ 53830 w 116322"/>
                    <a:gd name="connsiteY56" fmla="*/ 25777 h 116412"/>
                    <a:gd name="connsiteX57" fmla="*/ 46994 w 116322"/>
                    <a:gd name="connsiteY57" fmla="*/ 18558 h 116412"/>
                    <a:gd name="connsiteX58" fmla="*/ 45558 w 116322"/>
                    <a:gd name="connsiteY58" fmla="*/ 18990 h 116412"/>
                    <a:gd name="connsiteX59" fmla="*/ 43837 w 116322"/>
                    <a:gd name="connsiteY59" fmla="*/ 28918 h 116412"/>
                    <a:gd name="connsiteX60" fmla="*/ 40705 w 116322"/>
                    <a:gd name="connsiteY60" fmla="*/ 30851 h 116412"/>
                    <a:gd name="connsiteX61" fmla="*/ 34644 w 116322"/>
                    <a:gd name="connsiteY61" fmla="*/ 35704 h 116412"/>
                    <a:gd name="connsiteX62" fmla="*/ 32140 w 116322"/>
                    <a:gd name="connsiteY62" fmla="*/ 38274 h 116412"/>
                    <a:gd name="connsiteX63" fmla="*/ 22171 w 116322"/>
                    <a:gd name="connsiteY63" fmla="*/ 37980 h 116412"/>
                    <a:gd name="connsiteX64" fmla="*/ 21421 w 116322"/>
                    <a:gd name="connsiteY64" fmla="*/ 39359 h 116412"/>
                    <a:gd name="connsiteX65" fmla="*/ 27237 w 116322"/>
                    <a:gd name="connsiteY65" fmla="*/ 47516 h 116412"/>
                    <a:gd name="connsiteX66" fmla="*/ 26421 w 116322"/>
                    <a:gd name="connsiteY66" fmla="*/ 51056 h 116412"/>
                    <a:gd name="connsiteX67" fmla="*/ 25663 w 116322"/>
                    <a:gd name="connsiteY67" fmla="*/ 58822 h 116412"/>
                    <a:gd name="connsiteX68" fmla="*/ 25744 w 116322"/>
                    <a:gd name="connsiteY68" fmla="*/ 62452 h 116412"/>
                    <a:gd name="connsiteX69" fmla="*/ 18460 w 116322"/>
                    <a:gd name="connsiteY69" fmla="*/ 69312 h 116412"/>
                    <a:gd name="connsiteX70" fmla="*/ 18884 w 116322"/>
                    <a:gd name="connsiteY70" fmla="*/ 70715 h 116412"/>
                    <a:gd name="connsiteX71" fmla="*/ 28738 w 116322"/>
                    <a:gd name="connsiteY71" fmla="*/ 72347 h 116412"/>
                    <a:gd name="connsiteX72" fmla="*/ 30688 w 116322"/>
                    <a:gd name="connsiteY72" fmla="*/ 75438 h 116412"/>
                    <a:gd name="connsiteX73" fmla="*/ 35582 w 116322"/>
                    <a:gd name="connsiteY73" fmla="*/ 81467 h 116412"/>
                    <a:gd name="connsiteX74" fmla="*/ 38217 w 116322"/>
                    <a:gd name="connsiteY74" fmla="*/ 84004 h 116412"/>
                    <a:gd name="connsiteX75" fmla="*/ 37923 w 116322"/>
                    <a:gd name="connsiteY75" fmla="*/ 94135 h 116412"/>
                    <a:gd name="connsiteX76" fmla="*/ 39236 w 116322"/>
                    <a:gd name="connsiteY76" fmla="*/ 94845 h 116412"/>
                    <a:gd name="connsiteX77" fmla="*/ 47394 w 116322"/>
                    <a:gd name="connsiteY77" fmla="*/ 89094 h 116412"/>
                    <a:gd name="connsiteX78" fmla="*/ 50926 w 116322"/>
                    <a:gd name="connsiteY78" fmla="*/ 89909 h 116412"/>
                    <a:gd name="connsiteX79" fmla="*/ 58667 w 116322"/>
                    <a:gd name="connsiteY79" fmla="*/ 90684 h 116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</a:cxnLst>
                  <a:rect l="l" t="t" r="r" b="b"/>
                  <a:pathLst>
                    <a:path w="116322" h="116412">
                      <a:moveTo>
                        <a:pt x="64198" y="116412"/>
                      </a:moveTo>
                      <a:lnTo>
                        <a:pt x="55225" y="106909"/>
                      </a:lnTo>
                      <a:cubicBezTo>
                        <a:pt x="53814" y="106836"/>
                        <a:pt x="52402" y="106689"/>
                        <a:pt x="50999" y="106493"/>
                      </a:cubicBezTo>
                      <a:lnTo>
                        <a:pt x="40395" y="113990"/>
                      </a:lnTo>
                      <a:lnTo>
                        <a:pt x="21258" y="103687"/>
                      </a:lnTo>
                      <a:lnTo>
                        <a:pt x="21739" y="90538"/>
                      </a:lnTo>
                      <a:cubicBezTo>
                        <a:pt x="20809" y="89493"/>
                        <a:pt x="19928" y="88406"/>
                        <a:pt x="19096" y="87275"/>
                      </a:cubicBezTo>
                      <a:lnTo>
                        <a:pt x="6273" y="85105"/>
                      </a:lnTo>
                      <a:lnTo>
                        <a:pt x="0" y="64361"/>
                      </a:lnTo>
                      <a:lnTo>
                        <a:pt x="9495" y="55388"/>
                      </a:lnTo>
                      <a:cubicBezTo>
                        <a:pt x="9568" y="53985"/>
                        <a:pt x="9707" y="52598"/>
                        <a:pt x="9903" y="51211"/>
                      </a:cubicBezTo>
                      <a:lnTo>
                        <a:pt x="2268" y="40509"/>
                      </a:lnTo>
                      <a:lnTo>
                        <a:pt x="12676" y="21339"/>
                      </a:lnTo>
                      <a:lnTo>
                        <a:pt x="25728" y="21731"/>
                      </a:lnTo>
                      <a:cubicBezTo>
                        <a:pt x="26797" y="20801"/>
                        <a:pt x="27906" y="19904"/>
                        <a:pt x="29056" y="19064"/>
                      </a:cubicBezTo>
                      <a:lnTo>
                        <a:pt x="31275" y="6273"/>
                      </a:lnTo>
                      <a:lnTo>
                        <a:pt x="51986" y="0"/>
                      </a:lnTo>
                      <a:lnTo>
                        <a:pt x="60959" y="9430"/>
                      </a:lnTo>
                      <a:cubicBezTo>
                        <a:pt x="62379" y="9511"/>
                        <a:pt x="63790" y="9650"/>
                        <a:pt x="65201" y="9854"/>
                      </a:cubicBezTo>
                      <a:lnTo>
                        <a:pt x="75854" y="2382"/>
                      </a:lnTo>
                      <a:lnTo>
                        <a:pt x="94951" y="12652"/>
                      </a:lnTo>
                      <a:lnTo>
                        <a:pt x="94551" y="25704"/>
                      </a:lnTo>
                      <a:cubicBezTo>
                        <a:pt x="95491" y="26758"/>
                        <a:pt x="96381" y="27846"/>
                        <a:pt x="97218" y="28966"/>
                      </a:cubicBezTo>
                      <a:lnTo>
                        <a:pt x="110050" y="31144"/>
                      </a:lnTo>
                      <a:lnTo>
                        <a:pt x="116323" y="51905"/>
                      </a:lnTo>
                      <a:lnTo>
                        <a:pt x="106803" y="60878"/>
                      </a:lnTo>
                      <a:cubicBezTo>
                        <a:pt x="106713" y="62338"/>
                        <a:pt x="106558" y="63790"/>
                        <a:pt x="106346" y="65234"/>
                      </a:cubicBezTo>
                      <a:lnTo>
                        <a:pt x="113827" y="75838"/>
                      </a:lnTo>
                      <a:lnTo>
                        <a:pt x="103467" y="94951"/>
                      </a:lnTo>
                      <a:lnTo>
                        <a:pt x="90472" y="94567"/>
                      </a:lnTo>
                      <a:cubicBezTo>
                        <a:pt x="89385" y="95519"/>
                        <a:pt x="88280" y="96425"/>
                        <a:pt x="87160" y="97284"/>
                      </a:cubicBezTo>
                      <a:lnTo>
                        <a:pt x="84885" y="110139"/>
                      </a:lnTo>
                      <a:close/>
                      <a:moveTo>
                        <a:pt x="62297" y="90586"/>
                      </a:moveTo>
                      <a:lnTo>
                        <a:pt x="69149" y="97863"/>
                      </a:lnTo>
                      <a:lnTo>
                        <a:pt x="70577" y="97439"/>
                      </a:lnTo>
                      <a:lnTo>
                        <a:pt x="72290" y="87568"/>
                      </a:lnTo>
                      <a:lnTo>
                        <a:pt x="75349" y="85635"/>
                      </a:lnTo>
                      <a:cubicBezTo>
                        <a:pt x="77554" y="84238"/>
                        <a:pt x="79578" y="82575"/>
                        <a:pt x="81377" y="80684"/>
                      </a:cubicBezTo>
                      <a:lnTo>
                        <a:pt x="83889" y="78049"/>
                      </a:lnTo>
                      <a:lnTo>
                        <a:pt x="93874" y="78351"/>
                      </a:lnTo>
                      <a:lnTo>
                        <a:pt x="94592" y="77021"/>
                      </a:lnTo>
                      <a:lnTo>
                        <a:pt x="88816" y="68864"/>
                      </a:lnTo>
                      <a:lnTo>
                        <a:pt x="89632" y="65283"/>
                      </a:lnTo>
                      <a:cubicBezTo>
                        <a:pt x="90226" y="62713"/>
                        <a:pt x="90500" y="60080"/>
                        <a:pt x="90448" y="57444"/>
                      </a:cubicBezTo>
                      <a:lnTo>
                        <a:pt x="90391" y="53838"/>
                      </a:lnTo>
                      <a:lnTo>
                        <a:pt x="97651" y="47010"/>
                      </a:lnTo>
                      <a:lnTo>
                        <a:pt x="97227" y="45599"/>
                      </a:lnTo>
                      <a:lnTo>
                        <a:pt x="87356" y="43968"/>
                      </a:lnTo>
                      <a:lnTo>
                        <a:pt x="85415" y="40876"/>
                      </a:lnTo>
                      <a:cubicBezTo>
                        <a:pt x="84033" y="38676"/>
                        <a:pt x="82389" y="36652"/>
                        <a:pt x="80520" y="34848"/>
                      </a:cubicBezTo>
                      <a:lnTo>
                        <a:pt x="77902" y="32335"/>
                      </a:lnTo>
                      <a:lnTo>
                        <a:pt x="78212" y="22302"/>
                      </a:lnTo>
                      <a:lnTo>
                        <a:pt x="76866" y="21576"/>
                      </a:lnTo>
                      <a:lnTo>
                        <a:pt x="68709" y="27286"/>
                      </a:lnTo>
                      <a:lnTo>
                        <a:pt x="65193" y="26470"/>
                      </a:lnTo>
                      <a:cubicBezTo>
                        <a:pt x="62650" y="25884"/>
                        <a:pt x="60043" y="25626"/>
                        <a:pt x="57435" y="25704"/>
                      </a:cubicBezTo>
                      <a:lnTo>
                        <a:pt x="53830" y="25777"/>
                      </a:lnTo>
                      <a:lnTo>
                        <a:pt x="46994" y="18558"/>
                      </a:lnTo>
                      <a:lnTo>
                        <a:pt x="45558" y="18990"/>
                      </a:lnTo>
                      <a:lnTo>
                        <a:pt x="43837" y="28918"/>
                      </a:lnTo>
                      <a:lnTo>
                        <a:pt x="40705" y="30851"/>
                      </a:lnTo>
                      <a:cubicBezTo>
                        <a:pt x="38493" y="32213"/>
                        <a:pt x="36457" y="33844"/>
                        <a:pt x="34644" y="35704"/>
                      </a:cubicBezTo>
                      <a:lnTo>
                        <a:pt x="32140" y="38274"/>
                      </a:lnTo>
                      <a:lnTo>
                        <a:pt x="22171" y="37980"/>
                      </a:lnTo>
                      <a:lnTo>
                        <a:pt x="21421" y="39359"/>
                      </a:lnTo>
                      <a:lnTo>
                        <a:pt x="27237" y="47516"/>
                      </a:lnTo>
                      <a:lnTo>
                        <a:pt x="26421" y="51056"/>
                      </a:lnTo>
                      <a:cubicBezTo>
                        <a:pt x="25859" y="53605"/>
                        <a:pt x="25605" y="56213"/>
                        <a:pt x="25663" y="58822"/>
                      </a:cubicBezTo>
                      <a:lnTo>
                        <a:pt x="25744" y="62452"/>
                      </a:lnTo>
                      <a:lnTo>
                        <a:pt x="18460" y="69312"/>
                      </a:lnTo>
                      <a:lnTo>
                        <a:pt x="18884" y="70715"/>
                      </a:lnTo>
                      <a:lnTo>
                        <a:pt x="28738" y="72347"/>
                      </a:lnTo>
                      <a:lnTo>
                        <a:pt x="30688" y="75438"/>
                      </a:lnTo>
                      <a:cubicBezTo>
                        <a:pt x="32066" y="77640"/>
                        <a:pt x="33710" y="79665"/>
                        <a:pt x="35582" y="81467"/>
                      </a:cubicBezTo>
                      <a:lnTo>
                        <a:pt x="38217" y="84004"/>
                      </a:lnTo>
                      <a:lnTo>
                        <a:pt x="37923" y="94135"/>
                      </a:lnTo>
                      <a:lnTo>
                        <a:pt x="39236" y="94845"/>
                      </a:lnTo>
                      <a:lnTo>
                        <a:pt x="47394" y="89094"/>
                      </a:lnTo>
                      <a:lnTo>
                        <a:pt x="50926" y="89909"/>
                      </a:lnTo>
                      <a:cubicBezTo>
                        <a:pt x="53461" y="90505"/>
                        <a:pt x="56064" y="90765"/>
                        <a:pt x="58667" y="906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solidFill>
                    <a:schemeClr val="accent4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BAB55562-3E22-F2C4-414B-F23830893605}"/>
                    </a:ext>
                  </a:extLst>
                </p:cNvPr>
                <p:cNvSpPr/>
                <p:nvPr/>
              </p:nvSpPr>
              <p:spPr>
                <a:xfrm>
                  <a:off x="6180816" y="4157319"/>
                  <a:ext cx="29847" cy="29843"/>
                </a:xfrm>
                <a:custGeom>
                  <a:avLst/>
                  <a:gdLst>
                    <a:gd name="connsiteX0" fmla="*/ 14912 w 29847"/>
                    <a:gd name="connsiteY0" fmla="*/ 0 h 29843"/>
                    <a:gd name="connsiteX1" fmla="*/ 10613 w 29847"/>
                    <a:gd name="connsiteY1" fmla="*/ 636 h 29843"/>
                    <a:gd name="connsiteX2" fmla="*/ 10613 w 29847"/>
                    <a:gd name="connsiteY2" fmla="*/ 636 h 29843"/>
                    <a:gd name="connsiteX3" fmla="*/ 640 w 29847"/>
                    <a:gd name="connsiteY3" fmla="*/ 19230 h 29843"/>
                    <a:gd name="connsiteX4" fmla="*/ 19235 w 29847"/>
                    <a:gd name="connsiteY4" fmla="*/ 29203 h 29843"/>
                    <a:gd name="connsiteX5" fmla="*/ 29207 w 29847"/>
                    <a:gd name="connsiteY5" fmla="*/ 10609 h 29843"/>
                    <a:gd name="connsiteX6" fmla="*/ 14920 w 29847"/>
                    <a:gd name="connsiteY6" fmla="*/ 0 h 29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847" h="29843">
                      <a:moveTo>
                        <a:pt x="14912" y="0"/>
                      </a:moveTo>
                      <a:cubicBezTo>
                        <a:pt x="13456" y="1"/>
                        <a:pt x="12007" y="215"/>
                        <a:pt x="10613" y="636"/>
                      </a:cubicBezTo>
                      <a:lnTo>
                        <a:pt x="10613" y="636"/>
                      </a:lnTo>
                      <a:cubicBezTo>
                        <a:pt x="2725" y="3017"/>
                        <a:pt x="-1740" y="11342"/>
                        <a:pt x="640" y="19230"/>
                      </a:cubicBezTo>
                      <a:cubicBezTo>
                        <a:pt x="3021" y="27119"/>
                        <a:pt x="11346" y="31583"/>
                        <a:pt x="19235" y="29203"/>
                      </a:cubicBezTo>
                      <a:cubicBezTo>
                        <a:pt x="27123" y="26823"/>
                        <a:pt x="31588" y="18497"/>
                        <a:pt x="29207" y="10609"/>
                      </a:cubicBezTo>
                      <a:cubicBezTo>
                        <a:pt x="27305" y="4309"/>
                        <a:pt x="21501" y="-2"/>
                        <a:pt x="1492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BE60FF7F-DEB3-95C4-3CEF-5B4E41CB4F7B}"/>
                    </a:ext>
                  </a:extLst>
                </p:cNvPr>
                <p:cNvSpPr/>
                <p:nvPr/>
              </p:nvSpPr>
              <p:spPr>
                <a:xfrm>
                  <a:off x="6115052" y="4234503"/>
                  <a:ext cx="116216" cy="116387"/>
                </a:xfrm>
                <a:custGeom>
                  <a:avLst/>
                  <a:gdLst>
                    <a:gd name="connsiteX0" fmla="*/ 64198 w 116216"/>
                    <a:gd name="connsiteY0" fmla="*/ 116388 h 116387"/>
                    <a:gd name="connsiteX1" fmla="*/ 55225 w 116216"/>
                    <a:gd name="connsiteY1" fmla="*/ 106885 h 116387"/>
                    <a:gd name="connsiteX2" fmla="*/ 50999 w 116216"/>
                    <a:gd name="connsiteY2" fmla="*/ 106461 h 116387"/>
                    <a:gd name="connsiteX3" fmla="*/ 40395 w 116216"/>
                    <a:gd name="connsiteY3" fmla="*/ 113965 h 116387"/>
                    <a:gd name="connsiteX4" fmla="*/ 21266 w 116216"/>
                    <a:gd name="connsiteY4" fmla="*/ 103654 h 116387"/>
                    <a:gd name="connsiteX5" fmla="*/ 21747 w 116216"/>
                    <a:gd name="connsiteY5" fmla="*/ 90513 h 116387"/>
                    <a:gd name="connsiteX6" fmla="*/ 19088 w 116216"/>
                    <a:gd name="connsiteY6" fmla="*/ 87250 h 116387"/>
                    <a:gd name="connsiteX7" fmla="*/ 6273 w 116216"/>
                    <a:gd name="connsiteY7" fmla="*/ 85080 h 116387"/>
                    <a:gd name="connsiteX8" fmla="*/ 0 w 116216"/>
                    <a:gd name="connsiteY8" fmla="*/ 64328 h 116387"/>
                    <a:gd name="connsiteX9" fmla="*/ 9495 w 116216"/>
                    <a:gd name="connsiteY9" fmla="*/ 55355 h 116387"/>
                    <a:gd name="connsiteX10" fmla="*/ 9903 w 116216"/>
                    <a:gd name="connsiteY10" fmla="*/ 51171 h 116387"/>
                    <a:gd name="connsiteX11" fmla="*/ 2202 w 116216"/>
                    <a:gd name="connsiteY11" fmla="*/ 40509 h 116387"/>
                    <a:gd name="connsiteX12" fmla="*/ 12619 w 116216"/>
                    <a:gd name="connsiteY12" fmla="*/ 21348 h 116387"/>
                    <a:gd name="connsiteX13" fmla="*/ 25671 w 116216"/>
                    <a:gd name="connsiteY13" fmla="*/ 21739 h 116387"/>
                    <a:gd name="connsiteX14" fmla="*/ 28991 w 116216"/>
                    <a:gd name="connsiteY14" fmla="*/ 19072 h 116387"/>
                    <a:gd name="connsiteX15" fmla="*/ 31218 w 116216"/>
                    <a:gd name="connsiteY15" fmla="*/ 6273 h 116387"/>
                    <a:gd name="connsiteX16" fmla="*/ 51921 w 116216"/>
                    <a:gd name="connsiteY16" fmla="*/ 0 h 116387"/>
                    <a:gd name="connsiteX17" fmla="*/ 60853 w 116216"/>
                    <a:gd name="connsiteY17" fmla="*/ 9430 h 116387"/>
                    <a:gd name="connsiteX18" fmla="*/ 65095 w 116216"/>
                    <a:gd name="connsiteY18" fmla="*/ 9854 h 116387"/>
                    <a:gd name="connsiteX19" fmla="*/ 75748 w 116216"/>
                    <a:gd name="connsiteY19" fmla="*/ 2382 h 116387"/>
                    <a:gd name="connsiteX20" fmla="*/ 94836 w 116216"/>
                    <a:gd name="connsiteY20" fmla="*/ 12660 h 116387"/>
                    <a:gd name="connsiteX21" fmla="*/ 94445 w 116216"/>
                    <a:gd name="connsiteY21" fmla="*/ 25712 h 116387"/>
                    <a:gd name="connsiteX22" fmla="*/ 97112 w 116216"/>
                    <a:gd name="connsiteY22" fmla="*/ 28975 h 116387"/>
                    <a:gd name="connsiteX23" fmla="*/ 109944 w 116216"/>
                    <a:gd name="connsiteY23" fmla="*/ 31144 h 116387"/>
                    <a:gd name="connsiteX24" fmla="*/ 116217 w 116216"/>
                    <a:gd name="connsiteY24" fmla="*/ 51905 h 116387"/>
                    <a:gd name="connsiteX25" fmla="*/ 106697 w 116216"/>
                    <a:gd name="connsiteY25" fmla="*/ 60878 h 116387"/>
                    <a:gd name="connsiteX26" fmla="*/ 106232 w 116216"/>
                    <a:gd name="connsiteY26" fmla="*/ 65234 h 116387"/>
                    <a:gd name="connsiteX27" fmla="*/ 113712 w 116216"/>
                    <a:gd name="connsiteY27" fmla="*/ 75838 h 116387"/>
                    <a:gd name="connsiteX28" fmla="*/ 103434 w 116216"/>
                    <a:gd name="connsiteY28" fmla="*/ 94951 h 116387"/>
                    <a:gd name="connsiteX29" fmla="*/ 90440 w 116216"/>
                    <a:gd name="connsiteY29" fmla="*/ 94559 h 116387"/>
                    <a:gd name="connsiteX30" fmla="*/ 87128 w 116216"/>
                    <a:gd name="connsiteY30" fmla="*/ 97275 h 116387"/>
                    <a:gd name="connsiteX31" fmla="*/ 84893 w 116216"/>
                    <a:gd name="connsiteY31" fmla="*/ 110123 h 116387"/>
                    <a:gd name="connsiteX32" fmla="*/ 62289 w 116216"/>
                    <a:gd name="connsiteY32" fmla="*/ 90554 h 116387"/>
                    <a:gd name="connsiteX33" fmla="*/ 69141 w 116216"/>
                    <a:gd name="connsiteY33" fmla="*/ 97838 h 116387"/>
                    <a:gd name="connsiteX34" fmla="*/ 70560 w 116216"/>
                    <a:gd name="connsiteY34" fmla="*/ 97406 h 116387"/>
                    <a:gd name="connsiteX35" fmla="*/ 72273 w 116216"/>
                    <a:gd name="connsiteY35" fmla="*/ 87536 h 116387"/>
                    <a:gd name="connsiteX36" fmla="*/ 75332 w 116216"/>
                    <a:gd name="connsiteY36" fmla="*/ 85602 h 116387"/>
                    <a:gd name="connsiteX37" fmla="*/ 81377 w 116216"/>
                    <a:gd name="connsiteY37" fmla="*/ 80651 h 116387"/>
                    <a:gd name="connsiteX38" fmla="*/ 83889 w 116216"/>
                    <a:gd name="connsiteY38" fmla="*/ 78024 h 116387"/>
                    <a:gd name="connsiteX39" fmla="*/ 93866 w 116216"/>
                    <a:gd name="connsiteY39" fmla="*/ 78326 h 116387"/>
                    <a:gd name="connsiteX40" fmla="*/ 94584 w 116216"/>
                    <a:gd name="connsiteY40" fmla="*/ 76988 h 116387"/>
                    <a:gd name="connsiteX41" fmla="*/ 88808 w 116216"/>
                    <a:gd name="connsiteY41" fmla="*/ 68831 h 116387"/>
                    <a:gd name="connsiteX42" fmla="*/ 89624 w 116216"/>
                    <a:gd name="connsiteY42" fmla="*/ 65250 h 116387"/>
                    <a:gd name="connsiteX43" fmla="*/ 90440 w 116216"/>
                    <a:gd name="connsiteY43" fmla="*/ 57411 h 116387"/>
                    <a:gd name="connsiteX44" fmla="*/ 90383 w 116216"/>
                    <a:gd name="connsiteY44" fmla="*/ 53814 h 116387"/>
                    <a:gd name="connsiteX45" fmla="*/ 97643 w 116216"/>
                    <a:gd name="connsiteY45" fmla="*/ 46978 h 116387"/>
                    <a:gd name="connsiteX46" fmla="*/ 97218 w 116216"/>
                    <a:gd name="connsiteY46" fmla="*/ 45567 h 116387"/>
                    <a:gd name="connsiteX47" fmla="*/ 87348 w 116216"/>
                    <a:gd name="connsiteY47" fmla="*/ 43935 h 116387"/>
                    <a:gd name="connsiteX48" fmla="*/ 85407 w 116216"/>
                    <a:gd name="connsiteY48" fmla="*/ 40811 h 116387"/>
                    <a:gd name="connsiteX49" fmla="*/ 80512 w 116216"/>
                    <a:gd name="connsiteY49" fmla="*/ 34791 h 116387"/>
                    <a:gd name="connsiteX50" fmla="*/ 77902 w 116216"/>
                    <a:gd name="connsiteY50" fmla="*/ 32278 h 116387"/>
                    <a:gd name="connsiteX51" fmla="*/ 78204 w 116216"/>
                    <a:gd name="connsiteY51" fmla="*/ 22245 h 116387"/>
                    <a:gd name="connsiteX52" fmla="*/ 76858 w 116216"/>
                    <a:gd name="connsiteY52" fmla="*/ 21519 h 116387"/>
                    <a:gd name="connsiteX53" fmla="*/ 68701 w 116216"/>
                    <a:gd name="connsiteY53" fmla="*/ 27229 h 116387"/>
                    <a:gd name="connsiteX54" fmla="*/ 65185 w 116216"/>
                    <a:gd name="connsiteY54" fmla="*/ 26413 h 116387"/>
                    <a:gd name="connsiteX55" fmla="*/ 57435 w 116216"/>
                    <a:gd name="connsiteY55" fmla="*/ 25638 h 116387"/>
                    <a:gd name="connsiteX56" fmla="*/ 53822 w 116216"/>
                    <a:gd name="connsiteY56" fmla="*/ 25712 h 116387"/>
                    <a:gd name="connsiteX57" fmla="*/ 46994 w 116216"/>
                    <a:gd name="connsiteY57" fmla="*/ 18493 h 116387"/>
                    <a:gd name="connsiteX58" fmla="*/ 45550 w 116216"/>
                    <a:gd name="connsiteY58" fmla="*/ 18933 h 116387"/>
                    <a:gd name="connsiteX59" fmla="*/ 43829 w 116216"/>
                    <a:gd name="connsiteY59" fmla="*/ 28844 h 116387"/>
                    <a:gd name="connsiteX60" fmla="*/ 40713 w 116216"/>
                    <a:gd name="connsiteY60" fmla="*/ 30777 h 116387"/>
                    <a:gd name="connsiteX61" fmla="*/ 34619 w 116216"/>
                    <a:gd name="connsiteY61" fmla="*/ 35672 h 116387"/>
                    <a:gd name="connsiteX62" fmla="*/ 32115 w 116216"/>
                    <a:gd name="connsiteY62" fmla="*/ 38225 h 116387"/>
                    <a:gd name="connsiteX63" fmla="*/ 22171 w 116216"/>
                    <a:gd name="connsiteY63" fmla="*/ 37931 h 116387"/>
                    <a:gd name="connsiteX64" fmla="*/ 21413 w 116216"/>
                    <a:gd name="connsiteY64" fmla="*/ 39310 h 116387"/>
                    <a:gd name="connsiteX65" fmla="*/ 27229 w 116216"/>
                    <a:gd name="connsiteY65" fmla="*/ 47467 h 116387"/>
                    <a:gd name="connsiteX66" fmla="*/ 26413 w 116216"/>
                    <a:gd name="connsiteY66" fmla="*/ 51007 h 116387"/>
                    <a:gd name="connsiteX67" fmla="*/ 25646 w 116216"/>
                    <a:gd name="connsiteY67" fmla="*/ 58773 h 116387"/>
                    <a:gd name="connsiteX68" fmla="*/ 25736 w 116216"/>
                    <a:gd name="connsiteY68" fmla="*/ 62403 h 116387"/>
                    <a:gd name="connsiteX69" fmla="*/ 18452 w 116216"/>
                    <a:gd name="connsiteY69" fmla="*/ 69272 h 116387"/>
                    <a:gd name="connsiteX70" fmla="*/ 18876 w 116216"/>
                    <a:gd name="connsiteY70" fmla="*/ 70675 h 116387"/>
                    <a:gd name="connsiteX71" fmla="*/ 28730 w 116216"/>
                    <a:gd name="connsiteY71" fmla="*/ 72306 h 116387"/>
                    <a:gd name="connsiteX72" fmla="*/ 30679 w 116216"/>
                    <a:gd name="connsiteY72" fmla="*/ 75398 h 116387"/>
                    <a:gd name="connsiteX73" fmla="*/ 35574 w 116216"/>
                    <a:gd name="connsiteY73" fmla="*/ 81418 h 116387"/>
                    <a:gd name="connsiteX74" fmla="*/ 38209 w 116216"/>
                    <a:gd name="connsiteY74" fmla="*/ 83955 h 116387"/>
                    <a:gd name="connsiteX75" fmla="*/ 37842 w 116216"/>
                    <a:gd name="connsiteY75" fmla="*/ 94053 h 116387"/>
                    <a:gd name="connsiteX76" fmla="*/ 39147 w 116216"/>
                    <a:gd name="connsiteY76" fmla="*/ 94755 h 116387"/>
                    <a:gd name="connsiteX77" fmla="*/ 47304 w 116216"/>
                    <a:gd name="connsiteY77" fmla="*/ 89045 h 116387"/>
                    <a:gd name="connsiteX78" fmla="*/ 50836 w 116216"/>
                    <a:gd name="connsiteY78" fmla="*/ 89860 h 116387"/>
                    <a:gd name="connsiteX79" fmla="*/ 58577 w 116216"/>
                    <a:gd name="connsiteY79" fmla="*/ 90635 h 116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</a:cxnLst>
                  <a:rect l="l" t="t" r="r" b="b"/>
                  <a:pathLst>
                    <a:path w="116216" h="116387">
                      <a:moveTo>
                        <a:pt x="64198" y="116388"/>
                      </a:moveTo>
                      <a:lnTo>
                        <a:pt x="55225" y="106885"/>
                      </a:lnTo>
                      <a:cubicBezTo>
                        <a:pt x="53814" y="106803"/>
                        <a:pt x="52402" y="106664"/>
                        <a:pt x="50999" y="106461"/>
                      </a:cubicBezTo>
                      <a:lnTo>
                        <a:pt x="40395" y="113965"/>
                      </a:lnTo>
                      <a:lnTo>
                        <a:pt x="21266" y="103654"/>
                      </a:lnTo>
                      <a:lnTo>
                        <a:pt x="21747" y="90513"/>
                      </a:lnTo>
                      <a:cubicBezTo>
                        <a:pt x="20809" y="89469"/>
                        <a:pt x="19928" y="88376"/>
                        <a:pt x="19088" y="87250"/>
                      </a:cubicBezTo>
                      <a:lnTo>
                        <a:pt x="6273" y="85080"/>
                      </a:lnTo>
                      <a:lnTo>
                        <a:pt x="0" y="64328"/>
                      </a:lnTo>
                      <a:lnTo>
                        <a:pt x="9495" y="55355"/>
                      </a:lnTo>
                      <a:cubicBezTo>
                        <a:pt x="9568" y="53952"/>
                        <a:pt x="9707" y="52557"/>
                        <a:pt x="9903" y="51171"/>
                      </a:cubicBezTo>
                      <a:lnTo>
                        <a:pt x="2202" y="40509"/>
                      </a:lnTo>
                      <a:lnTo>
                        <a:pt x="12619" y="21348"/>
                      </a:lnTo>
                      <a:lnTo>
                        <a:pt x="25671" y="21739"/>
                      </a:lnTo>
                      <a:cubicBezTo>
                        <a:pt x="26731" y="20801"/>
                        <a:pt x="27849" y="19912"/>
                        <a:pt x="28991" y="19072"/>
                      </a:cubicBezTo>
                      <a:lnTo>
                        <a:pt x="31218" y="6273"/>
                      </a:lnTo>
                      <a:lnTo>
                        <a:pt x="51921" y="0"/>
                      </a:lnTo>
                      <a:lnTo>
                        <a:pt x="60853" y="9430"/>
                      </a:lnTo>
                      <a:cubicBezTo>
                        <a:pt x="62273" y="9511"/>
                        <a:pt x="63684" y="9658"/>
                        <a:pt x="65095" y="9854"/>
                      </a:cubicBezTo>
                      <a:lnTo>
                        <a:pt x="75748" y="2382"/>
                      </a:lnTo>
                      <a:lnTo>
                        <a:pt x="94836" y="12660"/>
                      </a:lnTo>
                      <a:lnTo>
                        <a:pt x="94445" y="25712"/>
                      </a:lnTo>
                      <a:cubicBezTo>
                        <a:pt x="95385" y="26766"/>
                        <a:pt x="96275" y="27855"/>
                        <a:pt x="97112" y="28975"/>
                      </a:cubicBezTo>
                      <a:lnTo>
                        <a:pt x="109944" y="31144"/>
                      </a:lnTo>
                      <a:lnTo>
                        <a:pt x="116217" y="51905"/>
                      </a:lnTo>
                      <a:lnTo>
                        <a:pt x="106697" y="60878"/>
                      </a:lnTo>
                      <a:cubicBezTo>
                        <a:pt x="106605" y="62340"/>
                        <a:pt x="106450" y="63792"/>
                        <a:pt x="106232" y="65234"/>
                      </a:cubicBezTo>
                      <a:lnTo>
                        <a:pt x="113712" y="75838"/>
                      </a:lnTo>
                      <a:lnTo>
                        <a:pt x="103434" y="94951"/>
                      </a:lnTo>
                      <a:lnTo>
                        <a:pt x="90440" y="94559"/>
                      </a:lnTo>
                      <a:cubicBezTo>
                        <a:pt x="89379" y="95513"/>
                        <a:pt x="88270" y="96419"/>
                        <a:pt x="87128" y="97275"/>
                      </a:cubicBezTo>
                      <a:lnTo>
                        <a:pt x="84893" y="110123"/>
                      </a:lnTo>
                      <a:close/>
                      <a:moveTo>
                        <a:pt x="62289" y="90554"/>
                      </a:moveTo>
                      <a:lnTo>
                        <a:pt x="69141" y="97838"/>
                      </a:lnTo>
                      <a:lnTo>
                        <a:pt x="70560" y="97406"/>
                      </a:lnTo>
                      <a:lnTo>
                        <a:pt x="72273" y="87536"/>
                      </a:lnTo>
                      <a:lnTo>
                        <a:pt x="75332" y="85602"/>
                      </a:lnTo>
                      <a:cubicBezTo>
                        <a:pt x="77541" y="84203"/>
                        <a:pt x="79570" y="82540"/>
                        <a:pt x="81377" y="80651"/>
                      </a:cubicBezTo>
                      <a:lnTo>
                        <a:pt x="83889" y="78024"/>
                      </a:lnTo>
                      <a:lnTo>
                        <a:pt x="93866" y="78326"/>
                      </a:lnTo>
                      <a:lnTo>
                        <a:pt x="94584" y="76988"/>
                      </a:lnTo>
                      <a:lnTo>
                        <a:pt x="88808" y="68831"/>
                      </a:lnTo>
                      <a:lnTo>
                        <a:pt x="89624" y="65250"/>
                      </a:lnTo>
                      <a:cubicBezTo>
                        <a:pt x="90218" y="62680"/>
                        <a:pt x="90492" y="60047"/>
                        <a:pt x="90440" y="57411"/>
                      </a:cubicBezTo>
                      <a:lnTo>
                        <a:pt x="90383" y="53814"/>
                      </a:lnTo>
                      <a:lnTo>
                        <a:pt x="97643" y="46978"/>
                      </a:lnTo>
                      <a:lnTo>
                        <a:pt x="97218" y="45567"/>
                      </a:lnTo>
                      <a:lnTo>
                        <a:pt x="87348" y="43935"/>
                      </a:lnTo>
                      <a:lnTo>
                        <a:pt x="85407" y="40811"/>
                      </a:lnTo>
                      <a:cubicBezTo>
                        <a:pt x="84030" y="38609"/>
                        <a:pt x="82387" y="36587"/>
                        <a:pt x="80512" y="34791"/>
                      </a:cubicBezTo>
                      <a:lnTo>
                        <a:pt x="77902" y="32278"/>
                      </a:lnTo>
                      <a:lnTo>
                        <a:pt x="78204" y="22245"/>
                      </a:lnTo>
                      <a:lnTo>
                        <a:pt x="76858" y="21519"/>
                      </a:lnTo>
                      <a:lnTo>
                        <a:pt x="68701" y="27229"/>
                      </a:lnTo>
                      <a:lnTo>
                        <a:pt x="65185" y="26413"/>
                      </a:lnTo>
                      <a:cubicBezTo>
                        <a:pt x="62646" y="25820"/>
                        <a:pt x="60041" y="25560"/>
                        <a:pt x="57435" y="25638"/>
                      </a:cubicBezTo>
                      <a:lnTo>
                        <a:pt x="53822" y="25712"/>
                      </a:lnTo>
                      <a:lnTo>
                        <a:pt x="46994" y="18493"/>
                      </a:lnTo>
                      <a:lnTo>
                        <a:pt x="45550" y="18933"/>
                      </a:lnTo>
                      <a:lnTo>
                        <a:pt x="43829" y="28844"/>
                      </a:lnTo>
                      <a:lnTo>
                        <a:pt x="40713" y="30777"/>
                      </a:lnTo>
                      <a:cubicBezTo>
                        <a:pt x="38491" y="32155"/>
                        <a:pt x="36444" y="33799"/>
                        <a:pt x="34619" y="35672"/>
                      </a:cubicBezTo>
                      <a:lnTo>
                        <a:pt x="32115" y="38225"/>
                      </a:lnTo>
                      <a:lnTo>
                        <a:pt x="22171" y="37931"/>
                      </a:lnTo>
                      <a:lnTo>
                        <a:pt x="21413" y="39310"/>
                      </a:lnTo>
                      <a:lnTo>
                        <a:pt x="27229" y="47467"/>
                      </a:lnTo>
                      <a:lnTo>
                        <a:pt x="26413" y="51007"/>
                      </a:lnTo>
                      <a:cubicBezTo>
                        <a:pt x="25853" y="53557"/>
                        <a:pt x="25595" y="56164"/>
                        <a:pt x="25646" y="58773"/>
                      </a:cubicBezTo>
                      <a:lnTo>
                        <a:pt x="25736" y="62403"/>
                      </a:lnTo>
                      <a:lnTo>
                        <a:pt x="18452" y="69272"/>
                      </a:lnTo>
                      <a:lnTo>
                        <a:pt x="18876" y="70675"/>
                      </a:lnTo>
                      <a:lnTo>
                        <a:pt x="28730" y="72306"/>
                      </a:lnTo>
                      <a:lnTo>
                        <a:pt x="30679" y="75398"/>
                      </a:lnTo>
                      <a:cubicBezTo>
                        <a:pt x="32060" y="77596"/>
                        <a:pt x="33703" y="79618"/>
                        <a:pt x="35574" y="81418"/>
                      </a:cubicBezTo>
                      <a:lnTo>
                        <a:pt x="38209" y="83955"/>
                      </a:lnTo>
                      <a:lnTo>
                        <a:pt x="37842" y="94053"/>
                      </a:lnTo>
                      <a:lnTo>
                        <a:pt x="39147" y="94755"/>
                      </a:lnTo>
                      <a:lnTo>
                        <a:pt x="47304" y="89045"/>
                      </a:lnTo>
                      <a:lnTo>
                        <a:pt x="50836" y="89860"/>
                      </a:lnTo>
                      <a:cubicBezTo>
                        <a:pt x="53371" y="90463"/>
                        <a:pt x="55974" y="90724"/>
                        <a:pt x="58577" y="906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solidFill>
                    <a:schemeClr val="accent4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8E2EC4B-0885-0F3A-9008-2E50898F72CA}"/>
                    </a:ext>
                  </a:extLst>
                </p:cNvPr>
                <p:cNvSpPr/>
                <p:nvPr/>
              </p:nvSpPr>
              <p:spPr>
                <a:xfrm>
                  <a:off x="6158284" y="4277728"/>
                  <a:ext cx="29798" cy="29794"/>
                </a:xfrm>
                <a:custGeom>
                  <a:avLst/>
                  <a:gdLst>
                    <a:gd name="connsiteX0" fmla="*/ 14864 w 29798"/>
                    <a:gd name="connsiteY0" fmla="*/ 8 h 29794"/>
                    <a:gd name="connsiteX1" fmla="*/ 10565 w 29798"/>
                    <a:gd name="connsiteY1" fmla="*/ 644 h 29794"/>
                    <a:gd name="connsiteX2" fmla="*/ 10565 w 29798"/>
                    <a:gd name="connsiteY2" fmla="*/ 644 h 29794"/>
                    <a:gd name="connsiteX3" fmla="*/ 648 w 29798"/>
                    <a:gd name="connsiteY3" fmla="*/ 19229 h 29794"/>
                    <a:gd name="connsiteX4" fmla="*/ 19233 w 29798"/>
                    <a:gd name="connsiteY4" fmla="*/ 29146 h 29794"/>
                    <a:gd name="connsiteX5" fmla="*/ 29150 w 29798"/>
                    <a:gd name="connsiteY5" fmla="*/ 10561 h 29794"/>
                    <a:gd name="connsiteX6" fmla="*/ 14872 w 29798"/>
                    <a:gd name="connsiteY6" fmla="*/ 0 h 297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798" h="29794">
                      <a:moveTo>
                        <a:pt x="14864" y="8"/>
                      </a:moveTo>
                      <a:cubicBezTo>
                        <a:pt x="13408" y="13"/>
                        <a:pt x="11960" y="227"/>
                        <a:pt x="10565" y="644"/>
                      </a:cubicBezTo>
                      <a:lnTo>
                        <a:pt x="10565" y="644"/>
                      </a:lnTo>
                      <a:cubicBezTo>
                        <a:pt x="2695" y="3038"/>
                        <a:pt x="-1745" y="11359"/>
                        <a:pt x="648" y="19229"/>
                      </a:cubicBezTo>
                      <a:cubicBezTo>
                        <a:pt x="3042" y="27099"/>
                        <a:pt x="11363" y="31539"/>
                        <a:pt x="19233" y="29146"/>
                      </a:cubicBezTo>
                      <a:cubicBezTo>
                        <a:pt x="27103" y="26753"/>
                        <a:pt x="31543" y="18431"/>
                        <a:pt x="29150" y="10561"/>
                      </a:cubicBezTo>
                      <a:cubicBezTo>
                        <a:pt x="27239" y="4279"/>
                        <a:pt x="21439" y="-12"/>
                        <a:pt x="1487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BAEA5B-A8BC-9351-4166-EE4BC939BBDB}"/>
              </a:ext>
            </a:extLst>
          </p:cNvPr>
          <p:cNvSpPr txBox="1">
            <a:spLocks/>
          </p:cNvSpPr>
          <p:nvPr/>
        </p:nvSpPr>
        <p:spPr>
          <a:xfrm>
            <a:off x="5282976" y="2487166"/>
            <a:ext cx="6478995" cy="322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 SemiConden" panose="020B0502040204020203" pitchFamily="34" charset="0"/>
              </a:rPr>
              <a:t>The cars could improve their path and speed based on reinforced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 SemiConden" panose="020B0502040204020203" pitchFamily="34" charset="0"/>
              </a:rPr>
              <a:t>For simpler tracks, the number of generations slows down as cars will get eliminated slowly.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 SemiConden" panose="020B0502040204020203" pitchFamily="34" charset="0"/>
              </a:rPr>
              <a:t>Basic parameters the cars will use: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 SemiConden" panose="020B0502040204020203" pitchFamily="34" charset="0"/>
              </a:rPr>
              <a:t>Left speed, Right Speed, Forward Speed</a:t>
            </a:r>
            <a:endParaRPr lang="en-US" sz="100" dirty="0">
              <a:latin typeface="Bahnschrift SemiBold SemiConden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>
              <a:latin typeface="Bahnschrift SemiBold SemiConden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98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292950E-1851-5C8C-BAFE-53318AFCDAFC}"/>
              </a:ext>
            </a:extLst>
          </p:cNvPr>
          <p:cNvGrpSpPr/>
          <p:nvPr/>
        </p:nvGrpSpPr>
        <p:grpSpPr>
          <a:xfrm rot="17877155">
            <a:off x="-7042147" y="-3605919"/>
            <a:ext cx="14077066" cy="14077066"/>
            <a:chOff x="-1694068" y="-336402"/>
            <a:chExt cx="7223760" cy="722376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694CE84-982D-C8E2-CE00-1DD330EF4885}"/>
                </a:ext>
              </a:extLst>
            </p:cNvPr>
            <p:cNvSpPr/>
            <p:nvPr/>
          </p:nvSpPr>
          <p:spPr>
            <a:xfrm>
              <a:off x="-1694068" y="-336402"/>
              <a:ext cx="7223760" cy="7223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C38FC3-BA8B-A378-F9AE-78169F3E5DE7}"/>
                </a:ext>
              </a:extLst>
            </p:cNvPr>
            <p:cNvGrpSpPr/>
            <p:nvPr/>
          </p:nvGrpSpPr>
          <p:grpSpPr>
            <a:xfrm>
              <a:off x="761484" y="1213631"/>
              <a:ext cx="3607348" cy="4370336"/>
              <a:chOff x="761484" y="1213631"/>
              <a:chExt cx="3607348" cy="4370336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392ABEC-63EA-1EB3-53EE-5F10078101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9876" y="3666601"/>
                <a:ext cx="741524" cy="309969"/>
              </a:xfrm>
              <a:prstGeom prst="line">
                <a:avLst/>
              </a:prstGeom>
              <a:ln w="57150">
                <a:solidFill>
                  <a:srgbClr val="6003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198EB9E-987B-007C-76E4-42ABD210B0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4600" y="4142330"/>
                <a:ext cx="572747" cy="887406"/>
              </a:xfrm>
              <a:prstGeom prst="line">
                <a:avLst/>
              </a:prstGeom>
              <a:ln w="57150">
                <a:solidFill>
                  <a:srgbClr val="0065B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18039F9-3313-BB76-A8DA-E7216643D5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0388" y="2707954"/>
                <a:ext cx="758923" cy="281440"/>
              </a:xfrm>
              <a:prstGeom prst="line">
                <a:avLst/>
              </a:prstGeom>
              <a:ln w="57150">
                <a:solidFill>
                  <a:srgbClr val="5482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D53A1FB-2630-4B68-1CAB-CB73C56E6A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1523" y="1862796"/>
                <a:ext cx="522204" cy="699135"/>
              </a:xfrm>
              <a:prstGeom prst="line">
                <a:avLst/>
              </a:prstGeom>
              <a:ln w="57150">
                <a:solidFill>
                  <a:srgbClr val="C55A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0E8646E0-0965-E9A7-1442-06573E6A86AD}"/>
                  </a:ext>
                </a:extLst>
              </p:cNvPr>
              <p:cNvSpPr/>
              <p:nvPr/>
            </p:nvSpPr>
            <p:spPr>
              <a:xfrm rot="17292662">
                <a:off x="1018977" y="2377540"/>
                <a:ext cx="1804346" cy="1795346"/>
              </a:xfrm>
              <a:prstGeom prst="blockArc">
                <a:avLst>
                  <a:gd name="adj1" fmla="val 281005"/>
                  <a:gd name="adj2" fmla="val 10799998"/>
                  <a:gd name="adj3" fmla="val 4174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Block Arc 6">
                <a:extLst>
                  <a:ext uri="{FF2B5EF4-FFF2-40B4-BE49-F238E27FC236}">
                    <a16:creationId xmlns:a16="http://schemas.microsoft.com/office/drawing/2014/main" id="{056EEE92-5C9E-D58F-5EA2-9F04BDAB362A}"/>
                  </a:ext>
                </a:extLst>
              </p:cNvPr>
              <p:cNvSpPr/>
              <p:nvPr/>
            </p:nvSpPr>
            <p:spPr>
              <a:xfrm rot="19406709">
                <a:off x="943485" y="2292651"/>
                <a:ext cx="1955326" cy="1965128"/>
              </a:xfrm>
              <a:prstGeom prst="blockArc">
                <a:avLst>
                  <a:gd name="adj1" fmla="val 281005"/>
                  <a:gd name="adj2" fmla="val 9808858"/>
                  <a:gd name="adj3" fmla="val 4259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F4DD4D6D-4257-E1AC-CCB6-F2D082483CC0}"/>
                  </a:ext>
                </a:extLst>
              </p:cNvPr>
              <p:cNvSpPr/>
              <p:nvPr/>
            </p:nvSpPr>
            <p:spPr>
              <a:xfrm rot="2024899">
                <a:off x="761484" y="2091263"/>
                <a:ext cx="2319327" cy="2330953"/>
              </a:xfrm>
              <a:prstGeom prst="blockArc">
                <a:avLst>
                  <a:gd name="adj1" fmla="val 281005"/>
                  <a:gd name="adj2" fmla="val 8442451"/>
                  <a:gd name="adj3" fmla="val 3998"/>
                </a:avLst>
              </a:prstGeom>
              <a:solidFill>
                <a:srgbClr val="0065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Block Arc 65">
                <a:extLst>
                  <a:ext uri="{FF2B5EF4-FFF2-40B4-BE49-F238E27FC236}">
                    <a16:creationId xmlns:a16="http://schemas.microsoft.com/office/drawing/2014/main" id="{580B7456-9E6E-B090-A99E-3B314E3FB332}"/>
                  </a:ext>
                </a:extLst>
              </p:cNvPr>
              <p:cNvSpPr/>
              <p:nvPr/>
            </p:nvSpPr>
            <p:spPr>
              <a:xfrm rot="21352784">
                <a:off x="860990" y="2201377"/>
                <a:ext cx="2119049" cy="2129565"/>
              </a:xfrm>
              <a:prstGeom prst="blockArc">
                <a:avLst>
                  <a:gd name="adj1" fmla="val 281005"/>
                  <a:gd name="adj2" fmla="val 8137933"/>
                  <a:gd name="adj3" fmla="val 3561"/>
                </a:avLst>
              </a:prstGeom>
              <a:solidFill>
                <a:srgbClr val="600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0A02146-F3C0-125E-DB0C-F0F5980EF7FB}"/>
                  </a:ext>
                </a:extLst>
              </p:cNvPr>
              <p:cNvGrpSpPr/>
              <p:nvPr/>
            </p:nvGrpSpPr>
            <p:grpSpPr>
              <a:xfrm>
                <a:off x="3325418" y="2092670"/>
                <a:ext cx="1043414" cy="1048644"/>
                <a:chOff x="3371027" y="1831186"/>
                <a:chExt cx="1043414" cy="1048644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0F075D5-6C8E-6368-60D7-0171EDFBBA7A}"/>
                    </a:ext>
                  </a:extLst>
                </p:cNvPr>
                <p:cNvSpPr/>
                <p:nvPr/>
              </p:nvSpPr>
              <p:spPr>
                <a:xfrm rot="20787238">
                  <a:off x="3371027" y="1831186"/>
                  <a:ext cx="1043414" cy="1048644"/>
                </a:xfrm>
                <a:prstGeom prst="ellipse">
                  <a:avLst/>
                </a:prstGeom>
                <a:solidFill>
                  <a:srgbClr val="5482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0" name="Graphic 69" descr="Blueprint outline">
                  <a:extLst>
                    <a:ext uri="{FF2B5EF4-FFF2-40B4-BE49-F238E27FC236}">
                      <a16:creationId xmlns:a16="http://schemas.microsoft.com/office/drawing/2014/main" id="{55AED95F-926B-8A83-D346-FC3FB8FE3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20787238">
                  <a:off x="3516233" y="1931275"/>
                  <a:ext cx="734662" cy="738344"/>
                </a:xfrm>
                <a:prstGeom prst="rect">
                  <a:avLst/>
                </a:prstGeom>
              </p:spPr>
            </p:pic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B9A43F8-24D3-4DB2-684C-04F8B0BC1814}"/>
                  </a:ext>
                </a:extLst>
              </p:cNvPr>
              <p:cNvGrpSpPr/>
              <p:nvPr/>
            </p:nvGrpSpPr>
            <p:grpSpPr>
              <a:xfrm>
                <a:off x="3309300" y="3556724"/>
                <a:ext cx="1043414" cy="1048644"/>
                <a:chOff x="3701992" y="3356450"/>
                <a:chExt cx="1043414" cy="1048644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0658681-8B2E-51C5-BC23-AF1DCC1AA2FA}"/>
                    </a:ext>
                  </a:extLst>
                </p:cNvPr>
                <p:cNvSpPr/>
                <p:nvPr/>
              </p:nvSpPr>
              <p:spPr>
                <a:xfrm rot="1961059">
                  <a:off x="3701992" y="3356450"/>
                  <a:ext cx="1043414" cy="1048644"/>
                </a:xfrm>
                <a:prstGeom prst="ellipse">
                  <a:avLst/>
                </a:prstGeom>
                <a:solidFill>
                  <a:srgbClr val="6003B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72" name="Graphic 71" descr="Presentation with pie chart outline">
                  <a:extLst>
                    <a:ext uri="{FF2B5EF4-FFF2-40B4-BE49-F238E27FC236}">
                      <a16:creationId xmlns:a16="http://schemas.microsoft.com/office/drawing/2014/main" id="{29B64DB5-8E88-B909-F7B3-2CB2C23B28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1961059">
                  <a:off x="3866040" y="3511600"/>
                  <a:ext cx="734662" cy="738344"/>
                </a:xfrm>
                <a:prstGeom prst="rect">
                  <a:avLst/>
                </a:prstGeom>
              </p:spPr>
            </p:pic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1322094-3FD5-4441-B65F-D1144C1EE16C}"/>
                  </a:ext>
                </a:extLst>
              </p:cNvPr>
              <p:cNvGrpSpPr/>
              <p:nvPr/>
            </p:nvGrpSpPr>
            <p:grpSpPr>
              <a:xfrm>
                <a:off x="2442336" y="4540553"/>
                <a:ext cx="1048644" cy="1043414"/>
                <a:chOff x="2726038" y="4870181"/>
                <a:chExt cx="1048644" cy="1043414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2139DD0-3C34-E497-3430-CE3110D388C8}"/>
                    </a:ext>
                  </a:extLst>
                </p:cNvPr>
                <p:cNvSpPr/>
                <p:nvPr/>
              </p:nvSpPr>
              <p:spPr>
                <a:xfrm rot="3722845">
                  <a:off x="2728653" y="4867566"/>
                  <a:ext cx="1043414" cy="1048644"/>
                </a:xfrm>
                <a:prstGeom prst="ellipse">
                  <a:avLst/>
                </a:prstGeom>
                <a:solidFill>
                  <a:srgbClr val="0065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4" name="Graphic 73" descr="Open book outline">
                  <a:extLst>
                    <a:ext uri="{FF2B5EF4-FFF2-40B4-BE49-F238E27FC236}">
                      <a16:creationId xmlns:a16="http://schemas.microsoft.com/office/drawing/2014/main" id="{2318DE00-A42A-5D9B-DCBB-4AEBF776E4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3722845">
                  <a:off x="2883029" y="5022716"/>
                  <a:ext cx="734662" cy="738344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64978CB-3FDE-CE0F-98CA-AAA403BDDE50}"/>
                  </a:ext>
                </a:extLst>
              </p:cNvPr>
              <p:cNvGrpSpPr/>
              <p:nvPr/>
            </p:nvGrpSpPr>
            <p:grpSpPr>
              <a:xfrm>
                <a:off x="2431178" y="1213631"/>
                <a:ext cx="1048644" cy="1043414"/>
                <a:chOff x="2174120" y="767490"/>
                <a:chExt cx="1048644" cy="1043414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210A070-5A97-B40E-D71F-85B0E3FA0436}"/>
                    </a:ext>
                  </a:extLst>
                </p:cNvPr>
                <p:cNvSpPr/>
                <p:nvPr/>
              </p:nvSpPr>
              <p:spPr>
                <a:xfrm rot="18546420">
                  <a:off x="2176735" y="764875"/>
                  <a:ext cx="1043414" cy="1048644"/>
                </a:xfrm>
                <a:prstGeom prst="ellipse">
                  <a:avLst/>
                </a:prstGeom>
                <a:solidFill>
                  <a:srgbClr val="C55A1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7" name="Graphic 86" descr="Target outline">
                  <a:extLst>
                    <a:ext uri="{FF2B5EF4-FFF2-40B4-BE49-F238E27FC236}">
                      <a16:creationId xmlns:a16="http://schemas.microsoft.com/office/drawing/2014/main" id="{8C39F470-CFCC-064D-9280-D3050D3DE8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rot="18546420">
                  <a:off x="2220683" y="794969"/>
                  <a:ext cx="977834" cy="98273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95C514DB-CEDC-CDFA-2142-B28AA8CB0BB6}"/>
              </a:ext>
            </a:extLst>
          </p:cNvPr>
          <p:cNvSpPr txBox="1">
            <a:spLocks/>
          </p:cNvSpPr>
          <p:nvPr/>
        </p:nvSpPr>
        <p:spPr>
          <a:xfrm>
            <a:off x="4575340" y="-1328876"/>
            <a:ext cx="4880063" cy="16300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Result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DE15C740-DEB7-83F4-F8FA-7BC983C55F00}"/>
              </a:ext>
            </a:extLst>
          </p:cNvPr>
          <p:cNvSpPr txBox="1">
            <a:spLocks/>
          </p:cNvSpPr>
          <p:nvPr/>
        </p:nvSpPr>
        <p:spPr>
          <a:xfrm>
            <a:off x="2816801" y="-2125369"/>
            <a:ext cx="4880063" cy="191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Project objective</a:t>
            </a: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D21BFD89-A26F-F70F-451E-8B5E216B4D1B}"/>
              </a:ext>
            </a:extLst>
          </p:cNvPr>
          <p:cNvSpPr txBox="1">
            <a:spLocks/>
          </p:cNvSpPr>
          <p:nvPr/>
        </p:nvSpPr>
        <p:spPr>
          <a:xfrm>
            <a:off x="4321450" y="-2303698"/>
            <a:ext cx="4880063" cy="2811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Design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06FC4E7F-5272-A71B-843D-6DE02123375E}"/>
              </a:ext>
            </a:extLst>
          </p:cNvPr>
          <p:cNvSpPr txBox="1">
            <a:spLocks/>
          </p:cNvSpPr>
          <p:nvPr/>
        </p:nvSpPr>
        <p:spPr>
          <a:xfrm>
            <a:off x="5851477" y="1716240"/>
            <a:ext cx="4880063" cy="1849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Bahnschrift SemiBold SemiConden" panose="020B0502040204020203" pitchFamily="34" charset="0"/>
              </a:rPr>
              <a:t>Learnings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841A17C-AA1F-09D1-8285-EFE4CF8ADAC2}"/>
              </a:ext>
            </a:extLst>
          </p:cNvPr>
          <p:cNvGrpSpPr/>
          <p:nvPr/>
        </p:nvGrpSpPr>
        <p:grpSpPr>
          <a:xfrm>
            <a:off x="-1606185" y="1814763"/>
            <a:ext cx="3212370" cy="3228475"/>
            <a:chOff x="1096923" y="2446855"/>
            <a:chExt cx="1648454" cy="1656718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92BE14BF-93C1-7B76-FFD6-12A9D4F0A3FC}"/>
                </a:ext>
              </a:extLst>
            </p:cNvPr>
            <p:cNvSpPr/>
            <p:nvPr/>
          </p:nvSpPr>
          <p:spPr>
            <a:xfrm>
              <a:off x="1096923" y="2446855"/>
              <a:ext cx="1648454" cy="1656718"/>
            </a:xfrm>
            <a:prstGeom prst="blockArc">
              <a:avLst>
                <a:gd name="adj1" fmla="val 10800000"/>
                <a:gd name="adj2" fmla="val 10799997"/>
                <a:gd name="adj3" fmla="val 164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2BCAB49-A1CC-9812-BB01-9D3E07D9D1B4}"/>
                </a:ext>
              </a:extLst>
            </p:cNvPr>
            <p:cNvGrpSpPr/>
            <p:nvPr/>
          </p:nvGrpSpPr>
          <p:grpSpPr>
            <a:xfrm>
              <a:off x="1330592" y="2681697"/>
              <a:ext cx="1181109" cy="1187029"/>
              <a:chOff x="2179201" y="2473400"/>
              <a:chExt cx="829818" cy="82981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6F150E5-A072-9571-7404-CC053A62A20F}"/>
                  </a:ext>
                </a:extLst>
              </p:cNvPr>
              <p:cNvSpPr/>
              <p:nvPr/>
            </p:nvSpPr>
            <p:spPr>
              <a:xfrm>
                <a:off x="2179201" y="2473400"/>
                <a:ext cx="829818" cy="829818"/>
              </a:xfrm>
              <a:custGeom>
                <a:avLst/>
                <a:gdLst>
                  <a:gd name="connsiteX0" fmla="*/ 829818 w 829818"/>
                  <a:gd name="connsiteY0" fmla="*/ 195929 h 829818"/>
                  <a:gd name="connsiteX1" fmla="*/ 829818 w 829818"/>
                  <a:gd name="connsiteY1" fmla="*/ 172879 h 829818"/>
                  <a:gd name="connsiteX2" fmla="*/ 726091 w 829818"/>
                  <a:gd name="connsiteY2" fmla="*/ 172879 h 829818"/>
                  <a:gd name="connsiteX3" fmla="*/ 726091 w 829818"/>
                  <a:gd name="connsiteY3" fmla="*/ 161354 h 829818"/>
                  <a:gd name="connsiteX4" fmla="*/ 668465 w 829818"/>
                  <a:gd name="connsiteY4" fmla="*/ 103727 h 829818"/>
                  <a:gd name="connsiteX5" fmla="*/ 656939 w 829818"/>
                  <a:gd name="connsiteY5" fmla="*/ 103727 h 829818"/>
                  <a:gd name="connsiteX6" fmla="*/ 656939 w 829818"/>
                  <a:gd name="connsiteY6" fmla="*/ 0 h 829818"/>
                  <a:gd name="connsiteX7" fmla="*/ 633889 w 829818"/>
                  <a:gd name="connsiteY7" fmla="*/ 0 h 829818"/>
                  <a:gd name="connsiteX8" fmla="*/ 633889 w 829818"/>
                  <a:gd name="connsiteY8" fmla="*/ 103727 h 829818"/>
                  <a:gd name="connsiteX9" fmla="*/ 564737 w 829818"/>
                  <a:gd name="connsiteY9" fmla="*/ 103727 h 829818"/>
                  <a:gd name="connsiteX10" fmla="*/ 564737 w 829818"/>
                  <a:gd name="connsiteY10" fmla="*/ 0 h 829818"/>
                  <a:gd name="connsiteX11" fmla="*/ 541687 w 829818"/>
                  <a:gd name="connsiteY11" fmla="*/ 0 h 829818"/>
                  <a:gd name="connsiteX12" fmla="*/ 541687 w 829818"/>
                  <a:gd name="connsiteY12" fmla="*/ 103727 h 829818"/>
                  <a:gd name="connsiteX13" fmla="*/ 472535 w 829818"/>
                  <a:gd name="connsiteY13" fmla="*/ 103727 h 829818"/>
                  <a:gd name="connsiteX14" fmla="*/ 472535 w 829818"/>
                  <a:gd name="connsiteY14" fmla="*/ 0 h 829818"/>
                  <a:gd name="connsiteX15" fmla="*/ 449485 w 829818"/>
                  <a:gd name="connsiteY15" fmla="*/ 0 h 829818"/>
                  <a:gd name="connsiteX16" fmla="*/ 449485 w 829818"/>
                  <a:gd name="connsiteY16" fmla="*/ 103727 h 829818"/>
                  <a:gd name="connsiteX17" fmla="*/ 380333 w 829818"/>
                  <a:gd name="connsiteY17" fmla="*/ 103727 h 829818"/>
                  <a:gd name="connsiteX18" fmla="*/ 380333 w 829818"/>
                  <a:gd name="connsiteY18" fmla="*/ 0 h 829818"/>
                  <a:gd name="connsiteX19" fmla="*/ 357283 w 829818"/>
                  <a:gd name="connsiteY19" fmla="*/ 0 h 829818"/>
                  <a:gd name="connsiteX20" fmla="*/ 357283 w 829818"/>
                  <a:gd name="connsiteY20" fmla="*/ 103727 h 829818"/>
                  <a:gd name="connsiteX21" fmla="*/ 288131 w 829818"/>
                  <a:gd name="connsiteY21" fmla="*/ 103727 h 829818"/>
                  <a:gd name="connsiteX22" fmla="*/ 288131 w 829818"/>
                  <a:gd name="connsiteY22" fmla="*/ 0 h 829818"/>
                  <a:gd name="connsiteX23" fmla="*/ 265081 w 829818"/>
                  <a:gd name="connsiteY23" fmla="*/ 0 h 829818"/>
                  <a:gd name="connsiteX24" fmla="*/ 265081 w 829818"/>
                  <a:gd name="connsiteY24" fmla="*/ 103727 h 829818"/>
                  <a:gd name="connsiteX25" fmla="*/ 195929 w 829818"/>
                  <a:gd name="connsiteY25" fmla="*/ 103727 h 829818"/>
                  <a:gd name="connsiteX26" fmla="*/ 195929 w 829818"/>
                  <a:gd name="connsiteY26" fmla="*/ 0 h 829818"/>
                  <a:gd name="connsiteX27" fmla="*/ 172879 w 829818"/>
                  <a:gd name="connsiteY27" fmla="*/ 0 h 829818"/>
                  <a:gd name="connsiteX28" fmla="*/ 172879 w 829818"/>
                  <a:gd name="connsiteY28" fmla="*/ 103727 h 829818"/>
                  <a:gd name="connsiteX29" fmla="*/ 161354 w 829818"/>
                  <a:gd name="connsiteY29" fmla="*/ 103727 h 829818"/>
                  <a:gd name="connsiteX30" fmla="*/ 103727 w 829818"/>
                  <a:gd name="connsiteY30" fmla="*/ 161354 h 829818"/>
                  <a:gd name="connsiteX31" fmla="*/ 103727 w 829818"/>
                  <a:gd name="connsiteY31" fmla="*/ 172879 h 829818"/>
                  <a:gd name="connsiteX32" fmla="*/ 0 w 829818"/>
                  <a:gd name="connsiteY32" fmla="*/ 172879 h 829818"/>
                  <a:gd name="connsiteX33" fmla="*/ 0 w 829818"/>
                  <a:gd name="connsiteY33" fmla="*/ 195929 h 829818"/>
                  <a:gd name="connsiteX34" fmla="*/ 103727 w 829818"/>
                  <a:gd name="connsiteY34" fmla="*/ 195929 h 829818"/>
                  <a:gd name="connsiteX35" fmla="*/ 103727 w 829818"/>
                  <a:gd name="connsiteY35" fmla="*/ 265081 h 829818"/>
                  <a:gd name="connsiteX36" fmla="*/ 0 w 829818"/>
                  <a:gd name="connsiteY36" fmla="*/ 265081 h 829818"/>
                  <a:gd name="connsiteX37" fmla="*/ 0 w 829818"/>
                  <a:gd name="connsiteY37" fmla="*/ 288131 h 829818"/>
                  <a:gd name="connsiteX38" fmla="*/ 103727 w 829818"/>
                  <a:gd name="connsiteY38" fmla="*/ 288131 h 829818"/>
                  <a:gd name="connsiteX39" fmla="*/ 103727 w 829818"/>
                  <a:gd name="connsiteY39" fmla="*/ 357283 h 829818"/>
                  <a:gd name="connsiteX40" fmla="*/ 0 w 829818"/>
                  <a:gd name="connsiteY40" fmla="*/ 357283 h 829818"/>
                  <a:gd name="connsiteX41" fmla="*/ 0 w 829818"/>
                  <a:gd name="connsiteY41" fmla="*/ 380333 h 829818"/>
                  <a:gd name="connsiteX42" fmla="*/ 103727 w 829818"/>
                  <a:gd name="connsiteY42" fmla="*/ 380333 h 829818"/>
                  <a:gd name="connsiteX43" fmla="*/ 103727 w 829818"/>
                  <a:gd name="connsiteY43" fmla="*/ 449485 h 829818"/>
                  <a:gd name="connsiteX44" fmla="*/ 0 w 829818"/>
                  <a:gd name="connsiteY44" fmla="*/ 449485 h 829818"/>
                  <a:gd name="connsiteX45" fmla="*/ 0 w 829818"/>
                  <a:gd name="connsiteY45" fmla="*/ 472535 h 829818"/>
                  <a:gd name="connsiteX46" fmla="*/ 103727 w 829818"/>
                  <a:gd name="connsiteY46" fmla="*/ 472535 h 829818"/>
                  <a:gd name="connsiteX47" fmla="*/ 103727 w 829818"/>
                  <a:gd name="connsiteY47" fmla="*/ 541687 h 829818"/>
                  <a:gd name="connsiteX48" fmla="*/ 0 w 829818"/>
                  <a:gd name="connsiteY48" fmla="*/ 541687 h 829818"/>
                  <a:gd name="connsiteX49" fmla="*/ 0 w 829818"/>
                  <a:gd name="connsiteY49" fmla="*/ 564737 h 829818"/>
                  <a:gd name="connsiteX50" fmla="*/ 103727 w 829818"/>
                  <a:gd name="connsiteY50" fmla="*/ 564737 h 829818"/>
                  <a:gd name="connsiteX51" fmla="*/ 103727 w 829818"/>
                  <a:gd name="connsiteY51" fmla="*/ 633889 h 829818"/>
                  <a:gd name="connsiteX52" fmla="*/ 0 w 829818"/>
                  <a:gd name="connsiteY52" fmla="*/ 633889 h 829818"/>
                  <a:gd name="connsiteX53" fmla="*/ 0 w 829818"/>
                  <a:gd name="connsiteY53" fmla="*/ 656939 h 829818"/>
                  <a:gd name="connsiteX54" fmla="*/ 103727 w 829818"/>
                  <a:gd name="connsiteY54" fmla="*/ 656939 h 829818"/>
                  <a:gd name="connsiteX55" fmla="*/ 103727 w 829818"/>
                  <a:gd name="connsiteY55" fmla="*/ 668465 h 829818"/>
                  <a:gd name="connsiteX56" fmla="*/ 161354 w 829818"/>
                  <a:gd name="connsiteY56" fmla="*/ 726091 h 829818"/>
                  <a:gd name="connsiteX57" fmla="*/ 172879 w 829818"/>
                  <a:gd name="connsiteY57" fmla="*/ 726091 h 829818"/>
                  <a:gd name="connsiteX58" fmla="*/ 172879 w 829818"/>
                  <a:gd name="connsiteY58" fmla="*/ 829818 h 829818"/>
                  <a:gd name="connsiteX59" fmla="*/ 195929 w 829818"/>
                  <a:gd name="connsiteY59" fmla="*/ 829818 h 829818"/>
                  <a:gd name="connsiteX60" fmla="*/ 195929 w 829818"/>
                  <a:gd name="connsiteY60" fmla="*/ 726091 h 829818"/>
                  <a:gd name="connsiteX61" fmla="*/ 265081 w 829818"/>
                  <a:gd name="connsiteY61" fmla="*/ 726091 h 829818"/>
                  <a:gd name="connsiteX62" fmla="*/ 265081 w 829818"/>
                  <a:gd name="connsiteY62" fmla="*/ 829818 h 829818"/>
                  <a:gd name="connsiteX63" fmla="*/ 288131 w 829818"/>
                  <a:gd name="connsiteY63" fmla="*/ 829818 h 829818"/>
                  <a:gd name="connsiteX64" fmla="*/ 288131 w 829818"/>
                  <a:gd name="connsiteY64" fmla="*/ 726091 h 829818"/>
                  <a:gd name="connsiteX65" fmla="*/ 357283 w 829818"/>
                  <a:gd name="connsiteY65" fmla="*/ 726091 h 829818"/>
                  <a:gd name="connsiteX66" fmla="*/ 357283 w 829818"/>
                  <a:gd name="connsiteY66" fmla="*/ 829818 h 829818"/>
                  <a:gd name="connsiteX67" fmla="*/ 380333 w 829818"/>
                  <a:gd name="connsiteY67" fmla="*/ 829818 h 829818"/>
                  <a:gd name="connsiteX68" fmla="*/ 380333 w 829818"/>
                  <a:gd name="connsiteY68" fmla="*/ 726091 h 829818"/>
                  <a:gd name="connsiteX69" fmla="*/ 449485 w 829818"/>
                  <a:gd name="connsiteY69" fmla="*/ 726091 h 829818"/>
                  <a:gd name="connsiteX70" fmla="*/ 449485 w 829818"/>
                  <a:gd name="connsiteY70" fmla="*/ 829818 h 829818"/>
                  <a:gd name="connsiteX71" fmla="*/ 472535 w 829818"/>
                  <a:gd name="connsiteY71" fmla="*/ 829818 h 829818"/>
                  <a:gd name="connsiteX72" fmla="*/ 472535 w 829818"/>
                  <a:gd name="connsiteY72" fmla="*/ 726091 h 829818"/>
                  <a:gd name="connsiteX73" fmla="*/ 541687 w 829818"/>
                  <a:gd name="connsiteY73" fmla="*/ 726091 h 829818"/>
                  <a:gd name="connsiteX74" fmla="*/ 541687 w 829818"/>
                  <a:gd name="connsiteY74" fmla="*/ 829818 h 829818"/>
                  <a:gd name="connsiteX75" fmla="*/ 564737 w 829818"/>
                  <a:gd name="connsiteY75" fmla="*/ 829818 h 829818"/>
                  <a:gd name="connsiteX76" fmla="*/ 564737 w 829818"/>
                  <a:gd name="connsiteY76" fmla="*/ 726091 h 829818"/>
                  <a:gd name="connsiteX77" fmla="*/ 633889 w 829818"/>
                  <a:gd name="connsiteY77" fmla="*/ 726091 h 829818"/>
                  <a:gd name="connsiteX78" fmla="*/ 633889 w 829818"/>
                  <a:gd name="connsiteY78" fmla="*/ 829818 h 829818"/>
                  <a:gd name="connsiteX79" fmla="*/ 656939 w 829818"/>
                  <a:gd name="connsiteY79" fmla="*/ 829818 h 829818"/>
                  <a:gd name="connsiteX80" fmla="*/ 656939 w 829818"/>
                  <a:gd name="connsiteY80" fmla="*/ 726091 h 829818"/>
                  <a:gd name="connsiteX81" fmla="*/ 668465 w 829818"/>
                  <a:gd name="connsiteY81" fmla="*/ 726091 h 829818"/>
                  <a:gd name="connsiteX82" fmla="*/ 726091 w 829818"/>
                  <a:gd name="connsiteY82" fmla="*/ 668465 h 829818"/>
                  <a:gd name="connsiteX83" fmla="*/ 726091 w 829818"/>
                  <a:gd name="connsiteY83" fmla="*/ 656939 h 829818"/>
                  <a:gd name="connsiteX84" fmla="*/ 829818 w 829818"/>
                  <a:gd name="connsiteY84" fmla="*/ 656939 h 829818"/>
                  <a:gd name="connsiteX85" fmla="*/ 829818 w 829818"/>
                  <a:gd name="connsiteY85" fmla="*/ 633889 h 829818"/>
                  <a:gd name="connsiteX86" fmla="*/ 726091 w 829818"/>
                  <a:gd name="connsiteY86" fmla="*/ 633889 h 829818"/>
                  <a:gd name="connsiteX87" fmla="*/ 726091 w 829818"/>
                  <a:gd name="connsiteY87" fmla="*/ 564737 h 829818"/>
                  <a:gd name="connsiteX88" fmla="*/ 829818 w 829818"/>
                  <a:gd name="connsiteY88" fmla="*/ 564737 h 829818"/>
                  <a:gd name="connsiteX89" fmla="*/ 829818 w 829818"/>
                  <a:gd name="connsiteY89" fmla="*/ 541687 h 829818"/>
                  <a:gd name="connsiteX90" fmla="*/ 726091 w 829818"/>
                  <a:gd name="connsiteY90" fmla="*/ 541687 h 829818"/>
                  <a:gd name="connsiteX91" fmla="*/ 726091 w 829818"/>
                  <a:gd name="connsiteY91" fmla="*/ 472535 h 829818"/>
                  <a:gd name="connsiteX92" fmla="*/ 829818 w 829818"/>
                  <a:gd name="connsiteY92" fmla="*/ 472535 h 829818"/>
                  <a:gd name="connsiteX93" fmla="*/ 829818 w 829818"/>
                  <a:gd name="connsiteY93" fmla="*/ 449485 h 829818"/>
                  <a:gd name="connsiteX94" fmla="*/ 726091 w 829818"/>
                  <a:gd name="connsiteY94" fmla="*/ 449485 h 829818"/>
                  <a:gd name="connsiteX95" fmla="*/ 726091 w 829818"/>
                  <a:gd name="connsiteY95" fmla="*/ 380333 h 829818"/>
                  <a:gd name="connsiteX96" fmla="*/ 829818 w 829818"/>
                  <a:gd name="connsiteY96" fmla="*/ 380333 h 829818"/>
                  <a:gd name="connsiteX97" fmla="*/ 829818 w 829818"/>
                  <a:gd name="connsiteY97" fmla="*/ 357283 h 829818"/>
                  <a:gd name="connsiteX98" fmla="*/ 726091 w 829818"/>
                  <a:gd name="connsiteY98" fmla="*/ 357283 h 829818"/>
                  <a:gd name="connsiteX99" fmla="*/ 726091 w 829818"/>
                  <a:gd name="connsiteY99" fmla="*/ 288131 h 829818"/>
                  <a:gd name="connsiteX100" fmla="*/ 829818 w 829818"/>
                  <a:gd name="connsiteY100" fmla="*/ 288131 h 829818"/>
                  <a:gd name="connsiteX101" fmla="*/ 829818 w 829818"/>
                  <a:gd name="connsiteY101" fmla="*/ 265081 h 829818"/>
                  <a:gd name="connsiteX102" fmla="*/ 726091 w 829818"/>
                  <a:gd name="connsiteY102" fmla="*/ 265081 h 829818"/>
                  <a:gd name="connsiteX103" fmla="*/ 726091 w 829818"/>
                  <a:gd name="connsiteY103" fmla="*/ 195929 h 829818"/>
                  <a:gd name="connsiteX104" fmla="*/ 703040 w 829818"/>
                  <a:gd name="connsiteY104" fmla="*/ 668465 h 829818"/>
                  <a:gd name="connsiteX105" fmla="*/ 668465 w 829818"/>
                  <a:gd name="connsiteY105" fmla="*/ 703040 h 829818"/>
                  <a:gd name="connsiteX106" fmla="*/ 161354 w 829818"/>
                  <a:gd name="connsiteY106" fmla="*/ 703040 h 829818"/>
                  <a:gd name="connsiteX107" fmla="*/ 126778 w 829818"/>
                  <a:gd name="connsiteY107" fmla="*/ 668465 h 829818"/>
                  <a:gd name="connsiteX108" fmla="*/ 126778 w 829818"/>
                  <a:gd name="connsiteY108" fmla="*/ 161354 h 829818"/>
                  <a:gd name="connsiteX109" fmla="*/ 161354 w 829818"/>
                  <a:gd name="connsiteY109" fmla="*/ 126778 h 829818"/>
                  <a:gd name="connsiteX110" fmla="*/ 668465 w 829818"/>
                  <a:gd name="connsiteY110" fmla="*/ 126778 h 829818"/>
                  <a:gd name="connsiteX111" fmla="*/ 703040 w 829818"/>
                  <a:gd name="connsiteY111" fmla="*/ 161354 h 829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829818" h="829818">
                    <a:moveTo>
                      <a:pt x="829818" y="195929"/>
                    </a:moveTo>
                    <a:lnTo>
                      <a:pt x="829818" y="172879"/>
                    </a:lnTo>
                    <a:lnTo>
                      <a:pt x="726091" y="172879"/>
                    </a:lnTo>
                    <a:lnTo>
                      <a:pt x="726091" y="161354"/>
                    </a:lnTo>
                    <a:cubicBezTo>
                      <a:pt x="726053" y="129543"/>
                      <a:pt x="700275" y="103765"/>
                      <a:pt x="668465" y="103727"/>
                    </a:cubicBezTo>
                    <a:lnTo>
                      <a:pt x="656939" y="103727"/>
                    </a:lnTo>
                    <a:lnTo>
                      <a:pt x="656939" y="0"/>
                    </a:lnTo>
                    <a:lnTo>
                      <a:pt x="633889" y="0"/>
                    </a:lnTo>
                    <a:lnTo>
                      <a:pt x="633889" y="103727"/>
                    </a:lnTo>
                    <a:lnTo>
                      <a:pt x="564737" y="103727"/>
                    </a:lnTo>
                    <a:lnTo>
                      <a:pt x="564737" y="0"/>
                    </a:lnTo>
                    <a:lnTo>
                      <a:pt x="541687" y="0"/>
                    </a:lnTo>
                    <a:lnTo>
                      <a:pt x="541687" y="103727"/>
                    </a:lnTo>
                    <a:lnTo>
                      <a:pt x="472535" y="103727"/>
                    </a:lnTo>
                    <a:lnTo>
                      <a:pt x="472535" y="0"/>
                    </a:lnTo>
                    <a:lnTo>
                      <a:pt x="449485" y="0"/>
                    </a:lnTo>
                    <a:lnTo>
                      <a:pt x="449485" y="103727"/>
                    </a:lnTo>
                    <a:lnTo>
                      <a:pt x="380333" y="103727"/>
                    </a:lnTo>
                    <a:lnTo>
                      <a:pt x="380333" y="0"/>
                    </a:lnTo>
                    <a:lnTo>
                      <a:pt x="357283" y="0"/>
                    </a:lnTo>
                    <a:lnTo>
                      <a:pt x="357283" y="103727"/>
                    </a:lnTo>
                    <a:lnTo>
                      <a:pt x="288131" y="103727"/>
                    </a:lnTo>
                    <a:lnTo>
                      <a:pt x="288131" y="0"/>
                    </a:lnTo>
                    <a:lnTo>
                      <a:pt x="265081" y="0"/>
                    </a:lnTo>
                    <a:lnTo>
                      <a:pt x="265081" y="103727"/>
                    </a:lnTo>
                    <a:lnTo>
                      <a:pt x="195929" y="103727"/>
                    </a:lnTo>
                    <a:lnTo>
                      <a:pt x="195929" y="0"/>
                    </a:lnTo>
                    <a:lnTo>
                      <a:pt x="172879" y="0"/>
                    </a:lnTo>
                    <a:lnTo>
                      <a:pt x="172879" y="103727"/>
                    </a:lnTo>
                    <a:lnTo>
                      <a:pt x="161354" y="103727"/>
                    </a:lnTo>
                    <a:cubicBezTo>
                      <a:pt x="129543" y="103765"/>
                      <a:pt x="103765" y="129543"/>
                      <a:pt x="103727" y="161354"/>
                    </a:cubicBezTo>
                    <a:lnTo>
                      <a:pt x="103727" y="172879"/>
                    </a:lnTo>
                    <a:lnTo>
                      <a:pt x="0" y="172879"/>
                    </a:lnTo>
                    <a:lnTo>
                      <a:pt x="0" y="195929"/>
                    </a:lnTo>
                    <a:lnTo>
                      <a:pt x="103727" y="195929"/>
                    </a:lnTo>
                    <a:lnTo>
                      <a:pt x="103727" y="265081"/>
                    </a:lnTo>
                    <a:lnTo>
                      <a:pt x="0" y="265081"/>
                    </a:lnTo>
                    <a:lnTo>
                      <a:pt x="0" y="288131"/>
                    </a:lnTo>
                    <a:lnTo>
                      <a:pt x="103727" y="288131"/>
                    </a:lnTo>
                    <a:lnTo>
                      <a:pt x="103727" y="357283"/>
                    </a:lnTo>
                    <a:lnTo>
                      <a:pt x="0" y="357283"/>
                    </a:lnTo>
                    <a:lnTo>
                      <a:pt x="0" y="380333"/>
                    </a:lnTo>
                    <a:lnTo>
                      <a:pt x="103727" y="380333"/>
                    </a:lnTo>
                    <a:lnTo>
                      <a:pt x="103727" y="449485"/>
                    </a:lnTo>
                    <a:lnTo>
                      <a:pt x="0" y="449485"/>
                    </a:lnTo>
                    <a:lnTo>
                      <a:pt x="0" y="472535"/>
                    </a:lnTo>
                    <a:lnTo>
                      <a:pt x="103727" y="472535"/>
                    </a:lnTo>
                    <a:lnTo>
                      <a:pt x="103727" y="541687"/>
                    </a:lnTo>
                    <a:lnTo>
                      <a:pt x="0" y="541687"/>
                    </a:lnTo>
                    <a:lnTo>
                      <a:pt x="0" y="564737"/>
                    </a:lnTo>
                    <a:lnTo>
                      <a:pt x="103727" y="564737"/>
                    </a:lnTo>
                    <a:lnTo>
                      <a:pt x="103727" y="633889"/>
                    </a:lnTo>
                    <a:lnTo>
                      <a:pt x="0" y="633889"/>
                    </a:lnTo>
                    <a:lnTo>
                      <a:pt x="0" y="656939"/>
                    </a:lnTo>
                    <a:lnTo>
                      <a:pt x="103727" y="656939"/>
                    </a:lnTo>
                    <a:lnTo>
                      <a:pt x="103727" y="668465"/>
                    </a:lnTo>
                    <a:cubicBezTo>
                      <a:pt x="103765" y="700275"/>
                      <a:pt x="129543" y="726053"/>
                      <a:pt x="161354" y="726091"/>
                    </a:cubicBezTo>
                    <a:lnTo>
                      <a:pt x="172879" y="726091"/>
                    </a:lnTo>
                    <a:lnTo>
                      <a:pt x="172879" y="829818"/>
                    </a:lnTo>
                    <a:lnTo>
                      <a:pt x="195929" y="829818"/>
                    </a:lnTo>
                    <a:lnTo>
                      <a:pt x="195929" y="726091"/>
                    </a:lnTo>
                    <a:lnTo>
                      <a:pt x="265081" y="726091"/>
                    </a:lnTo>
                    <a:lnTo>
                      <a:pt x="265081" y="829818"/>
                    </a:lnTo>
                    <a:lnTo>
                      <a:pt x="288131" y="829818"/>
                    </a:lnTo>
                    <a:lnTo>
                      <a:pt x="288131" y="726091"/>
                    </a:lnTo>
                    <a:lnTo>
                      <a:pt x="357283" y="726091"/>
                    </a:lnTo>
                    <a:lnTo>
                      <a:pt x="357283" y="829818"/>
                    </a:lnTo>
                    <a:lnTo>
                      <a:pt x="380333" y="829818"/>
                    </a:lnTo>
                    <a:lnTo>
                      <a:pt x="380333" y="726091"/>
                    </a:lnTo>
                    <a:lnTo>
                      <a:pt x="449485" y="726091"/>
                    </a:lnTo>
                    <a:lnTo>
                      <a:pt x="449485" y="829818"/>
                    </a:lnTo>
                    <a:lnTo>
                      <a:pt x="472535" y="829818"/>
                    </a:lnTo>
                    <a:lnTo>
                      <a:pt x="472535" y="726091"/>
                    </a:lnTo>
                    <a:lnTo>
                      <a:pt x="541687" y="726091"/>
                    </a:lnTo>
                    <a:lnTo>
                      <a:pt x="541687" y="829818"/>
                    </a:lnTo>
                    <a:lnTo>
                      <a:pt x="564737" y="829818"/>
                    </a:lnTo>
                    <a:lnTo>
                      <a:pt x="564737" y="726091"/>
                    </a:lnTo>
                    <a:lnTo>
                      <a:pt x="633889" y="726091"/>
                    </a:lnTo>
                    <a:lnTo>
                      <a:pt x="633889" y="829818"/>
                    </a:lnTo>
                    <a:lnTo>
                      <a:pt x="656939" y="829818"/>
                    </a:lnTo>
                    <a:lnTo>
                      <a:pt x="656939" y="726091"/>
                    </a:lnTo>
                    <a:lnTo>
                      <a:pt x="668465" y="726091"/>
                    </a:lnTo>
                    <a:cubicBezTo>
                      <a:pt x="700275" y="726053"/>
                      <a:pt x="726053" y="700275"/>
                      <a:pt x="726091" y="668465"/>
                    </a:cubicBezTo>
                    <a:lnTo>
                      <a:pt x="726091" y="656939"/>
                    </a:lnTo>
                    <a:lnTo>
                      <a:pt x="829818" y="656939"/>
                    </a:lnTo>
                    <a:lnTo>
                      <a:pt x="829818" y="633889"/>
                    </a:lnTo>
                    <a:lnTo>
                      <a:pt x="726091" y="633889"/>
                    </a:lnTo>
                    <a:lnTo>
                      <a:pt x="726091" y="564737"/>
                    </a:lnTo>
                    <a:lnTo>
                      <a:pt x="829818" y="564737"/>
                    </a:lnTo>
                    <a:lnTo>
                      <a:pt x="829818" y="541687"/>
                    </a:lnTo>
                    <a:lnTo>
                      <a:pt x="726091" y="541687"/>
                    </a:lnTo>
                    <a:lnTo>
                      <a:pt x="726091" y="472535"/>
                    </a:lnTo>
                    <a:lnTo>
                      <a:pt x="829818" y="472535"/>
                    </a:lnTo>
                    <a:lnTo>
                      <a:pt x="829818" y="449485"/>
                    </a:lnTo>
                    <a:lnTo>
                      <a:pt x="726091" y="449485"/>
                    </a:lnTo>
                    <a:lnTo>
                      <a:pt x="726091" y="380333"/>
                    </a:lnTo>
                    <a:lnTo>
                      <a:pt x="829818" y="380333"/>
                    </a:lnTo>
                    <a:lnTo>
                      <a:pt x="829818" y="357283"/>
                    </a:lnTo>
                    <a:lnTo>
                      <a:pt x="726091" y="357283"/>
                    </a:lnTo>
                    <a:lnTo>
                      <a:pt x="726091" y="288131"/>
                    </a:lnTo>
                    <a:lnTo>
                      <a:pt x="829818" y="288131"/>
                    </a:lnTo>
                    <a:lnTo>
                      <a:pt x="829818" y="265081"/>
                    </a:lnTo>
                    <a:lnTo>
                      <a:pt x="726091" y="265081"/>
                    </a:lnTo>
                    <a:lnTo>
                      <a:pt x="726091" y="195929"/>
                    </a:lnTo>
                    <a:close/>
                    <a:moveTo>
                      <a:pt x="703040" y="668465"/>
                    </a:moveTo>
                    <a:cubicBezTo>
                      <a:pt x="703040" y="687561"/>
                      <a:pt x="687561" y="703040"/>
                      <a:pt x="668465" y="703040"/>
                    </a:cubicBezTo>
                    <a:lnTo>
                      <a:pt x="161354" y="703040"/>
                    </a:lnTo>
                    <a:cubicBezTo>
                      <a:pt x="142257" y="703040"/>
                      <a:pt x="126778" y="687561"/>
                      <a:pt x="126778" y="668465"/>
                    </a:cubicBezTo>
                    <a:lnTo>
                      <a:pt x="126778" y="161354"/>
                    </a:lnTo>
                    <a:cubicBezTo>
                      <a:pt x="126778" y="142257"/>
                      <a:pt x="142257" y="126778"/>
                      <a:pt x="161354" y="126778"/>
                    </a:cubicBezTo>
                    <a:lnTo>
                      <a:pt x="668465" y="126778"/>
                    </a:lnTo>
                    <a:cubicBezTo>
                      <a:pt x="687561" y="126778"/>
                      <a:pt x="703040" y="142257"/>
                      <a:pt x="703040" y="161354"/>
                    </a:cubicBezTo>
                    <a:close/>
                  </a:path>
                </a:pathLst>
              </a:custGeom>
              <a:solidFill>
                <a:srgbClr val="FF0000"/>
              </a:solidFill>
              <a:ln w="11509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" name="Graphic 22" descr="Left Brain outline">
                <a:extLst>
                  <a:ext uri="{FF2B5EF4-FFF2-40B4-BE49-F238E27FC236}">
                    <a16:creationId xmlns:a16="http://schemas.microsoft.com/office/drawing/2014/main" id="{1090EE4E-DDD6-13FD-32B5-6D0545293808}"/>
                  </a:ext>
                </a:extLst>
              </p:cNvPr>
              <p:cNvGrpSpPr/>
              <p:nvPr/>
            </p:nvGrpSpPr>
            <p:grpSpPr>
              <a:xfrm>
                <a:off x="2329405" y="2624494"/>
                <a:ext cx="538401" cy="527630"/>
                <a:chOff x="6045478" y="3967344"/>
                <a:chExt cx="538401" cy="527630"/>
              </a:xfrm>
              <a:solidFill>
                <a:srgbClr val="000000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88A2FD4D-C1B8-DB28-8238-1D4DFC10F350}"/>
                    </a:ext>
                  </a:extLst>
                </p:cNvPr>
                <p:cNvSpPr/>
                <p:nvPr/>
              </p:nvSpPr>
              <p:spPr>
                <a:xfrm>
                  <a:off x="6330975" y="3967344"/>
                  <a:ext cx="252904" cy="527604"/>
                </a:xfrm>
                <a:custGeom>
                  <a:avLst/>
                  <a:gdLst>
                    <a:gd name="connsiteX0" fmla="*/ 72282 w 252904"/>
                    <a:gd name="connsiteY0" fmla="*/ 16315 h 527604"/>
                    <a:gd name="connsiteX1" fmla="*/ 127988 w 252904"/>
                    <a:gd name="connsiteY1" fmla="*/ 68570 h 527604"/>
                    <a:gd name="connsiteX2" fmla="*/ 128754 w 252904"/>
                    <a:gd name="connsiteY2" fmla="*/ 80243 h 527604"/>
                    <a:gd name="connsiteX3" fmla="*/ 140052 w 252904"/>
                    <a:gd name="connsiteY3" fmla="*/ 83269 h 527604"/>
                    <a:gd name="connsiteX4" fmla="*/ 141463 w 252904"/>
                    <a:gd name="connsiteY4" fmla="*/ 83661 h 527604"/>
                    <a:gd name="connsiteX5" fmla="*/ 176581 w 252904"/>
                    <a:gd name="connsiteY5" fmla="*/ 148666 h 527604"/>
                    <a:gd name="connsiteX6" fmla="*/ 172649 w 252904"/>
                    <a:gd name="connsiteY6" fmla="*/ 161881 h 527604"/>
                    <a:gd name="connsiteX7" fmla="*/ 185015 w 252904"/>
                    <a:gd name="connsiteY7" fmla="*/ 167966 h 527604"/>
                    <a:gd name="connsiteX8" fmla="*/ 189909 w 252904"/>
                    <a:gd name="connsiteY8" fmla="*/ 170642 h 527604"/>
                    <a:gd name="connsiteX9" fmla="*/ 212603 w 252904"/>
                    <a:gd name="connsiteY9" fmla="*/ 261938 h 527604"/>
                    <a:gd name="connsiteX10" fmla="*/ 205914 w 252904"/>
                    <a:gd name="connsiteY10" fmla="*/ 273048 h 527604"/>
                    <a:gd name="connsiteX11" fmla="*/ 215230 w 252904"/>
                    <a:gd name="connsiteY11" fmla="*/ 282070 h 527604"/>
                    <a:gd name="connsiteX12" fmla="*/ 216725 w 252904"/>
                    <a:gd name="connsiteY12" fmla="*/ 381489 h 527604"/>
                    <a:gd name="connsiteX13" fmla="*/ 195522 w 252904"/>
                    <a:gd name="connsiteY13" fmla="*/ 396460 h 527604"/>
                    <a:gd name="connsiteX14" fmla="*/ 185994 w 252904"/>
                    <a:gd name="connsiteY14" fmla="*/ 400816 h 527604"/>
                    <a:gd name="connsiteX15" fmla="*/ 185994 w 252904"/>
                    <a:gd name="connsiteY15" fmla="*/ 412024 h 527604"/>
                    <a:gd name="connsiteX16" fmla="*/ 123200 w 252904"/>
                    <a:gd name="connsiteY16" fmla="*/ 475211 h 527604"/>
                    <a:gd name="connsiteX17" fmla="*/ 109405 w 252904"/>
                    <a:gd name="connsiteY17" fmla="*/ 473725 h 527604"/>
                    <a:gd name="connsiteX18" fmla="*/ 94820 w 252904"/>
                    <a:gd name="connsiteY18" fmla="*/ 470528 h 527604"/>
                    <a:gd name="connsiteX19" fmla="*/ 90342 w 252904"/>
                    <a:gd name="connsiteY19" fmla="*/ 484746 h 527604"/>
                    <a:gd name="connsiteX20" fmla="*/ 42856 w 252904"/>
                    <a:gd name="connsiteY20" fmla="*/ 509550 h 527604"/>
                    <a:gd name="connsiteX21" fmla="*/ 16315 w 252904"/>
                    <a:gd name="connsiteY21" fmla="*/ 473407 h 527604"/>
                    <a:gd name="connsiteX22" fmla="*/ 16315 w 252904"/>
                    <a:gd name="connsiteY22" fmla="*/ 72298 h 527604"/>
                    <a:gd name="connsiteX23" fmla="*/ 68521 w 252904"/>
                    <a:gd name="connsiteY23" fmla="*/ 16445 h 527604"/>
                    <a:gd name="connsiteX24" fmla="*/ 72249 w 252904"/>
                    <a:gd name="connsiteY24" fmla="*/ 16315 h 527604"/>
                    <a:gd name="connsiteX25" fmla="*/ 72249 w 252904"/>
                    <a:gd name="connsiteY25" fmla="*/ 0 h 527604"/>
                    <a:gd name="connsiteX26" fmla="*/ 67453 w 252904"/>
                    <a:gd name="connsiteY26" fmla="*/ 163 h 527604"/>
                    <a:gd name="connsiteX27" fmla="*/ 0 w 252904"/>
                    <a:gd name="connsiteY27" fmla="*/ 72314 h 527604"/>
                    <a:gd name="connsiteX28" fmla="*/ 0 w 252904"/>
                    <a:gd name="connsiteY28" fmla="*/ 473407 h 527604"/>
                    <a:gd name="connsiteX29" fmla="*/ 54197 w 252904"/>
                    <a:gd name="connsiteY29" fmla="*/ 527604 h 527604"/>
                    <a:gd name="connsiteX30" fmla="*/ 54197 w 252904"/>
                    <a:gd name="connsiteY30" fmla="*/ 527604 h 527604"/>
                    <a:gd name="connsiteX31" fmla="*/ 105914 w 252904"/>
                    <a:gd name="connsiteY31" fmla="*/ 489640 h 527604"/>
                    <a:gd name="connsiteX32" fmla="*/ 200463 w 252904"/>
                    <a:gd name="connsiteY32" fmla="*/ 429059 h 527604"/>
                    <a:gd name="connsiteX33" fmla="*/ 202300 w 252904"/>
                    <a:gd name="connsiteY33" fmla="*/ 411975 h 527604"/>
                    <a:gd name="connsiteX34" fmla="*/ 202300 w 252904"/>
                    <a:gd name="connsiteY34" fmla="*/ 411257 h 527604"/>
                    <a:gd name="connsiteX35" fmla="*/ 245034 w 252904"/>
                    <a:gd name="connsiteY35" fmla="*/ 296462 h 527604"/>
                    <a:gd name="connsiteX36" fmla="*/ 226568 w 252904"/>
                    <a:gd name="connsiteY36" fmla="*/ 270316 h 527604"/>
                    <a:gd name="connsiteX37" fmla="*/ 198320 w 252904"/>
                    <a:gd name="connsiteY37" fmla="*/ 156628 h 527604"/>
                    <a:gd name="connsiteX38" fmla="*/ 192210 w 252904"/>
                    <a:gd name="connsiteY38" fmla="*/ 153291 h 527604"/>
                    <a:gd name="connsiteX39" fmla="*/ 146143 w 252904"/>
                    <a:gd name="connsiteY39" fmla="*/ 68038 h 527604"/>
                    <a:gd name="connsiteX40" fmla="*/ 146121 w 252904"/>
                    <a:gd name="connsiteY40" fmla="*/ 68032 h 527604"/>
                    <a:gd name="connsiteX41" fmla="*/ 144261 w 252904"/>
                    <a:gd name="connsiteY41" fmla="*/ 67510 h 527604"/>
                    <a:gd name="connsiteX42" fmla="*/ 72273 w 252904"/>
                    <a:gd name="connsiteY42" fmla="*/ 0 h 527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52904" h="527604">
                      <a:moveTo>
                        <a:pt x="72282" y="16315"/>
                      </a:moveTo>
                      <a:cubicBezTo>
                        <a:pt x="101691" y="16403"/>
                        <a:pt x="126022" y="39226"/>
                        <a:pt x="127988" y="68570"/>
                      </a:cubicBezTo>
                      <a:lnTo>
                        <a:pt x="128754" y="80243"/>
                      </a:lnTo>
                      <a:lnTo>
                        <a:pt x="140052" y="83269"/>
                      </a:lnTo>
                      <a:lnTo>
                        <a:pt x="141463" y="83661"/>
                      </a:lnTo>
                      <a:cubicBezTo>
                        <a:pt x="169095" y="91935"/>
                        <a:pt x="184808" y="121021"/>
                        <a:pt x="176581" y="148666"/>
                      </a:cubicBezTo>
                      <a:lnTo>
                        <a:pt x="172649" y="161881"/>
                      </a:lnTo>
                      <a:lnTo>
                        <a:pt x="185015" y="167966"/>
                      </a:lnTo>
                      <a:cubicBezTo>
                        <a:pt x="186647" y="168782"/>
                        <a:pt x="188319" y="169679"/>
                        <a:pt x="189909" y="170642"/>
                      </a:cubicBezTo>
                      <a:cubicBezTo>
                        <a:pt x="221347" y="189616"/>
                        <a:pt x="231498" y="230454"/>
                        <a:pt x="212603" y="261938"/>
                      </a:cubicBezTo>
                      <a:lnTo>
                        <a:pt x="205914" y="273048"/>
                      </a:lnTo>
                      <a:lnTo>
                        <a:pt x="215230" y="282070"/>
                      </a:lnTo>
                      <a:cubicBezTo>
                        <a:pt x="243097" y="309111"/>
                        <a:pt x="243765" y="353623"/>
                        <a:pt x="216725" y="381489"/>
                      </a:cubicBezTo>
                      <a:cubicBezTo>
                        <a:pt x="210648" y="387752"/>
                        <a:pt x="203457" y="392829"/>
                        <a:pt x="195522" y="396460"/>
                      </a:cubicBezTo>
                      <a:lnTo>
                        <a:pt x="185994" y="400816"/>
                      </a:lnTo>
                      <a:lnTo>
                        <a:pt x="185994" y="412024"/>
                      </a:lnTo>
                      <a:cubicBezTo>
                        <a:pt x="186102" y="446812"/>
                        <a:pt x="157989" y="475102"/>
                        <a:pt x="123200" y="475211"/>
                      </a:cubicBezTo>
                      <a:cubicBezTo>
                        <a:pt x="118561" y="475225"/>
                        <a:pt x="113935" y="474727"/>
                        <a:pt x="109405" y="473725"/>
                      </a:cubicBezTo>
                      <a:lnTo>
                        <a:pt x="94820" y="470528"/>
                      </a:lnTo>
                      <a:lnTo>
                        <a:pt x="90342" y="484746"/>
                      </a:lnTo>
                      <a:cubicBezTo>
                        <a:pt x="84079" y="504708"/>
                        <a:pt x="62818" y="515813"/>
                        <a:pt x="42856" y="509550"/>
                      </a:cubicBezTo>
                      <a:cubicBezTo>
                        <a:pt x="27063" y="504594"/>
                        <a:pt x="16315" y="489959"/>
                        <a:pt x="16315" y="473407"/>
                      </a:cubicBezTo>
                      <a:lnTo>
                        <a:pt x="16315" y="72298"/>
                      </a:lnTo>
                      <a:cubicBezTo>
                        <a:pt x="16333" y="42853"/>
                        <a:pt x="39144" y="18448"/>
                        <a:pt x="68521" y="16445"/>
                      </a:cubicBezTo>
                      <a:cubicBezTo>
                        <a:pt x="69769" y="16355"/>
                        <a:pt x="71017" y="16315"/>
                        <a:pt x="72249" y="16315"/>
                      </a:cubicBezTo>
                      <a:moveTo>
                        <a:pt x="72249" y="0"/>
                      </a:moveTo>
                      <a:cubicBezTo>
                        <a:pt x="70661" y="0"/>
                        <a:pt x="69062" y="55"/>
                        <a:pt x="67453" y="163"/>
                      </a:cubicBezTo>
                      <a:cubicBezTo>
                        <a:pt x="29465" y="2675"/>
                        <a:pt x="-48" y="34244"/>
                        <a:pt x="0" y="72314"/>
                      </a:cubicBezTo>
                      <a:lnTo>
                        <a:pt x="0" y="473407"/>
                      </a:lnTo>
                      <a:cubicBezTo>
                        <a:pt x="5" y="503338"/>
                        <a:pt x="24266" y="527600"/>
                        <a:pt x="54197" y="527604"/>
                      </a:cubicBezTo>
                      <a:lnTo>
                        <a:pt x="54197" y="527604"/>
                      </a:lnTo>
                      <a:cubicBezTo>
                        <a:pt x="77878" y="527603"/>
                        <a:pt x="98816" y="512232"/>
                        <a:pt x="105914" y="489640"/>
                      </a:cubicBezTo>
                      <a:cubicBezTo>
                        <a:pt x="148752" y="499020"/>
                        <a:pt x="191083" y="471897"/>
                        <a:pt x="200463" y="429059"/>
                      </a:cubicBezTo>
                      <a:cubicBezTo>
                        <a:pt x="201692" y="423447"/>
                        <a:pt x="202308" y="417719"/>
                        <a:pt x="202300" y="411975"/>
                      </a:cubicBezTo>
                      <a:lnTo>
                        <a:pt x="202300" y="411257"/>
                      </a:lnTo>
                      <a:cubicBezTo>
                        <a:pt x="245801" y="391357"/>
                        <a:pt x="264933" y="339962"/>
                        <a:pt x="245034" y="296462"/>
                      </a:cubicBezTo>
                      <a:cubicBezTo>
                        <a:pt x="240556" y="286675"/>
                        <a:pt x="234294" y="277808"/>
                        <a:pt x="226568" y="270316"/>
                      </a:cubicBezTo>
                      <a:cubicBezTo>
                        <a:pt x="250155" y="231120"/>
                        <a:pt x="237509" y="180225"/>
                        <a:pt x="198320" y="156628"/>
                      </a:cubicBezTo>
                      <a:cubicBezTo>
                        <a:pt x="196329" y="155437"/>
                        <a:pt x="194290" y="154319"/>
                        <a:pt x="192210" y="153291"/>
                      </a:cubicBezTo>
                      <a:cubicBezTo>
                        <a:pt x="203031" y="117028"/>
                        <a:pt x="182406" y="78859"/>
                        <a:pt x="146143" y="68038"/>
                      </a:cubicBezTo>
                      <a:cubicBezTo>
                        <a:pt x="146136" y="68036"/>
                        <a:pt x="146129" y="68034"/>
                        <a:pt x="146121" y="68032"/>
                      </a:cubicBezTo>
                      <a:cubicBezTo>
                        <a:pt x="145501" y="67844"/>
                        <a:pt x="144881" y="67673"/>
                        <a:pt x="144261" y="67510"/>
                      </a:cubicBezTo>
                      <a:cubicBezTo>
                        <a:pt x="141779" y="29564"/>
                        <a:pt x="110299" y="43"/>
                        <a:pt x="7227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solidFill>
                    <a:schemeClr val="accent4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CC99ADC-830D-8673-7DA8-F3AE67498177}"/>
                    </a:ext>
                  </a:extLst>
                </p:cNvPr>
                <p:cNvSpPr/>
                <p:nvPr/>
              </p:nvSpPr>
              <p:spPr>
                <a:xfrm>
                  <a:off x="6045478" y="3967377"/>
                  <a:ext cx="252867" cy="527597"/>
                </a:xfrm>
                <a:custGeom>
                  <a:avLst/>
                  <a:gdLst>
                    <a:gd name="connsiteX0" fmla="*/ 180627 w 252867"/>
                    <a:gd name="connsiteY0" fmla="*/ 16315 h 527597"/>
                    <a:gd name="connsiteX1" fmla="*/ 236553 w 252867"/>
                    <a:gd name="connsiteY1" fmla="*/ 72282 h 527597"/>
                    <a:gd name="connsiteX2" fmla="*/ 236553 w 252867"/>
                    <a:gd name="connsiteY2" fmla="*/ 473342 h 527597"/>
                    <a:gd name="connsiteX3" fmla="*/ 198626 w 252867"/>
                    <a:gd name="connsiteY3" fmla="*/ 511163 h 527597"/>
                    <a:gd name="connsiteX4" fmla="*/ 162559 w 252867"/>
                    <a:gd name="connsiteY4" fmla="*/ 484681 h 527597"/>
                    <a:gd name="connsiteX5" fmla="*/ 158072 w 252867"/>
                    <a:gd name="connsiteY5" fmla="*/ 470471 h 527597"/>
                    <a:gd name="connsiteX6" fmla="*/ 143511 w 252867"/>
                    <a:gd name="connsiteY6" fmla="*/ 473660 h 527597"/>
                    <a:gd name="connsiteX7" fmla="*/ 129930 w 252867"/>
                    <a:gd name="connsiteY7" fmla="*/ 475128 h 527597"/>
                    <a:gd name="connsiteX8" fmla="*/ 66882 w 252867"/>
                    <a:gd name="connsiteY8" fmla="*/ 412016 h 527597"/>
                    <a:gd name="connsiteX9" fmla="*/ 66882 w 252867"/>
                    <a:gd name="connsiteY9" fmla="*/ 411942 h 527597"/>
                    <a:gd name="connsiteX10" fmla="*/ 66882 w 252867"/>
                    <a:gd name="connsiteY10" fmla="*/ 400742 h 527597"/>
                    <a:gd name="connsiteX11" fmla="*/ 57346 w 252867"/>
                    <a:gd name="connsiteY11" fmla="*/ 396386 h 527597"/>
                    <a:gd name="connsiteX12" fmla="*/ 22604 w 252867"/>
                    <a:gd name="connsiteY12" fmla="*/ 303273 h 527597"/>
                    <a:gd name="connsiteX13" fmla="*/ 37622 w 252867"/>
                    <a:gd name="connsiteY13" fmla="*/ 281997 h 527597"/>
                    <a:gd name="connsiteX14" fmla="*/ 46929 w 252867"/>
                    <a:gd name="connsiteY14" fmla="*/ 272975 h 527597"/>
                    <a:gd name="connsiteX15" fmla="*/ 40240 w 252867"/>
                    <a:gd name="connsiteY15" fmla="*/ 261873 h 527597"/>
                    <a:gd name="connsiteX16" fmla="*/ 37548 w 252867"/>
                    <a:gd name="connsiteY16" fmla="*/ 256979 h 527597"/>
                    <a:gd name="connsiteX17" fmla="*/ 67861 w 252867"/>
                    <a:gd name="connsiteY17" fmla="*/ 167901 h 527597"/>
                    <a:gd name="connsiteX18" fmla="*/ 80211 w 252867"/>
                    <a:gd name="connsiteY18" fmla="*/ 161816 h 527597"/>
                    <a:gd name="connsiteX19" fmla="*/ 76287 w 252867"/>
                    <a:gd name="connsiteY19" fmla="*/ 148634 h 527597"/>
                    <a:gd name="connsiteX20" fmla="*/ 75879 w 252867"/>
                    <a:gd name="connsiteY20" fmla="*/ 147198 h 527597"/>
                    <a:gd name="connsiteX21" fmla="*/ 112824 w 252867"/>
                    <a:gd name="connsiteY21" fmla="*/ 83245 h 527597"/>
                    <a:gd name="connsiteX22" fmla="*/ 124122 w 252867"/>
                    <a:gd name="connsiteY22" fmla="*/ 80227 h 527597"/>
                    <a:gd name="connsiteX23" fmla="*/ 124888 w 252867"/>
                    <a:gd name="connsiteY23" fmla="*/ 68562 h 527597"/>
                    <a:gd name="connsiteX24" fmla="*/ 180627 w 252867"/>
                    <a:gd name="connsiteY24" fmla="*/ 16355 h 527597"/>
                    <a:gd name="connsiteX25" fmla="*/ 180627 w 252867"/>
                    <a:gd name="connsiteY25" fmla="*/ 41 h 527597"/>
                    <a:gd name="connsiteX26" fmla="*/ 180627 w 252867"/>
                    <a:gd name="connsiteY26" fmla="*/ 41 h 527597"/>
                    <a:gd name="connsiteX27" fmla="*/ 108615 w 252867"/>
                    <a:gd name="connsiteY27" fmla="*/ 67501 h 527597"/>
                    <a:gd name="connsiteX28" fmla="*/ 60119 w 252867"/>
                    <a:gd name="connsiteY28" fmla="*/ 151397 h 527597"/>
                    <a:gd name="connsiteX29" fmla="*/ 60128 w 252867"/>
                    <a:gd name="connsiteY29" fmla="*/ 151432 h 527597"/>
                    <a:gd name="connsiteX30" fmla="*/ 60658 w 252867"/>
                    <a:gd name="connsiteY30" fmla="*/ 153300 h 527597"/>
                    <a:gd name="connsiteX31" fmla="*/ 22955 w 252867"/>
                    <a:gd name="connsiteY31" fmla="*/ 264190 h 527597"/>
                    <a:gd name="connsiteX32" fmla="*/ 26308 w 252867"/>
                    <a:gd name="connsiteY32" fmla="*/ 270324 h 527597"/>
                    <a:gd name="connsiteX33" fmla="*/ 24430 w 252867"/>
                    <a:gd name="connsiteY33" fmla="*/ 392765 h 527597"/>
                    <a:gd name="connsiteX34" fmla="*/ 50567 w 252867"/>
                    <a:gd name="connsiteY34" fmla="*/ 411224 h 527597"/>
                    <a:gd name="connsiteX35" fmla="*/ 50567 w 252867"/>
                    <a:gd name="connsiteY35" fmla="*/ 411942 h 527597"/>
                    <a:gd name="connsiteX36" fmla="*/ 129881 w 252867"/>
                    <a:gd name="connsiteY36" fmla="*/ 491443 h 527597"/>
                    <a:gd name="connsiteX37" fmla="*/ 129979 w 252867"/>
                    <a:gd name="connsiteY37" fmla="*/ 491443 h 527597"/>
                    <a:gd name="connsiteX38" fmla="*/ 146970 w 252867"/>
                    <a:gd name="connsiteY38" fmla="*/ 489599 h 527597"/>
                    <a:gd name="connsiteX39" fmla="*/ 214884 w 252867"/>
                    <a:gd name="connsiteY39" fmla="*/ 525103 h 527597"/>
                    <a:gd name="connsiteX40" fmla="*/ 252868 w 252867"/>
                    <a:gd name="connsiteY40" fmla="*/ 473375 h 527597"/>
                    <a:gd name="connsiteX41" fmla="*/ 252868 w 252867"/>
                    <a:gd name="connsiteY41" fmla="*/ 72282 h 527597"/>
                    <a:gd name="connsiteX42" fmla="*/ 180627 w 252867"/>
                    <a:gd name="connsiteY42" fmla="*/ 0 h 527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52867" h="527597">
                      <a:moveTo>
                        <a:pt x="180627" y="16315"/>
                      </a:moveTo>
                      <a:cubicBezTo>
                        <a:pt x="211510" y="16364"/>
                        <a:pt x="236526" y="41399"/>
                        <a:pt x="236553" y="72282"/>
                      </a:cubicBezTo>
                      <a:lnTo>
                        <a:pt x="236553" y="473342"/>
                      </a:lnTo>
                      <a:cubicBezTo>
                        <a:pt x="236524" y="494260"/>
                        <a:pt x="219544" y="511192"/>
                        <a:pt x="198626" y="511163"/>
                      </a:cubicBezTo>
                      <a:cubicBezTo>
                        <a:pt x="182117" y="511139"/>
                        <a:pt x="167524" y="500426"/>
                        <a:pt x="162559" y="484681"/>
                      </a:cubicBezTo>
                      <a:lnTo>
                        <a:pt x="158072" y="470471"/>
                      </a:lnTo>
                      <a:lnTo>
                        <a:pt x="143511" y="473660"/>
                      </a:lnTo>
                      <a:cubicBezTo>
                        <a:pt x="139050" y="474637"/>
                        <a:pt x="134497" y="475130"/>
                        <a:pt x="129930" y="475128"/>
                      </a:cubicBezTo>
                      <a:cubicBezTo>
                        <a:pt x="95091" y="475110"/>
                        <a:pt x="66864" y="446854"/>
                        <a:pt x="66882" y="412016"/>
                      </a:cubicBezTo>
                      <a:cubicBezTo>
                        <a:pt x="66882" y="411991"/>
                        <a:pt x="66882" y="411967"/>
                        <a:pt x="66882" y="411942"/>
                      </a:cubicBezTo>
                      <a:lnTo>
                        <a:pt x="66882" y="400742"/>
                      </a:lnTo>
                      <a:lnTo>
                        <a:pt x="57346" y="396386"/>
                      </a:lnTo>
                      <a:cubicBezTo>
                        <a:pt x="22040" y="380267"/>
                        <a:pt x="6486" y="338579"/>
                        <a:pt x="22604" y="303273"/>
                      </a:cubicBezTo>
                      <a:cubicBezTo>
                        <a:pt x="26241" y="295307"/>
                        <a:pt x="31334" y="288091"/>
                        <a:pt x="37622" y="281997"/>
                      </a:cubicBezTo>
                      <a:lnTo>
                        <a:pt x="46929" y="272975"/>
                      </a:lnTo>
                      <a:lnTo>
                        <a:pt x="40240" y="261873"/>
                      </a:lnTo>
                      <a:cubicBezTo>
                        <a:pt x="39278" y="260241"/>
                        <a:pt x="38372" y="258610"/>
                        <a:pt x="37548" y="256979"/>
                      </a:cubicBezTo>
                      <a:cubicBezTo>
                        <a:pt x="21353" y="224008"/>
                        <a:pt x="34916" y="184150"/>
                        <a:pt x="67861" y="167901"/>
                      </a:cubicBezTo>
                      <a:lnTo>
                        <a:pt x="80211" y="161816"/>
                      </a:lnTo>
                      <a:lnTo>
                        <a:pt x="76287" y="148634"/>
                      </a:lnTo>
                      <a:cubicBezTo>
                        <a:pt x="76149" y="148161"/>
                        <a:pt x="76010" y="147687"/>
                        <a:pt x="75879" y="147198"/>
                      </a:cubicBezTo>
                      <a:cubicBezTo>
                        <a:pt x="68464" y="119342"/>
                        <a:pt x="84988" y="90737"/>
                        <a:pt x="112824" y="83245"/>
                      </a:cubicBezTo>
                      <a:lnTo>
                        <a:pt x="124122" y="80227"/>
                      </a:lnTo>
                      <a:lnTo>
                        <a:pt x="124888" y="68562"/>
                      </a:lnTo>
                      <a:cubicBezTo>
                        <a:pt x="126896" y="39232"/>
                        <a:pt x="151229" y="16441"/>
                        <a:pt x="180627" y="16355"/>
                      </a:cubicBezTo>
                      <a:moveTo>
                        <a:pt x="180627" y="41"/>
                      </a:moveTo>
                      <a:lnTo>
                        <a:pt x="180627" y="41"/>
                      </a:lnTo>
                      <a:cubicBezTo>
                        <a:pt x="142606" y="62"/>
                        <a:pt x="111115" y="29563"/>
                        <a:pt x="108615" y="67501"/>
                      </a:cubicBezTo>
                      <a:cubicBezTo>
                        <a:pt x="72056" y="77276"/>
                        <a:pt x="50343" y="114838"/>
                        <a:pt x="60119" y="151397"/>
                      </a:cubicBezTo>
                      <a:cubicBezTo>
                        <a:pt x="60121" y="151408"/>
                        <a:pt x="60125" y="151420"/>
                        <a:pt x="60128" y="151432"/>
                      </a:cubicBezTo>
                      <a:cubicBezTo>
                        <a:pt x="60291" y="152060"/>
                        <a:pt x="60470" y="152680"/>
                        <a:pt x="60658" y="153300"/>
                      </a:cubicBezTo>
                      <a:cubicBezTo>
                        <a:pt x="19633" y="173517"/>
                        <a:pt x="2755" y="223156"/>
                        <a:pt x="22955" y="264190"/>
                      </a:cubicBezTo>
                      <a:cubicBezTo>
                        <a:pt x="23983" y="266288"/>
                        <a:pt x="25100" y="268333"/>
                        <a:pt x="26308" y="270324"/>
                      </a:cubicBezTo>
                      <a:cubicBezTo>
                        <a:pt x="-8022" y="303617"/>
                        <a:pt x="-8863" y="358435"/>
                        <a:pt x="24430" y="392765"/>
                      </a:cubicBezTo>
                      <a:cubicBezTo>
                        <a:pt x="31920" y="400489"/>
                        <a:pt x="40784" y="406748"/>
                        <a:pt x="50567" y="411224"/>
                      </a:cubicBezTo>
                      <a:lnTo>
                        <a:pt x="50567" y="411942"/>
                      </a:lnTo>
                      <a:cubicBezTo>
                        <a:pt x="50518" y="455796"/>
                        <a:pt x="86026" y="491389"/>
                        <a:pt x="129881" y="491443"/>
                      </a:cubicBezTo>
                      <a:lnTo>
                        <a:pt x="129979" y="491443"/>
                      </a:lnTo>
                      <a:cubicBezTo>
                        <a:pt x="135692" y="491442"/>
                        <a:pt x="141389" y="490824"/>
                        <a:pt x="146970" y="489599"/>
                      </a:cubicBezTo>
                      <a:cubicBezTo>
                        <a:pt x="155920" y="518157"/>
                        <a:pt x="186327" y="534053"/>
                        <a:pt x="214884" y="525103"/>
                      </a:cubicBezTo>
                      <a:cubicBezTo>
                        <a:pt x="237492" y="518018"/>
                        <a:pt x="252877" y="497067"/>
                        <a:pt x="252868" y="473375"/>
                      </a:cubicBezTo>
                      <a:lnTo>
                        <a:pt x="252868" y="72282"/>
                      </a:lnTo>
                      <a:cubicBezTo>
                        <a:pt x="252877" y="32374"/>
                        <a:pt x="220535" y="14"/>
                        <a:pt x="180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solidFill>
                    <a:schemeClr val="accent4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B06BF494-2BE9-F747-8B9C-038650BFCB5F}"/>
                    </a:ext>
                  </a:extLst>
                </p:cNvPr>
                <p:cNvSpPr/>
                <p:nvPr/>
              </p:nvSpPr>
              <p:spPr>
                <a:xfrm>
                  <a:off x="6137599" y="4114052"/>
                  <a:ext cx="116322" cy="116412"/>
                </a:xfrm>
                <a:custGeom>
                  <a:avLst/>
                  <a:gdLst>
                    <a:gd name="connsiteX0" fmla="*/ 64198 w 116322"/>
                    <a:gd name="connsiteY0" fmla="*/ 116412 h 116412"/>
                    <a:gd name="connsiteX1" fmla="*/ 55225 w 116322"/>
                    <a:gd name="connsiteY1" fmla="*/ 106909 h 116412"/>
                    <a:gd name="connsiteX2" fmla="*/ 50999 w 116322"/>
                    <a:gd name="connsiteY2" fmla="*/ 106493 h 116412"/>
                    <a:gd name="connsiteX3" fmla="*/ 40395 w 116322"/>
                    <a:gd name="connsiteY3" fmla="*/ 113990 h 116412"/>
                    <a:gd name="connsiteX4" fmla="*/ 21258 w 116322"/>
                    <a:gd name="connsiteY4" fmla="*/ 103687 h 116412"/>
                    <a:gd name="connsiteX5" fmla="*/ 21739 w 116322"/>
                    <a:gd name="connsiteY5" fmla="*/ 90538 h 116412"/>
                    <a:gd name="connsiteX6" fmla="*/ 19096 w 116322"/>
                    <a:gd name="connsiteY6" fmla="*/ 87275 h 116412"/>
                    <a:gd name="connsiteX7" fmla="*/ 6273 w 116322"/>
                    <a:gd name="connsiteY7" fmla="*/ 85105 h 116412"/>
                    <a:gd name="connsiteX8" fmla="*/ 0 w 116322"/>
                    <a:gd name="connsiteY8" fmla="*/ 64361 h 116412"/>
                    <a:gd name="connsiteX9" fmla="*/ 9495 w 116322"/>
                    <a:gd name="connsiteY9" fmla="*/ 55388 h 116412"/>
                    <a:gd name="connsiteX10" fmla="*/ 9903 w 116322"/>
                    <a:gd name="connsiteY10" fmla="*/ 51211 h 116412"/>
                    <a:gd name="connsiteX11" fmla="*/ 2268 w 116322"/>
                    <a:gd name="connsiteY11" fmla="*/ 40509 h 116412"/>
                    <a:gd name="connsiteX12" fmla="*/ 12676 w 116322"/>
                    <a:gd name="connsiteY12" fmla="*/ 21339 h 116412"/>
                    <a:gd name="connsiteX13" fmla="*/ 25728 w 116322"/>
                    <a:gd name="connsiteY13" fmla="*/ 21731 h 116412"/>
                    <a:gd name="connsiteX14" fmla="*/ 29056 w 116322"/>
                    <a:gd name="connsiteY14" fmla="*/ 19064 h 116412"/>
                    <a:gd name="connsiteX15" fmla="*/ 31275 w 116322"/>
                    <a:gd name="connsiteY15" fmla="*/ 6273 h 116412"/>
                    <a:gd name="connsiteX16" fmla="*/ 51986 w 116322"/>
                    <a:gd name="connsiteY16" fmla="*/ 0 h 116412"/>
                    <a:gd name="connsiteX17" fmla="*/ 60959 w 116322"/>
                    <a:gd name="connsiteY17" fmla="*/ 9430 h 116412"/>
                    <a:gd name="connsiteX18" fmla="*/ 65201 w 116322"/>
                    <a:gd name="connsiteY18" fmla="*/ 9854 h 116412"/>
                    <a:gd name="connsiteX19" fmla="*/ 75854 w 116322"/>
                    <a:gd name="connsiteY19" fmla="*/ 2382 h 116412"/>
                    <a:gd name="connsiteX20" fmla="*/ 94951 w 116322"/>
                    <a:gd name="connsiteY20" fmla="*/ 12652 h 116412"/>
                    <a:gd name="connsiteX21" fmla="*/ 94551 w 116322"/>
                    <a:gd name="connsiteY21" fmla="*/ 25704 h 116412"/>
                    <a:gd name="connsiteX22" fmla="*/ 97218 w 116322"/>
                    <a:gd name="connsiteY22" fmla="*/ 28966 h 116412"/>
                    <a:gd name="connsiteX23" fmla="*/ 110050 w 116322"/>
                    <a:gd name="connsiteY23" fmla="*/ 31144 h 116412"/>
                    <a:gd name="connsiteX24" fmla="*/ 116323 w 116322"/>
                    <a:gd name="connsiteY24" fmla="*/ 51905 h 116412"/>
                    <a:gd name="connsiteX25" fmla="*/ 106803 w 116322"/>
                    <a:gd name="connsiteY25" fmla="*/ 60878 h 116412"/>
                    <a:gd name="connsiteX26" fmla="*/ 106346 w 116322"/>
                    <a:gd name="connsiteY26" fmla="*/ 65234 h 116412"/>
                    <a:gd name="connsiteX27" fmla="*/ 113827 w 116322"/>
                    <a:gd name="connsiteY27" fmla="*/ 75838 h 116412"/>
                    <a:gd name="connsiteX28" fmla="*/ 103467 w 116322"/>
                    <a:gd name="connsiteY28" fmla="*/ 94951 h 116412"/>
                    <a:gd name="connsiteX29" fmla="*/ 90472 w 116322"/>
                    <a:gd name="connsiteY29" fmla="*/ 94567 h 116412"/>
                    <a:gd name="connsiteX30" fmla="*/ 87160 w 116322"/>
                    <a:gd name="connsiteY30" fmla="*/ 97284 h 116412"/>
                    <a:gd name="connsiteX31" fmla="*/ 84885 w 116322"/>
                    <a:gd name="connsiteY31" fmla="*/ 110139 h 116412"/>
                    <a:gd name="connsiteX32" fmla="*/ 62297 w 116322"/>
                    <a:gd name="connsiteY32" fmla="*/ 90586 h 116412"/>
                    <a:gd name="connsiteX33" fmla="*/ 69149 w 116322"/>
                    <a:gd name="connsiteY33" fmla="*/ 97863 h 116412"/>
                    <a:gd name="connsiteX34" fmla="*/ 70577 w 116322"/>
                    <a:gd name="connsiteY34" fmla="*/ 97439 h 116412"/>
                    <a:gd name="connsiteX35" fmla="*/ 72290 w 116322"/>
                    <a:gd name="connsiteY35" fmla="*/ 87568 h 116412"/>
                    <a:gd name="connsiteX36" fmla="*/ 75349 w 116322"/>
                    <a:gd name="connsiteY36" fmla="*/ 85635 h 116412"/>
                    <a:gd name="connsiteX37" fmla="*/ 81377 w 116322"/>
                    <a:gd name="connsiteY37" fmla="*/ 80684 h 116412"/>
                    <a:gd name="connsiteX38" fmla="*/ 83889 w 116322"/>
                    <a:gd name="connsiteY38" fmla="*/ 78049 h 116412"/>
                    <a:gd name="connsiteX39" fmla="*/ 93874 w 116322"/>
                    <a:gd name="connsiteY39" fmla="*/ 78351 h 116412"/>
                    <a:gd name="connsiteX40" fmla="*/ 94592 w 116322"/>
                    <a:gd name="connsiteY40" fmla="*/ 77021 h 116412"/>
                    <a:gd name="connsiteX41" fmla="*/ 88816 w 116322"/>
                    <a:gd name="connsiteY41" fmla="*/ 68864 h 116412"/>
                    <a:gd name="connsiteX42" fmla="*/ 89632 w 116322"/>
                    <a:gd name="connsiteY42" fmla="*/ 65283 h 116412"/>
                    <a:gd name="connsiteX43" fmla="*/ 90448 w 116322"/>
                    <a:gd name="connsiteY43" fmla="*/ 57444 h 116412"/>
                    <a:gd name="connsiteX44" fmla="*/ 90391 w 116322"/>
                    <a:gd name="connsiteY44" fmla="*/ 53838 h 116412"/>
                    <a:gd name="connsiteX45" fmla="*/ 97651 w 116322"/>
                    <a:gd name="connsiteY45" fmla="*/ 47010 h 116412"/>
                    <a:gd name="connsiteX46" fmla="*/ 97227 w 116322"/>
                    <a:gd name="connsiteY46" fmla="*/ 45599 h 116412"/>
                    <a:gd name="connsiteX47" fmla="*/ 87356 w 116322"/>
                    <a:gd name="connsiteY47" fmla="*/ 43968 h 116412"/>
                    <a:gd name="connsiteX48" fmla="*/ 85415 w 116322"/>
                    <a:gd name="connsiteY48" fmla="*/ 40876 h 116412"/>
                    <a:gd name="connsiteX49" fmla="*/ 80520 w 116322"/>
                    <a:gd name="connsiteY49" fmla="*/ 34848 h 116412"/>
                    <a:gd name="connsiteX50" fmla="*/ 77902 w 116322"/>
                    <a:gd name="connsiteY50" fmla="*/ 32335 h 116412"/>
                    <a:gd name="connsiteX51" fmla="*/ 78212 w 116322"/>
                    <a:gd name="connsiteY51" fmla="*/ 22302 h 116412"/>
                    <a:gd name="connsiteX52" fmla="*/ 76866 w 116322"/>
                    <a:gd name="connsiteY52" fmla="*/ 21576 h 116412"/>
                    <a:gd name="connsiteX53" fmla="*/ 68709 w 116322"/>
                    <a:gd name="connsiteY53" fmla="*/ 27286 h 116412"/>
                    <a:gd name="connsiteX54" fmla="*/ 65193 w 116322"/>
                    <a:gd name="connsiteY54" fmla="*/ 26470 h 116412"/>
                    <a:gd name="connsiteX55" fmla="*/ 57435 w 116322"/>
                    <a:gd name="connsiteY55" fmla="*/ 25704 h 116412"/>
                    <a:gd name="connsiteX56" fmla="*/ 53830 w 116322"/>
                    <a:gd name="connsiteY56" fmla="*/ 25777 h 116412"/>
                    <a:gd name="connsiteX57" fmla="*/ 46994 w 116322"/>
                    <a:gd name="connsiteY57" fmla="*/ 18558 h 116412"/>
                    <a:gd name="connsiteX58" fmla="*/ 45558 w 116322"/>
                    <a:gd name="connsiteY58" fmla="*/ 18990 h 116412"/>
                    <a:gd name="connsiteX59" fmla="*/ 43837 w 116322"/>
                    <a:gd name="connsiteY59" fmla="*/ 28918 h 116412"/>
                    <a:gd name="connsiteX60" fmla="*/ 40705 w 116322"/>
                    <a:gd name="connsiteY60" fmla="*/ 30851 h 116412"/>
                    <a:gd name="connsiteX61" fmla="*/ 34644 w 116322"/>
                    <a:gd name="connsiteY61" fmla="*/ 35704 h 116412"/>
                    <a:gd name="connsiteX62" fmla="*/ 32140 w 116322"/>
                    <a:gd name="connsiteY62" fmla="*/ 38274 h 116412"/>
                    <a:gd name="connsiteX63" fmla="*/ 22171 w 116322"/>
                    <a:gd name="connsiteY63" fmla="*/ 37980 h 116412"/>
                    <a:gd name="connsiteX64" fmla="*/ 21421 w 116322"/>
                    <a:gd name="connsiteY64" fmla="*/ 39359 h 116412"/>
                    <a:gd name="connsiteX65" fmla="*/ 27237 w 116322"/>
                    <a:gd name="connsiteY65" fmla="*/ 47516 h 116412"/>
                    <a:gd name="connsiteX66" fmla="*/ 26421 w 116322"/>
                    <a:gd name="connsiteY66" fmla="*/ 51056 h 116412"/>
                    <a:gd name="connsiteX67" fmla="*/ 25663 w 116322"/>
                    <a:gd name="connsiteY67" fmla="*/ 58822 h 116412"/>
                    <a:gd name="connsiteX68" fmla="*/ 25744 w 116322"/>
                    <a:gd name="connsiteY68" fmla="*/ 62452 h 116412"/>
                    <a:gd name="connsiteX69" fmla="*/ 18460 w 116322"/>
                    <a:gd name="connsiteY69" fmla="*/ 69312 h 116412"/>
                    <a:gd name="connsiteX70" fmla="*/ 18884 w 116322"/>
                    <a:gd name="connsiteY70" fmla="*/ 70715 h 116412"/>
                    <a:gd name="connsiteX71" fmla="*/ 28738 w 116322"/>
                    <a:gd name="connsiteY71" fmla="*/ 72347 h 116412"/>
                    <a:gd name="connsiteX72" fmla="*/ 30688 w 116322"/>
                    <a:gd name="connsiteY72" fmla="*/ 75438 h 116412"/>
                    <a:gd name="connsiteX73" fmla="*/ 35582 w 116322"/>
                    <a:gd name="connsiteY73" fmla="*/ 81467 h 116412"/>
                    <a:gd name="connsiteX74" fmla="*/ 38217 w 116322"/>
                    <a:gd name="connsiteY74" fmla="*/ 84004 h 116412"/>
                    <a:gd name="connsiteX75" fmla="*/ 37923 w 116322"/>
                    <a:gd name="connsiteY75" fmla="*/ 94135 h 116412"/>
                    <a:gd name="connsiteX76" fmla="*/ 39236 w 116322"/>
                    <a:gd name="connsiteY76" fmla="*/ 94845 h 116412"/>
                    <a:gd name="connsiteX77" fmla="*/ 47394 w 116322"/>
                    <a:gd name="connsiteY77" fmla="*/ 89094 h 116412"/>
                    <a:gd name="connsiteX78" fmla="*/ 50926 w 116322"/>
                    <a:gd name="connsiteY78" fmla="*/ 89909 h 116412"/>
                    <a:gd name="connsiteX79" fmla="*/ 58667 w 116322"/>
                    <a:gd name="connsiteY79" fmla="*/ 90684 h 116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</a:cxnLst>
                  <a:rect l="l" t="t" r="r" b="b"/>
                  <a:pathLst>
                    <a:path w="116322" h="116412">
                      <a:moveTo>
                        <a:pt x="64198" y="116412"/>
                      </a:moveTo>
                      <a:lnTo>
                        <a:pt x="55225" y="106909"/>
                      </a:lnTo>
                      <a:cubicBezTo>
                        <a:pt x="53814" y="106836"/>
                        <a:pt x="52402" y="106689"/>
                        <a:pt x="50999" y="106493"/>
                      </a:cubicBezTo>
                      <a:lnTo>
                        <a:pt x="40395" y="113990"/>
                      </a:lnTo>
                      <a:lnTo>
                        <a:pt x="21258" y="103687"/>
                      </a:lnTo>
                      <a:lnTo>
                        <a:pt x="21739" y="90538"/>
                      </a:lnTo>
                      <a:cubicBezTo>
                        <a:pt x="20809" y="89493"/>
                        <a:pt x="19928" y="88406"/>
                        <a:pt x="19096" y="87275"/>
                      </a:cubicBezTo>
                      <a:lnTo>
                        <a:pt x="6273" y="85105"/>
                      </a:lnTo>
                      <a:lnTo>
                        <a:pt x="0" y="64361"/>
                      </a:lnTo>
                      <a:lnTo>
                        <a:pt x="9495" y="55388"/>
                      </a:lnTo>
                      <a:cubicBezTo>
                        <a:pt x="9568" y="53985"/>
                        <a:pt x="9707" y="52598"/>
                        <a:pt x="9903" y="51211"/>
                      </a:cubicBezTo>
                      <a:lnTo>
                        <a:pt x="2268" y="40509"/>
                      </a:lnTo>
                      <a:lnTo>
                        <a:pt x="12676" y="21339"/>
                      </a:lnTo>
                      <a:lnTo>
                        <a:pt x="25728" y="21731"/>
                      </a:lnTo>
                      <a:cubicBezTo>
                        <a:pt x="26797" y="20801"/>
                        <a:pt x="27906" y="19904"/>
                        <a:pt x="29056" y="19064"/>
                      </a:cubicBezTo>
                      <a:lnTo>
                        <a:pt x="31275" y="6273"/>
                      </a:lnTo>
                      <a:lnTo>
                        <a:pt x="51986" y="0"/>
                      </a:lnTo>
                      <a:lnTo>
                        <a:pt x="60959" y="9430"/>
                      </a:lnTo>
                      <a:cubicBezTo>
                        <a:pt x="62379" y="9511"/>
                        <a:pt x="63790" y="9650"/>
                        <a:pt x="65201" y="9854"/>
                      </a:cubicBezTo>
                      <a:lnTo>
                        <a:pt x="75854" y="2382"/>
                      </a:lnTo>
                      <a:lnTo>
                        <a:pt x="94951" y="12652"/>
                      </a:lnTo>
                      <a:lnTo>
                        <a:pt x="94551" y="25704"/>
                      </a:lnTo>
                      <a:cubicBezTo>
                        <a:pt x="95491" y="26758"/>
                        <a:pt x="96381" y="27846"/>
                        <a:pt x="97218" y="28966"/>
                      </a:cubicBezTo>
                      <a:lnTo>
                        <a:pt x="110050" y="31144"/>
                      </a:lnTo>
                      <a:lnTo>
                        <a:pt x="116323" y="51905"/>
                      </a:lnTo>
                      <a:lnTo>
                        <a:pt x="106803" y="60878"/>
                      </a:lnTo>
                      <a:cubicBezTo>
                        <a:pt x="106713" y="62338"/>
                        <a:pt x="106558" y="63790"/>
                        <a:pt x="106346" y="65234"/>
                      </a:cubicBezTo>
                      <a:lnTo>
                        <a:pt x="113827" y="75838"/>
                      </a:lnTo>
                      <a:lnTo>
                        <a:pt x="103467" y="94951"/>
                      </a:lnTo>
                      <a:lnTo>
                        <a:pt x="90472" y="94567"/>
                      </a:lnTo>
                      <a:cubicBezTo>
                        <a:pt x="89385" y="95519"/>
                        <a:pt x="88280" y="96425"/>
                        <a:pt x="87160" y="97284"/>
                      </a:cubicBezTo>
                      <a:lnTo>
                        <a:pt x="84885" y="110139"/>
                      </a:lnTo>
                      <a:close/>
                      <a:moveTo>
                        <a:pt x="62297" y="90586"/>
                      </a:moveTo>
                      <a:lnTo>
                        <a:pt x="69149" y="97863"/>
                      </a:lnTo>
                      <a:lnTo>
                        <a:pt x="70577" y="97439"/>
                      </a:lnTo>
                      <a:lnTo>
                        <a:pt x="72290" y="87568"/>
                      </a:lnTo>
                      <a:lnTo>
                        <a:pt x="75349" y="85635"/>
                      </a:lnTo>
                      <a:cubicBezTo>
                        <a:pt x="77554" y="84238"/>
                        <a:pt x="79578" y="82575"/>
                        <a:pt x="81377" y="80684"/>
                      </a:cubicBezTo>
                      <a:lnTo>
                        <a:pt x="83889" y="78049"/>
                      </a:lnTo>
                      <a:lnTo>
                        <a:pt x="93874" y="78351"/>
                      </a:lnTo>
                      <a:lnTo>
                        <a:pt x="94592" y="77021"/>
                      </a:lnTo>
                      <a:lnTo>
                        <a:pt x="88816" y="68864"/>
                      </a:lnTo>
                      <a:lnTo>
                        <a:pt x="89632" y="65283"/>
                      </a:lnTo>
                      <a:cubicBezTo>
                        <a:pt x="90226" y="62713"/>
                        <a:pt x="90500" y="60080"/>
                        <a:pt x="90448" y="57444"/>
                      </a:cubicBezTo>
                      <a:lnTo>
                        <a:pt x="90391" y="53838"/>
                      </a:lnTo>
                      <a:lnTo>
                        <a:pt x="97651" y="47010"/>
                      </a:lnTo>
                      <a:lnTo>
                        <a:pt x="97227" y="45599"/>
                      </a:lnTo>
                      <a:lnTo>
                        <a:pt x="87356" y="43968"/>
                      </a:lnTo>
                      <a:lnTo>
                        <a:pt x="85415" y="40876"/>
                      </a:lnTo>
                      <a:cubicBezTo>
                        <a:pt x="84033" y="38676"/>
                        <a:pt x="82389" y="36652"/>
                        <a:pt x="80520" y="34848"/>
                      </a:cubicBezTo>
                      <a:lnTo>
                        <a:pt x="77902" y="32335"/>
                      </a:lnTo>
                      <a:lnTo>
                        <a:pt x="78212" y="22302"/>
                      </a:lnTo>
                      <a:lnTo>
                        <a:pt x="76866" y="21576"/>
                      </a:lnTo>
                      <a:lnTo>
                        <a:pt x="68709" y="27286"/>
                      </a:lnTo>
                      <a:lnTo>
                        <a:pt x="65193" y="26470"/>
                      </a:lnTo>
                      <a:cubicBezTo>
                        <a:pt x="62650" y="25884"/>
                        <a:pt x="60043" y="25626"/>
                        <a:pt x="57435" y="25704"/>
                      </a:cubicBezTo>
                      <a:lnTo>
                        <a:pt x="53830" y="25777"/>
                      </a:lnTo>
                      <a:lnTo>
                        <a:pt x="46994" y="18558"/>
                      </a:lnTo>
                      <a:lnTo>
                        <a:pt x="45558" y="18990"/>
                      </a:lnTo>
                      <a:lnTo>
                        <a:pt x="43837" y="28918"/>
                      </a:lnTo>
                      <a:lnTo>
                        <a:pt x="40705" y="30851"/>
                      </a:lnTo>
                      <a:cubicBezTo>
                        <a:pt x="38493" y="32213"/>
                        <a:pt x="36457" y="33844"/>
                        <a:pt x="34644" y="35704"/>
                      </a:cubicBezTo>
                      <a:lnTo>
                        <a:pt x="32140" y="38274"/>
                      </a:lnTo>
                      <a:lnTo>
                        <a:pt x="22171" y="37980"/>
                      </a:lnTo>
                      <a:lnTo>
                        <a:pt x="21421" y="39359"/>
                      </a:lnTo>
                      <a:lnTo>
                        <a:pt x="27237" y="47516"/>
                      </a:lnTo>
                      <a:lnTo>
                        <a:pt x="26421" y="51056"/>
                      </a:lnTo>
                      <a:cubicBezTo>
                        <a:pt x="25859" y="53605"/>
                        <a:pt x="25605" y="56213"/>
                        <a:pt x="25663" y="58822"/>
                      </a:cubicBezTo>
                      <a:lnTo>
                        <a:pt x="25744" y="62452"/>
                      </a:lnTo>
                      <a:lnTo>
                        <a:pt x="18460" y="69312"/>
                      </a:lnTo>
                      <a:lnTo>
                        <a:pt x="18884" y="70715"/>
                      </a:lnTo>
                      <a:lnTo>
                        <a:pt x="28738" y="72347"/>
                      </a:lnTo>
                      <a:lnTo>
                        <a:pt x="30688" y="75438"/>
                      </a:lnTo>
                      <a:cubicBezTo>
                        <a:pt x="32066" y="77640"/>
                        <a:pt x="33710" y="79665"/>
                        <a:pt x="35582" y="81467"/>
                      </a:cubicBezTo>
                      <a:lnTo>
                        <a:pt x="38217" y="84004"/>
                      </a:lnTo>
                      <a:lnTo>
                        <a:pt x="37923" y="94135"/>
                      </a:lnTo>
                      <a:lnTo>
                        <a:pt x="39236" y="94845"/>
                      </a:lnTo>
                      <a:lnTo>
                        <a:pt x="47394" y="89094"/>
                      </a:lnTo>
                      <a:lnTo>
                        <a:pt x="50926" y="89909"/>
                      </a:lnTo>
                      <a:cubicBezTo>
                        <a:pt x="53461" y="90505"/>
                        <a:pt x="56064" y="90765"/>
                        <a:pt x="58667" y="906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solidFill>
                    <a:schemeClr val="accent4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BAB55562-3E22-F2C4-414B-F23830893605}"/>
                    </a:ext>
                  </a:extLst>
                </p:cNvPr>
                <p:cNvSpPr/>
                <p:nvPr/>
              </p:nvSpPr>
              <p:spPr>
                <a:xfrm>
                  <a:off x="6180816" y="4157319"/>
                  <a:ext cx="29847" cy="29843"/>
                </a:xfrm>
                <a:custGeom>
                  <a:avLst/>
                  <a:gdLst>
                    <a:gd name="connsiteX0" fmla="*/ 14912 w 29847"/>
                    <a:gd name="connsiteY0" fmla="*/ 0 h 29843"/>
                    <a:gd name="connsiteX1" fmla="*/ 10613 w 29847"/>
                    <a:gd name="connsiteY1" fmla="*/ 636 h 29843"/>
                    <a:gd name="connsiteX2" fmla="*/ 10613 w 29847"/>
                    <a:gd name="connsiteY2" fmla="*/ 636 h 29843"/>
                    <a:gd name="connsiteX3" fmla="*/ 640 w 29847"/>
                    <a:gd name="connsiteY3" fmla="*/ 19230 h 29843"/>
                    <a:gd name="connsiteX4" fmla="*/ 19235 w 29847"/>
                    <a:gd name="connsiteY4" fmla="*/ 29203 h 29843"/>
                    <a:gd name="connsiteX5" fmla="*/ 29207 w 29847"/>
                    <a:gd name="connsiteY5" fmla="*/ 10609 h 29843"/>
                    <a:gd name="connsiteX6" fmla="*/ 14920 w 29847"/>
                    <a:gd name="connsiteY6" fmla="*/ 0 h 29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847" h="29843">
                      <a:moveTo>
                        <a:pt x="14912" y="0"/>
                      </a:moveTo>
                      <a:cubicBezTo>
                        <a:pt x="13456" y="1"/>
                        <a:pt x="12007" y="215"/>
                        <a:pt x="10613" y="636"/>
                      </a:cubicBezTo>
                      <a:lnTo>
                        <a:pt x="10613" y="636"/>
                      </a:lnTo>
                      <a:cubicBezTo>
                        <a:pt x="2725" y="3017"/>
                        <a:pt x="-1740" y="11342"/>
                        <a:pt x="640" y="19230"/>
                      </a:cubicBezTo>
                      <a:cubicBezTo>
                        <a:pt x="3021" y="27119"/>
                        <a:pt x="11346" y="31583"/>
                        <a:pt x="19235" y="29203"/>
                      </a:cubicBezTo>
                      <a:cubicBezTo>
                        <a:pt x="27123" y="26823"/>
                        <a:pt x="31588" y="18497"/>
                        <a:pt x="29207" y="10609"/>
                      </a:cubicBezTo>
                      <a:cubicBezTo>
                        <a:pt x="27305" y="4309"/>
                        <a:pt x="21501" y="-2"/>
                        <a:pt x="1492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BE60FF7F-DEB3-95C4-3CEF-5B4E41CB4F7B}"/>
                    </a:ext>
                  </a:extLst>
                </p:cNvPr>
                <p:cNvSpPr/>
                <p:nvPr/>
              </p:nvSpPr>
              <p:spPr>
                <a:xfrm>
                  <a:off x="6115052" y="4234503"/>
                  <a:ext cx="116216" cy="116387"/>
                </a:xfrm>
                <a:custGeom>
                  <a:avLst/>
                  <a:gdLst>
                    <a:gd name="connsiteX0" fmla="*/ 64198 w 116216"/>
                    <a:gd name="connsiteY0" fmla="*/ 116388 h 116387"/>
                    <a:gd name="connsiteX1" fmla="*/ 55225 w 116216"/>
                    <a:gd name="connsiteY1" fmla="*/ 106885 h 116387"/>
                    <a:gd name="connsiteX2" fmla="*/ 50999 w 116216"/>
                    <a:gd name="connsiteY2" fmla="*/ 106461 h 116387"/>
                    <a:gd name="connsiteX3" fmla="*/ 40395 w 116216"/>
                    <a:gd name="connsiteY3" fmla="*/ 113965 h 116387"/>
                    <a:gd name="connsiteX4" fmla="*/ 21266 w 116216"/>
                    <a:gd name="connsiteY4" fmla="*/ 103654 h 116387"/>
                    <a:gd name="connsiteX5" fmla="*/ 21747 w 116216"/>
                    <a:gd name="connsiteY5" fmla="*/ 90513 h 116387"/>
                    <a:gd name="connsiteX6" fmla="*/ 19088 w 116216"/>
                    <a:gd name="connsiteY6" fmla="*/ 87250 h 116387"/>
                    <a:gd name="connsiteX7" fmla="*/ 6273 w 116216"/>
                    <a:gd name="connsiteY7" fmla="*/ 85080 h 116387"/>
                    <a:gd name="connsiteX8" fmla="*/ 0 w 116216"/>
                    <a:gd name="connsiteY8" fmla="*/ 64328 h 116387"/>
                    <a:gd name="connsiteX9" fmla="*/ 9495 w 116216"/>
                    <a:gd name="connsiteY9" fmla="*/ 55355 h 116387"/>
                    <a:gd name="connsiteX10" fmla="*/ 9903 w 116216"/>
                    <a:gd name="connsiteY10" fmla="*/ 51171 h 116387"/>
                    <a:gd name="connsiteX11" fmla="*/ 2202 w 116216"/>
                    <a:gd name="connsiteY11" fmla="*/ 40509 h 116387"/>
                    <a:gd name="connsiteX12" fmla="*/ 12619 w 116216"/>
                    <a:gd name="connsiteY12" fmla="*/ 21348 h 116387"/>
                    <a:gd name="connsiteX13" fmla="*/ 25671 w 116216"/>
                    <a:gd name="connsiteY13" fmla="*/ 21739 h 116387"/>
                    <a:gd name="connsiteX14" fmla="*/ 28991 w 116216"/>
                    <a:gd name="connsiteY14" fmla="*/ 19072 h 116387"/>
                    <a:gd name="connsiteX15" fmla="*/ 31218 w 116216"/>
                    <a:gd name="connsiteY15" fmla="*/ 6273 h 116387"/>
                    <a:gd name="connsiteX16" fmla="*/ 51921 w 116216"/>
                    <a:gd name="connsiteY16" fmla="*/ 0 h 116387"/>
                    <a:gd name="connsiteX17" fmla="*/ 60853 w 116216"/>
                    <a:gd name="connsiteY17" fmla="*/ 9430 h 116387"/>
                    <a:gd name="connsiteX18" fmla="*/ 65095 w 116216"/>
                    <a:gd name="connsiteY18" fmla="*/ 9854 h 116387"/>
                    <a:gd name="connsiteX19" fmla="*/ 75748 w 116216"/>
                    <a:gd name="connsiteY19" fmla="*/ 2382 h 116387"/>
                    <a:gd name="connsiteX20" fmla="*/ 94836 w 116216"/>
                    <a:gd name="connsiteY20" fmla="*/ 12660 h 116387"/>
                    <a:gd name="connsiteX21" fmla="*/ 94445 w 116216"/>
                    <a:gd name="connsiteY21" fmla="*/ 25712 h 116387"/>
                    <a:gd name="connsiteX22" fmla="*/ 97112 w 116216"/>
                    <a:gd name="connsiteY22" fmla="*/ 28975 h 116387"/>
                    <a:gd name="connsiteX23" fmla="*/ 109944 w 116216"/>
                    <a:gd name="connsiteY23" fmla="*/ 31144 h 116387"/>
                    <a:gd name="connsiteX24" fmla="*/ 116217 w 116216"/>
                    <a:gd name="connsiteY24" fmla="*/ 51905 h 116387"/>
                    <a:gd name="connsiteX25" fmla="*/ 106697 w 116216"/>
                    <a:gd name="connsiteY25" fmla="*/ 60878 h 116387"/>
                    <a:gd name="connsiteX26" fmla="*/ 106232 w 116216"/>
                    <a:gd name="connsiteY26" fmla="*/ 65234 h 116387"/>
                    <a:gd name="connsiteX27" fmla="*/ 113712 w 116216"/>
                    <a:gd name="connsiteY27" fmla="*/ 75838 h 116387"/>
                    <a:gd name="connsiteX28" fmla="*/ 103434 w 116216"/>
                    <a:gd name="connsiteY28" fmla="*/ 94951 h 116387"/>
                    <a:gd name="connsiteX29" fmla="*/ 90440 w 116216"/>
                    <a:gd name="connsiteY29" fmla="*/ 94559 h 116387"/>
                    <a:gd name="connsiteX30" fmla="*/ 87128 w 116216"/>
                    <a:gd name="connsiteY30" fmla="*/ 97275 h 116387"/>
                    <a:gd name="connsiteX31" fmla="*/ 84893 w 116216"/>
                    <a:gd name="connsiteY31" fmla="*/ 110123 h 116387"/>
                    <a:gd name="connsiteX32" fmla="*/ 62289 w 116216"/>
                    <a:gd name="connsiteY32" fmla="*/ 90554 h 116387"/>
                    <a:gd name="connsiteX33" fmla="*/ 69141 w 116216"/>
                    <a:gd name="connsiteY33" fmla="*/ 97838 h 116387"/>
                    <a:gd name="connsiteX34" fmla="*/ 70560 w 116216"/>
                    <a:gd name="connsiteY34" fmla="*/ 97406 h 116387"/>
                    <a:gd name="connsiteX35" fmla="*/ 72273 w 116216"/>
                    <a:gd name="connsiteY35" fmla="*/ 87536 h 116387"/>
                    <a:gd name="connsiteX36" fmla="*/ 75332 w 116216"/>
                    <a:gd name="connsiteY36" fmla="*/ 85602 h 116387"/>
                    <a:gd name="connsiteX37" fmla="*/ 81377 w 116216"/>
                    <a:gd name="connsiteY37" fmla="*/ 80651 h 116387"/>
                    <a:gd name="connsiteX38" fmla="*/ 83889 w 116216"/>
                    <a:gd name="connsiteY38" fmla="*/ 78024 h 116387"/>
                    <a:gd name="connsiteX39" fmla="*/ 93866 w 116216"/>
                    <a:gd name="connsiteY39" fmla="*/ 78326 h 116387"/>
                    <a:gd name="connsiteX40" fmla="*/ 94584 w 116216"/>
                    <a:gd name="connsiteY40" fmla="*/ 76988 h 116387"/>
                    <a:gd name="connsiteX41" fmla="*/ 88808 w 116216"/>
                    <a:gd name="connsiteY41" fmla="*/ 68831 h 116387"/>
                    <a:gd name="connsiteX42" fmla="*/ 89624 w 116216"/>
                    <a:gd name="connsiteY42" fmla="*/ 65250 h 116387"/>
                    <a:gd name="connsiteX43" fmla="*/ 90440 w 116216"/>
                    <a:gd name="connsiteY43" fmla="*/ 57411 h 116387"/>
                    <a:gd name="connsiteX44" fmla="*/ 90383 w 116216"/>
                    <a:gd name="connsiteY44" fmla="*/ 53814 h 116387"/>
                    <a:gd name="connsiteX45" fmla="*/ 97643 w 116216"/>
                    <a:gd name="connsiteY45" fmla="*/ 46978 h 116387"/>
                    <a:gd name="connsiteX46" fmla="*/ 97218 w 116216"/>
                    <a:gd name="connsiteY46" fmla="*/ 45567 h 116387"/>
                    <a:gd name="connsiteX47" fmla="*/ 87348 w 116216"/>
                    <a:gd name="connsiteY47" fmla="*/ 43935 h 116387"/>
                    <a:gd name="connsiteX48" fmla="*/ 85407 w 116216"/>
                    <a:gd name="connsiteY48" fmla="*/ 40811 h 116387"/>
                    <a:gd name="connsiteX49" fmla="*/ 80512 w 116216"/>
                    <a:gd name="connsiteY49" fmla="*/ 34791 h 116387"/>
                    <a:gd name="connsiteX50" fmla="*/ 77902 w 116216"/>
                    <a:gd name="connsiteY50" fmla="*/ 32278 h 116387"/>
                    <a:gd name="connsiteX51" fmla="*/ 78204 w 116216"/>
                    <a:gd name="connsiteY51" fmla="*/ 22245 h 116387"/>
                    <a:gd name="connsiteX52" fmla="*/ 76858 w 116216"/>
                    <a:gd name="connsiteY52" fmla="*/ 21519 h 116387"/>
                    <a:gd name="connsiteX53" fmla="*/ 68701 w 116216"/>
                    <a:gd name="connsiteY53" fmla="*/ 27229 h 116387"/>
                    <a:gd name="connsiteX54" fmla="*/ 65185 w 116216"/>
                    <a:gd name="connsiteY54" fmla="*/ 26413 h 116387"/>
                    <a:gd name="connsiteX55" fmla="*/ 57435 w 116216"/>
                    <a:gd name="connsiteY55" fmla="*/ 25638 h 116387"/>
                    <a:gd name="connsiteX56" fmla="*/ 53822 w 116216"/>
                    <a:gd name="connsiteY56" fmla="*/ 25712 h 116387"/>
                    <a:gd name="connsiteX57" fmla="*/ 46994 w 116216"/>
                    <a:gd name="connsiteY57" fmla="*/ 18493 h 116387"/>
                    <a:gd name="connsiteX58" fmla="*/ 45550 w 116216"/>
                    <a:gd name="connsiteY58" fmla="*/ 18933 h 116387"/>
                    <a:gd name="connsiteX59" fmla="*/ 43829 w 116216"/>
                    <a:gd name="connsiteY59" fmla="*/ 28844 h 116387"/>
                    <a:gd name="connsiteX60" fmla="*/ 40713 w 116216"/>
                    <a:gd name="connsiteY60" fmla="*/ 30777 h 116387"/>
                    <a:gd name="connsiteX61" fmla="*/ 34619 w 116216"/>
                    <a:gd name="connsiteY61" fmla="*/ 35672 h 116387"/>
                    <a:gd name="connsiteX62" fmla="*/ 32115 w 116216"/>
                    <a:gd name="connsiteY62" fmla="*/ 38225 h 116387"/>
                    <a:gd name="connsiteX63" fmla="*/ 22171 w 116216"/>
                    <a:gd name="connsiteY63" fmla="*/ 37931 h 116387"/>
                    <a:gd name="connsiteX64" fmla="*/ 21413 w 116216"/>
                    <a:gd name="connsiteY64" fmla="*/ 39310 h 116387"/>
                    <a:gd name="connsiteX65" fmla="*/ 27229 w 116216"/>
                    <a:gd name="connsiteY65" fmla="*/ 47467 h 116387"/>
                    <a:gd name="connsiteX66" fmla="*/ 26413 w 116216"/>
                    <a:gd name="connsiteY66" fmla="*/ 51007 h 116387"/>
                    <a:gd name="connsiteX67" fmla="*/ 25646 w 116216"/>
                    <a:gd name="connsiteY67" fmla="*/ 58773 h 116387"/>
                    <a:gd name="connsiteX68" fmla="*/ 25736 w 116216"/>
                    <a:gd name="connsiteY68" fmla="*/ 62403 h 116387"/>
                    <a:gd name="connsiteX69" fmla="*/ 18452 w 116216"/>
                    <a:gd name="connsiteY69" fmla="*/ 69272 h 116387"/>
                    <a:gd name="connsiteX70" fmla="*/ 18876 w 116216"/>
                    <a:gd name="connsiteY70" fmla="*/ 70675 h 116387"/>
                    <a:gd name="connsiteX71" fmla="*/ 28730 w 116216"/>
                    <a:gd name="connsiteY71" fmla="*/ 72306 h 116387"/>
                    <a:gd name="connsiteX72" fmla="*/ 30679 w 116216"/>
                    <a:gd name="connsiteY72" fmla="*/ 75398 h 116387"/>
                    <a:gd name="connsiteX73" fmla="*/ 35574 w 116216"/>
                    <a:gd name="connsiteY73" fmla="*/ 81418 h 116387"/>
                    <a:gd name="connsiteX74" fmla="*/ 38209 w 116216"/>
                    <a:gd name="connsiteY74" fmla="*/ 83955 h 116387"/>
                    <a:gd name="connsiteX75" fmla="*/ 37842 w 116216"/>
                    <a:gd name="connsiteY75" fmla="*/ 94053 h 116387"/>
                    <a:gd name="connsiteX76" fmla="*/ 39147 w 116216"/>
                    <a:gd name="connsiteY76" fmla="*/ 94755 h 116387"/>
                    <a:gd name="connsiteX77" fmla="*/ 47304 w 116216"/>
                    <a:gd name="connsiteY77" fmla="*/ 89045 h 116387"/>
                    <a:gd name="connsiteX78" fmla="*/ 50836 w 116216"/>
                    <a:gd name="connsiteY78" fmla="*/ 89860 h 116387"/>
                    <a:gd name="connsiteX79" fmla="*/ 58577 w 116216"/>
                    <a:gd name="connsiteY79" fmla="*/ 90635 h 116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</a:cxnLst>
                  <a:rect l="l" t="t" r="r" b="b"/>
                  <a:pathLst>
                    <a:path w="116216" h="116387">
                      <a:moveTo>
                        <a:pt x="64198" y="116388"/>
                      </a:moveTo>
                      <a:lnTo>
                        <a:pt x="55225" y="106885"/>
                      </a:lnTo>
                      <a:cubicBezTo>
                        <a:pt x="53814" y="106803"/>
                        <a:pt x="52402" y="106664"/>
                        <a:pt x="50999" y="106461"/>
                      </a:cubicBezTo>
                      <a:lnTo>
                        <a:pt x="40395" y="113965"/>
                      </a:lnTo>
                      <a:lnTo>
                        <a:pt x="21266" y="103654"/>
                      </a:lnTo>
                      <a:lnTo>
                        <a:pt x="21747" y="90513"/>
                      </a:lnTo>
                      <a:cubicBezTo>
                        <a:pt x="20809" y="89469"/>
                        <a:pt x="19928" y="88376"/>
                        <a:pt x="19088" y="87250"/>
                      </a:cubicBezTo>
                      <a:lnTo>
                        <a:pt x="6273" y="85080"/>
                      </a:lnTo>
                      <a:lnTo>
                        <a:pt x="0" y="64328"/>
                      </a:lnTo>
                      <a:lnTo>
                        <a:pt x="9495" y="55355"/>
                      </a:lnTo>
                      <a:cubicBezTo>
                        <a:pt x="9568" y="53952"/>
                        <a:pt x="9707" y="52557"/>
                        <a:pt x="9903" y="51171"/>
                      </a:cubicBezTo>
                      <a:lnTo>
                        <a:pt x="2202" y="40509"/>
                      </a:lnTo>
                      <a:lnTo>
                        <a:pt x="12619" y="21348"/>
                      </a:lnTo>
                      <a:lnTo>
                        <a:pt x="25671" y="21739"/>
                      </a:lnTo>
                      <a:cubicBezTo>
                        <a:pt x="26731" y="20801"/>
                        <a:pt x="27849" y="19912"/>
                        <a:pt x="28991" y="19072"/>
                      </a:cubicBezTo>
                      <a:lnTo>
                        <a:pt x="31218" y="6273"/>
                      </a:lnTo>
                      <a:lnTo>
                        <a:pt x="51921" y="0"/>
                      </a:lnTo>
                      <a:lnTo>
                        <a:pt x="60853" y="9430"/>
                      </a:lnTo>
                      <a:cubicBezTo>
                        <a:pt x="62273" y="9511"/>
                        <a:pt x="63684" y="9658"/>
                        <a:pt x="65095" y="9854"/>
                      </a:cubicBezTo>
                      <a:lnTo>
                        <a:pt x="75748" y="2382"/>
                      </a:lnTo>
                      <a:lnTo>
                        <a:pt x="94836" y="12660"/>
                      </a:lnTo>
                      <a:lnTo>
                        <a:pt x="94445" y="25712"/>
                      </a:lnTo>
                      <a:cubicBezTo>
                        <a:pt x="95385" y="26766"/>
                        <a:pt x="96275" y="27855"/>
                        <a:pt x="97112" y="28975"/>
                      </a:cubicBezTo>
                      <a:lnTo>
                        <a:pt x="109944" y="31144"/>
                      </a:lnTo>
                      <a:lnTo>
                        <a:pt x="116217" y="51905"/>
                      </a:lnTo>
                      <a:lnTo>
                        <a:pt x="106697" y="60878"/>
                      </a:lnTo>
                      <a:cubicBezTo>
                        <a:pt x="106605" y="62340"/>
                        <a:pt x="106450" y="63792"/>
                        <a:pt x="106232" y="65234"/>
                      </a:cubicBezTo>
                      <a:lnTo>
                        <a:pt x="113712" y="75838"/>
                      </a:lnTo>
                      <a:lnTo>
                        <a:pt x="103434" y="94951"/>
                      </a:lnTo>
                      <a:lnTo>
                        <a:pt x="90440" y="94559"/>
                      </a:lnTo>
                      <a:cubicBezTo>
                        <a:pt x="89379" y="95513"/>
                        <a:pt x="88270" y="96419"/>
                        <a:pt x="87128" y="97275"/>
                      </a:cubicBezTo>
                      <a:lnTo>
                        <a:pt x="84893" y="110123"/>
                      </a:lnTo>
                      <a:close/>
                      <a:moveTo>
                        <a:pt x="62289" y="90554"/>
                      </a:moveTo>
                      <a:lnTo>
                        <a:pt x="69141" y="97838"/>
                      </a:lnTo>
                      <a:lnTo>
                        <a:pt x="70560" y="97406"/>
                      </a:lnTo>
                      <a:lnTo>
                        <a:pt x="72273" y="87536"/>
                      </a:lnTo>
                      <a:lnTo>
                        <a:pt x="75332" y="85602"/>
                      </a:lnTo>
                      <a:cubicBezTo>
                        <a:pt x="77541" y="84203"/>
                        <a:pt x="79570" y="82540"/>
                        <a:pt x="81377" y="80651"/>
                      </a:cubicBezTo>
                      <a:lnTo>
                        <a:pt x="83889" y="78024"/>
                      </a:lnTo>
                      <a:lnTo>
                        <a:pt x="93866" y="78326"/>
                      </a:lnTo>
                      <a:lnTo>
                        <a:pt x="94584" y="76988"/>
                      </a:lnTo>
                      <a:lnTo>
                        <a:pt x="88808" y="68831"/>
                      </a:lnTo>
                      <a:lnTo>
                        <a:pt x="89624" y="65250"/>
                      </a:lnTo>
                      <a:cubicBezTo>
                        <a:pt x="90218" y="62680"/>
                        <a:pt x="90492" y="60047"/>
                        <a:pt x="90440" y="57411"/>
                      </a:cubicBezTo>
                      <a:lnTo>
                        <a:pt x="90383" y="53814"/>
                      </a:lnTo>
                      <a:lnTo>
                        <a:pt x="97643" y="46978"/>
                      </a:lnTo>
                      <a:lnTo>
                        <a:pt x="97218" y="45567"/>
                      </a:lnTo>
                      <a:lnTo>
                        <a:pt x="87348" y="43935"/>
                      </a:lnTo>
                      <a:lnTo>
                        <a:pt x="85407" y="40811"/>
                      </a:lnTo>
                      <a:cubicBezTo>
                        <a:pt x="84030" y="38609"/>
                        <a:pt x="82387" y="36587"/>
                        <a:pt x="80512" y="34791"/>
                      </a:cubicBezTo>
                      <a:lnTo>
                        <a:pt x="77902" y="32278"/>
                      </a:lnTo>
                      <a:lnTo>
                        <a:pt x="78204" y="22245"/>
                      </a:lnTo>
                      <a:lnTo>
                        <a:pt x="76858" y="21519"/>
                      </a:lnTo>
                      <a:lnTo>
                        <a:pt x="68701" y="27229"/>
                      </a:lnTo>
                      <a:lnTo>
                        <a:pt x="65185" y="26413"/>
                      </a:lnTo>
                      <a:cubicBezTo>
                        <a:pt x="62646" y="25820"/>
                        <a:pt x="60041" y="25560"/>
                        <a:pt x="57435" y="25638"/>
                      </a:cubicBezTo>
                      <a:lnTo>
                        <a:pt x="53822" y="25712"/>
                      </a:lnTo>
                      <a:lnTo>
                        <a:pt x="46994" y="18493"/>
                      </a:lnTo>
                      <a:lnTo>
                        <a:pt x="45550" y="18933"/>
                      </a:lnTo>
                      <a:lnTo>
                        <a:pt x="43829" y="28844"/>
                      </a:lnTo>
                      <a:lnTo>
                        <a:pt x="40713" y="30777"/>
                      </a:lnTo>
                      <a:cubicBezTo>
                        <a:pt x="38491" y="32155"/>
                        <a:pt x="36444" y="33799"/>
                        <a:pt x="34619" y="35672"/>
                      </a:cubicBezTo>
                      <a:lnTo>
                        <a:pt x="32115" y="38225"/>
                      </a:lnTo>
                      <a:lnTo>
                        <a:pt x="22171" y="37931"/>
                      </a:lnTo>
                      <a:lnTo>
                        <a:pt x="21413" y="39310"/>
                      </a:lnTo>
                      <a:lnTo>
                        <a:pt x="27229" y="47467"/>
                      </a:lnTo>
                      <a:lnTo>
                        <a:pt x="26413" y="51007"/>
                      </a:lnTo>
                      <a:cubicBezTo>
                        <a:pt x="25853" y="53557"/>
                        <a:pt x="25595" y="56164"/>
                        <a:pt x="25646" y="58773"/>
                      </a:cubicBezTo>
                      <a:lnTo>
                        <a:pt x="25736" y="62403"/>
                      </a:lnTo>
                      <a:lnTo>
                        <a:pt x="18452" y="69272"/>
                      </a:lnTo>
                      <a:lnTo>
                        <a:pt x="18876" y="70675"/>
                      </a:lnTo>
                      <a:lnTo>
                        <a:pt x="28730" y="72306"/>
                      </a:lnTo>
                      <a:lnTo>
                        <a:pt x="30679" y="75398"/>
                      </a:lnTo>
                      <a:cubicBezTo>
                        <a:pt x="32060" y="77596"/>
                        <a:pt x="33703" y="79618"/>
                        <a:pt x="35574" y="81418"/>
                      </a:cubicBezTo>
                      <a:lnTo>
                        <a:pt x="38209" y="83955"/>
                      </a:lnTo>
                      <a:lnTo>
                        <a:pt x="37842" y="94053"/>
                      </a:lnTo>
                      <a:lnTo>
                        <a:pt x="39147" y="94755"/>
                      </a:lnTo>
                      <a:lnTo>
                        <a:pt x="47304" y="89045"/>
                      </a:lnTo>
                      <a:lnTo>
                        <a:pt x="50836" y="89860"/>
                      </a:lnTo>
                      <a:cubicBezTo>
                        <a:pt x="53371" y="90463"/>
                        <a:pt x="55974" y="90724"/>
                        <a:pt x="58577" y="906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solidFill>
                    <a:schemeClr val="accent4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8E2EC4B-0885-0F3A-9008-2E50898F72CA}"/>
                    </a:ext>
                  </a:extLst>
                </p:cNvPr>
                <p:cNvSpPr/>
                <p:nvPr/>
              </p:nvSpPr>
              <p:spPr>
                <a:xfrm>
                  <a:off x="6158284" y="4277728"/>
                  <a:ext cx="29798" cy="29794"/>
                </a:xfrm>
                <a:custGeom>
                  <a:avLst/>
                  <a:gdLst>
                    <a:gd name="connsiteX0" fmla="*/ 14864 w 29798"/>
                    <a:gd name="connsiteY0" fmla="*/ 8 h 29794"/>
                    <a:gd name="connsiteX1" fmla="*/ 10565 w 29798"/>
                    <a:gd name="connsiteY1" fmla="*/ 644 h 29794"/>
                    <a:gd name="connsiteX2" fmla="*/ 10565 w 29798"/>
                    <a:gd name="connsiteY2" fmla="*/ 644 h 29794"/>
                    <a:gd name="connsiteX3" fmla="*/ 648 w 29798"/>
                    <a:gd name="connsiteY3" fmla="*/ 19229 h 29794"/>
                    <a:gd name="connsiteX4" fmla="*/ 19233 w 29798"/>
                    <a:gd name="connsiteY4" fmla="*/ 29146 h 29794"/>
                    <a:gd name="connsiteX5" fmla="*/ 29150 w 29798"/>
                    <a:gd name="connsiteY5" fmla="*/ 10561 h 29794"/>
                    <a:gd name="connsiteX6" fmla="*/ 14872 w 29798"/>
                    <a:gd name="connsiteY6" fmla="*/ 0 h 297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798" h="29794">
                      <a:moveTo>
                        <a:pt x="14864" y="8"/>
                      </a:moveTo>
                      <a:cubicBezTo>
                        <a:pt x="13408" y="13"/>
                        <a:pt x="11960" y="227"/>
                        <a:pt x="10565" y="644"/>
                      </a:cubicBezTo>
                      <a:lnTo>
                        <a:pt x="10565" y="644"/>
                      </a:lnTo>
                      <a:cubicBezTo>
                        <a:pt x="2695" y="3038"/>
                        <a:pt x="-1745" y="11359"/>
                        <a:pt x="648" y="19229"/>
                      </a:cubicBezTo>
                      <a:cubicBezTo>
                        <a:pt x="3042" y="27099"/>
                        <a:pt x="11363" y="31539"/>
                        <a:pt x="19233" y="29146"/>
                      </a:cubicBezTo>
                      <a:cubicBezTo>
                        <a:pt x="27103" y="26753"/>
                        <a:pt x="31543" y="18431"/>
                        <a:pt x="29150" y="10561"/>
                      </a:cubicBezTo>
                      <a:cubicBezTo>
                        <a:pt x="27239" y="4279"/>
                        <a:pt x="21439" y="-12"/>
                        <a:pt x="1487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7142DB-1B66-325E-F644-6BF75750D817}"/>
              </a:ext>
            </a:extLst>
          </p:cNvPr>
          <p:cNvSpPr txBox="1">
            <a:spLocks/>
          </p:cNvSpPr>
          <p:nvPr/>
        </p:nvSpPr>
        <p:spPr>
          <a:xfrm>
            <a:off x="5455710" y="2731257"/>
            <a:ext cx="6410225" cy="3151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Bahnschrift SemiBold SemiConden" panose="020B0502040204020203" pitchFamily="34" charset="0"/>
              </a:rPr>
              <a:t>This program was created with limited factor, mainly the speed</a:t>
            </a: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The track was quite simple </a:t>
            </a: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In real life, </a:t>
            </a: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-there are multiple factors like complicated path</a:t>
            </a: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-there would be other drivers who do not follow logic</a:t>
            </a:r>
          </a:p>
        </p:txBody>
      </p:sp>
    </p:spTree>
    <p:extLst>
      <p:ext uri="{BB962C8B-B14F-4D97-AF65-F5344CB8AC3E}">
        <p14:creationId xmlns:p14="http://schemas.microsoft.com/office/powerpoint/2010/main" val="100391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292950E-1851-5C8C-BAFE-53318AFCDAFC}"/>
              </a:ext>
            </a:extLst>
          </p:cNvPr>
          <p:cNvGrpSpPr/>
          <p:nvPr/>
        </p:nvGrpSpPr>
        <p:grpSpPr>
          <a:xfrm>
            <a:off x="-1522618" y="-182880"/>
            <a:ext cx="7223760" cy="7223760"/>
            <a:chOff x="-1694068" y="-336402"/>
            <a:chExt cx="7223760" cy="722376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694CE84-982D-C8E2-CE00-1DD330EF4885}"/>
                </a:ext>
              </a:extLst>
            </p:cNvPr>
            <p:cNvSpPr/>
            <p:nvPr/>
          </p:nvSpPr>
          <p:spPr>
            <a:xfrm>
              <a:off x="-1694068" y="-336402"/>
              <a:ext cx="7223760" cy="7223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C38FC3-BA8B-A378-F9AE-78169F3E5DE7}"/>
                </a:ext>
              </a:extLst>
            </p:cNvPr>
            <p:cNvGrpSpPr/>
            <p:nvPr/>
          </p:nvGrpSpPr>
          <p:grpSpPr>
            <a:xfrm>
              <a:off x="761484" y="1211016"/>
              <a:ext cx="3607348" cy="4375566"/>
              <a:chOff x="761484" y="1211016"/>
              <a:chExt cx="3607348" cy="4375566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392ABEC-63EA-1EB3-53EE-5F10078101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9876" y="3666601"/>
                <a:ext cx="741524" cy="309969"/>
              </a:xfrm>
              <a:prstGeom prst="line">
                <a:avLst/>
              </a:prstGeom>
              <a:ln w="57150">
                <a:solidFill>
                  <a:srgbClr val="6003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198EB9E-987B-007C-76E4-42ABD210B0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4600" y="4142330"/>
                <a:ext cx="572747" cy="887406"/>
              </a:xfrm>
              <a:prstGeom prst="line">
                <a:avLst/>
              </a:prstGeom>
              <a:ln w="57150">
                <a:solidFill>
                  <a:srgbClr val="0065B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18039F9-3313-BB76-A8DA-E7216643D5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0388" y="2707954"/>
                <a:ext cx="758923" cy="281440"/>
              </a:xfrm>
              <a:prstGeom prst="line">
                <a:avLst/>
              </a:prstGeom>
              <a:ln w="57150">
                <a:solidFill>
                  <a:srgbClr val="5482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D53A1FB-2630-4B68-1CAB-CB73C56E6A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1523" y="1862796"/>
                <a:ext cx="522204" cy="699135"/>
              </a:xfrm>
              <a:prstGeom prst="line">
                <a:avLst/>
              </a:prstGeom>
              <a:ln w="57150">
                <a:solidFill>
                  <a:srgbClr val="C55A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0E8646E0-0965-E9A7-1442-06573E6A86AD}"/>
                  </a:ext>
                </a:extLst>
              </p:cNvPr>
              <p:cNvSpPr/>
              <p:nvPr/>
            </p:nvSpPr>
            <p:spPr>
              <a:xfrm rot="17292662">
                <a:off x="1018977" y="2377540"/>
                <a:ext cx="1804346" cy="1795346"/>
              </a:xfrm>
              <a:prstGeom prst="blockArc">
                <a:avLst>
                  <a:gd name="adj1" fmla="val 281005"/>
                  <a:gd name="adj2" fmla="val 10799998"/>
                  <a:gd name="adj3" fmla="val 4174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Block Arc 6">
                <a:extLst>
                  <a:ext uri="{FF2B5EF4-FFF2-40B4-BE49-F238E27FC236}">
                    <a16:creationId xmlns:a16="http://schemas.microsoft.com/office/drawing/2014/main" id="{056EEE92-5C9E-D58F-5EA2-9F04BDAB362A}"/>
                  </a:ext>
                </a:extLst>
              </p:cNvPr>
              <p:cNvSpPr/>
              <p:nvPr/>
            </p:nvSpPr>
            <p:spPr>
              <a:xfrm rot="19406709">
                <a:off x="943485" y="2292651"/>
                <a:ext cx="1955326" cy="1965128"/>
              </a:xfrm>
              <a:prstGeom prst="blockArc">
                <a:avLst>
                  <a:gd name="adj1" fmla="val 281005"/>
                  <a:gd name="adj2" fmla="val 9808858"/>
                  <a:gd name="adj3" fmla="val 4259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F4DD4D6D-4257-E1AC-CCB6-F2D082483CC0}"/>
                  </a:ext>
                </a:extLst>
              </p:cNvPr>
              <p:cNvSpPr/>
              <p:nvPr/>
            </p:nvSpPr>
            <p:spPr>
              <a:xfrm rot="2024899">
                <a:off x="761484" y="2091263"/>
                <a:ext cx="2319327" cy="2330953"/>
              </a:xfrm>
              <a:prstGeom prst="blockArc">
                <a:avLst>
                  <a:gd name="adj1" fmla="val 281005"/>
                  <a:gd name="adj2" fmla="val 8442451"/>
                  <a:gd name="adj3" fmla="val 3998"/>
                </a:avLst>
              </a:prstGeom>
              <a:solidFill>
                <a:srgbClr val="0065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Block Arc 65">
                <a:extLst>
                  <a:ext uri="{FF2B5EF4-FFF2-40B4-BE49-F238E27FC236}">
                    <a16:creationId xmlns:a16="http://schemas.microsoft.com/office/drawing/2014/main" id="{580B7456-9E6E-B090-A99E-3B314E3FB332}"/>
                  </a:ext>
                </a:extLst>
              </p:cNvPr>
              <p:cNvSpPr/>
              <p:nvPr/>
            </p:nvSpPr>
            <p:spPr>
              <a:xfrm rot="21352784">
                <a:off x="860990" y="2201377"/>
                <a:ext cx="2119049" cy="2129565"/>
              </a:xfrm>
              <a:prstGeom prst="blockArc">
                <a:avLst>
                  <a:gd name="adj1" fmla="val 281005"/>
                  <a:gd name="adj2" fmla="val 8137933"/>
                  <a:gd name="adj3" fmla="val 3561"/>
                </a:avLst>
              </a:prstGeom>
              <a:solidFill>
                <a:srgbClr val="600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0A02146-F3C0-125E-DB0C-F0F5980EF7FB}"/>
                  </a:ext>
                </a:extLst>
              </p:cNvPr>
              <p:cNvGrpSpPr/>
              <p:nvPr/>
            </p:nvGrpSpPr>
            <p:grpSpPr>
              <a:xfrm>
                <a:off x="3325418" y="2092670"/>
                <a:ext cx="1043414" cy="1048644"/>
                <a:chOff x="3371027" y="1831186"/>
                <a:chExt cx="1043414" cy="1048644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0F075D5-6C8E-6368-60D7-0171EDFBBA7A}"/>
                    </a:ext>
                  </a:extLst>
                </p:cNvPr>
                <p:cNvSpPr/>
                <p:nvPr/>
              </p:nvSpPr>
              <p:spPr>
                <a:xfrm>
                  <a:off x="3371027" y="1831186"/>
                  <a:ext cx="1043414" cy="1048644"/>
                </a:xfrm>
                <a:prstGeom prst="ellipse">
                  <a:avLst/>
                </a:prstGeom>
                <a:solidFill>
                  <a:srgbClr val="5482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0" name="Graphic 69" descr="Blueprint outline">
                  <a:extLst>
                    <a:ext uri="{FF2B5EF4-FFF2-40B4-BE49-F238E27FC236}">
                      <a16:creationId xmlns:a16="http://schemas.microsoft.com/office/drawing/2014/main" id="{55AED95F-926B-8A83-D346-FC3FB8FE3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16233" y="1931275"/>
                  <a:ext cx="734662" cy="738344"/>
                </a:xfrm>
                <a:prstGeom prst="rect">
                  <a:avLst/>
                </a:prstGeom>
              </p:spPr>
            </p:pic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B9A43F8-24D3-4DB2-684C-04F8B0BC1814}"/>
                  </a:ext>
                </a:extLst>
              </p:cNvPr>
              <p:cNvGrpSpPr/>
              <p:nvPr/>
            </p:nvGrpSpPr>
            <p:grpSpPr>
              <a:xfrm>
                <a:off x="3309300" y="3556724"/>
                <a:ext cx="1043414" cy="1048644"/>
                <a:chOff x="3701992" y="3356450"/>
                <a:chExt cx="1043414" cy="1048644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0658681-8B2E-51C5-BC23-AF1DCC1AA2FA}"/>
                    </a:ext>
                  </a:extLst>
                </p:cNvPr>
                <p:cNvSpPr/>
                <p:nvPr/>
              </p:nvSpPr>
              <p:spPr>
                <a:xfrm>
                  <a:off x="3701992" y="3356450"/>
                  <a:ext cx="1043414" cy="1048644"/>
                </a:xfrm>
                <a:prstGeom prst="ellipse">
                  <a:avLst/>
                </a:prstGeom>
                <a:solidFill>
                  <a:srgbClr val="6003B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72" name="Graphic 71" descr="Presentation with pie chart outline">
                  <a:extLst>
                    <a:ext uri="{FF2B5EF4-FFF2-40B4-BE49-F238E27FC236}">
                      <a16:creationId xmlns:a16="http://schemas.microsoft.com/office/drawing/2014/main" id="{29B64DB5-8E88-B909-F7B3-2CB2C23B28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6040" y="3511600"/>
                  <a:ext cx="734662" cy="738344"/>
                </a:xfrm>
                <a:prstGeom prst="rect">
                  <a:avLst/>
                </a:prstGeom>
              </p:spPr>
            </p:pic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1322094-3FD5-4441-B65F-D1144C1EE16C}"/>
                  </a:ext>
                </a:extLst>
              </p:cNvPr>
              <p:cNvGrpSpPr/>
              <p:nvPr/>
            </p:nvGrpSpPr>
            <p:grpSpPr>
              <a:xfrm>
                <a:off x="2444951" y="4537938"/>
                <a:ext cx="1043414" cy="1048644"/>
                <a:chOff x="2728653" y="4867566"/>
                <a:chExt cx="1043414" cy="1048644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2139DD0-3C34-E497-3430-CE3110D388C8}"/>
                    </a:ext>
                  </a:extLst>
                </p:cNvPr>
                <p:cNvSpPr/>
                <p:nvPr/>
              </p:nvSpPr>
              <p:spPr>
                <a:xfrm>
                  <a:off x="2728653" y="4867566"/>
                  <a:ext cx="1043414" cy="1048644"/>
                </a:xfrm>
                <a:prstGeom prst="ellipse">
                  <a:avLst/>
                </a:prstGeom>
                <a:solidFill>
                  <a:srgbClr val="0065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4" name="Graphic 73" descr="Open book outline">
                  <a:extLst>
                    <a:ext uri="{FF2B5EF4-FFF2-40B4-BE49-F238E27FC236}">
                      <a16:creationId xmlns:a16="http://schemas.microsoft.com/office/drawing/2014/main" id="{2318DE00-A42A-5D9B-DCBB-4AEBF776E4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3029" y="5022716"/>
                  <a:ext cx="734662" cy="738344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64978CB-3FDE-CE0F-98CA-AAA403BDDE50}"/>
                  </a:ext>
                </a:extLst>
              </p:cNvPr>
              <p:cNvGrpSpPr/>
              <p:nvPr/>
            </p:nvGrpSpPr>
            <p:grpSpPr>
              <a:xfrm>
                <a:off x="2433793" y="1211016"/>
                <a:ext cx="1043414" cy="1048644"/>
                <a:chOff x="2176735" y="764875"/>
                <a:chExt cx="1043414" cy="1048644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210A070-5A97-B40E-D71F-85B0E3FA0436}"/>
                    </a:ext>
                  </a:extLst>
                </p:cNvPr>
                <p:cNvSpPr/>
                <p:nvPr/>
              </p:nvSpPr>
              <p:spPr>
                <a:xfrm>
                  <a:off x="2176735" y="764875"/>
                  <a:ext cx="1043414" cy="1048644"/>
                </a:xfrm>
                <a:prstGeom prst="ellipse">
                  <a:avLst/>
                </a:prstGeom>
                <a:solidFill>
                  <a:srgbClr val="C55A1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7" name="Graphic 86" descr="Target outline">
                  <a:extLst>
                    <a:ext uri="{FF2B5EF4-FFF2-40B4-BE49-F238E27FC236}">
                      <a16:creationId xmlns:a16="http://schemas.microsoft.com/office/drawing/2014/main" id="{8C39F470-CFCC-064D-9280-D3050D3DE8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0683" y="794969"/>
                  <a:ext cx="977834" cy="98273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841A17C-AA1F-09D1-8285-EFE4CF8ADAC2}"/>
              </a:ext>
            </a:extLst>
          </p:cNvPr>
          <p:cNvGrpSpPr/>
          <p:nvPr/>
        </p:nvGrpSpPr>
        <p:grpSpPr>
          <a:xfrm>
            <a:off x="1265035" y="2600641"/>
            <a:ext cx="1648454" cy="1656718"/>
            <a:chOff x="1096923" y="2446855"/>
            <a:chExt cx="1648454" cy="1656718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92BE14BF-93C1-7B76-FFD6-12A9D4F0A3FC}"/>
                </a:ext>
              </a:extLst>
            </p:cNvPr>
            <p:cNvSpPr/>
            <p:nvPr/>
          </p:nvSpPr>
          <p:spPr>
            <a:xfrm>
              <a:off x="1096923" y="2446855"/>
              <a:ext cx="1648454" cy="1656718"/>
            </a:xfrm>
            <a:prstGeom prst="blockArc">
              <a:avLst>
                <a:gd name="adj1" fmla="val 10800000"/>
                <a:gd name="adj2" fmla="val 10799997"/>
                <a:gd name="adj3" fmla="val 164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2BCAB49-A1CC-9812-BB01-9D3E07D9D1B4}"/>
                </a:ext>
              </a:extLst>
            </p:cNvPr>
            <p:cNvGrpSpPr/>
            <p:nvPr/>
          </p:nvGrpSpPr>
          <p:grpSpPr>
            <a:xfrm>
              <a:off x="1330592" y="2681697"/>
              <a:ext cx="1181109" cy="1187029"/>
              <a:chOff x="2179201" y="2473400"/>
              <a:chExt cx="829818" cy="82981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6F150E5-A072-9571-7404-CC053A62A20F}"/>
                  </a:ext>
                </a:extLst>
              </p:cNvPr>
              <p:cNvSpPr/>
              <p:nvPr/>
            </p:nvSpPr>
            <p:spPr>
              <a:xfrm>
                <a:off x="2179201" y="2473400"/>
                <a:ext cx="829818" cy="829818"/>
              </a:xfrm>
              <a:custGeom>
                <a:avLst/>
                <a:gdLst>
                  <a:gd name="connsiteX0" fmla="*/ 829818 w 829818"/>
                  <a:gd name="connsiteY0" fmla="*/ 195929 h 829818"/>
                  <a:gd name="connsiteX1" fmla="*/ 829818 w 829818"/>
                  <a:gd name="connsiteY1" fmla="*/ 172879 h 829818"/>
                  <a:gd name="connsiteX2" fmla="*/ 726091 w 829818"/>
                  <a:gd name="connsiteY2" fmla="*/ 172879 h 829818"/>
                  <a:gd name="connsiteX3" fmla="*/ 726091 w 829818"/>
                  <a:gd name="connsiteY3" fmla="*/ 161354 h 829818"/>
                  <a:gd name="connsiteX4" fmla="*/ 668465 w 829818"/>
                  <a:gd name="connsiteY4" fmla="*/ 103727 h 829818"/>
                  <a:gd name="connsiteX5" fmla="*/ 656939 w 829818"/>
                  <a:gd name="connsiteY5" fmla="*/ 103727 h 829818"/>
                  <a:gd name="connsiteX6" fmla="*/ 656939 w 829818"/>
                  <a:gd name="connsiteY6" fmla="*/ 0 h 829818"/>
                  <a:gd name="connsiteX7" fmla="*/ 633889 w 829818"/>
                  <a:gd name="connsiteY7" fmla="*/ 0 h 829818"/>
                  <a:gd name="connsiteX8" fmla="*/ 633889 w 829818"/>
                  <a:gd name="connsiteY8" fmla="*/ 103727 h 829818"/>
                  <a:gd name="connsiteX9" fmla="*/ 564737 w 829818"/>
                  <a:gd name="connsiteY9" fmla="*/ 103727 h 829818"/>
                  <a:gd name="connsiteX10" fmla="*/ 564737 w 829818"/>
                  <a:gd name="connsiteY10" fmla="*/ 0 h 829818"/>
                  <a:gd name="connsiteX11" fmla="*/ 541687 w 829818"/>
                  <a:gd name="connsiteY11" fmla="*/ 0 h 829818"/>
                  <a:gd name="connsiteX12" fmla="*/ 541687 w 829818"/>
                  <a:gd name="connsiteY12" fmla="*/ 103727 h 829818"/>
                  <a:gd name="connsiteX13" fmla="*/ 472535 w 829818"/>
                  <a:gd name="connsiteY13" fmla="*/ 103727 h 829818"/>
                  <a:gd name="connsiteX14" fmla="*/ 472535 w 829818"/>
                  <a:gd name="connsiteY14" fmla="*/ 0 h 829818"/>
                  <a:gd name="connsiteX15" fmla="*/ 449485 w 829818"/>
                  <a:gd name="connsiteY15" fmla="*/ 0 h 829818"/>
                  <a:gd name="connsiteX16" fmla="*/ 449485 w 829818"/>
                  <a:gd name="connsiteY16" fmla="*/ 103727 h 829818"/>
                  <a:gd name="connsiteX17" fmla="*/ 380333 w 829818"/>
                  <a:gd name="connsiteY17" fmla="*/ 103727 h 829818"/>
                  <a:gd name="connsiteX18" fmla="*/ 380333 w 829818"/>
                  <a:gd name="connsiteY18" fmla="*/ 0 h 829818"/>
                  <a:gd name="connsiteX19" fmla="*/ 357283 w 829818"/>
                  <a:gd name="connsiteY19" fmla="*/ 0 h 829818"/>
                  <a:gd name="connsiteX20" fmla="*/ 357283 w 829818"/>
                  <a:gd name="connsiteY20" fmla="*/ 103727 h 829818"/>
                  <a:gd name="connsiteX21" fmla="*/ 288131 w 829818"/>
                  <a:gd name="connsiteY21" fmla="*/ 103727 h 829818"/>
                  <a:gd name="connsiteX22" fmla="*/ 288131 w 829818"/>
                  <a:gd name="connsiteY22" fmla="*/ 0 h 829818"/>
                  <a:gd name="connsiteX23" fmla="*/ 265081 w 829818"/>
                  <a:gd name="connsiteY23" fmla="*/ 0 h 829818"/>
                  <a:gd name="connsiteX24" fmla="*/ 265081 w 829818"/>
                  <a:gd name="connsiteY24" fmla="*/ 103727 h 829818"/>
                  <a:gd name="connsiteX25" fmla="*/ 195929 w 829818"/>
                  <a:gd name="connsiteY25" fmla="*/ 103727 h 829818"/>
                  <a:gd name="connsiteX26" fmla="*/ 195929 w 829818"/>
                  <a:gd name="connsiteY26" fmla="*/ 0 h 829818"/>
                  <a:gd name="connsiteX27" fmla="*/ 172879 w 829818"/>
                  <a:gd name="connsiteY27" fmla="*/ 0 h 829818"/>
                  <a:gd name="connsiteX28" fmla="*/ 172879 w 829818"/>
                  <a:gd name="connsiteY28" fmla="*/ 103727 h 829818"/>
                  <a:gd name="connsiteX29" fmla="*/ 161354 w 829818"/>
                  <a:gd name="connsiteY29" fmla="*/ 103727 h 829818"/>
                  <a:gd name="connsiteX30" fmla="*/ 103727 w 829818"/>
                  <a:gd name="connsiteY30" fmla="*/ 161354 h 829818"/>
                  <a:gd name="connsiteX31" fmla="*/ 103727 w 829818"/>
                  <a:gd name="connsiteY31" fmla="*/ 172879 h 829818"/>
                  <a:gd name="connsiteX32" fmla="*/ 0 w 829818"/>
                  <a:gd name="connsiteY32" fmla="*/ 172879 h 829818"/>
                  <a:gd name="connsiteX33" fmla="*/ 0 w 829818"/>
                  <a:gd name="connsiteY33" fmla="*/ 195929 h 829818"/>
                  <a:gd name="connsiteX34" fmla="*/ 103727 w 829818"/>
                  <a:gd name="connsiteY34" fmla="*/ 195929 h 829818"/>
                  <a:gd name="connsiteX35" fmla="*/ 103727 w 829818"/>
                  <a:gd name="connsiteY35" fmla="*/ 265081 h 829818"/>
                  <a:gd name="connsiteX36" fmla="*/ 0 w 829818"/>
                  <a:gd name="connsiteY36" fmla="*/ 265081 h 829818"/>
                  <a:gd name="connsiteX37" fmla="*/ 0 w 829818"/>
                  <a:gd name="connsiteY37" fmla="*/ 288131 h 829818"/>
                  <a:gd name="connsiteX38" fmla="*/ 103727 w 829818"/>
                  <a:gd name="connsiteY38" fmla="*/ 288131 h 829818"/>
                  <a:gd name="connsiteX39" fmla="*/ 103727 w 829818"/>
                  <a:gd name="connsiteY39" fmla="*/ 357283 h 829818"/>
                  <a:gd name="connsiteX40" fmla="*/ 0 w 829818"/>
                  <a:gd name="connsiteY40" fmla="*/ 357283 h 829818"/>
                  <a:gd name="connsiteX41" fmla="*/ 0 w 829818"/>
                  <a:gd name="connsiteY41" fmla="*/ 380333 h 829818"/>
                  <a:gd name="connsiteX42" fmla="*/ 103727 w 829818"/>
                  <a:gd name="connsiteY42" fmla="*/ 380333 h 829818"/>
                  <a:gd name="connsiteX43" fmla="*/ 103727 w 829818"/>
                  <a:gd name="connsiteY43" fmla="*/ 449485 h 829818"/>
                  <a:gd name="connsiteX44" fmla="*/ 0 w 829818"/>
                  <a:gd name="connsiteY44" fmla="*/ 449485 h 829818"/>
                  <a:gd name="connsiteX45" fmla="*/ 0 w 829818"/>
                  <a:gd name="connsiteY45" fmla="*/ 472535 h 829818"/>
                  <a:gd name="connsiteX46" fmla="*/ 103727 w 829818"/>
                  <a:gd name="connsiteY46" fmla="*/ 472535 h 829818"/>
                  <a:gd name="connsiteX47" fmla="*/ 103727 w 829818"/>
                  <a:gd name="connsiteY47" fmla="*/ 541687 h 829818"/>
                  <a:gd name="connsiteX48" fmla="*/ 0 w 829818"/>
                  <a:gd name="connsiteY48" fmla="*/ 541687 h 829818"/>
                  <a:gd name="connsiteX49" fmla="*/ 0 w 829818"/>
                  <a:gd name="connsiteY49" fmla="*/ 564737 h 829818"/>
                  <a:gd name="connsiteX50" fmla="*/ 103727 w 829818"/>
                  <a:gd name="connsiteY50" fmla="*/ 564737 h 829818"/>
                  <a:gd name="connsiteX51" fmla="*/ 103727 w 829818"/>
                  <a:gd name="connsiteY51" fmla="*/ 633889 h 829818"/>
                  <a:gd name="connsiteX52" fmla="*/ 0 w 829818"/>
                  <a:gd name="connsiteY52" fmla="*/ 633889 h 829818"/>
                  <a:gd name="connsiteX53" fmla="*/ 0 w 829818"/>
                  <a:gd name="connsiteY53" fmla="*/ 656939 h 829818"/>
                  <a:gd name="connsiteX54" fmla="*/ 103727 w 829818"/>
                  <a:gd name="connsiteY54" fmla="*/ 656939 h 829818"/>
                  <a:gd name="connsiteX55" fmla="*/ 103727 w 829818"/>
                  <a:gd name="connsiteY55" fmla="*/ 668465 h 829818"/>
                  <a:gd name="connsiteX56" fmla="*/ 161354 w 829818"/>
                  <a:gd name="connsiteY56" fmla="*/ 726091 h 829818"/>
                  <a:gd name="connsiteX57" fmla="*/ 172879 w 829818"/>
                  <a:gd name="connsiteY57" fmla="*/ 726091 h 829818"/>
                  <a:gd name="connsiteX58" fmla="*/ 172879 w 829818"/>
                  <a:gd name="connsiteY58" fmla="*/ 829818 h 829818"/>
                  <a:gd name="connsiteX59" fmla="*/ 195929 w 829818"/>
                  <a:gd name="connsiteY59" fmla="*/ 829818 h 829818"/>
                  <a:gd name="connsiteX60" fmla="*/ 195929 w 829818"/>
                  <a:gd name="connsiteY60" fmla="*/ 726091 h 829818"/>
                  <a:gd name="connsiteX61" fmla="*/ 265081 w 829818"/>
                  <a:gd name="connsiteY61" fmla="*/ 726091 h 829818"/>
                  <a:gd name="connsiteX62" fmla="*/ 265081 w 829818"/>
                  <a:gd name="connsiteY62" fmla="*/ 829818 h 829818"/>
                  <a:gd name="connsiteX63" fmla="*/ 288131 w 829818"/>
                  <a:gd name="connsiteY63" fmla="*/ 829818 h 829818"/>
                  <a:gd name="connsiteX64" fmla="*/ 288131 w 829818"/>
                  <a:gd name="connsiteY64" fmla="*/ 726091 h 829818"/>
                  <a:gd name="connsiteX65" fmla="*/ 357283 w 829818"/>
                  <a:gd name="connsiteY65" fmla="*/ 726091 h 829818"/>
                  <a:gd name="connsiteX66" fmla="*/ 357283 w 829818"/>
                  <a:gd name="connsiteY66" fmla="*/ 829818 h 829818"/>
                  <a:gd name="connsiteX67" fmla="*/ 380333 w 829818"/>
                  <a:gd name="connsiteY67" fmla="*/ 829818 h 829818"/>
                  <a:gd name="connsiteX68" fmla="*/ 380333 w 829818"/>
                  <a:gd name="connsiteY68" fmla="*/ 726091 h 829818"/>
                  <a:gd name="connsiteX69" fmla="*/ 449485 w 829818"/>
                  <a:gd name="connsiteY69" fmla="*/ 726091 h 829818"/>
                  <a:gd name="connsiteX70" fmla="*/ 449485 w 829818"/>
                  <a:gd name="connsiteY70" fmla="*/ 829818 h 829818"/>
                  <a:gd name="connsiteX71" fmla="*/ 472535 w 829818"/>
                  <a:gd name="connsiteY71" fmla="*/ 829818 h 829818"/>
                  <a:gd name="connsiteX72" fmla="*/ 472535 w 829818"/>
                  <a:gd name="connsiteY72" fmla="*/ 726091 h 829818"/>
                  <a:gd name="connsiteX73" fmla="*/ 541687 w 829818"/>
                  <a:gd name="connsiteY73" fmla="*/ 726091 h 829818"/>
                  <a:gd name="connsiteX74" fmla="*/ 541687 w 829818"/>
                  <a:gd name="connsiteY74" fmla="*/ 829818 h 829818"/>
                  <a:gd name="connsiteX75" fmla="*/ 564737 w 829818"/>
                  <a:gd name="connsiteY75" fmla="*/ 829818 h 829818"/>
                  <a:gd name="connsiteX76" fmla="*/ 564737 w 829818"/>
                  <a:gd name="connsiteY76" fmla="*/ 726091 h 829818"/>
                  <a:gd name="connsiteX77" fmla="*/ 633889 w 829818"/>
                  <a:gd name="connsiteY77" fmla="*/ 726091 h 829818"/>
                  <a:gd name="connsiteX78" fmla="*/ 633889 w 829818"/>
                  <a:gd name="connsiteY78" fmla="*/ 829818 h 829818"/>
                  <a:gd name="connsiteX79" fmla="*/ 656939 w 829818"/>
                  <a:gd name="connsiteY79" fmla="*/ 829818 h 829818"/>
                  <a:gd name="connsiteX80" fmla="*/ 656939 w 829818"/>
                  <a:gd name="connsiteY80" fmla="*/ 726091 h 829818"/>
                  <a:gd name="connsiteX81" fmla="*/ 668465 w 829818"/>
                  <a:gd name="connsiteY81" fmla="*/ 726091 h 829818"/>
                  <a:gd name="connsiteX82" fmla="*/ 726091 w 829818"/>
                  <a:gd name="connsiteY82" fmla="*/ 668465 h 829818"/>
                  <a:gd name="connsiteX83" fmla="*/ 726091 w 829818"/>
                  <a:gd name="connsiteY83" fmla="*/ 656939 h 829818"/>
                  <a:gd name="connsiteX84" fmla="*/ 829818 w 829818"/>
                  <a:gd name="connsiteY84" fmla="*/ 656939 h 829818"/>
                  <a:gd name="connsiteX85" fmla="*/ 829818 w 829818"/>
                  <a:gd name="connsiteY85" fmla="*/ 633889 h 829818"/>
                  <a:gd name="connsiteX86" fmla="*/ 726091 w 829818"/>
                  <a:gd name="connsiteY86" fmla="*/ 633889 h 829818"/>
                  <a:gd name="connsiteX87" fmla="*/ 726091 w 829818"/>
                  <a:gd name="connsiteY87" fmla="*/ 564737 h 829818"/>
                  <a:gd name="connsiteX88" fmla="*/ 829818 w 829818"/>
                  <a:gd name="connsiteY88" fmla="*/ 564737 h 829818"/>
                  <a:gd name="connsiteX89" fmla="*/ 829818 w 829818"/>
                  <a:gd name="connsiteY89" fmla="*/ 541687 h 829818"/>
                  <a:gd name="connsiteX90" fmla="*/ 726091 w 829818"/>
                  <a:gd name="connsiteY90" fmla="*/ 541687 h 829818"/>
                  <a:gd name="connsiteX91" fmla="*/ 726091 w 829818"/>
                  <a:gd name="connsiteY91" fmla="*/ 472535 h 829818"/>
                  <a:gd name="connsiteX92" fmla="*/ 829818 w 829818"/>
                  <a:gd name="connsiteY92" fmla="*/ 472535 h 829818"/>
                  <a:gd name="connsiteX93" fmla="*/ 829818 w 829818"/>
                  <a:gd name="connsiteY93" fmla="*/ 449485 h 829818"/>
                  <a:gd name="connsiteX94" fmla="*/ 726091 w 829818"/>
                  <a:gd name="connsiteY94" fmla="*/ 449485 h 829818"/>
                  <a:gd name="connsiteX95" fmla="*/ 726091 w 829818"/>
                  <a:gd name="connsiteY95" fmla="*/ 380333 h 829818"/>
                  <a:gd name="connsiteX96" fmla="*/ 829818 w 829818"/>
                  <a:gd name="connsiteY96" fmla="*/ 380333 h 829818"/>
                  <a:gd name="connsiteX97" fmla="*/ 829818 w 829818"/>
                  <a:gd name="connsiteY97" fmla="*/ 357283 h 829818"/>
                  <a:gd name="connsiteX98" fmla="*/ 726091 w 829818"/>
                  <a:gd name="connsiteY98" fmla="*/ 357283 h 829818"/>
                  <a:gd name="connsiteX99" fmla="*/ 726091 w 829818"/>
                  <a:gd name="connsiteY99" fmla="*/ 288131 h 829818"/>
                  <a:gd name="connsiteX100" fmla="*/ 829818 w 829818"/>
                  <a:gd name="connsiteY100" fmla="*/ 288131 h 829818"/>
                  <a:gd name="connsiteX101" fmla="*/ 829818 w 829818"/>
                  <a:gd name="connsiteY101" fmla="*/ 265081 h 829818"/>
                  <a:gd name="connsiteX102" fmla="*/ 726091 w 829818"/>
                  <a:gd name="connsiteY102" fmla="*/ 265081 h 829818"/>
                  <a:gd name="connsiteX103" fmla="*/ 726091 w 829818"/>
                  <a:gd name="connsiteY103" fmla="*/ 195929 h 829818"/>
                  <a:gd name="connsiteX104" fmla="*/ 703040 w 829818"/>
                  <a:gd name="connsiteY104" fmla="*/ 668465 h 829818"/>
                  <a:gd name="connsiteX105" fmla="*/ 668465 w 829818"/>
                  <a:gd name="connsiteY105" fmla="*/ 703040 h 829818"/>
                  <a:gd name="connsiteX106" fmla="*/ 161354 w 829818"/>
                  <a:gd name="connsiteY106" fmla="*/ 703040 h 829818"/>
                  <a:gd name="connsiteX107" fmla="*/ 126778 w 829818"/>
                  <a:gd name="connsiteY107" fmla="*/ 668465 h 829818"/>
                  <a:gd name="connsiteX108" fmla="*/ 126778 w 829818"/>
                  <a:gd name="connsiteY108" fmla="*/ 161354 h 829818"/>
                  <a:gd name="connsiteX109" fmla="*/ 161354 w 829818"/>
                  <a:gd name="connsiteY109" fmla="*/ 126778 h 829818"/>
                  <a:gd name="connsiteX110" fmla="*/ 668465 w 829818"/>
                  <a:gd name="connsiteY110" fmla="*/ 126778 h 829818"/>
                  <a:gd name="connsiteX111" fmla="*/ 703040 w 829818"/>
                  <a:gd name="connsiteY111" fmla="*/ 161354 h 829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829818" h="829818">
                    <a:moveTo>
                      <a:pt x="829818" y="195929"/>
                    </a:moveTo>
                    <a:lnTo>
                      <a:pt x="829818" y="172879"/>
                    </a:lnTo>
                    <a:lnTo>
                      <a:pt x="726091" y="172879"/>
                    </a:lnTo>
                    <a:lnTo>
                      <a:pt x="726091" y="161354"/>
                    </a:lnTo>
                    <a:cubicBezTo>
                      <a:pt x="726053" y="129543"/>
                      <a:pt x="700275" y="103765"/>
                      <a:pt x="668465" y="103727"/>
                    </a:cubicBezTo>
                    <a:lnTo>
                      <a:pt x="656939" y="103727"/>
                    </a:lnTo>
                    <a:lnTo>
                      <a:pt x="656939" y="0"/>
                    </a:lnTo>
                    <a:lnTo>
                      <a:pt x="633889" y="0"/>
                    </a:lnTo>
                    <a:lnTo>
                      <a:pt x="633889" y="103727"/>
                    </a:lnTo>
                    <a:lnTo>
                      <a:pt x="564737" y="103727"/>
                    </a:lnTo>
                    <a:lnTo>
                      <a:pt x="564737" y="0"/>
                    </a:lnTo>
                    <a:lnTo>
                      <a:pt x="541687" y="0"/>
                    </a:lnTo>
                    <a:lnTo>
                      <a:pt x="541687" y="103727"/>
                    </a:lnTo>
                    <a:lnTo>
                      <a:pt x="472535" y="103727"/>
                    </a:lnTo>
                    <a:lnTo>
                      <a:pt x="472535" y="0"/>
                    </a:lnTo>
                    <a:lnTo>
                      <a:pt x="449485" y="0"/>
                    </a:lnTo>
                    <a:lnTo>
                      <a:pt x="449485" y="103727"/>
                    </a:lnTo>
                    <a:lnTo>
                      <a:pt x="380333" y="103727"/>
                    </a:lnTo>
                    <a:lnTo>
                      <a:pt x="380333" y="0"/>
                    </a:lnTo>
                    <a:lnTo>
                      <a:pt x="357283" y="0"/>
                    </a:lnTo>
                    <a:lnTo>
                      <a:pt x="357283" y="103727"/>
                    </a:lnTo>
                    <a:lnTo>
                      <a:pt x="288131" y="103727"/>
                    </a:lnTo>
                    <a:lnTo>
                      <a:pt x="288131" y="0"/>
                    </a:lnTo>
                    <a:lnTo>
                      <a:pt x="265081" y="0"/>
                    </a:lnTo>
                    <a:lnTo>
                      <a:pt x="265081" y="103727"/>
                    </a:lnTo>
                    <a:lnTo>
                      <a:pt x="195929" y="103727"/>
                    </a:lnTo>
                    <a:lnTo>
                      <a:pt x="195929" y="0"/>
                    </a:lnTo>
                    <a:lnTo>
                      <a:pt x="172879" y="0"/>
                    </a:lnTo>
                    <a:lnTo>
                      <a:pt x="172879" y="103727"/>
                    </a:lnTo>
                    <a:lnTo>
                      <a:pt x="161354" y="103727"/>
                    </a:lnTo>
                    <a:cubicBezTo>
                      <a:pt x="129543" y="103765"/>
                      <a:pt x="103765" y="129543"/>
                      <a:pt x="103727" y="161354"/>
                    </a:cubicBezTo>
                    <a:lnTo>
                      <a:pt x="103727" y="172879"/>
                    </a:lnTo>
                    <a:lnTo>
                      <a:pt x="0" y="172879"/>
                    </a:lnTo>
                    <a:lnTo>
                      <a:pt x="0" y="195929"/>
                    </a:lnTo>
                    <a:lnTo>
                      <a:pt x="103727" y="195929"/>
                    </a:lnTo>
                    <a:lnTo>
                      <a:pt x="103727" y="265081"/>
                    </a:lnTo>
                    <a:lnTo>
                      <a:pt x="0" y="265081"/>
                    </a:lnTo>
                    <a:lnTo>
                      <a:pt x="0" y="288131"/>
                    </a:lnTo>
                    <a:lnTo>
                      <a:pt x="103727" y="288131"/>
                    </a:lnTo>
                    <a:lnTo>
                      <a:pt x="103727" y="357283"/>
                    </a:lnTo>
                    <a:lnTo>
                      <a:pt x="0" y="357283"/>
                    </a:lnTo>
                    <a:lnTo>
                      <a:pt x="0" y="380333"/>
                    </a:lnTo>
                    <a:lnTo>
                      <a:pt x="103727" y="380333"/>
                    </a:lnTo>
                    <a:lnTo>
                      <a:pt x="103727" y="449485"/>
                    </a:lnTo>
                    <a:lnTo>
                      <a:pt x="0" y="449485"/>
                    </a:lnTo>
                    <a:lnTo>
                      <a:pt x="0" y="472535"/>
                    </a:lnTo>
                    <a:lnTo>
                      <a:pt x="103727" y="472535"/>
                    </a:lnTo>
                    <a:lnTo>
                      <a:pt x="103727" y="541687"/>
                    </a:lnTo>
                    <a:lnTo>
                      <a:pt x="0" y="541687"/>
                    </a:lnTo>
                    <a:lnTo>
                      <a:pt x="0" y="564737"/>
                    </a:lnTo>
                    <a:lnTo>
                      <a:pt x="103727" y="564737"/>
                    </a:lnTo>
                    <a:lnTo>
                      <a:pt x="103727" y="633889"/>
                    </a:lnTo>
                    <a:lnTo>
                      <a:pt x="0" y="633889"/>
                    </a:lnTo>
                    <a:lnTo>
                      <a:pt x="0" y="656939"/>
                    </a:lnTo>
                    <a:lnTo>
                      <a:pt x="103727" y="656939"/>
                    </a:lnTo>
                    <a:lnTo>
                      <a:pt x="103727" y="668465"/>
                    </a:lnTo>
                    <a:cubicBezTo>
                      <a:pt x="103765" y="700275"/>
                      <a:pt x="129543" y="726053"/>
                      <a:pt x="161354" y="726091"/>
                    </a:cubicBezTo>
                    <a:lnTo>
                      <a:pt x="172879" y="726091"/>
                    </a:lnTo>
                    <a:lnTo>
                      <a:pt x="172879" y="829818"/>
                    </a:lnTo>
                    <a:lnTo>
                      <a:pt x="195929" y="829818"/>
                    </a:lnTo>
                    <a:lnTo>
                      <a:pt x="195929" y="726091"/>
                    </a:lnTo>
                    <a:lnTo>
                      <a:pt x="265081" y="726091"/>
                    </a:lnTo>
                    <a:lnTo>
                      <a:pt x="265081" y="829818"/>
                    </a:lnTo>
                    <a:lnTo>
                      <a:pt x="288131" y="829818"/>
                    </a:lnTo>
                    <a:lnTo>
                      <a:pt x="288131" y="726091"/>
                    </a:lnTo>
                    <a:lnTo>
                      <a:pt x="357283" y="726091"/>
                    </a:lnTo>
                    <a:lnTo>
                      <a:pt x="357283" y="829818"/>
                    </a:lnTo>
                    <a:lnTo>
                      <a:pt x="380333" y="829818"/>
                    </a:lnTo>
                    <a:lnTo>
                      <a:pt x="380333" y="726091"/>
                    </a:lnTo>
                    <a:lnTo>
                      <a:pt x="449485" y="726091"/>
                    </a:lnTo>
                    <a:lnTo>
                      <a:pt x="449485" y="829818"/>
                    </a:lnTo>
                    <a:lnTo>
                      <a:pt x="472535" y="829818"/>
                    </a:lnTo>
                    <a:lnTo>
                      <a:pt x="472535" y="726091"/>
                    </a:lnTo>
                    <a:lnTo>
                      <a:pt x="541687" y="726091"/>
                    </a:lnTo>
                    <a:lnTo>
                      <a:pt x="541687" y="829818"/>
                    </a:lnTo>
                    <a:lnTo>
                      <a:pt x="564737" y="829818"/>
                    </a:lnTo>
                    <a:lnTo>
                      <a:pt x="564737" y="726091"/>
                    </a:lnTo>
                    <a:lnTo>
                      <a:pt x="633889" y="726091"/>
                    </a:lnTo>
                    <a:lnTo>
                      <a:pt x="633889" y="829818"/>
                    </a:lnTo>
                    <a:lnTo>
                      <a:pt x="656939" y="829818"/>
                    </a:lnTo>
                    <a:lnTo>
                      <a:pt x="656939" y="726091"/>
                    </a:lnTo>
                    <a:lnTo>
                      <a:pt x="668465" y="726091"/>
                    </a:lnTo>
                    <a:cubicBezTo>
                      <a:pt x="700275" y="726053"/>
                      <a:pt x="726053" y="700275"/>
                      <a:pt x="726091" y="668465"/>
                    </a:cubicBezTo>
                    <a:lnTo>
                      <a:pt x="726091" y="656939"/>
                    </a:lnTo>
                    <a:lnTo>
                      <a:pt x="829818" y="656939"/>
                    </a:lnTo>
                    <a:lnTo>
                      <a:pt x="829818" y="633889"/>
                    </a:lnTo>
                    <a:lnTo>
                      <a:pt x="726091" y="633889"/>
                    </a:lnTo>
                    <a:lnTo>
                      <a:pt x="726091" y="564737"/>
                    </a:lnTo>
                    <a:lnTo>
                      <a:pt x="829818" y="564737"/>
                    </a:lnTo>
                    <a:lnTo>
                      <a:pt x="829818" y="541687"/>
                    </a:lnTo>
                    <a:lnTo>
                      <a:pt x="726091" y="541687"/>
                    </a:lnTo>
                    <a:lnTo>
                      <a:pt x="726091" y="472535"/>
                    </a:lnTo>
                    <a:lnTo>
                      <a:pt x="829818" y="472535"/>
                    </a:lnTo>
                    <a:lnTo>
                      <a:pt x="829818" y="449485"/>
                    </a:lnTo>
                    <a:lnTo>
                      <a:pt x="726091" y="449485"/>
                    </a:lnTo>
                    <a:lnTo>
                      <a:pt x="726091" y="380333"/>
                    </a:lnTo>
                    <a:lnTo>
                      <a:pt x="829818" y="380333"/>
                    </a:lnTo>
                    <a:lnTo>
                      <a:pt x="829818" y="357283"/>
                    </a:lnTo>
                    <a:lnTo>
                      <a:pt x="726091" y="357283"/>
                    </a:lnTo>
                    <a:lnTo>
                      <a:pt x="726091" y="288131"/>
                    </a:lnTo>
                    <a:lnTo>
                      <a:pt x="829818" y="288131"/>
                    </a:lnTo>
                    <a:lnTo>
                      <a:pt x="829818" y="265081"/>
                    </a:lnTo>
                    <a:lnTo>
                      <a:pt x="726091" y="265081"/>
                    </a:lnTo>
                    <a:lnTo>
                      <a:pt x="726091" y="195929"/>
                    </a:lnTo>
                    <a:close/>
                    <a:moveTo>
                      <a:pt x="703040" y="668465"/>
                    </a:moveTo>
                    <a:cubicBezTo>
                      <a:pt x="703040" y="687561"/>
                      <a:pt x="687561" y="703040"/>
                      <a:pt x="668465" y="703040"/>
                    </a:cubicBezTo>
                    <a:lnTo>
                      <a:pt x="161354" y="703040"/>
                    </a:lnTo>
                    <a:cubicBezTo>
                      <a:pt x="142257" y="703040"/>
                      <a:pt x="126778" y="687561"/>
                      <a:pt x="126778" y="668465"/>
                    </a:cubicBezTo>
                    <a:lnTo>
                      <a:pt x="126778" y="161354"/>
                    </a:lnTo>
                    <a:cubicBezTo>
                      <a:pt x="126778" y="142257"/>
                      <a:pt x="142257" y="126778"/>
                      <a:pt x="161354" y="126778"/>
                    </a:cubicBezTo>
                    <a:lnTo>
                      <a:pt x="668465" y="126778"/>
                    </a:lnTo>
                    <a:cubicBezTo>
                      <a:pt x="687561" y="126778"/>
                      <a:pt x="703040" y="142257"/>
                      <a:pt x="703040" y="161354"/>
                    </a:cubicBezTo>
                    <a:close/>
                  </a:path>
                </a:pathLst>
              </a:custGeom>
              <a:solidFill>
                <a:srgbClr val="FF0000"/>
              </a:solidFill>
              <a:ln w="11509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" name="Graphic 22" descr="Left Brain outline">
                <a:extLst>
                  <a:ext uri="{FF2B5EF4-FFF2-40B4-BE49-F238E27FC236}">
                    <a16:creationId xmlns:a16="http://schemas.microsoft.com/office/drawing/2014/main" id="{1090EE4E-DDD6-13FD-32B5-6D0545293808}"/>
                  </a:ext>
                </a:extLst>
              </p:cNvPr>
              <p:cNvGrpSpPr/>
              <p:nvPr/>
            </p:nvGrpSpPr>
            <p:grpSpPr>
              <a:xfrm>
                <a:off x="2329405" y="2624494"/>
                <a:ext cx="538401" cy="527630"/>
                <a:chOff x="6045478" y="3967344"/>
                <a:chExt cx="538401" cy="527630"/>
              </a:xfrm>
              <a:solidFill>
                <a:srgbClr val="000000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88A2FD4D-C1B8-DB28-8238-1D4DFC10F350}"/>
                    </a:ext>
                  </a:extLst>
                </p:cNvPr>
                <p:cNvSpPr/>
                <p:nvPr/>
              </p:nvSpPr>
              <p:spPr>
                <a:xfrm>
                  <a:off x="6330975" y="3967344"/>
                  <a:ext cx="252904" cy="527604"/>
                </a:xfrm>
                <a:custGeom>
                  <a:avLst/>
                  <a:gdLst>
                    <a:gd name="connsiteX0" fmla="*/ 72282 w 252904"/>
                    <a:gd name="connsiteY0" fmla="*/ 16315 h 527604"/>
                    <a:gd name="connsiteX1" fmla="*/ 127988 w 252904"/>
                    <a:gd name="connsiteY1" fmla="*/ 68570 h 527604"/>
                    <a:gd name="connsiteX2" fmla="*/ 128754 w 252904"/>
                    <a:gd name="connsiteY2" fmla="*/ 80243 h 527604"/>
                    <a:gd name="connsiteX3" fmla="*/ 140052 w 252904"/>
                    <a:gd name="connsiteY3" fmla="*/ 83269 h 527604"/>
                    <a:gd name="connsiteX4" fmla="*/ 141463 w 252904"/>
                    <a:gd name="connsiteY4" fmla="*/ 83661 h 527604"/>
                    <a:gd name="connsiteX5" fmla="*/ 176581 w 252904"/>
                    <a:gd name="connsiteY5" fmla="*/ 148666 h 527604"/>
                    <a:gd name="connsiteX6" fmla="*/ 172649 w 252904"/>
                    <a:gd name="connsiteY6" fmla="*/ 161881 h 527604"/>
                    <a:gd name="connsiteX7" fmla="*/ 185015 w 252904"/>
                    <a:gd name="connsiteY7" fmla="*/ 167966 h 527604"/>
                    <a:gd name="connsiteX8" fmla="*/ 189909 w 252904"/>
                    <a:gd name="connsiteY8" fmla="*/ 170642 h 527604"/>
                    <a:gd name="connsiteX9" fmla="*/ 212603 w 252904"/>
                    <a:gd name="connsiteY9" fmla="*/ 261938 h 527604"/>
                    <a:gd name="connsiteX10" fmla="*/ 205914 w 252904"/>
                    <a:gd name="connsiteY10" fmla="*/ 273048 h 527604"/>
                    <a:gd name="connsiteX11" fmla="*/ 215230 w 252904"/>
                    <a:gd name="connsiteY11" fmla="*/ 282070 h 527604"/>
                    <a:gd name="connsiteX12" fmla="*/ 216725 w 252904"/>
                    <a:gd name="connsiteY12" fmla="*/ 381489 h 527604"/>
                    <a:gd name="connsiteX13" fmla="*/ 195522 w 252904"/>
                    <a:gd name="connsiteY13" fmla="*/ 396460 h 527604"/>
                    <a:gd name="connsiteX14" fmla="*/ 185994 w 252904"/>
                    <a:gd name="connsiteY14" fmla="*/ 400816 h 527604"/>
                    <a:gd name="connsiteX15" fmla="*/ 185994 w 252904"/>
                    <a:gd name="connsiteY15" fmla="*/ 412024 h 527604"/>
                    <a:gd name="connsiteX16" fmla="*/ 123200 w 252904"/>
                    <a:gd name="connsiteY16" fmla="*/ 475211 h 527604"/>
                    <a:gd name="connsiteX17" fmla="*/ 109405 w 252904"/>
                    <a:gd name="connsiteY17" fmla="*/ 473725 h 527604"/>
                    <a:gd name="connsiteX18" fmla="*/ 94820 w 252904"/>
                    <a:gd name="connsiteY18" fmla="*/ 470528 h 527604"/>
                    <a:gd name="connsiteX19" fmla="*/ 90342 w 252904"/>
                    <a:gd name="connsiteY19" fmla="*/ 484746 h 527604"/>
                    <a:gd name="connsiteX20" fmla="*/ 42856 w 252904"/>
                    <a:gd name="connsiteY20" fmla="*/ 509550 h 527604"/>
                    <a:gd name="connsiteX21" fmla="*/ 16315 w 252904"/>
                    <a:gd name="connsiteY21" fmla="*/ 473407 h 527604"/>
                    <a:gd name="connsiteX22" fmla="*/ 16315 w 252904"/>
                    <a:gd name="connsiteY22" fmla="*/ 72298 h 527604"/>
                    <a:gd name="connsiteX23" fmla="*/ 68521 w 252904"/>
                    <a:gd name="connsiteY23" fmla="*/ 16445 h 527604"/>
                    <a:gd name="connsiteX24" fmla="*/ 72249 w 252904"/>
                    <a:gd name="connsiteY24" fmla="*/ 16315 h 527604"/>
                    <a:gd name="connsiteX25" fmla="*/ 72249 w 252904"/>
                    <a:gd name="connsiteY25" fmla="*/ 0 h 527604"/>
                    <a:gd name="connsiteX26" fmla="*/ 67453 w 252904"/>
                    <a:gd name="connsiteY26" fmla="*/ 163 h 527604"/>
                    <a:gd name="connsiteX27" fmla="*/ 0 w 252904"/>
                    <a:gd name="connsiteY27" fmla="*/ 72314 h 527604"/>
                    <a:gd name="connsiteX28" fmla="*/ 0 w 252904"/>
                    <a:gd name="connsiteY28" fmla="*/ 473407 h 527604"/>
                    <a:gd name="connsiteX29" fmla="*/ 54197 w 252904"/>
                    <a:gd name="connsiteY29" fmla="*/ 527604 h 527604"/>
                    <a:gd name="connsiteX30" fmla="*/ 54197 w 252904"/>
                    <a:gd name="connsiteY30" fmla="*/ 527604 h 527604"/>
                    <a:gd name="connsiteX31" fmla="*/ 105914 w 252904"/>
                    <a:gd name="connsiteY31" fmla="*/ 489640 h 527604"/>
                    <a:gd name="connsiteX32" fmla="*/ 200463 w 252904"/>
                    <a:gd name="connsiteY32" fmla="*/ 429059 h 527604"/>
                    <a:gd name="connsiteX33" fmla="*/ 202300 w 252904"/>
                    <a:gd name="connsiteY33" fmla="*/ 411975 h 527604"/>
                    <a:gd name="connsiteX34" fmla="*/ 202300 w 252904"/>
                    <a:gd name="connsiteY34" fmla="*/ 411257 h 527604"/>
                    <a:gd name="connsiteX35" fmla="*/ 245034 w 252904"/>
                    <a:gd name="connsiteY35" fmla="*/ 296462 h 527604"/>
                    <a:gd name="connsiteX36" fmla="*/ 226568 w 252904"/>
                    <a:gd name="connsiteY36" fmla="*/ 270316 h 527604"/>
                    <a:gd name="connsiteX37" fmla="*/ 198320 w 252904"/>
                    <a:gd name="connsiteY37" fmla="*/ 156628 h 527604"/>
                    <a:gd name="connsiteX38" fmla="*/ 192210 w 252904"/>
                    <a:gd name="connsiteY38" fmla="*/ 153291 h 527604"/>
                    <a:gd name="connsiteX39" fmla="*/ 146143 w 252904"/>
                    <a:gd name="connsiteY39" fmla="*/ 68038 h 527604"/>
                    <a:gd name="connsiteX40" fmla="*/ 146121 w 252904"/>
                    <a:gd name="connsiteY40" fmla="*/ 68032 h 527604"/>
                    <a:gd name="connsiteX41" fmla="*/ 144261 w 252904"/>
                    <a:gd name="connsiteY41" fmla="*/ 67510 h 527604"/>
                    <a:gd name="connsiteX42" fmla="*/ 72273 w 252904"/>
                    <a:gd name="connsiteY42" fmla="*/ 0 h 527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52904" h="527604">
                      <a:moveTo>
                        <a:pt x="72282" y="16315"/>
                      </a:moveTo>
                      <a:cubicBezTo>
                        <a:pt x="101691" y="16403"/>
                        <a:pt x="126022" y="39226"/>
                        <a:pt x="127988" y="68570"/>
                      </a:cubicBezTo>
                      <a:lnTo>
                        <a:pt x="128754" y="80243"/>
                      </a:lnTo>
                      <a:lnTo>
                        <a:pt x="140052" y="83269"/>
                      </a:lnTo>
                      <a:lnTo>
                        <a:pt x="141463" y="83661"/>
                      </a:lnTo>
                      <a:cubicBezTo>
                        <a:pt x="169095" y="91935"/>
                        <a:pt x="184808" y="121021"/>
                        <a:pt x="176581" y="148666"/>
                      </a:cubicBezTo>
                      <a:lnTo>
                        <a:pt x="172649" y="161881"/>
                      </a:lnTo>
                      <a:lnTo>
                        <a:pt x="185015" y="167966"/>
                      </a:lnTo>
                      <a:cubicBezTo>
                        <a:pt x="186647" y="168782"/>
                        <a:pt x="188319" y="169679"/>
                        <a:pt x="189909" y="170642"/>
                      </a:cubicBezTo>
                      <a:cubicBezTo>
                        <a:pt x="221347" y="189616"/>
                        <a:pt x="231498" y="230454"/>
                        <a:pt x="212603" y="261938"/>
                      </a:cubicBezTo>
                      <a:lnTo>
                        <a:pt x="205914" y="273048"/>
                      </a:lnTo>
                      <a:lnTo>
                        <a:pt x="215230" y="282070"/>
                      </a:lnTo>
                      <a:cubicBezTo>
                        <a:pt x="243097" y="309111"/>
                        <a:pt x="243765" y="353623"/>
                        <a:pt x="216725" y="381489"/>
                      </a:cubicBezTo>
                      <a:cubicBezTo>
                        <a:pt x="210648" y="387752"/>
                        <a:pt x="203457" y="392829"/>
                        <a:pt x="195522" y="396460"/>
                      </a:cubicBezTo>
                      <a:lnTo>
                        <a:pt x="185994" y="400816"/>
                      </a:lnTo>
                      <a:lnTo>
                        <a:pt x="185994" y="412024"/>
                      </a:lnTo>
                      <a:cubicBezTo>
                        <a:pt x="186102" y="446812"/>
                        <a:pt x="157989" y="475102"/>
                        <a:pt x="123200" y="475211"/>
                      </a:cubicBezTo>
                      <a:cubicBezTo>
                        <a:pt x="118561" y="475225"/>
                        <a:pt x="113935" y="474727"/>
                        <a:pt x="109405" y="473725"/>
                      </a:cubicBezTo>
                      <a:lnTo>
                        <a:pt x="94820" y="470528"/>
                      </a:lnTo>
                      <a:lnTo>
                        <a:pt x="90342" y="484746"/>
                      </a:lnTo>
                      <a:cubicBezTo>
                        <a:pt x="84079" y="504708"/>
                        <a:pt x="62818" y="515813"/>
                        <a:pt x="42856" y="509550"/>
                      </a:cubicBezTo>
                      <a:cubicBezTo>
                        <a:pt x="27063" y="504594"/>
                        <a:pt x="16315" y="489959"/>
                        <a:pt x="16315" y="473407"/>
                      </a:cubicBezTo>
                      <a:lnTo>
                        <a:pt x="16315" y="72298"/>
                      </a:lnTo>
                      <a:cubicBezTo>
                        <a:pt x="16333" y="42853"/>
                        <a:pt x="39144" y="18448"/>
                        <a:pt x="68521" y="16445"/>
                      </a:cubicBezTo>
                      <a:cubicBezTo>
                        <a:pt x="69769" y="16355"/>
                        <a:pt x="71017" y="16315"/>
                        <a:pt x="72249" y="16315"/>
                      </a:cubicBezTo>
                      <a:moveTo>
                        <a:pt x="72249" y="0"/>
                      </a:moveTo>
                      <a:cubicBezTo>
                        <a:pt x="70661" y="0"/>
                        <a:pt x="69062" y="55"/>
                        <a:pt x="67453" y="163"/>
                      </a:cubicBezTo>
                      <a:cubicBezTo>
                        <a:pt x="29465" y="2675"/>
                        <a:pt x="-48" y="34244"/>
                        <a:pt x="0" y="72314"/>
                      </a:cubicBezTo>
                      <a:lnTo>
                        <a:pt x="0" y="473407"/>
                      </a:lnTo>
                      <a:cubicBezTo>
                        <a:pt x="5" y="503338"/>
                        <a:pt x="24266" y="527600"/>
                        <a:pt x="54197" y="527604"/>
                      </a:cubicBezTo>
                      <a:lnTo>
                        <a:pt x="54197" y="527604"/>
                      </a:lnTo>
                      <a:cubicBezTo>
                        <a:pt x="77878" y="527603"/>
                        <a:pt x="98816" y="512232"/>
                        <a:pt x="105914" y="489640"/>
                      </a:cubicBezTo>
                      <a:cubicBezTo>
                        <a:pt x="148752" y="499020"/>
                        <a:pt x="191083" y="471897"/>
                        <a:pt x="200463" y="429059"/>
                      </a:cubicBezTo>
                      <a:cubicBezTo>
                        <a:pt x="201692" y="423447"/>
                        <a:pt x="202308" y="417719"/>
                        <a:pt x="202300" y="411975"/>
                      </a:cubicBezTo>
                      <a:lnTo>
                        <a:pt x="202300" y="411257"/>
                      </a:lnTo>
                      <a:cubicBezTo>
                        <a:pt x="245801" y="391357"/>
                        <a:pt x="264933" y="339962"/>
                        <a:pt x="245034" y="296462"/>
                      </a:cubicBezTo>
                      <a:cubicBezTo>
                        <a:pt x="240556" y="286675"/>
                        <a:pt x="234294" y="277808"/>
                        <a:pt x="226568" y="270316"/>
                      </a:cubicBezTo>
                      <a:cubicBezTo>
                        <a:pt x="250155" y="231120"/>
                        <a:pt x="237509" y="180225"/>
                        <a:pt x="198320" y="156628"/>
                      </a:cubicBezTo>
                      <a:cubicBezTo>
                        <a:pt x="196329" y="155437"/>
                        <a:pt x="194290" y="154319"/>
                        <a:pt x="192210" y="153291"/>
                      </a:cubicBezTo>
                      <a:cubicBezTo>
                        <a:pt x="203031" y="117028"/>
                        <a:pt x="182406" y="78859"/>
                        <a:pt x="146143" y="68038"/>
                      </a:cubicBezTo>
                      <a:cubicBezTo>
                        <a:pt x="146136" y="68036"/>
                        <a:pt x="146129" y="68034"/>
                        <a:pt x="146121" y="68032"/>
                      </a:cubicBezTo>
                      <a:cubicBezTo>
                        <a:pt x="145501" y="67844"/>
                        <a:pt x="144881" y="67673"/>
                        <a:pt x="144261" y="67510"/>
                      </a:cubicBezTo>
                      <a:cubicBezTo>
                        <a:pt x="141779" y="29564"/>
                        <a:pt x="110299" y="43"/>
                        <a:pt x="7227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solidFill>
                    <a:schemeClr val="accent4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CC99ADC-830D-8673-7DA8-F3AE67498177}"/>
                    </a:ext>
                  </a:extLst>
                </p:cNvPr>
                <p:cNvSpPr/>
                <p:nvPr/>
              </p:nvSpPr>
              <p:spPr>
                <a:xfrm>
                  <a:off x="6045478" y="3967377"/>
                  <a:ext cx="252867" cy="527597"/>
                </a:xfrm>
                <a:custGeom>
                  <a:avLst/>
                  <a:gdLst>
                    <a:gd name="connsiteX0" fmla="*/ 180627 w 252867"/>
                    <a:gd name="connsiteY0" fmla="*/ 16315 h 527597"/>
                    <a:gd name="connsiteX1" fmla="*/ 236553 w 252867"/>
                    <a:gd name="connsiteY1" fmla="*/ 72282 h 527597"/>
                    <a:gd name="connsiteX2" fmla="*/ 236553 w 252867"/>
                    <a:gd name="connsiteY2" fmla="*/ 473342 h 527597"/>
                    <a:gd name="connsiteX3" fmla="*/ 198626 w 252867"/>
                    <a:gd name="connsiteY3" fmla="*/ 511163 h 527597"/>
                    <a:gd name="connsiteX4" fmla="*/ 162559 w 252867"/>
                    <a:gd name="connsiteY4" fmla="*/ 484681 h 527597"/>
                    <a:gd name="connsiteX5" fmla="*/ 158072 w 252867"/>
                    <a:gd name="connsiteY5" fmla="*/ 470471 h 527597"/>
                    <a:gd name="connsiteX6" fmla="*/ 143511 w 252867"/>
                    <a:gd name="connsiteY6" fmla="*/ 473660 h 527597"/>
                    <a:gd name="connsiteX7" fmla="*/ 129930 w 252867"/>
                    <a:gd name="connsiteY7" fmla="*/ 475128 h 527597"/>
                    <a:gd name="connsiteX8" fmla="*/ 66882 w 252867"/>
                    <a:gd name="connsiteY8" fmla="*/ 412016 h 527597"/>
                    <a:gd name="connsiteX9" fmla="*/ 66882 w 252867"/>
                    <a:gd name="connsiteY9" fmla="*/ 411942 h 527597"/>
                    <a:gd name="connsiteX10" fmla="*/ 66882 w 252867"/>
                    <a:gd name="connsiteY10" fmla="*/ 400742 h 527597"/>
                    <a:gd name="connsiteX11" fmla="*/ 57346 w 252867"/>
                    <a:gd name="connsiteY11" fmla="*/ 396386 h 527597"/>
                    <a:gd name="connsiteX12" fmla="*/ 22604 w 252867"/>
                    <a:gd name="connsiteY12" fmla="*/ 303273 h 527597"/>
                    <a:gd name="connsiteX13" fmla="*/ 37622 w 252867"/>
                    <a:gd name="connsiteY13" fmla="*/ 281997 h 527597"/>
                    <a:gd name="connsiteX14" fmla="*/ 46929 w 252867"/>
                    <a:gd name="connsiteY14" fmla="*/ 272975 h 527597"/>
                    <a:gd name="connsiteX15" fmla="*/ 40240 w 252867"/>
                    <a:gd name="connsiteY15" fmla="*/ 261873 h 527597"/>
                    <a:gd name="connsiteX16" fmla="*/ 37548 w 252867"/>
                    <a:gd name="connsiteY16" fmla="*/ 256979 h 527597"/>
                    <a:gd name="connsiteX17" fmla="*/ 67861 w 252867"/>
                    <a:gd name="connsiteY17" fmla="*/ 167901 h 527597"/>
                    <a:gd name="connsiteX18" fmla="*/ 80211 w 252867"/>
                    <a:gd name="connsiteY18" fmla="*/ 161816 h 527597"/>
                    <a:gd name="connsiteX19" fmla="*/ 76287 w 252867"/>
                    <a:gd name="connsiteY19" fmla="*/ 148634 h 527597"/>
                    <a:gd name="connsiteX20" fmla="*/ 75879 w 252867"/>
                    <a:gd name="connsiteY20" fmla="*/ 147198 h 527597"/>
                    <a:gd name="connsiteX21" fmla="*/ 112824 w 252867"/>
                    <a:gd name="connsiteY21" fmla="*/ 83245 h 527597"/>
                    <a:gd name="connsiteX22" fmla="*/ 124122 w 252867"/>
                    <a:gd name="connsiteY22" fmla="*/ 80227 h 527597"/>
                    <a:gd name="connsiteX23" fmla="*/ 124888 w 252867"/>
                    <a:gd name="connsiteY23" fmla="*/ 68562 h 527597"/>
                    <a:gd name="connsiteX24" fmla="*/ 180627 w 252867"/>
                    <a:gd name="connsiteY24" fmla="*/ 16355 h 527597"/>
                    <a:gd name="connsiteX25" fmla="*/ 180627 w 252867"/>
                    <a:gd name="connsiteY25" fmla="*/ 41 h 527597"/>
                    <a:gd name="connsiteX26" fmla="*/ 180627 w 252867"/>
                    <a:gd name="connsiteY26" fmla="*/ 41 h 527597"/>
                    <a:gd name="connsiteX27" fmla="*/ 108615 w 252867"/>
                    <a:gd name="connsiteY27" fmla="*/ 67501 h 527597"/>
                    <a:gd name="connsiteX28" fmla="*/ 60119 w 252867"/>
                    <a:gd name="connsiteY28" fmla="*/ 151397 h 527597"/>
                    <a:gd name="connsiteX29" fmla="*/ 60128 w 252867"/>
                    <a:gd name="connsiteY29" fmla="*/ 151432 h 527597"/>
                    <a:gd name="connsiteX30" fmla="*/ 60658 w 252867"/>
                    <a:gd name="connsiteY30" fmla="*/ 153300 h 527597"/>
                    <a:gd name="connsiteX31" fmla="*/ 22955 w 252867"/>
                    <a:gd name="connsiteY31" fmla="*/ 264190 h 527597"/>
                    <a:gd name="connsiteX32" fmla="*/ 26308 w 252867"/>
                    <a:gd name="connsiteY32" fmla="*/ 270324 h 527597"/>
                    <a:gd name="connsiteX33" fmla="*/ 24430 w 252867"/>
                    <a:gd name="connsiteY33" fmla="*/ 392765 h 527597"/>
                    <a:gd name="connsiteX34" fmla="*/ 50567 w 252867"/>
                    <a:gd name="connsiteY34" fmla="*/ 411224 h 527597"/>
                    <a:gd name="connsiteX35" fmla="*/ 50567 w 252867"/>
                    <a:gd name="connsiteY35" fmla="*/ 411942 h 527597"/>
                    <a:gd name="connsiteX36" fmla="*/ 129881 w 252867"/>
                    <a:gd name="connsiteY36" fmla="*/ 491443 h 527597"/>
                    <a:gd name="connsiteX37" fmla="*/ 129979 w 252867"/>
                    <a:gd name="connsiteY37" fmla="*/ 491443 h 527597"/>
                    <a:gd name="connsiteX38" fmla="*/ 146970 w 252867"/>
                    <a:gd name="connsiteY38" fmla="*/ 489599 h 527597"/>
                    <a:gd name="connsiteX39" fmla="*/ 214884 w 252867"/>
                    <a:gd name="connsiteY39" fmla="*/ 525103 h 527597"/>
                    <a:gd name="connsiteX40" fmla="*/ 252868 w 252867"/>
                    <a:gd name="connsiteY40" fmla="*/ 473375 h 527597"/>
                    <a:gd name="connsiteX41" fmla="*/ 252868 w 252867"/>
                    <a:gd name="connsiteY41" fmla="*/ 72282 h 527597"/>
                    <a:gd name="connsiteX42" fmla="*/ 180627 w 252867"/>
                    <a:gd name="connsiteY42" fmla="*/ 0 h 527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52867" h="527597">
                      <a:moveTo>
                        <a:pt x="180627" y="16315"/>
                      </a:moveTo>
                      <a:cubicBezTo>
                        <a:pt x="211510" y="16364"/>
                        <a:pt x="236526" y="41399"/>
                        <a:pt x="236553" y="72282"/>
                      </a:cubicBezTo>
                      <a:lnTo>
                        <a:pt x="236553" y="473342"/>
                      </a:lnTo>
                      <a:cubicBezTo>
                        <a:pt x="236524" y="494260"/>
                        <a:pt x="219544" y="511192"/>
                        <a:pt x="198626" y="511163"/>
                      </a:cubicBezTo>
                      <a:cubicBezTo>
                        <a:pt x="182117" y="511139"/>
                        <a:pt x="167524" y="500426"/>
                        <a:pt x="162559" y="484681"/>
                      </a:cubicBezTo>
                      <a:lnTo>
                        <a:pt x="158072" y="470471"/>
                      </a:lnTo>
                      <a:lnTo>
                        <a:pt x="143511" y="473660"/>
                      </a:lnTo>
                      <a:cubicBezTo>
                        <a:pt x="139050" y="474637"/>
                        <a:pt x="134497" y="475130"/>
                        <a:pt x="129930" y="475128"/>
                      </a:cubicBezTo>
                      <a:cubicBezTo>
                        <a:pt x="95091" y="475110"/>
                        <a:pt x="66864" y="446854"/>
                        <a:pt x="66882" y="412016"/>
                      </a:cubicBezTo>
                      <a:cubicBezTo>
                        <a:pt x="66882" y="411991"/>
                        <a:pt x="66882" y="411967"/>
                        <a:pt x="66882" y="411942"/>
                      </a:cubicBezTo>
                      <a:lnTo>
                        <a:pt x="66882" y="400742"/>
                      </a:lnTo>
                      <a:lnTo>
                        <a:pt x="57346" y="396386"/>
                      </a:lnTo>
                      <a:cubicBezTo>
                        <a:pt x="22040" y="380267"/>
                        <a:pt x="6486" y="338579"/>
                        <a:pt x="22604" y="303273"/>
                      </a:cubicBezTo>
                      <a:cubicBezTo>
                        <a:pt x="26241" y="295307"/>
                        <a:pt x="31334" y="288091"/>
                        <a:pt x="37622" y="281997"/>
                      </a:cubicBezTo>
                      <a:lnTo>
                        <a:pt x="46929" y="272975"/>
                      </a:lnTo>
                      <a:lnTo>
                        <a:pt x="40240" y="261873"/>
                      </a:lnTo>
                      <a:cubicBezTo>
                        <a:pt x="39278" y="260241"/>
                        <a:pt x="38372" y="258610"/>
                        <a:pt x="37548" y="256979"/>
                      </a:cubicBezTo>
                      <a:cubicBezTo>
                        <a:pt x="21353" y="224008"/>
                        <a:pt x="34916" y="184150"/>
                        <a:pt x="67861" y="167901"/>
                      </a:cubicBezTo>
                      <a:lnTo>
                        <a:pt x="80211" y="161816"/>
                      </a:lnTo>
                      <a:lnTo>
                        <a:pt x="76287" y="148634"/>
                      </a:lnTo>
                      <a:cubicBezTo>
                        <a:pt x="76149" y="148161"/>
                        <a:pt x="76010" y="147687"/>
                        <a:pt x="75879" y="147198"/>
                      </a:cubicBezTo>
                      <a:cubicBezTo>
                        <a:pt x="68464" y="119342"/>
                        <a:pt x="84988" y="90737"/>
                        <a:pt x="112824" y="83245"/>
                      </a:cubicBezTo>
                      <a:lnTo>
                        <a:pt x="124122" y="80227"/>
                      </a:lnTo>
                      <a:lnTo>
                        <a:pt x="124888" y="68562"/>
                      </a:lnTo>
                      <a:cubicBezTo>
                        <a:pt x="126896" y="39232"/>
                        <a:pt x="151229" y="16441"/>
                        <a:pt x="180627" y="16355"/>
                      </a:cubicBezTo>
                      <a:moveTo>
                        <a:pt x="180627" y="41"/>
                      </a:moveTo>
                      <a:lnTo>
                        <a:pt x="180627" y="41"/>
                      </a:lnTo>
                      <a:cubicBezTo>
                        <a:pt x="142606" y="62"/>
                        <a:pt x="111115" y="29563"/>
                        <a:pt x="108615" y="67501"/>
                      </a:cubicBezTo>
                      <a:cubicBezTo>
                        <a:pt x="72056" y="77276"/>
                        <a:pt x="50343" y="114838"/>
                        <a:pt x="60119" y="151397"/>
                      </a:cubicBezTo>
                      <a:cubicBezTo>
                        <a:pt x="60121" y="151408"/>
                        <a:pt x="60125" y="151420"/>
                        <a:pt x="60128" y="151432"/>
                      </a:cubicBezTo>
                      <a:cubicBezTo>
                        <a:pt x="60291" y="152060"/>
                        <a:pt x="60470" y="152680"/>
                        <a:pt x="60658" y="153300"/>
                      </a:cubicBezTo>
                      <a:cubicBezTo>
                        <a:pt x="19633" y="173517"/>
                        <a:pt x="2755" y="223156"/>
                        <a:pt x="22955" y="264190"/>
                      </a:cubicBezTo>
                      <a:cubicBezTo>
                        <a:pt x="23983" y="266288"/>
                        <a:pt x="25100" y="268333"/>
                        <a:pt x="26308" y="270324"/>
                      </a:cubicBezTo>
                      <a:cubicBezTo>
                        <a:pt x="-8022" y="303617"/>
                        <a:pt x="-8863" y="358435"/>
                        <a:pt x="24430" y="392765"/>
                      </a:cubicBezTo>
                      <a:cubicBezTo>
                        <a:pt x="31920" y="400489"/>
                        <a:pt x="40784" y="406748"/>
                        <a:pt x="50567" y="411224"/>
                      </a:cubicBezTo>
                      <a:lnTo>
                        <a:pt x="50567" y="411942"/>
                      </a:lnTo>
                      <a:cubicBezTo>
                        <a:pt x="50518" y="455796"/>
                        <a:pt x="86026" y="491389"/>
                        <a:pt x="129881" y="491443"/>
                      </a:cubicBezTo>
                      <a:lnTo>
                        <a:pt x="129979" y="491443"/>
                      </a:lnTo>
                      <a:cubicBezTo>
                        <a:pt x="135692" y="491442"/>
                        <a:pt x="141389" y="490824"/>
                        <a:pt x="146970" y="489599"/>
                      </a:cubicBezTo>
                      <a:cubicBezTo>
                        <a:pt x="155920" y="518157"/>
                        <a:pt x="186327" y="534053"/>
                        <a:pt x="214884" y="525103"/>
                      </a:cubicBezTo>
                      <a:cubicBezTo>
                        <a:pt x="237492" y="518018"/>
                        <a:pt x="252877" y="497067"/>
                        <a:pt x="252868" y="473375"/>
                      </a:cubicBezTo>
                      <a:lnTo>
                        <a:pt x="252868" y="72282"/>
                      </a:lnTo>
                      <a:cubicBezTo>
                        <a:pt x="252877" y="32374"/>
                        <a:pt x="220535" y="14"/>
                        <a:pt x="180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solidFill>
                    <a:schemeClr val="accent4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B06BF494-2BE9-F747-8B9C-038650BFCB5F}"/>
                    </a:ext>
                  </a:extLst>
                </p:cNvPr>
                <p:cNvSpPr/>
                <p:nvPr/>
              </p:nvSpPr>
              <p:spPr>
                <a:xfrm>
                  <a:off x="6137599" y="4114052"/>
                  <a:ext cx="116322" cy="116412"/>
                </a:xfrm>
                <a:custGeom>
                  <a:avLst/>
                  <a:gdLst>
                    <a:gd name="connsiteX0" fmla="*/ 64198 w 116322"/>
                    <a:gd name="connsiteY0" fmla="*/ 116412 h 116412"/>
                    <a:gd name="connsiteX1" fmla="*/ 55225 w 116322"/>
                    <a:gd name="connsiteY1" fmla="*/ 106909 h 116412"/>
                    <a:gd name="connsiteX2" fmla="*/ 50999 w 116322"/>
                    <a:gd name="connsiteY2" fmla="*/ 106493 h 116412"/>
                    <a:gd name="connsiteX3" fmla="*/ 40395 w 116322"/>
                    <a:gd name="connsiteY3" fmla="*/ 113990 h 116412"/>
                    <a:gd name="connsiteX4" fmla="*/ 21258 w 116322"/>
                    <a:gd name="connsiteY4" fmla="*/ 103687 h 116412"/>
                    <a:gd name="connsiteX5" fmla="*/ 21739 w 116322"/>
                    <a:gd name="connsiteY5" fmla="*/ 90538 h 116412"/>
                    <a:gd name="connsiteX6" fmla="*/ 19096 w 116322"/>
                    <a:gd name="connsiteY6" fmla="*/ 87275 h 116412"/>
                    <a:gd name="connsiteX7" fmla="*/ 6273 w 116322"/>
                    <a:gd name="connsiteY7" fmla="*/ 85105 h 116412"/>
                    <a:gd name="connsiteX8" fmla="*/ 0 w 116322"/>
                    <a:gd name="connsiteY8" fmla="*/ 64361 h 116412"/>
                    <a:gd name="connsiteX9" fmla="*/ 9495 w 116322"/>
                    <a:gd name="connsiteY9" fmla="*/ 55388 h 116412"/>
                    <a:gd name="connsiteX10" fmla="*/ 9903 w 116322"/>
                    <a:gd name="connsiteY10" fmla="*/ 51211 h 116412"/>
                    <a:gd name="connsiteX11" fmla="*/ 2268 w 116322"/>
                    <a:gd name="connsiteY11" fmla="*/ 40509 h 116412"/>
                    <a:gd name="connsiteX12" fmla="*/ 12676 w 116322"/>
                    <a:gd name="connsiteY12" fmla="*/ 21339 h 116412"/>
                    <a:gd name="connsiteX13" fmla="*/ 25728 w 116322"/>
                    <a:gd name="connsiteY13" fmla="*/ 21731 h 116412"/>
                    <a:gd name="connsiteX14" fmla="*/ 29056 w 116322"/>
                    <a:gd name="connsiteY14" fmla="*/ 19064 h 116412"/>
                    <a:gd name="connsiteX15" fmla="*/ 31275 w 116322"/>
                    <a:gd name="connsiteY15" fmla="*/ 6273 h 116412"/>
                    <a:gd name="connsiteX16" fmla="*/ 51986 w 116322"/>
                    <a:gd name="connsiteY16" fmla="*/ 0 h 116412"/>
                    <a:gd name="connsiteX17" fmla="*/ 60959 w 116322"/>
                    <a:gd name="connsiteY17" fmla="*/ 9430 h 116412"/>
                    <a:gd name="connsiteX18" fmla="*/ 65201 w 116322"/>
                    <a:gd name="connsiteY18" fmla="*/ 9854 h 116412"/>
                    <a:gd name="connsiteX19" fmla="*/ 75854 w 116322"/>
                    <a:gd name="connsiteY19" fmla="*/ 2382 h 116412"/>
                    <a:gd name="connsiteX20" fmla="*/ 94951 w 116322"/>
                    <a:gd name="connsiteY20" fmla="*/ 12652 h 116412"/>
                    <a:gd name="connsiteX21" fmla="*/ 94551 w 116322"/>
                    <a:gd name="connsiteY21" fmla="*/ 25704 h 116412"/>
                    <a:gd name="connsiteX22" fmla="*/ 97218 w 116322"/>
                    <a:gd name="connsiteY22" fmla="*/ 28966 h 116412"/>
                    <a:gd name="connsiteX23" fmla="*/ 110050 w 116322"/>
                    <a:gd name="connsiteY23" fmla="*/ 31144 h 116412"/>
                    <a:gd name="connsiteX24" fmla="*/ 116323 w 116322"/>
                    <a:gd name="connsiteY24" fmla="*/ 51905 h 116412"/>
                    <a:gd name="connsiteX25" fmla="*/ 106803 w 116322"/>
                    <a:gd name="connsiteY25" fmla="*/ 60878 h 116412"/>
                    <a:gd name="connsiteX26" fmla="*/ 106346 w 116322"/>
                    <a:gd name="connsiteY26" fmla="*/ 65234 h 116412"/>
                    <a:gd name="connsiteX27" fmla="*/ 113827 w 116322"/>
                    <a:gd name="connsiteY27" fmla="*/ 75838 h 116412"/>
                    <a:gd name="connsiteX28" fmla="*/ 103467 w 116322"/>
                    <a:gd name="connsiteY28" fmla="*/ 94951 h 116412"/>
                    <a:gd name="connsiteX29" fmla="*/ 90472 w 116322"/>
                    <a:gd name="connsiteY29" fmla="*/ 94567 h 116412"/>
                    <a:gd name="connsiteX30" fmla="*/ 87160 w 116322"/>
                    <a:gd name="connsiteY30" fmla="*/ 97284 h 116412"/>
                    <a:gd name="connsiteX31" fmla="*/ 84885 w 116322"/>
                    <a:gd name="connsiteY31" fmla="*/ 110139 h 116412"/>
                    <a:gd name="connsiteX32" fmla="*/ 62297 w 116322"/>
                    <a:gd name="connsiteY32" fmla="*/ 90586 h 116412"/>
                    <a:gd name="connsiteX33" fmla="*/ 69149 w 116322"/>
                    <a:gd name="connsiteY33" fmla="*/ 97863 h 116412"/>
                    <a:gd name="connsiteX34" fmla="*/ 70577 w 116322"/>
                    <a:gd name="connsiteY34" fmla="*/ 97439 h 116412"/>
                    <a:gd name="connsiteX35" fmla="*/ 72290 w 116322"/>
                    <a:gd name="connsiteY35" fmla="*/ 87568 h 116412"/>
                    <a:gd name="connsiteX36" fmla="*/ 75349 w 116322"/>
                    <a:gd name="connsiteY36" fmla="*/ 85635 h 116412"/>
                    <a:gd name="connsiteX37" fmla="*/ 81377 w 116322"/>
                    <a:gd name="connsiteY37" fmla="*/ 80684 h 116412"/>
                    <a:gd name="connsiteX38" fmla="*/ 83889 w 116322"/>
                    <a:gd name="connsiteY38" fmla="*/ 78049 h 116412"/>
                    <a:gd name="connsiteX39" fmla="*/ 93874 w 116322"/>
                    <a:gd name="connsiteY39" fmla="*/ 78351 h 116412"/>
                    <a:gd name="connsiteX40" fmla="*/ 94592 w 116322"/>
                    <a:gd name="connsiteY40" fmla="*/ 77021 h 116412"/>
                    <a:gd name="connsiteX41" fmla="*/ 88816 w 116322"/>
                    <a:gd name="connsiteY41" fmla="*/ 68864 h 116412"/>
                    <a:gd name="connsiteX42" fmla="*/ 89632 w 116322"/>
                    <a:gd name="connsiteY42" fmla="*/ 65283 h 116412"/>
                    <a:gd name="connsiteX43" fmla="*/ 90448 w 116322"/>
                    <a:gd name="connsiteY43" fmla="*/ 57444 h 116412"/>
                    <a:gd name="connsiteX44" fmla="*/ 90391 w 116322"/>
                    <a:gd name="connsiteY44" fmla="*/ 53838 h 116412"/>
                    <a:gd name="connsiteX45" fmla="*/ 97651 w 116322"/>
                    <a:gd name="connsiteY45" fmla="*/ 47010 h 116412"/>
                    <a:gd name="connsiteX46" fmla="*/ 97227 w 116322"/>
                    <a:gd name="connsiteY46" fmla="*/ 45599 h 116412"/>
                    <a:gd name="connsiteX47" fmla="*/ 87356 w 116322"/>
                    <a:gd name="connsiteY47" fmla="*/ 43968 h 116412"/>
                    <a:gd name="connsiteX48" fmla="*/ 85415 w 116322"/>
                    <a:gd name="connsiteY48" fmla="*/ 40876 h 116412"/>
                    <a:gd name="connsiteX49" fmla="*/ 80520 w 116322"/>
                    <a:gd name="connsiteY49" fmla="*/ 34848 h 116412"/>
                    <a:gd name="connsiteX50" fmla="*/ 77902 w 116322"/>
                    <a:gd name="connsiteY50" fmla="*/ 32335 h 116412"/>
                    <a:gd name="connsiteX51" fmla="*/ 78212 w 116322"/>
                    <a:gd name="connsiteY51" fmla="*/ 22302 h 116412"/>
                    <a:gd name="connsiteX52" fmla="*/ 76866 w 116322"/>
                    <a:gd name="connsiteY52" fmla="*/ 21576 h 116412"/>
                    <a:gd name="connsiteX53" fmla="*/ 68709 w 116322"/>
                    <a:gd name="connsiteY53" fmla="*/ 27286 h 116412"/>
                    <a:gd name="connsiteX54" fmla="*/ 65193 w 116322"/>
                    <a:gd name="connsiteY54" fmla="*/ 26470 h 116412"/>
                    <a:gd name="connsiteX55" fmla="*/ 57435 w 116322"/>
                    <a:gd name="connsiteY55" fmla="*/ 25704 h 116412"/>
                    <a:gd name="connsiteX56" fmla="*/ 53830 w 116322"/>
                    <a:gd name="connsiteY56" fmla="*/ 25777 h 116412"/>
                    <a:gd name="connsiteX57" fmla="*/ 46994 w 116322"/>
                    <a:gd name="connsiteY57" fmla="*/ 18558 h 116412"/>
                    <a:gd name="connsiteX58" fmla="*/ 45558 w 116322"/>
                    <a:gd name="connsiteY58" fmla="*/ 18990 h 116412"/>
                    <a:gd name="connsiteX59" fmla="*/ 43837 w 116322"/>
                    <a:gd name="connsiteY59" fmla="*/ 28918 h 116412"/>
                    <a:gd name="connsiteX60" fmla="*/ 40705 w 116322"/>
                    <a:gd name="connsiteY60" fmla="*/ 30851 h 116412"/>
                    <a:gd name="connsiteX61" fmla="*/ 34644 w 116322"/>
                    <a:gd name="connsiteY61" fmla="*/ 35704 h 116412"/>
                    <a:gd name="connsiteX62" fmla="*/ 32140 w 116322"/>
                    <a:gd name="connsiteY62" fmla="*/ 38274 h 116412"/>
                    <a:gd name="connsiteX63" fmla="*/ 22171 w 116322"/>
                    <a:gd name="connsiteY63" fmla="*/ 37980 h 116412"/>
                    <a:gd name="connsiteX64" fmla="*/ 21421 w 116322"/>
                    <a:gd name="connsiteY64" fmla="*/ 39359 h 116412"/>
                    <a:gd name="connsiteX65" fmla="*/ 27237 w 116322"/>
                    <a:gd name="connsiteY65" fmla="*/ 47516 h 116412"/>
                    <a:gd name="connsiteX66" fmla="*/ 26421 w 116322"/>
                    <a:gd name="connsiteY66" fmla="*/ 51056 h 116412"/>
                    <a:gd name="connsiteX67" fmla="*/ 25663 w 116322"/>
                    <a:gd name="connsiteY67" fmla="*/ 58822 h 116412"/>
                    <a:gd name="connsiteX68" fmla="*/ 25744 w 116322"/>
                    <a:gd name="connsiteY68" fmla="*/ 62452 h 116412"/>
                    <a:gd name="connsiteX69" fmla="*/ 18460 w 116322"/>
                    <a:gd name="connsiteY69" fmla="*/ 69312 h 116412"/>
                    <a:gd name="connsiteX70" fmla="*/ 18884 w 116322"/>
                    <a:gd name="connsiteY70" fmla="*/ 70715 h 116412"/>
                    <a:gd name="connsiteX71" fmla="*/ 28738 w 116322"/>
                    <a:gd name="connsiteY71" fmla="*/ 72347 h 116412"/>
                    <a:gd name="connsiteX72" fmla="*/ 30688 w 116322"/>
                    <a:gd name="connsiteY72" fmla="*/ 75438 h 116412"/>
                    <a:gd name="connsiteX73" fmla="*/ 35582 w 116322"/>
                    <a:gd name="connsiteY73" fmla="*/ 81467 h 116412"/>
                    <a:gd name="connsiteX74" fmla="*/ 38217 w 116322"/>
                    <a:gd name="connsiteY74" fmla="*/ 84004 h 116412"/>
                    <a:gd name="connsiteX75" fmla="*/ 37923 w 116322"/>
                    <a:gd name="connsiteY75" fmla="*/ 94135 h 116412"/>
                    <a:gd name="connsiteX76" fmla="*/ 39236 w 116322"/>
                    <a:gd name="connsiteY76" fmla="*/ 94845 h 116412"/>
                    <a:gd name="connsiteX77" fmla="*/ 47394 w 116322"/>
                    <a:gd name="connsiteY77" fmla="*/ 89094 h 116412"/>
                    <a:gd name="connsiteX78" fmla="*/ 50926 w 116322"/>
                    <a:gd name="connsiteY78" fmla="*/ 89909 h 116412"/>
                    <a:gd name="connsiteX79" fmla="*/ 58667 w 116322"/>
                    <a:gd name="connsiteY79" fmla="*/ 90684 h 116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</a:cxnLst>
                  <a:rect l="l" t="t" r="r" b="b"/>
                  <a:pathLst>
                    <a:path w="116322" h="116412">
                      <a:moveTo>
                        <a:pt x="64198" y="116412"/>
                      </a:moveTo>
                      <a:lnTo>
                        <a:pt x="55225" y="106909"/>
                      </a:lnTo>
                      <a:cubicBezTo>
                        <a:pt x="53814" y="106836"/>
                        <a:pt x="52402" y="106689"/>
                        <a:pt x="50999" y="106493"/>
                      </a:cubicBezTo>
                      <a:lnTo>
                        <a:pt x="40395" y="113990"/>
                      </a:lnTo>
                      <a:lnTo>
                        <a:pt x="21258" y="103687"/>
                      </a:lnTo>
                      <a:lnTo>
                        <a:pt x="21739" y="90538"/>
                      </a:lnTo>
                      <a:cubicBezTo>
                        <a:pt x="20809" y="89493"/>
                        <a:pt x="19928" y="88406"/>
                        <a:pt x="19096" y="87275"/>
                      </a:cubicBezTo>
                      <a:lnTo>
                        <a:pt x="6273" y="85105"/>
                      </a:lnTo>
                      <a:lnTo>
                        <a:pt x="0" y="64361"/>
                      </a:lnTo>
                      <a:lnTo>
                        <a:pt x="9495" y="55388"/>
                      </a:lnTo>
                      <a:cubicBezTo>
                        <a:pt x="9568" y="53985"/>
                        <a:pt x="9707" y="52598"/>
                        <a:pt x="9903" y="51211"/>
                      </a:cubicBezTo>
                      <a:lnTo>
                        <a:pt x="2268" y="40509"/>
                      </a:lnTo>
                      <a:lnTo>
                        <a:pt x="12676" y="21339"/>
                      </a:lnTo>
                      <a:lnTo>
                        <a:pt x="25728" y="21731"/>
                      </a:lnTo>
                      <a:cubicBezTo>
                        <a:pt x="26797" y="20801"/>
                        <a:pt x="27906" y="19904"/>
                        <a:pt x="29056" y="19064"/>
                      </a:cubicBezTo>
                      <a:lnTo>
                        <a:pt x="31275" y="6273"/>
                      </a:lnTo>
                      <a:lnTo>
                        <a:pt x="51986" y="0"/>
                      </a:lnTo>
                      <a:lnTo>
                        <a:pt x="60959" y="9430"/>
                      </a:lnTo>
                      <a:cubicBezTo>
                        <a:pt x="62379" y="9511"/>
                        <a:pt x="63790" y="9650"/>
                        <a:pt x="65201" y="9854"/>
                      </a:cubicBezTo>
                      <a:lnTo>
                        <a:pt x="75854" y="2382"/>
                      </a:lnTo>
                      <a:lnTo>
                        <a:pt x="94951" y="12652"/>
                      </a:lnTo>
                      <a:lnTo>
                        <a:pt x="94551" y="25704"/>
                      </a:lnTo>
                      <a:cubicBezTo>
                        <a:pt x="95491" y="26758"/>
                        <a:pt x="96381" y="27846"/>
                        <a:pt x="97218" y="28966"/>
                      </a:cubicBezTo>
                      <a:lnTo>
                        <a:pt x="110050" y="31144"/>
                      </a:lnTo>
                      <a:lnTo>
                        <a:pt x="116323" y="51905"/>
                      </a:lnTo>
                      <a:lnTo>
                        <a:pt x="106803" y="60878"/>
                      </a:lnTo>
                      <a:cubicBezTo>
                        <a:pt x="106713" y="62338"/>
                        <a:pt x="106558" y="63790"/>
                        <a:pt x="106346" y="65234"/>
                      </a:cubicBezTo>
                      <a:lnTo>
                        <a:pt x="113827" y="75838"/>
                      </a:lnTo>
                      <a:lnTo>
                        <a:pt x="103467" y="94951"/>
                      </a:lnTo>
                      <a:lnTo>
                        <a:pt x="90472" y="94567"/>
                      </a:lnTo>
                      <a:cubicBezTo>
                        <a:pt x="89385" y="95519"/>
                        <a:pt x="88280" y="96425"/>
                        <a:pt x="87160" y="97284"/>
                      </a:cubicBezTo>
                      <a:lnTo>
                        <a:pt x="84885" y="110139"/>
                      </a:lnTo>
                      <a:close/>
                      <a:moveTo>
                        <a:pt x="62297" y="90586"/>
                      </a:moveTo>
                      <a:lnTo>
                        <a:pt x="69149" y="97863"/>
                      </a:lnTo>
                      <a:lnTo>
                        <a:pt x="70577" y="97439"/>
                      </a:lnTo>
                      <a:lnTo>
                        <a:pt x="72290" y="87568"/>
                      </a:lnTo>
                      <a:lnTo>
                        <a:pt x="75349" y="85635"/>
                      </a:lnTo>
                      <a:cubicBezTo>
                        <a:pt x="77554" y="84238"/>
                        <a:pt x="79578" y="82575"/>
                        <a:pt x="81377" y="80684"/>
                      </a:cubicBezTo>
                      <a:lnTo>
                        <a:pt x="83889" y="78049"/>
                      </a:lnTo>
                      <a:lnTo>
                        <a:pt x="93874" y="78351"/>
                      </a:lnTo>
                      <a:lnTo>
                        <a:pt x="94592" y="77021"/>
                      </a:lnTo>
                      <a:lnTo>
                        <a:pt x="88816" y="68864"/>
                      </a:lnTo>
                      <a:lnTo>
                        <a:pt x="89632" y="65283"/>
                      </a:lnTo>
                      <a:cubicBezTo>
                        <a:pt x="90226" y="62713"/>
                        <a:pt x="90500" y="60080"/>
                        <a:pt x="90448" y="57444"/>
                      </a:cubicBezTo>
                      <a:lnTo>
                        <a:pt x="90391" y="53838"/>
                      </a:lnTo>
                      <a:lnTo>
                        <a:pt x="97651" y="47010"/>
                      </a:lnTo>
                      <a:lnTo>
                        <a:pt x="97227" y="45599"/>
                      </a:lnTo>
                      <a:lnTo>
                        <a:pt x="87356" y="43968"/>
                      </a:lnTo>
                      <a:lnTo>
                        <a:pt x="85415" y="40876"/>
                      </a:lnTo>
                      <a:cubicBezTo>
                        <a:pt x="84033" y="38676"/>
                        <a:pt x="82389" y="36652"/>
                        <a:pt x="80520" y="34848"/>
                      </a:cubicBezTo>
                      <a:lnTo>
                        <a:pt x="77902" y="32335"/>
                      </a:lnTo>
                      <a:lnTo>
                        <a:pt x="78212" y="22302"/>
                      </a:lnTo>
                      <a:lnTo>
                        <a:pt x="76866" y="21576"/>
                      </a:lnTo>
                      <a:lnTo>
                        <a:pt x="68709" y="27286"/>
                      </a:lnTo>
                      <a:lnTo>
                        <a:pt x="65193" y="26470"/>
                      </a:lnTo>
                      <a:cubicBezTo>
                        <a:pt x="62650" y="25884"/>
                        <a:pt x="60043" y="25626"/>
                        <a:pt x="57435" y="25704"/>
                      </a:cubicBezTo>
                      <a:lnTo>
                        <a:pt x="53830" y="25777"/>
                      </a:lnTo>
                      <a:lnTo>
                        <a:pt x="46994" y="18558"/>
                      </a:lnTo>
                      <a:lnTo>
                        <a:pt x="45558" y="18990"/>
                      </a:lnTo>
                      <a:lnTo>
                        <a:pt x="43837" y="28918"/>
                      </a:lnTo>
                      <a:lnTo>
                        <a:pt x="40705" y="30851"/>
                      </a:lnTo>
                      <a:cubicBezTo>
                        <a:pt x="38493" y="32213"/>
                        <a:pt x="36457" y="33844"/>
                        <a:pt x="34644" y="35704"/>
                      </a:cubicBezTo>
                      <a:lnTo>
                        <a:pt x="32140" y="38274"/>
                      </a:lnTo>
                      <a:lnTo>
                        <a:pt x="22171" y="37980"/>
                      </a:lnTo>
                      <a:lnTo>
                        <a:pt x="21421" y="39359"/>
                      </a:lnTo>
                      <a:lnTo>
                        <a:pt x="27237" y="47516"/>
                      </a:lnTo>
                      <a:lnTo>
                        <a:pt x="26421" y="51056"/>
                      </a:lnTo>
                      <a:cubicBezTo>
                        <a:pt x="25859" y="53605"/>
                        <a:pt x="25605" y="56213"/>
                        <a:pt x="25663" y="58822"/>
                      </a:cubicBezTo>
                      <a:lnTo>
                        <a:pt x="25744" y="62452"/>
                      </a:lnTo>
                      <a:lnTo>
                        <a:pt x="18460" y="69312"/>
                      </a:lnTo>
                      <a:lnTo>
                        <a:pt x="18884" y="70715"/>
                      </a:lnTo>
                      <a:lnTo>
                        <a:pt x="28738" y="72347"/>
                      </a:lnTo>
                      <a:lnTo>
                        <a:pt x="30688" y="75438"/>
                      </a:lnTo>
                      <a:cubicBezTo>
                        <a:pt x="32066" y="77640"/>
                        <a:pt x="33710" y="79665"/>
                        <a:pt x="35582" y="81467"/>
                      </a:cubicBezTo>
                      <a:lnTo>
                        <a:pt x="38217" y="84004"/>
                      </a:lnTo>
                      <a:lnTo>
                        <a:pt x="37923" y="94135"/>
                      </a:lnTo>
                      <a:lnTo>
                        <a:pt x="39236" y="94845"/>
                      </a:lnTo>
                      <a:lnTo>
                        <a:pt x="47394" y="89094"/>
                      </a:lnTo>
                      <a:lnTo>
                        <a:pt x="50926" y="89909"/>
                      </a:lnTo>
                      <a:cubicBezTo>
                        <a:pt x="53461" y="90505"/>
                        <a:pt x="56064" y="90765"/>
                        <a:pt x="58667" y="906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solidFill>
                    <a:schemeClr val="accent4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BAB55562-3E22-F2C4-414B-F23830893605}"/>
                    </a:ext>
                  </a:extLst>
                </p:cNvPr>
                <p:cNvSpPr/>
                <p:nvPr/>
              </p:nvSpPr>
              <p:spPr>
                <a:xfrm>
                  <a:off x="6180816" y="4157319"/>
                  <a:ext cx="29847" cy="29843"/>
                </a:xfrm>
                <a:custGeom>
                  <a:avLst/>
                  <a:gdLst>
                    <a:gd name="connsiteX0" fmla="*/ 14912 w 29847"/>
                    <a:gd name="connsiteY0" fmla="*/ 0 h 29843"/>
                    <a:gd name="connsiteX1" fmla="*/ 10613 w 29847"/>
                    <a:gd name="connsiteY1" fmla="*/ 636 h 29843"/>
                    <a:gd name="connsiteX2" fmla="*/ 10613 w 29847"/>
                    <a:gd name="connsiteY2" fmla="*/ 636 h 29843"/>
                    <a:gd name="connsiteX3" fmla="*/ 640 w 29847"/>
                    <a:gd name="connsiteY3" fmla="*/ 19230 h 29843"/>
                    <a:gd name="connsiteX4" fmla="*/ 19235 w 29847"/>
                    <a:gd name="connsiteY4" fmla="*/ 29203 h 29843"/>
                    <a:gd name="connsiteX5" fmla="*/ 29207 w 29847"/>
                    <a:gd name="connsiteY5" fmla="*/ 10609 h 29843"/>
                    <a:gd name="connsiteX6" fmla="*/ 14920 w 29847"/>
                    <a:gd name="connsiteY6" fmla="*/ 0 h 29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847" h="29843">
                      <a:moveTo>
                        <a:pt x="14912" y="0"/>
                      </a:moveTo>
                      <a:cubicBezTo>
                        <a:pt x="13456" y="1"/>
                        <a:pt x="12007" y="215"/>
                        <a:pt x="10613" y="636"/>
                      </a:cubicBezTo>
                      <a:lnTo>
                        <a:pt x="10613" y="636"/>
                      </a:lnTo>
                      <a:cubicBezTo>
                        <a:pt x="2725" y="3017"/>
                        <a:pt x="-1740" y="11342"/>
                        <a:pt x="640" y="19230"/>
                      </a:cubicBezTo>
                      <a:cubicBezTo>
                        <a:pt x="3021" y="27119"/>
                        <a:pt x="11346" y="31583"/>
                        <a:pt x="19235" y="29203"/>
                      </a:cubicBezTo>
                      <a:cubicBezTo>
                        <a:pt x="27123" y="26823"/>
                        <a:pt x="31588" y="18497"/>
                        <a:pt x="29207" y="10609"/>
                      </a:cubicBezTo>
                      <a:cubicBezTo>
                        <a:pt x="27305" y="4309"/>
                        <a:pt x="21501" y="-2"/>
                        <a:pt x="1492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BE60FF7F-DEB3-95C4-3CEF-5B4E41CB4F7B}"/>
                    </a:ext>
                  </a:extLst>
                </p:cNvPr>
                <p:cNvSpPr/>
                <p:nvPr/>
              </p:nvSpPr>
              <p:spPr>
                <a:xfrm>
                  <a:off x="6115052" y="4234503"/>
                  <a:ext cx="116216" cy="116387"/>
                </a:xfrm>
                <a:custGeom>
                  <a:avLst/>
                  <a:gdLst>
                    <a:gd name="connsiteX0" fmla="*/ 64198 w 116216"/>
                    <a:gd name="connsiteY0" fmla="*/ 116388 h 116387"/>
                    <a:gd name="connsiteX1" fmla="*/ 55225 w 116216"/>
                    <a:gd name="connsiteY1" fmla="*/ 106885 h 116387"/>
                    <a:gd name="connsiteX2" fmla="*/ 50999 w 116216"/>
                    <a:gd name="connsiteY2" fmla="*/ 106461 h 116387"/>
                    <a:gd name="connsiteX3" fmla="*/ 40395 w 116216"/>
                    <a:gd name="connsiteY3" fmla="*/ 113965 h 116387"/>
                    <a:gd name="connsiteX4" fmla="*/ 21266 w 116216"/>
                    <a:gd name="connsiteY4" fmla="*/ 103654 h 116387"/>
                    <a:gd name="connsiteX5" fmla="*/ 21747 w 116216"/>
                    <a:gd name="connsiteY5" fmla="*/ 90513 h 116387"/>
                    <a:gd name="connsiteX6" fmla="*/ 19088 w 116216"/>
                    <a:gd name="connsiteY6" fmla="*/ 87250 h 116387"/>
                    <a:gd name="connsiteX7" fmla="*/ 6273 w 116216"/>
                    <a:gd name="connsiteY7" fmla="*/ 85080 h 116387"/>
                    <a:gd name="connsiteX8" fmla="*/ 0 w 116216"/>
                    <a:gd name="connsiteY8" fmla="*/ 64328 h 116387"/>
                    <a:gd name="connsiteX9" fmla="*/ 9495 w 116216"/>
                    <a:gd name="connsiteY9" fmla="*/ 55355 h 116387"/>
                    <a:gd name="connsiteX10" fmla="*/ 9903 w 116216"/>
                    <a:gd name="connsiteY10" fmla="*/ 51171 h 116387"/>
                    <a:gd name="connsiteX11" fmla="*/ 2202 w 116216"/>
                    <a:gd name="connsiteY11" fmla="*/ 40509 h 116387"/>
                    <a:gd name="connsiteX12" fmla="*/ 12619 w 116216"/>
                    <a:gd name="connsiteY12" fmla="*/ 21348 h 116387"/>
                    <a:gd name="connsiteX13" fmla="*/ 25671 w 116216"/>
                    <a:gd name="connsiteY13" fmla="*/ 21739 h 116387"/>
                    <a:gd name="connsiteX14" fmla="*/ 28991 w 116216"/>
                    <a:gd name="connsiteY14" fmla="*/ 19072 h 116387"/>
                    <a:gd name="connsiteX15" fmla="*/ 31218 w 116216"/>
                    <a:gd name="connsiteY15" fmla="*/ 6273 h 116387"/>
                    <a:gd name="connsiteX16" fmla="*/ 51921 w 116216"/>
                    <a:gd name="connsiteY16" fmla="*/ 0 h 116387"/>
                    <a:gd name="connsiteX17" fmla="*/ 60853 w 116216"/>
                    <a:gd name="connsiteY17" fmla="*/ 9430 h 116387"/>
                    <a:gd name="connsiteX18" fmla="*/ 65095 w 116216"/>
                    <a:gd name="connsiteY18" fmla="*/ 9854 h 116387"/>
                    <a:gd name="connsiteX19" fmla="*/ 75748 w 116216"/>
                    <a:gd name="connsiteY19" fmla="*/ 2382 h 116387"/>
                    <a:gd name="connsiteX20" fmla="*/ 94836 w 116216"/>
                    <a:gd name="connsiteY20" fmla="*/ 12660 h 116387"/>
                    <a:gd name="connsiteX21" fmla="*/ 94445 w 116216"/>
                    <a:gd name="connsiteY21" fmla="*/ 25712 h 116387"/>
                    <a:gd name="connsiteX22" fmla="*/ 97112 w 116216"/>
                    <a:gd name="connsiteY22" fmla="*/ 28975 h 116387"/>
                    <a:gd name="connsiteX23" fmla="*/ 109944 w 116216"/>
                    <a:gd name="connsiteY23" fmla="*/ 31144 h 116387"/>
                    <a:gd name="connsiteX24" fmla="*/ 116217 w 116216"/>
                    <a:gd name="connsiteY24" fmla="*/ 51905 h 116387"/>
                    <a:gd name="connsiteX25" fmla="*/ 106697 w 116216"/>
                    <a:gd name="connsiteY25" fmla="*/ 60878 h 116387"/>
                    <a:gd name="connsiteX26" fmla="*/ 106232 w 116216"/>
                    <a:gd name="connsiteY26" fmla="*/ 65234 h 116387"/>
                    <a:gd name="connsiteX27" fmla="*/ 113712 w 116216"/>
                    <a:gd name="connsiteY27" fmla="*/ 75838 h 116387"/>
                    <a:gd name="connsiteX28" fmla="*/ 103434 w 116216"/>
                    <a:gd name="connsiteY28" fmla="*/ 94951 h 116387"/>
                    <a:gd name="connsiteX29" fmla="*/ 90440 w 116216"/>
                    <a:gd name="connsiteY29" fmla="*/ 94559 h 116387"/>
                    <a:gd name="connsiteX30" fmla="*/ 87128 w 116216"/>
                    <a:gd name="connsiteY30" fmla="*/ 97275 h 116387"/>
                    <a:gd name="connsiteX31" fmla="*/ 84893 w 116216"/>
                    <a:gd name="connsiteY31" fmla="*/ 110123 h 116387"/>
                    <a:gd name="connsiteX32" fmla="*/ 62289 w 116216"/>
                    <a:gd name="connsiteY32" fmla="*/ 90554 h 116387"/>
                    <a:gd name="connsiteX33" fmla="*/ 69141 w 116216"/>
                    <a:gd name="connsiteY33" fmla="*/ 97838 h 116387"/>
                    <a:gd name="connsiteX34" fmla="*/ 70560 w 116216"/>
                    <a:gd name="connsiteY34" fmla="*/ 97406 h 116387"/>
                    <a:gd name="connsiteX35" fmla="*/ 72273 w 116216"/>
                    <a:gd name="connsiteY35" fmla="*/ 87536 h 116387"/>
                    <a:gd name="connsiteX36" fmla="*/ 75332 w 116216"/>
                    <a:gd name="connsiteY36" fmla="*/ 85602 h 116387"/>
                    <a:gd name="connsiteX37" fmla="*/ 81377 w 116216"/>
                    <a:gd name="connsiteY37" fmla="*/ 80651 h 116387"/>
                    <a:gd name="connsiteX38" fmla="*/ 83889 w 116216"/>
                    <a:gd name="connsiteY38" fmla="*/ 78024 h 116387"/>
                    <a:gd name="connsiteX39" fmla="*/ 93866 w 116216"/>
                    <a:gd name="connsiteY39" fmla="*/ 78326 h 116387"/>
                    <a:gd name="connsiteX40" fmla="*/ 94584 w 116216"/>
                    <a:gd name="connsiteY40" fmla="*/ 76988 h 116387"/>
                    <a:gd name="connsiteX41" fmla="*/ 88808 w 116216"/>
                    <a:gd name="connsiteY41" fmla="*/ 68831 h 116387"/>
                    <a:gd name="connsiteX42" fmla="*/ 89624 w 116216"/>
                    <a:gd name="connsiteY42" fmla="*/ 65250 h 116387"/>
                    <a:gd name="connsiteX43" fmla="*/ 90440 w 116216"/>
                    <a:gd name="connsiteY43" fmla="*/ 57411 h 116387"/>
                    <a:gd name="connsiteX44" fmla="*/ 90383 w 116216"/>
                    <a:gd name="connsiteY44" fmla="*/ 53814 h 116387"/>
                    <a:gd name="connsiteX45" fmla="*/ 97643 w 116216"/>
                    <a:gd name="connsiteY45" fmla="*/ 46978 h 116387"/>
                    <a:gd name="connsiteX46" fmla="*/ 97218 w 116216"/>
                    <a:gd name="connsiteY46" fmla="*/ 45567 h 116387"/>
                    <a:gd name="connsiteX47" fmla="*/ 87348 w 116216"/>
                    <a:gd name="connsiteY47" fmla="*/ 43935 h 116387"/>
                    <a:gd name="connsiteX48" fmla="*/ 85407 w 116216"/>
                    <a:gd name="connsiteY48" fmla="*/ 40811 h 116387"/>
                    <a:gd name="connsiteX49" fmla="*/ 80512 w 116216"/>
                    <a:gd name="connsiteY49" fmla="*/ 34791 h 116387"/>
                    <a:gd name="connsiteX50" fmla="*/ 77902 w 116216"/>
                    <a:gd name="connsiteY50" fmla="*/ 32278 h 116387"/>
                    <a:gd name="connsiteX51" fmla="*/ 78204 w 116216"/>
                    <a:gd name="connsiteY51" fmla="*/ 22245 h 116387"/>
                    <a:gd name="connsiteX52" fmla="*/ 76858 w 116216"/>
                    <a:gd name="connsiteY52" fmla="*/ 21519 h 116387"/>
                    <a:gd name="connsiteX53" fmla="*/ 68701 w 116216"/>
                    <a:gd name="connsiteY53" fmla="*/ 27229 h 116387"/>
                    <a:gd name="connsiteX54" fmla="*/ 65185 w 116216"/>
                    <a:gd name="connsiteY54" fmla="*/ 26413 h 116387"/>
                    <a:gd name="connsiteX55" fmla="*/ 57435 w 116216"/>
                    <a:gd name="connsiteY55" fmla="*/ 25638 h 116387"/>
                    <a:gd name="connsiteX56" fmla="*/ 53822 w 116216"/>
                    <a:gd name="connsiteY56" fmla="*/ 25712 h 116387"/>
                    <a:gd name="connsiteX57" fmla="*/ 46994 w 116216"/>
                    <a:gd name="connsiteY57" fmla="*/ 18493 h 116387"/>
                    <a:gd name="connsiteX58" fmla="*/ 45550 w 116216"/>
                    <a:gd name="connsiteY58" fmla="*/ 18933 h 116387"/>
                    <a:gd name="connsiteX59" fmla="*/ 43829 w 116216"/>
                    <a:gd name="connsiteY59" fmla="*/ 28844 h 116387"/>
                    <a:gd name="connsiteX60" fmla="*/ 40713 w 116216"/>
                    <a:gd name="connsiteY60" fmla="*/ 30777 h 116387"/>
                    <a:gd name="connsiteX61" fmla="*/ 34619 w 116216"/>
                    <a:gd name="connsiteY61" fmla="*/ 35672 h 116387"/>
                    <a:gd name="connsiteX62" fmla="*/ 32115 w 116216"/>
                    <a:gd name="connsiteY62" fmla="*/ 38225 h 116387"/>
                    <a:gd name="connsiteX63" fmla="*/ 22171 w 116216"/>
                    <a:gd name="connsiteY63" fmla="*/ 37931 h 116387"/>
                    <a:gd name="connsiteX64" fmla="*/ 21413 w 116216"/>
                    <a:gd name="connsiteY64" fmla="*/ 39310 h 116387"/>
                    <a:gd name="connsiteX65" fmla="*/ 27229 w 116216"/>
                    <a:gd name="connsiteY65" fmla="*/ 47467 h 116387"/>
                    <a:gd name="connsiteX66" fmla="*/ 26413 w 116216"/>
                    <a:gd name="connsiteY66" fmla="*/ 51007 h 116387"/>
                    <a:gd name="connsiteX67" fmla="*/ 25646 w 116216"/>
                    <a:gd name="connsiteY67" fmla="*/ 58773 h 116387"/>
                    <a:gd name="connsiteX68" fmla="*/ 25736 w 116216"/>
                    <a:gd name="connsiteY68" fmla="*/ 62403 h 116387"/>
                    <a:gd name="connsiteX69" fmla="*/ 18452 w 116216"/>
                    <a:gd name="connsiteY69" fmla="*/ 69272 h 116387"/>
                    <a:gd name="connsiteX70" fmla="*/ 18876 w 116216"/>
                    <a:gd name="connsiteY70" fmla="*/ 70675 h 116387"/>
                    <a:gd name="connsiteX71" fmla="*/ 28730 w 116216"/>
                    <a:gd name="connsiteY71" fmla="*/ 72306 h 116387"/>
                    <a:gd name="connsiteX72" fmla="*/ 30679 w 116216"/>
                    <a:gd name="connsiteY72" fmla="*/ 75398 h 116387"/>
                    <a:gd name="connsiteX73" fmla="*/ 35574 w 116216"/>
                    <a:gd name="connsiteY73" fmla="*/ 81418 h 116387"/>
                    <a:gd name="connsiteX74" fmla="*/ 38209 w 116216"/>
                    <a:gd name="connsiteY74" fmla="*/ 83955 h 116387"/>
                    <a:gd name="connsiteX75" fmla="*/ 37842 w 116216"/>
                    <a:gd name="connsiteY75" fmla="*/ 94053 h 116387"/>
                    <a:gd name="connsiteX76" fmla="*/ 39147 w 116216"/>
                    <a:gd name="connsiteY76" fmla="*/ 94755 h 116387"/>
                    <a:gd name="connsiteX77" fmla="*/ 47304 w 116216"/>
                    <a:gd name="connsiteY77" fmla="*/ 89045 h 116387"/>
                    <a:gd name="connsiteX78" fmla="*/ 50836 w 116216"/>
                    <a:gd name="connsiteY78" fmla="*/ 89860 h 116387"/>
                    <a:gd name="connsiteX79" fmla="*/ 58577 w 116216"/>
                    <a:gd name="connsiteY79" fmla="*/ 90635 h 116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</a:cxnLst>
                  <a:rect l="l" t="t" r="r" b="b"/>
                  <a:pathLst>
                    <a:path w="116216" h="116387">
                      <a:moveTo>
                        <a:pt x="64198" y="116388"/>
                      </a:moveTo>
                      <a:lnTo>
                        <a:pt x="55225" y="106885"/>
                      </a:lnTo>
                      <a:cubicBezTo>
                        <a:pt x="53814" y="106803"/>
                        <a:pt x="52402" y="106664"/>
                        <a:pt x="50999" y="106461"/>
                      </a:cubicBezTo>
                      <a:lnTo>
                        <a:pt x="40395" y="113965"/>
                      </a:lnTo>
                      <a:lnTo>
                        <a:pt x="21266" y="103654"/>
                      </a:lnTo>
                      <a:lnTo>
                        <a:pt x="21747" y="90513"/>
                      </a:lnTo>
                      <a:cubicBezTo>
                        <a:pt x="20809" y="89469"/>
                        <a:pt x="19928" y="88376"/>
                        <a:pt x="19088" y="87250"/>
                      </a:cubicBezTo>
                      <a:lnTo>
                        <a:pt x="6273" y="85080"/>
                      </a:lnTo>
                      <a:lnTo>
                        <a:pt x="0" y="64328"/>
                      </a:lnTo>
                      <a:lnTo>
                        <a:pt x="9495" y="55355"/>
                      </a:lnTo>
                      <a:cubicBezTo>
                        <a:pt x="9568" y="53952"/>
                        <a:pt x="9707" y="52557"/>
                        <a:pt x="9903" y="51171"/>
                      </a:cubicBezTo>
                      <a:lnTo>
                        <a:pt x="2202" y="40509"/>
                      </a:lnTo>
                      <a:lnTo>
                        <a:pt x="12619" y="21348"/>
                      </a:lnTo>
                      <a:lnTo>
                        <a:pt x="25671" y="21739"/>
                      </a:lnTo>
                      <a:cubicBezTo>
                        <a:pt x="26731" y="20801"/>
                        <a:pt x="27849" y="19912"/>
                        <a:pt x="28991" y="19072"/>
                      </a:cubicBezTo>
                      <a:lnTo>
                        <a:pt x="31218" y="6273"/>
                      </a:lnTo>
                      <a:lnTo>
                        <a:pt x="51921" y="0"/>
                      </a:lnTo>
                      <a:lnTo>
                        <a:pt x="60853" y="9430"/>
                      </a:lnTo>
                      <a:cubicBezTo>
                        <a:pt x="62273" y="9511"/>
                        <a:pt x="63684" y="9658"/>
                        <a:pt x="65095" y="9854"/>
                      </a:cubicBezTo>
                      <a:lnTo>
                        <a:pt x="75748" y="2382"/>
                      </a:lnTo>
                      <a:lnTo>
                        <a:pt x="94836" y="12660"/>
                      </a:lnTo>
                      <a:lnTo>
                        <a:pt x="94445" y="25712"/>
                      </a:lnTo>
                      <a:cubicBezTo>
                        <a:pt x="95385" y="26766"/>
                        <a:pt x="96275" y="27855"/>
                        <a:pt x="97112" y="28975"/>
                      </a:cubicBezTo>
                      <a:lnTo>
                        <a:pt x="109944" y="31144"/>
                      </a:lnTo>
                      <a:lnTo>
                        <a:pt x="116217" y="51905"/>
                      </a:lnTo>
                      <a:lnTo>
                        <a:pt x="106697" y="60878"/>
                      </a:lnTo>
                      <a:cubicBezTo>
                        <a:pt x="106605" y="62340"/>
                        <a:pt x="106450" y="63792"/>
                        <a:pt x="106232" y="65234"/>
                      </a:cubicBezTo>
                      <a:lnTo>
                        <a:pt x="113712" y="75838"/>
                      </a:lnTo>
                      <a:lnTo>
                        <a:pt x="103434" y="94951"/>
                      </a:lnTo>
                      <a:lnTo>
                        <a:pt x="90440" y="94559"/>
                      </a:lnTo>
                      <a:cubicBezTo>
                        <a:pt x="89379" y="95513"/>
                        <a:pt x="88270" y="96419"/>
                        <a:pt x="87128" y="97275"/>
                      </a:cubicBezTo>
                      <a:lnTo>
                        <a:pt x="84893" y="110123"/>
                      </a:lnTo>
                      <a:close/>
                      <a:moveTo>
                        <a:pt x="62289" y="90554"/>
                      </a:moveTo>
                      <a:lnTo>
                        <a:pt x="69141" y="97838"/>
                      </a:lnTo>
                      <a:lnTo>
                        <a:pt x="70560" y="97406"/>
                      </a:lnTo>
                      <a:lnTo>
                        <a:pt x="72273" y="87536"/>
                      </a:lnTo>
                      <a:lnTo>
                        <a:pt x="75332" y="85602"/>
                      </a:lnTo>
                      <a:cubicBezTo>
                        <a:pt x="77541" y="84203"/>
                        <a:pt x="79570" y="82540"/>
                        <a:pt x="81377" y="80651"/>
                      </a:cubicBezTo>
                      <a:lnTo>
                        <a:pt x="83889" y="78024"/>
                      </a:lnTo>
                      <a:lnTo>
                        <a:pt x="93866" y="78326"/>
                      </a:lnTo>
                      <a:lnTo>
                        <a:pt x="94584" y="76988"/>
                      </a:lnTo>
                      <a:lnTo>
                        <a:pt x="88808" y="68831"/>
                      </a:lnTo>
                      <a:lnTo>
                        <a:pt x="89624" y="65250"/>
                      </a:lnTo>
                      <a:cubicBezTo>
                        <a:pt x="90218" y="62680"/>
                        <a:pt x="90492" y="60047"/>
                        <a:pt x="90440" y="57411"/>
                      </a:cubicBezTo>
                      <a:lnTo>
                        <a:pt x="90383" y="53814"/>
                      </a:lnTo>
                      <a:lnTo>
                        <a:pt x="97643" y="46978"/>
                      </a:lnTo>
                      <a:lnTo>
                        <a:pt x="97218" y="45567"/>
                      </a:lnTo>
                      <a:lnTo>
                        <a:pt x="87348" y="43935"/>
                      </a:lnTo>
                      <a:lnTo>
                        <a:pt x="85407" y="40811"/>
                      </a:lnTo>
                      <a:cubicBezTo>
                        <a:pt x="84030" y="38609"/>
                        <a:pt x="82387" y="36587"/>
                        <a:pt x="80512" y="34791"/>
                      </a:cubicBezTo>
                      <a:lnTo>
                        <a:pt x="77902" y="32278"/>
                      </a:lnTo>
                      <a:lnTo>
                        <a:pt x="78204" y="22245"/>
                      </a:lnTo>
                      <a:lnTo>
                        <a:pt x="76858" y="21519"/>
                      </a:lnTo>
                      <a:lnTo>
                        <a:pt x="68701" y="27229"/>
                      </a:lnTo>
                      <a:lnTo>
                        <a:pt x="65185" y="26413"/>
                      </a:lnTo>
                      <a:cubicBezTo>
                        <a:pt x="62646" y="25820"/>
                        <a:pt x="60041" y="25560"/>
                        <a:pt x="57435" y="25638"/>
                      </a:cubicBezTo>
                      <a:lnTo>
                        <a:pt x="53822" y="25712"/>
                      </a:lnTo>
                      <a:lnTo>
                        <a:pt x="46994" y="18493"/>
                      </a:lnTo>
                      <a:lnTo>
                        <a:pt x="45550" y="18933"/>
                      </a:lnTo>
                      <a:lnTo>
                        <a:pt x="43829" y="28844"/>
                      </a:lnTo>
                      <a:lnTo>
                        <a:pt x="40713" y="30777"/>
                      </a:lnTo>
                      <a:cubicBezTo>
                        <a:pt x="38491" y="32155"/>
                        <a:pt x="36444" y="33799"/>
                        <a:pt x="34619" y="35672"/>
                      </a:cubicBezTo>
                      <a:lnTo>
                        <a:pt x="32115" y="38225"/>
                      </a:lnTo>
                      <a:lnTo>
                        <a:pt x="22171" y="37931"/>
                      </a:lnTo>
                      <a:lnTo>
                        <a:pt x="21413" y="39310"/>
                      </a:lnTo>
                      <a:lnTo>
                        <a:pt x="27229" y="47467"/>
                      </a:lnTo>
                      <a:lnTo>
                        <a:pt x="26413" y="51007"/>
                      </a:lnTo>
                      <a:cubicBezTo>
                        <a:pt x="25853" y="53557"/>
                        <a:pt x="25595" y="56164"/>
                        <a:pt x="25646" y="58773"/>
                      </a:cubicBezTo>
                      <a:lnTo>
                        <a:pt x="25736" y="62403"/>
                      </a:lnTo>
                      <a:lnTo>
                        <a:pt x="18452" y="69272"/>
                      </a:lnTo>
                      <a:lnTo>
                        <a:pt x="18876" y="70675"/>
                      </a:lnTo>
                      <a:lnTo>
                        <a:pt x="28730" y="72306"/>
                      </a:lnTo>
                      <a:lnTo>
                        <a:pt x="30679" y="75398"/>
                      </a:lnTo>
                      <a:cubicBezTo>
                        <a:pt x="32060" y="77596"/>
                        <a:pt x="33703" y="79618"/>
                        <a:pt x="35574" y="81418"/>
                      </a:cubicBezTo>
                      <a:lnTo>
                        <a:pt x="38209" y="83955"/>
                      </a:lnTo>
                      <a:lnTo>
                        <a:pt x="37842" y="94053"/>
                      </a:lnTo>
                      <a:lnTo>
                        <a:pt x="39147" y="94755"/>
                      </a:lnTo>
                      <a:lnTo>
                        <a:pt x="47304" y="89045"/>
                      </a:lnTo>
                      <a:lnTo>
                        <a:pt x="50836" y="89860"/>
                      </a:lnTo>
                      <a:cubicBezTo>
                        <a:pt x="53371" y="90463"/>
                        <a:pt x="55974" y="90724"/>
                        <a:pt x="58577" y="906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solidFill>
                    <a:schemeClr val="accent4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8E2EC4B-0885-0F3A-9008-2E50898F72CA}"/>
                    </a:ext>
                  </a:extLst>
                </p:cNvPr>
                <p:cNvSpPr/>
                <p:nvPr/>
              </p:nvSpPr>
              <p:spPr>
                <a:xfrm>
                  <a:off x="6158284" y="4277728"/>
                  <a:ext cx="29798" cy="29794"/>
                </a:xfrm>
                <a:custGeom>
                  <a:avLst/>
                  <a:gdLst>
                    <a:gd name="connsiteX0" fmla="*/ 14864 w 29798"/>
                    <a:gd name="connsiteY0" fmla="*/ 8 h 29794"/>
                    <a:gd name="connsiteX1" fmla="*/ 10565 w 29798"/>
                    <a:gd name="connsiteY1" fmla="*/ 644 h 29794"/>
                    <a:gd name="connsiteX2" fmla="*/ 10565 w 29798"/>
                    <a:gd name="connsiteY2" fmla="*/ 644 h 29794"/>
                    <a:gd name="connsiteX3" fmla="*/ 648 w 29798"/>
                    <a:gd name="connsiteY3" fmla="*/ 19229 h 29794"/>
                    <a:gd name="connsiteX4" fmla="*/ 19233 w 29798"/>
                    <a:gd name="connsiteY4" fmla="*/ 29146 h 29794"/>
                    <a:gd name="connsiteX5" fmla="*/ 29150 w 29798"/>
                    <a:gd name="connsiteY5" fmla="*/ 10561 h 29794"/>
                    <a:gd name="connsiteX6" fmla="*/ 14872 w 29798"/>
                    <a:gd name="connsiteY6" fmla="*/ 0 h 297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798" h="29794">
                      <a:moveTo>
                        <a:pt x="14864" y="8"/>
                      </a:moveTo>
                      <a:cubicBezTo>
                        <a:pt x="13408" y="13"/>
                        <a:pt x="11960" y="227"/>
                        <a:pt x="10565" y="644"/>
                      </a:cubicBezTo>
                      <a:lnTo>
                        <a:pt x="10565" y="644"/>
                      </a:lnTo>
                      <a:cubicBezTo>
                        <a:pt x="2695" y="3038"/>
                        <a:pt x="-1745" y="11359"/>
                        <a:pt x="648" y="19229"/>
                      </a:cubicBezTo>
                      <a:cubicBezTo>
                        <a:pt x="3042" y="27099"/>
                        <a:pt x="11363" y="31539"/>
                        <a:pt x="19233" y="29146"/>
                      </a:cubicBezTo>
                      <a:cubicBezTo>
                        <a:pt x="27103" y="26753"/>
                        <a:pt x="31543" y="18431"/>
                        <a:pt x="29150" y="10561"/>
                      </a:cubicBezTo>
                      <a:cubicBezTo>
                        <a:pt x="27239" y="4279"/>
                        <a:pt x="21439" y="-12"/>
                        <a:pt x="1487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13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EC3A26-CA15-8C55-6F01-2F60B195B929}"/>
              </a:ext>
            </a:extLst>
          </p:cNvPr>
          <p:cNvSpPr txBox="1">
            <a:spLocks/>
          </p:cNvSpPr>
          <p:nvPr/>
        </p:nvSpPr>
        <p:spPr>
          <a:xfrm>
            <a:off x="5087272" y="2707238"/>
            <a:ext cx="5658207" cy="1554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ahnschrift SemiBold SemiConden" panose="020B0502040204020203" pitchFamily="34" charset="0"/>
              </a:rPr>
              <a:t>Thank you </a:t>
            </a:r>
          </a:p>
          <a:p>
            <a:pPr algn="ctr"/>
            <a:r>
              <a:rPr lang="en-US" dirty="0">
                <a:latin typeface="Bahnschrift SemiBold SemiConden" panose="020B0502040204020203" pitchFamily="34" charset="0"/>
              </a:rPr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743620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199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SemiBold SemiConden</vt:lpstr>
      <vt:lpstr>Calibri</vt:lpstr>
      <vt:lpstr>Calibri Light</vt:lpstr>
      <vt:lpstr>Office Theme</vt:lpstr>
      <vt:lpstr>Race Car Evolution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Bridgestone India Pvt.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AI &amp; ML</dc:title>
  <dc:creator>Sudershan S Gusain</dc:creator>
  <cp:lastModifiedBy>Shubham Gusain</cp:lastModifiedBy>
  <cp:revision>5</cp:revision>
  <dcterms:created xsi:type="dcterms:W3CDTF">2023-04-22T02:46:15Z</dcterms:created>
  <dcterms:modified xsi:type="dcterms:W3CDTF">2023-05-10T18:07:01Z</dcterms:modified>
</cp:coreProperties>
</file>