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9" r:id="rId2"/>
    <p:sldMasterId id="2147483701" r:id="rId3"/>
    <p:sldMasterId id="2147483713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8" r:id="rId10"/>
    <p:sldId id="261" r:id="rId11"/>
    <p:sldId id="267" r:id="rId12"/>
    <p:sldId id="269" r:id="rId13"/>
    <p:sldId id="271" r:id="rId14"/>
    <p:sldId id="263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0867-AEA1-4AA7-8F28-25910CFA7A50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2F00-A773-435F-981C-E064786A0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96C6-669F-4193-B193-CD37DF6FE5D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B57-7B52-494B-B0A9-7D3FE7D30D7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E9FD-881D-4B75-AEBD-E0AFDFAE693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35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9FD5-1A82-419C-BD58-9EB1F99B661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0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9D3-31DB-46CA-A51F-81C65BEBC13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96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D9BC-C878-4615-B930-D5ADE6DA3AD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30DD-C721-45C7-9187-0F0FCCB1EE99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30E3-6514-4E1B-8316-52C9320D7345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684-2018-B48A-1440-57B57FF6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383F2-C4C9-EEFF-6CE8-AA510E8E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30A1-C794-ECC0-AD8C-C92C186E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CC7-ACF9-4E09-9CAA-E1D15FECE285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F91E-E211-5044-FFFB-22600E00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45AE-22E0-3570-7C68-EE4EA273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9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2C-C6E9-2B81-C393-AAF47279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7E5D-04EC-3D56-4095-4EBBFAA7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2727-1278-0F80-4D1B-C1890F1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83C-7AC2-41D0-915C-86D70FE5443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F363-DB58-0278-C32E-95C280E0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111-A9B9-929A-488F-763CD5BC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2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532-24E1-CD32-A17E-9A924627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0B234-2659-7E35-B04A-8A35B00E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25BB-A74E-1050-DCBC-4111346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5E4F-DF34-4C44-88DD-68F3B70516EE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BACE-5EB6-120E-C13C-8A8407A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8636-67DA-210C-3D38-181CCBED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20F8-FC1C-4F5E-B730-D2E51970196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7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F11B-0427-6893-E7C9-27969A3F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716-FD48-EDFB-48DF-491E44D5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A4576-C8E8-E4B4-8553-D4CBB717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C036-27E1-96A7-FBFE-A73530BD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A2D4-D30E-4D58-A800-735609A8926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0450-3E48-0D9C-81DE-249C25DB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95CE-F2F7-C404-872D-07D35816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8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FFAD-69B3-1B3A-47D6-D36747D5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70FA-4F9D-A16D-EA77-6B444A84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A54C-C660-D212-717F-1DF00801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1D515-A7FD-378E-A9BE-654E094FA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57408-FDB1-90EB-37DC-5E50DBDA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A97A6-A4AE-9637-8C0E-446C0225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0234-2ED8-48D0-8033-458E5559EFA4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D899-2480-34F6-C09B-746E4A9F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FE57-3DB3-85AC-138E-C294D87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8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CDF1-C16B-2F32-0D48-6DEFC7F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3E7-31CD-C3FA-6694-BE390CA8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C2CD-793F-46BD-8B02-3E65D398BE55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C9B49-BB89-FC0A-941B-27D840E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29DA3-1699-6B4D-EFEF-6BF8B53E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2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03A6A-EA3E-050D-F821-1E89F6A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85CB-FF5D-4AEF-952E-320F18B0F76B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230C0-34ED-3315-188E-FB551901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4864-2ECC-BB22-C763-92DEA90C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0F9-C26B-4B07-7592-501B9223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38E2-C720-D647-E3DA-39D18794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4E43-1D7C-DB60-6127-A1B7A8DD4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1065-94B8-10BF-37EF-D7D29612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605D-C28D-4253-B0ED-5224CC8D076E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8043-1550-A6CF-C22C-A5E9EE8A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D3A3-6C72-C01D-D575-FA2E6CAB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8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129-A420-3BFF-8EFF-58C3F319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2313F-306B-C74C-09B5-164510627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6905-6F6C-3455-16AD-715ABE2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D559-5779-CA85-5569-06F3790F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6113-6A05-4E44-B23E-B4F4EDC2A466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3A6FB-2136-3048-7431-F2CF4FA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8C9C-8F8C-89E4-B826-A9783C07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5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79B-01EA-64AA-75D9-BF8DB4F3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BA54-FDAA-D9C9-6A26-29B57A81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03FA-3C70-B8C1-BDE2-B7187DF8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281-8D6A-466A-B9DC-20414B20B69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3AD0-A6D5-5262-1E15-F9568776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0E37-3615-F8A7-75CA-2B90E30C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8602-B937-A3D3-E462-500862D6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23D2-4BB5-0D1D-A2B1-380DF2A3B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08A4-7129-5494-CE14-83C09C80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610B-0644-4E38-9710-E99CF17D2A75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91E4-F646-77F2-4C26-B1CD297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07F-5388-DCA7-F19D-E9C3F64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8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684-2018-B48A-1440-57B57FF6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383F2-C4C9-EEFF-6CE8-AA510E8E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30A1-C794-ECC0-AD8C-C92C186E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B2E0-CB2E-4255-9718-4BADFAD700A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F91E-E211-5044-FFFB-22600E00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45AE-22E0-3570-7C68-EE4EA273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9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2C-C6E9-2B81-C393-AAF47279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7E5D-04EC-3D56-4095-4EBBFAA7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2727-1278-0F80-4D1B-C1890F1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E92E-17C2-438F-BD29-2EA0CEAD2FE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F363-DB58-0278-C32E-95C280E0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111-A9B9-929A-488F-763CD5BC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451E-574E-414B-908F-E16240728BD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49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532-24E1-CD32-A17E-9A924627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0B234-2659-7E35-B04A-8A35B00E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25BB-A74E-1050-DCBC-4111346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9969-C8BD-4AC4-9680-70BDA76F0A0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BACE-5EB6-120E-C13C-8A8407A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8636-67DA-210C-3D38-181CCBED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F11B-0427-6893-E7C9-27969A3F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5716-FD48-EDFB-48DF-491E44D5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A4576-C8E8-E4B4-8553-D4CBB717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2C036-27E1-96A7-FBFE-A73530BD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46E2-0E12-4012-9561-5653EAA8E85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0450-3E48-0D9C-81DE-249C25DB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95CE-F2F7-C404-872D-07D35816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4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FFAD-69B3-1B3A-47D6-D36747D5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70FA-4F9D-A16D-EA77-6B444A84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A54C-C660-D212-717F-1DF00801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1D515-A7FD-378E-A9BE-654E094FA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57408-FDB1-90EB-37DC-5E50DBDA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A97A6-A4AE-9637-8C0E-446C0225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9F53-4B94-44D5-AD43-04BA2F8E5FF1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D899-2480-34F6-C09B-746E4A9F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FE57-3DB3-85AC-138E-C294D87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CDF1-C16B-2F32-0D48-6DEFC7F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243E7-31CD-C3FA-6694-BE390CA8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891B-576E-4A74-87CD-109B68724A6B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C9B49-BB89-FC0A-941B-27D840E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29DA3-1699-6B4D-EFEF-6BF8B53E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5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03A6A-EA3E-050D-F821-1E89F6A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945E-5CD2-4B69-89AC-B95D3928FFB9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230C0-34ED-3315-188E-FB551901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4864-2ECC-BB22-C763-92DEA90C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7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0F9-C26B-4B07-7592-501B9223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38E2-C720-D647-E3DA-39D18794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4E43-1D7C-DB60-6127-A1B7A8DD4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1065-94B8-10BF-37EF-D7D29612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468-5B6D-4C29-9444-71BB428FE593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8043-1550-A6CF-C22C-A5E9EE8A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D3A3-6C72-C01D-D575-FA2E6CAB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8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129-A420-3BFF-8EFF-58C3F319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2313F-306B-C74C-09B5-164510627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6905-6F6C-3455-16AD-715ABE2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D559-5779-CA85-5569-06F3790F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FB56-D576-430F-9759-F17E6FFB78BA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3A6FB-2136-3048-7431-F2CF4FA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8C9C-8F8C-89E4-B826-A9783C07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5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79B-01EA-64AA-75D9-BF8DB4F3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BA54-FDAA-D9C9-6A26-29B57A81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03FA-3C70-B8C1-BDE2-B7187DF8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836F-73E9-45BA-B6BB-43BAFAB0049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3AD0-A6D5-5262-1E15-F9568776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0E37-3615-F8A7-75CA-2B90E30C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8602-B937-A3D3-E462-500862D6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23D2-4BB5-0D1D-A2B1-380DF2A3B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08A4-7129-5494-CE14-83C09C80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9B6-E2EC-4249-8E5A-7E013A8B0749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91E4-F646-77F2-4C26-B1CD297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07F-5388-DCA7-F19D-E9C3F64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04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1E6-2865-40C1-A3CA-7CB2B6400F1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5F7-473E-4EB5-B0A8-7EC7C5703DF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3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F39-1317-43E1-B37B-C4201831265E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69A-FFEE-4523-A6DF-715156C4392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4471-DA46-4571-8E94-153D90B9DA8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7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688A-5C4A-41E8-AD8E-B08BCBCA9E81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06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E9FD-C568-4FDD-AD14-1810F2542CBF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7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FE-F113-40BD-A21B-7B541A727061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5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C98A-DA0C-4AFA-9A1D-1D89B9801BE6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7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145B-C683-46E8-87FC-BC50699DFC38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29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DE48-2932-4375-8386-C8CD5608C178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19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C70-3402-42B7-97E5-EB11AAABAD7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9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7C90-5042-48F9-A031-D7AACB006CEE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11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839C-B6D4-4A77-9788-98847797F77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5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816A-3636-40FB-AE04-5088DD7FB3CE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8919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B57-2D47-453A-9828-037E55DAAD0B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1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4919-2E22-44C9-A843-8621923E775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49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16ED-3CF1-49E3-8206-73307C60C20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FC3-BD78-4C4D-B3FD-2EA114050221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BC4-7E80-46F0-8B33-3550848BEF0D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CEB5-2569-4CED-8AA2-953C985E5BDA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D307-FBA6-48FE-94B0-7B0DA3264DE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E97-A369-4947-936A-FEB0F799A35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54D9E-6F31-38E1-B43E-2A9F5D5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448F-8CF6-C1F9-F240-9D9A9A51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526E-F1F9-59E0-0621-955F241F6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2AB5-00EB-457F-BACE-7E2E0727C38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DBFA-CBCE-6469-4B67-5C8B4CE2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A4E3-25C3-2E0B-3978-53CF7B67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54D9E-6F31-38E1-B43E-2A9F5D5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448F-8CF6-C1F9-F240-9D9A9A51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526E-F1F9-59E0-0621-955F241F6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ED25-B1E8-4076-82FD-ABCF143AAB3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DBFA-CBCE-6469-4B67-5C8B4CE2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A4E3-25C3-2E0B-3978-53CF7B67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B1A3-A0F9-4B5F-883D-20913C9BED79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91" y="1658470"/>
            <a:ext cx="6446326" cy="2239965"/>
          </a:xfrm>
        </p:spPr>
        <p:txBody>
          <a:bodyPr>
            <a:noAutofit/>
          </a:bodyPr>
          <a:lstStyle/>
          <a:p>
            <a:pPr algn="ctr"/>
            <a:r>
              <a:rPr sz="4800" dirty="0"/>
              <a:t>Unpaired Face Restoration via </a:t>
            </a:r>
            <a:r>
              <a:rPr lang="en-US" sz="4800" dirty="0"/>
              <a:t>Latent Space Exploration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713" y="4050834"/>
            <a:ext cx="5826719" cy="19913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/>
              <a:t>Presented By:</a:t>
            </a:r>
          </a:p>
          <a:p>
            <a:pPr algn="ctr"/>
            <a:r>
              <a:rPr lang="en-US" sz="2000" dirty="0"/>
              <a:t>Shubham Harsh</a:t>
            </a:r>
          </a:p>
          <a:p>
            <a:pPr algn="ctr"/>
            <a:r>
              <a:rPr lang="en-US" sz="2000" dirty="0"/>
              <a:t>MML2023004</a:t>
            </a:r>
          </a:p>
          <a:p>
            <a:pPr algn="ctr"/>
            <a:r>
              <a:rPr lang="en-US" sz="2000" dirty="0"/>
              <a:t>Under the supervision of:</a:t>
            </a:r>
          </a:p>
          <a:p>
            <a:pPr algn="ctr"/>
            <a:r>
              <a:rPr lang="en-US" sz="2000" dirty="0"/>
              <a:t>Dr. </a:t>
            </a:r>
            <a:r>
              <a:rPr lang="en-US" sz="2000" dirty="0" err="1"/>
              <a:t>Shivram</a:t>
            </a:r>
            <a:r>
              <a:rPr lang="en-US" sz="2000" dirty="0"/>
              <a:t> Dubey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5873-5EA4-D0ED-E4CE-8F1DA0AF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1597-E1D7-07BB-94ED-7F9ADD79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Instance: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CF1B80-3E05-4854-91B3-325768D6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89" y="1780336"/>
            <a:ext cx="7366287" cy="37869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2A49-90BE-1006-9E6D-CC554F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8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Quantitative Results:</a:t>
            </a:r>
          </a:p>
          <a:p>
            <a:r>
              <a:rPr dirty="0"/>
              <a:t>Metrics:</a:t>
            </a:r>
            <a:r>
              <a:rPr lang="en-US" dirty="0"/>
              <a:t> MSE, PSNR</a:t>
            </a:r>
            <a:r>
              <a:rPr dirty="0"/>
              <a:t>, LPIPS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8311F-4802-AE3F-E303-7E92C1C5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6" y="3319886"/>
            <a:ext cx="4858000" cy="781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7DB58-407C-7E2D-405C-DAD6F5EB14D4}"/>
              </a:ext>
            </a:extLst>
          </p:cNvPr>
          <p:cNvSpPr txBox="1"/>
          <p:nvPr/>
        </p:nvSpPr>
        <p:spPr>
          <a:xfrm>
            <a:off x="197223" y="4809559"/>
            <a:ext cx="7351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NimbusRomNo9L-Regu"/>
              </a:rPr>
              <a:t>The LPIPS score of -0.26 indicates that the model is functioning as intended for the task; however, there is room for improvement to achieve the desired performance levels for </a:t>
            </a:r>
            <a:r>
              <a:rPr lang="en-IN" sz="1400" b="0" i="0" u="none" strike="noStrike" baseline="0" dirty="0">
                <a:latin typeface="NimbusRomNo9L-Regu"/>
              </a:rPr>
              <a:t>optimal results.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C101-E58E-E9DE-8653-B6DBBF35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Plan 1: Will to try to make this paper work, complete the implementation</a:t>
            </a:r>
          </a:p>
          <a:p>
            <a:r>
              <a:rPr lang="en-US" dirty="0"/>
              <a:t>Plan 2: Will move to a new model, more apt. for the problem statement.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93DB-BE76-B46D-EB7E-06A9E5B9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48E7-2735-D706-19A0-CDC6C3D1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7B92-81DF-5C29-5F99-4B7ABE0E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48214"/>
            <a:ext cx="6347714" cy="3880773"/>
          </a:xfrm>
        </p:spPr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Gill Sans MT" panose="020B0502020104020203" pitchFamily="34" charset="0"/>
              </a:rPr>
              <a:t>“Dong, </a:t>
            </a:r>
            <a:r>
              <a:rPr lang="en-US" sz="1400" b="0" i="0" u="none" strike="noStrike" baseline="0" dirty="0" err="1">
                <a:latin typeface="Gill Sans MT" panose="020B0502020104020203" pitchFamily="34" charset="0"/>
              </a:rPr>
              <a:t>Yangyi</a:t>
            </a:r>
            <a:r>
              <a:rPr lang="en-US" sz="1400" b="0" i="0" u="none" strike="noStrike" baseline="0" dirty="0">
                <a:latin typeface="Gill Sans MT" panose="020B0502020104020203" pitchFamily="34" charset="0"/>
              </a:rPr>
              <a:t>, et al. "Unpaired Face Restoration via Learnable Cross-Quality Shift." Proceedings of the IEEE/CVF Conference on Computer Vision and Pattern Recognition. 2022.”</a:t>
            </a:r>
          </a:p>
          <a:p>
            <a:r>
              <a:rPr lang="en-IN" sz="1400" dirty="0"/>
              <a:t>Karras, </a:t>
            </a:r>
            <a:r>
              <a:rPr lang="en-IN" sz="1400" dirty="0" err="1"/>
              <a:t>Tero</a:t>
            </a:r>
            <a:r>
              <a:rPr lang="en-IN" sz="1400" dirty="0"/>
              <a:t>, </a:t>
            </a:r>
            <a:r>
              <a:rPr lang="en-IN" sz="1400" dirty="0" err="1"/>
              <a:t>Samuli</a:t>
            </a:r>
            <a:r>
              <a:rPr lang="en-IN" sz="1400" dirty="0"/>
              <a:t> Laine, and Timo Aila. "A style-based generator architecture for generative adversarial networks." Proceedings of the IEEE/CVF conference on computer vision and pattern recognition. 2019.</a:t>
            </a:r>
          </a:p>
          <a:p>
            <a:r>
              <a:rPr lang="en-US" sz="1400" dirty="0"/>
              <a:t>Shen, Yujun, et al. "Interpreting the latent space of </a:t>
            </a:r>
            <a:r>
              <a:rPr lang="en-US" sz="1400" dirty="0" err="1"/>
              <a:t>gans</a:t>
            </a:r>
            <a:r>
              <a:rPr lang="en-US" sz="1400" dirty="0"/>
              <a:t> for semantic face editing." Proceedings of the IEEE/CVF conference on computer vision and pattern recognition. 2020.</a:t>
            </a:r>
          </a:p>
          <a:p>
            <a:r>
              <a:rPr lang="en-US" sz="1400" dirty="0"/>
              <a:t>Karras, </a:t>
            </a:r>
            <a:r>
              <a:rPr lang="en-US" sz="1400" dirty="0" err="1"/>
              <a:t>Tero</a:t>
            </a:r>
            <a:r>
              <a:rPr lang="en-US" sz="1400" dirty="0"/>
              <a:t>. "Progressive Growing of GANs for Improved Quality, Stability, and Variation." </a:t>
            </a:r>
            <a:r>
              <a:rPr lang="en-US" sz="1400" dirty="0" err="1"/>
              <a:t>arXiv</a:t>
            </a:r>
            <a:r>
              <a:rPr lang="en-US" sz="1400" dirty="0"/>
              <a:t> preprint arXiv:1710.10196 (2017).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F2E0-F415-9239-2A04-81830A91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Objective: Restore HQ face images from LQ images with unknown degradations.</a:t>
            </a:r>
          </a:p>
          <a:p>
            <a:r>
              <a:t>• Motivation:</a:t>
            </a:r>
          </a:p>
          <a:p>
            <a:r>
              <a:t>  - Real-world face restoration is challenging due to unseen degradations.</a:t>
            </a:r>
          </a:p>
          <a:p>
            <a:r>
              <a:t>  - Paired data is often unavailable for supervision.</a:t>
            </a:r>
          </a:p>
          <a:p>
            <a:r>
              <a:t>• Key Innovation:</a:t>
            </a:r>
          </a:p>
          <a:p>
            <a:r>
              <a:t>  - Leverages StyleGAN latent space for unpaired restoration via a learnable cross-quality shift.</a:t>
            </a:r>
          </a:p>
          <a:p>
            <a:r>
              <a:t>  - Proposes a two-branch framework to improve fidelity and handle unpaired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0C8E3-60A6-47DB-FCBE-BED2BA46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Paired vs. Unpaired Face Restoration:</a:t>
            </a:r>
          </a:p>
          <a:p>
            <a:r>
              <a:t>  - Paired: Requires aligned HQ and LQ images, limited to known degradation types.</a:t>
            </a:r>
          </a:p>
          <a:p>
            <a:r>
              <a:t>  - Unpaired: No need for paired data, making it robust to unseen degradations.</a:t>
            </a:r>
          </a:p>
          <a:p>
            <a:r>
              <a:t>• StyleGAN Latent Space:</a:t>
            </a:r>
          </a:p>
          <a:p>
            <a:r>
              <a:t>  - HQ and LQ images naturally form separate subspaces.</a:t>
            </a:r>
          </a:p>
          <a:p>
            <a:r>
              <a:t>  - Transforms LQ → HQ via simple vector arithmetic using a learned cross-quality shift.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32DB8-069D-A1CD-7974-13D2EA7E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• Learnable Cross-Quality Shift:</a:t>
            </a:r>
          </a:p>
          <a:p>
            <a:r>
              <a:t>  - A trainable latent-space transformation applied in StyleGAN's W space.</a:t>
            </a:r>
          </a:p>
          <a:p>
            <a:r>
              <a:t>  - Enables direct conversion between LQ and HQ representations.</a:t>
            </a:r>
          </a:p>
          <a:p>
            <a:r>
              <a:t>  - Provides adjustable restoration levels by scaling the shift.</a:t>
            </a:r>
          </a:p>
          <a:p>
            <a:r>
              <a:t>• Two-Branch Framework:</a:t>
            </a:r>
          </a:p>
          <a:p>
            <a:r>
              <a:t>  - HQ Branch: Encodes HQ images and generates reconstructed HQ images.</a:t>
            </a:r>
          </a:p>
          <a:p>
            <a:r>
              <a:t>  - LQ Branch: Encodes LQ images with degradation estimation to map to HQ space.</a:t>
            </a:r>
          </a:p>
          <a:p>
            <a:r>
              <a:t>  - Cycle-Consistency: Ensures input and reconstructed outputs retain the same content.</a:t>
            </a:r>
          </a:p>
          <a:p>
            <a:r>
              <a:t>• Degradation Modeling:</a:t>
            </a:r>
          </a:p>
          <a:p>
            <a:r>
              <a:t>  - Estimates degradations such as blur, noise, and compression directly in latent space.</a:t>
            </a:r>
          </a:p>
          <a:p>
            <a:r>
              <a:t>  - Generates synthetic degraded versions of HQ images to train robustly.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01C9-CA3F-237E-8246-216FD7F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HQ Dataset:</a:t>
            </a:r>
          </a:p>
          <a:p>
            <a:r>
              <a:t>  - FFHQ (Flickr-Faces-HQ): 70,000 high-quality images at 1024×1024 resolution.</a:t>
            </a:r>
          </a:p>
          <a:p>
            <a:r>
              <a:t>  - Preprocessed to align faces and resized to 256×256.</a:t>
            </a:r>
          </a:p>
          <a:p>
            <a:r>
              <a:t>• LQ Dataset:</a:t>
            </a:r>
          </a:p>
          <a:p>
            <a:r>
              <a:t>  - Derived from CelebAHQ.</a:t>
            </a:r>
          </a:p>
          <a:p>
            <a:r>
              <a:t>  - Simulated degradations:</a:t>
            </a:r>
          </a:p>
          <a:p>
            <a:r>
              <a:t>    - Mild: Downsample with Bicubic (factor 8) + JPEG compression (quality 90–95).</a:t>
            </a:r>
          </a:p>
          <a:p>
            <a:r>
              <a:t>    - Moderate: Downsample + Add Gaussian Noise (σ=20–25).</a:t>
            </a:r>
          </a:p>
          <a:p>
            <a:r>
              <a:t>    - Severe: Blur with Gaussian Kernel + Downsample + Gaussian Noise (σ=10–15).</a:t>
            </a:r>
          </a:p>
          <a:p>
            <a:r>
              <a:t>  - Ensures no overlap with FFHQ for unpaired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0150-8AC4-E2E7-F057-51532629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B15E4-FC92-7F13-07AC-E143912B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305"/>
            <a:ext cx="9144000" cy="32453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24A0A-030C-6AE8-327F-D6C57017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Core Components:</a:t>
            </a:r>
          </a:p>
          <a:p>
            <a:r>
              <a:t>  - Encoders: Extract latent codes.</a:t>
            </a:r>
          </a:p>
          <a:p>
            <a:r>
              <a:t>  - StyleGAN: Maps latent codes back to the image space.</a:t>
            </a:r>
          </a:p>
          <a:p>
            <a:r>
              <a:t>  - Discriminators: Ensure outputs resemble LQ and HQ distributions.</a:t>
            </a:r>
          </a:p>
          <a:p>
            <a:r>
              <a:t>• Two-Branch Framework:</a:t>
            </a:r>
          </a:p>
          <a:p>
            <a:r>
              <a:t>  - Upper Branch: Encodes HQ images.</a:t>
            </a:r>
          </a:p>
          <a:p>
            <a:r>
              <a:t>  - Lower Branch: Encodes LQ images and estimates degradations with Edeg.</a:t>
            </a:r>
          </a:p>
          <a:p>
            <a:r>
              <a:t>  - Cycle Consistency: Adds constraints to maintain fidelity.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B647-D6BE-21A5-C903-FE2775B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8481E-EC80-AB6D-63CC-99D1BE1A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9" y="1587470"/>
            <a:ext cx="6230112" cy="3432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89A35-2B47-7D34-52B2-ADDE8115D011}"/>
              </a:ext>
            </a:extLst>
          </p:cNvPr>
          <p:cNvSpPr txBox="1"/>
          <p:nvPr/>
        </p:nvSpPr>
        <p:spPr>
          <a:xfrm>
            <a:off x="1909482" y="5468470"/>
            <a:ext cx="5782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i="0" u="none" strike="noStrike" baseline="0" dirty="0">
                <a:latin typeface="NimbusRomNo9L-Regu"/>
              </a:rPr>
              <a:t>Dong, </a:t>
            </a:r>
            <a:r>
              <a:rPr lang="en-IN" sz="1050" b="0" i="0" u="none" strike="noStrike" baseline="0" dirty="0" err="1">
                <a:latin typeface="NimbusRomNo9L-Regu"/>
              </a:rPr>
              <a:t>Yangyi</a:t>
            </a:r>
            <a:r>
              <a:rPr lang="en-IN" sz="1050" b="0" i="0" u="none" strike="noStrike" baseline="0" dirty="0">
                <a:latin typeface="NimbusRomNo9L-Regu"/>
              </a:rPr>
              <a:t>, et al. ”Unpaired Face Restoration via </a:t>
            </a:r>
            <a:r>
              <a:rPr lang="en-US" sz="1050" b="0" i="0" u="none" strike="noStrike" baseline="0" dirty="0">
                <a:latin typeface="NimbusRomNo9L-Regu"/>
              </a:rPr>
              <a:t>Learnable Cross-Quality Shift.” Proceedings of the</a:t>
            </a:r>
          </a:p>
          <a:p>
            <a:r>
              <a:rPr lang="en-IN" sz="1050" b="0" i="0" u="none" strike="noStrike" baseline="0" dirty="0">
                <a:latin typeface="NimbusRomNo9L-Regu"/>
              </a:rPr>
              <a:t>IEEE/CVF International Conference on Computer Vision, 2023.</a:t>
            </a:r>
            <a:endParaRPr lang="en-IN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D7EEE-52F5-65DA-0254-5660F84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4AEA-B029-8D95-7CEA-E106ED7A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F038-33C6-0447-AF45-C12D61D6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pre-trained encoder for high quality images.</a:t>
            </a:r>
          </a:p>
          <a:p>
            <a:r>
              <a:rPr lang="en-US" dirty="0"/>
              <a:t>Trained a resnet-34 backed encoder for synthetic low-quality images.</a:t>
            </a:r>
          </a:p>
          <a:p>
            <a:r>
              <a:rPr lang="en-US" dirty="0"/>
              <a:t>Pre- training of encoder done for 500 epochs.</a:t>
            </a:r>
          </a:p>
          <a:p>
            <a:r>
              <a:rPr lang="en-US" dirty="0"/>
              <a:t>Training of the whole architecture done for 250 epochs.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FCD5A-82D8-A164-2A5D-BDBE074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20"/>
          <a:stretch/>
        </p:blipFill>
        <p:spPr>
          <a:xfrm>
            <a:off x="1354668" y="3957542"/>
            <a:ext cx="2324229" cy="194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FBE25-E51B-A5A7-2287-EA103FBE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9977"/>
          <a:stretch/>
        </p:blipFill>
        <p:spPr>
          <a:xfrm>
            <a:off x="880274" y="3957542"/>
            <a:ext cx="474394" cy="194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F2FD3D-7394-9134-D401-17B5C7AC55EF}"/>
              </a:ext>
            </a:extLst>
          </p:cNvPr>
          <p:cNvSpPr txBox="1"/>
          <p:nvPr/>
        </p:nvSpPr>
        <p:spPr>
          <a:xfrm>
            <a:off x="628650" y="6011333"/>
            <a:ext cx="312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encoders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619FC-1D5A-AC27-CBCB-48AB7C4E1F3A}"/>
              </a:ext>
            </a:extLst>
          </p:cNvPr>
          <p:cNvSpPr txBox="1"/>
          <p:nvPr/>
        </p:nvSpPr>
        <p:spPr>
          <a:xfrm>
            <a:off x="4653490" y="6005834"/>
            <a:ext cx="312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whole architecture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511EEB-059E-B902-BA7D-77A939BD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891" y="3891827"/>
            <a:ext cx="2597283" cy="20194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8238-DDD1-E34A-A224-1807D2A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8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784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Gill Sans MT</vt:lpstr>
      <vt:lpstr>NimbusRomNo9L-Regu</vt:lpstr>
      <vt:lpstr>Times New Roman</vt:lpstr>
      <vt:lpstr>Trebuchet MS</vt:lpstr>
      <vt:lpstr>Wingdings 3</vt:lpstr>
      <vt:lpstr>Facet</vt:lpstr>
      <vt:lpstr>Office Theme</vt:lpstr>
      <vt:lpstr>1_Office Theme</vt:lpstr>
      <vt:lpstr>Wisp</vt:lpstr>
      <vt:lpstr>Unpaired Face Restoration via Latent Space Exploration</vt:lpstr>
      <vt:lpstr>Introduction</vt:lpstr>
      <vt:lpstr>Key Concepts</vt:lpstr>
      <vt:lpstr>Methodology</vt:lpstr>
      <vt:lpstr>Dataset</vt:lpstr>
      <vt:lpstr>PowerPoint Presentation</vt:lpstr>
      <vt:lpstr>Architecture</vt:lpstr>
      <vt:lpstr>PowerPoint Presentation</vt:lpstr>
      <vt:lpstr>Training:</vt:lpstr>
      <vt:lpstr>Test Instance:</vt:lpstr>
      <vt:lpstr>Experimental Results</vt:lpstr>
      <vt:lpstr>Conclusion</vt:lpstr>
      <vt:lpstr>References: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shubham harsh</dc:creator>
  <cp:keywords/>
  <dc:description>generated using python-pptx</dc:description>
  <cp:lastModifiedBy>Shubham Harsh</cp:lastModifiedBy>
  <cp:revision>11</cp:revision>
  <dcterms:created xsi:type="dcterms:W3CDTF">2013-01-27T09:14:16Z</dcterms:created>
  <dcterms:modified xsi:type="dcterms:W3CDTF">2024-12-04T18:04:08Z</dcterms:modified>
  <cp:category/>
</cp:coreProperties>
</file>