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7689-6330-8345-A980-3D168BD85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ADF67-F353-EF54-E222-EB581C8A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CAD5A-4A70-7928-0977-C39DF6B8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A7E4-6080-49E9-94B6-4CAD2FC284A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570C-AC5B-EF95-2022-FA3EF695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2F7BE-A3D2-D9C4-F851-4DA11D24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51DF-FD81-4D93-92DE-D84F75E0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1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6911-0356-0BC5-A6CE-B97A7211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A2275-96FE-F60B-0FA4-D2D7A1228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B38ED-2D92-39A2-0B1A-FA463D3E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A7E4-6080-49E9-94B6-4CAD2FC284A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88C3F-0CC6-1F9C-B407-02F2497C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B84D-68F7-A287-9C02-258992F4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51DF-FD81-4D93-92DE-D84F75E0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2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B5E64-26FA-5917-F226-3B39195FC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5FED9-0C93-877F-2C19-1BB161284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8A81C-F105-8C43-2C3C-8DA80957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A7E4-6080-49E9-94B6-4CAD2FC284A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F9058-B3C5-1CC5-464B-C9AD9A25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CA4C5-2AB8-C7D2-B06F-5CE42909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51DF-FD81-4D93-92DE-D84F75E0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1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27BB-7AD7-A5B1-1618-CB82733E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269F3-E863-7372-584F-4523E6693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A23ED-D7F7-113E-E3FE-ABB0C4CB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A7E4-6080-49E9-94B6-4CAD2FC284A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3F64-35EB-F43B-5F2A-1D0333A9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1F270-11D7-2C34-FB68-F6B48E94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51DF-FD81-4D93-92DE-D84F75E0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0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EA27-A163-1530-E812-0D55C0A0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1223F-9486-8720-3E39-FB041936C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D5B3B-B085-0CBA-624E-4993AEA0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A7E4-6080-49E9-94B6-4CAD2FC284A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6BD3E-96EF-4FD5-2FC0-98396B80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42965-DFBC-0BC9-8C14-687D1213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51DF-FD81-4D93-92DE-D84F75E0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5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A6FD-C437-C38C-504B-CEA37646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6D83-358A-6EBD-6812-C3A7E7F76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1D640-FE11-E7CD-035F-CC3BC30E8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0BEF4-6BE3-C9C6-D171-E9B0F682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A7E4-6080-49E9-94B6-4CAD2FC284A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774C1-8193-80FD-32E0-82A133A9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6749D-33DA-CA39-E351-7F174215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51DF-FD81-4D93-92DE-D84F75E0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1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3F90-45DA-357B-2183-578E0B80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D709E-53D7-4E79-69C6-B1E410B4B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BD3DC-DB2A-FF3D-D00A-1BCA53E2F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5C911-9A1A-6471-6172-423C62706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1AA91-55F0-2316-573C-46BB07376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51680-2EB2-08AC-B332-38A11059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A7E4-6080-49E9-94B6-4CAD2FC284A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B58B7-2EC3-2771-D2E3-44A4616C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DE47F-56D3-612B-7111-EC398B24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51DF-FD81-4D93-92DE-D84F75E0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1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0DC6-B96A-45C0-5334-12E24E22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CF398-8820-70A3-9ACD-902EBB2A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A7E4-6080-49E9-94B6-4CAD2FC284A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AA1DF-8183-8128-E805-BB3D5820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BFA46-B411-1CF1-B411-AE9AA855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51DF-FD81-4D93-92DE-D84F75E0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0F9B-AA29-0100-663D-EFB4B79C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A7E4-6080-49E9-94B6-4CAD2FC284A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78B4B-31F7-34ED-FC12-875EAE99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49BA7-0A77-7864-9123-170783A8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51DF-FD81-4D93-92DE-D84F75E0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1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255F-4E06-AAA5-EDDB-27B8D5FB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09CBF-3DFA-F47E-4FA0-C3B910F58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73EFC-61C1-1304-31B5-74D5EEE11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CBC0B-956E-3674-9C92-4C9751B9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A7E4-6080-49E9-94B6-4CAD2FC284A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8883C-5A94-FF8D-5361-EE4F1DA5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9C646-0F60-B174-4A4D-6ABA5BB4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51DF-FD81-4D93-92DE-D84F75E0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F191-ADA5-3BCE-F96E-993D9E816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85BAF-590E-57D7-7188-0715A2BAC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938B4-8A6C-CDE3-ED3C-FDF1A4844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7CA71-8E05-3FB9-D53F-88ED02F7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A7E4-6080-49E9-94B6-4CAD2FC284A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5A5F3-B286-A962-0EB1-4899C5EF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2D39A-0B24-8FA1-15C2-6750EBC3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51DF-FD81-4D93-92DE-D84F75E0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6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4B9CF-77AB-3982-82FE-AE19D6CC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4D744-D15E-8E14-46F3-20347AA7C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B45E4-FA55-A4EB-AFF1-0D5E842FA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4A7E4-6080-49E9-94B6-4CAD2FC284A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53740-B772-1E6C-C178-25C2D5B2A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BF7B7-3D15-12F1-237B-0EEFE7887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651DF-FD81-4D93-92DE-D84F75E0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1C19B4-AAD0-42B4-F0DB-7B2A9BAEABD1}"/>
              </a:ext>
            </a:extLst>
          </p:cNvPr>
          <p:cNvSpPr/>
          <p:nvPr/>
        </p:nvSpPr>
        <p:spPr>
          <a:xfrm>
            <a:off x="1612640" y="262876"/>
            <a:ext cx="89667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E-Commerce Data Analysis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478C5-7886-ADB1-7241-DDC7D118A673}"/>
              </a:ext>
            </a:extLst>
          </p:cNvPr>
          <p:cNvSpPr txBox="1"/>
          <p:nvPr/>
        </p:nvSpPr>
        <p:spPr>
          <a:xfrm>
            <a:off x="7244238" y="2641102"/>
            <a:ext cx="45251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Team 3</a:t>
            </a:r>
          </a:p>
          <a:p>
            <a:r>
              <a:rPr lang="en-US" dirty="0"/>
              <a:t>Abbas Furniturewala - NUID 002193272 </a:t>
            </a:r>
          </a:p>
          <a:p>
            <a:r>
              <a:rPr lang="en-US" dirty="0"/>
              <a:t>Harshit Parikh - NUID 001044838 </a:t>
            </a:r>
          </a:p>
          <a:p>
            <a:r>
              <a:rPr lang="en-US" dirty="0"/>
              <a:t>Shrutika Salian - NUID 002142365 </a:t>
            </a:r>
          </a:p>
          <a:p>
            <a:r>
              <a:rPr lang="en-US" dirty="0"/>
              <a:t>Shubham Idekar - NUID 002776415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F96034-443F-1F41-1CF3-A19DF1EC4D13}"/>
              </a:ext>
            </a:extLst>
          </p:cNvPr>
          <p:cNvGrpSpPr/>
          <p:nvPr/>
        </p:nvGrpSpPr>
        <p:grpSpPr>
          <a:xfrm>
            <a:off x="1096921" y="2923175"/>
            <a:ext cx="5257800" cy="3784039"/>
            <a:chOff x="6096000" y="2537526"/>
            <a:chExt cx="5257800" cy="3784039"/>
          </a:xfrm>
        </p:grpSpPr>
        <p:sp>
          <p:nvSpPr>
            <p:cNvPr id="102" name="Freeform 3032">
              <a:extLst>
                <a:ext uri="{FF2B5EF4-FFF2-40B4-BE49-F238E27FC236}">
                  <a16:creationId xmlns:a16="http://schemas.microsoft.com/office/drawing/2014/main" id="{0CA3875F-64B5-9C9F-9474-075502B11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2537526"/>
              <a:ext cx="5257800" cy="3332287"/>
            </a:xfrm>
            <a:custGeom>
              <a:avLst/>
              <a:gdLst>
                <a:gd name="T0" fmla="*/ 3338 w 3338"/>
                <a:gd name="T1" fmla="*/ 1057 h 2115"/>
                <a:gd name="T2" fmla="*/ 2849 w 3338"/>
                <a:gd name="T3" fmla="*/ 1739 h 2115"/>
                <a:gd name="T4" fmla="*/ 489 w 3338"/>
                <a:gd name="T5" fmla="*/ 1739 h 2115"/>
                <a:gd name="T6" fmla="*/ 0 w 3338"/>
                <a:gd name="T7" fmla="*/ 1057 h 2115"/>
                <a:gd name="T8" fmla="*/ 489 w 3338"/>
                <a:gd name="T9" fmla="*/ 376 h 2115"/>
                <a:gd name="T10" fmla="*/ 2849 w 3338"/>
                <a:gd name="T11" fmla="*/ 376 h 2115"/>
                <a:gd name="T12" fmla="*/ 3338 w 3338"/>
                <a:gd name="T13" fmla="*/ 1057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8" h="2115">
                  <a:moveTo>
                    <a:pt x="3338" y="1057"/>
                  </a:moveTo>
                  <a:cubicBezTo>
                    <a:pt x="3338" y="1304"/>
                    <a:pt x="3175" y="1551"/>
                    <a:pt x="2849" y="1739"/>
                  </a:cubicBezTo>
                  <a:cubicBezTo>
                    <a:pt x="2198" y="2115"/>
                    <a:pt x="1141" y="2115"/>
                    <a:pt x="489" y="1739"/>
                  </a:cubicBezTo>
                  <a:cubicBezTo>
                    <a:pt x="163" y="1551"/>
                    <a:pt x="0" y="1304"/>
                    <a:pt x="0" y="1057"/>
                  </a:cubicBezTo>
                  <a:cubicBezTo>
                    <a:pt x="0" y="811"/>
                    <a:pt x="163" y="564"/>
                    <a:pt x="489" y="376"/>
                  </a:cubicBezTo>
                  <a:cubicBezTo>
                    <a:pt x="1141" y="0"/>
                    <a:pt x="2198" y="0"/>
                    <a:pt x="2849" y="376"/>
                  </a:cubicBezTo>
                  <a:cubicBezTo>
                    <a:pt x="3175" y="564"/>
                    <a:pt x="3338" y="811"/>
                    <a:pt x="3338" y="1057"/>
                  </a:cubicBezTo>
                </a:path>
              </a:pathLst>
            </a:custGeom>
            <a:gradFill>
              <a:gsLst>
                <a:gs pos="90000">
                  <a:schemeClr val="accent4">
                    <a:lumMod val="20000"/>
                    <a:lumOff val="80000"/>
                  </a:schemeClr>
                </a:gs>
                <a:gs pos="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3" name="Freeform 3033">
              <a:extLst>
                <a:ext uri="{FF2B5EF4-FFF2-40B4-BE49-F238E27FC236}">
                  <a16:creationId xmlns:a16="http://schemas.microsoft.com/office/drawing/2014/main" id="{24A3E663-E702-D581-B89E-118E85195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4208996"/>
              <a:ext cx="5257800" cy="2112569"/>
            </a:xfrm>
            <a:custGeom>
              <a:avLst/>
              <a:gdLst>
                <a:gd name="T0" fmla="*/ 3338 w 3338"/>
                <a:gd name="T1" fmla="*/ 0 h 1341"/>
                <a:gd name="T2" fmla="*/ 3338 w 3338"/>
                <a:gd name="T3" fmla="*/ 283 h 1341"/>
                <a:gd name="T4" fmla="*/ 2849 w 3338"/>
                <a:gd name="T5" fmla="*/ 965 h 1341"/>
                <a:gd name="T6" fmla="*/ 489 w 3338"/>
                <a:gd name="T7" fmla="*/ 965 h 1341"/>
                <a:gd name="T8" fmla="*/ 0 w 3338"/>
                <a:gd name="T9" fmla="*/ 283 h 1341"/>
                <a:gd name="T10" fmla="*/ 0 w 3338"/>
                <a:gd name="T11" fmla="*/ 0 h 1341"/>
                <a:gd name="T12" fmla="*/ 489 w 3338"/>
                <a:gd name="T13" fmla="*/ 682 h 1341"/>
                <a:gd name="T14" fmla="*/ 2849 w 3338"/>
                <a:gd name="T15" fmla="*/ 682 h 1341"/>
                <a:gd name="T16" fmla="*/ 3338 w 3338"/>
                <a:gd name="T17" fmla="*/ 0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8" h="1341">
                  <a:moveTo>
                    <a:pt x="3338" y="0"/>
                  </a:moveTo>
                  <a:cubicBezTo>
                    <a:pt x="3338" y="283"/>
                    <a:pt x="3338" y="283"/>
                    <a:pt x="3338" y="283"/>
                  </a:cubicBezTo>
                  <a:cubicBezTo>
                    <a:pt x="3338" y="530"/>
                    <a:pt x="3175" y="776"/>
                    <a:pt x="2849" y="965"/>
                  </a:cubicBezTo>
                  <a:cubicBezTo>
                    <a:pt x="2198" y="1341"/>
                    <a:pt x="1141" y="1341"/>
                    <a:pt x="489" y="965"/>
                  </a:cubicBezTo>
                  <a:cubicBezTo>
                    <a:pt x="163" y="776"/>
                    <a:pt x="0" y="530"/>
                    <a:pt x="0" y="2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7"/>
                    <a:pt x="163" y="494"/>
                    <a:pt x="489" y="682"/>
                  </a:cubicBezTo>
                  <a:cubicBezTo>
                    <a:pt x="1141" y="1058"/>
                    <a:pt x="2198" y="1058"/>
                    <a:pt x="2849" y="682"/>
                  </a:cubicBezTo>
                  <a:cubicBezTo>
                    <a:pt x="3175" y="494"/>
                    <a:pt x="3338" y="247"/>
                    <a:pt x="3338" y="0"/>
                  </a:cubicBezTo>
                  <a:close/>
                </a:path>
              </a:pathLst>
            </a:custGeom>
            <a:gradFill>
              <a:gsLst>
                <a:gs pos="90000">
                  <a:schemeClr val="accent4"/>
                </a:gs>
                <a:gs pos="0">
                  <a:schemeClr val="accent3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AF348E7-3F89-09FD-8C9C-1C6AEDC5075B}"/>
              </a:ext>
            </a:extLst>
          </p:cNvPr>
          <p:cNvGrpSpPr/>
          <p:nvPr/>
        </p:nvGrpSpPr>
        <p:grpSpPr>
          <a:xfrm>
            <a:off x="1431255" y="1185863"/>
            <a:ext cx="4364948" cy="4534648"/>
            <a:chOff x="6489395" y="797644"/>
            <a:chExt cx="4364948" cy="4534648"/>
          </a:xfrm>
        </p:grpSpPr>
        <p:sp>
          <p:nvSpPr>
            <p:cNvPr id="68" name="Freeform 3042">
              <a:extLst>
                <a:ext uri="{FF2B5EF4-FFF2-40B4-BE49-F238E27FC236}">
                  <a16:creationId xmlns:a16="http://schemas.microsoft.com/office/drawing/2014/main" id="{219F8C04-2187-76EA-5447-3C5344B14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7109" y="3813672"/>
              <a:ext cx="4265635" cy="1518620"/>
            </a:xfrm>
            <a:custGeom>
              <a:avLst/>
              <a:gdLst>
                <a:gd name="T0" fmla="*/ 2695 w 2708"/>
                <a:gd name="T1" fmla="*/ 315 h 964"/>
                <a:gd name="T2" fmla="*/ 1648 w 2708"/>
                <a:gd name="T3" fmla="*/ 918 h 964"/>
                <a:gd name="T4" fmla="*/ 1584 w 2708"/>
                <a:gd name="T5" fmla="*/ 918 h 964"/>
                <a:gd name="T6" fmla="*/ 13 w 2708"/>
                <a:gd name="T7" fmla="*/ 19 h 964"/>
                <a:gd name="T8" fmla="*/ 0 w 2708"/>
                <a:gd name="T9" fmla="*/ 0 h 964"/>
                <a:gd name="T10" fmla="*/ 0 w 2708"/>
                <a:gd name="T11" fmla="*/ 37 h 964"/>
                <a:gd name="T12" fmla="*/ 13 w 2708"/>
                <a:gd name="T13" fmla="*/ 55 h 964"/>
                <a:gd name="T14" fmla="*/ 1584 w 2708"/>
                <a:gd name="T15" fmla="*/ 954 h 964"/>
                <a:gd name="T16" fmla="*/ 1648 w 2708"/>
                <a:gd name="T17" fmla="*/ 954 h 964"/>
                <a:gd name="T18" fmla="*/ 2695 w 2708"/>
                <a:gd name="T19" fmla="*/ 351 h 964"/>
                <a:gd name="T20" fmla="*/ 2708 w 2708"/>
                <a:gd name="T21" fmla="*/ 333 h 964"/>
                <a:gd name="T22" fmla="*/ 2708 w 2708"/>
                <a:gd name="T23" fmla="*/ 296 h 964"/>
                <a:gd name="T24" fmla="*/ 2695 w 2708"/>
                <a:gd name="T25" fmla="*/ 315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8" h="964">
                  <a:moveTo>
                    <a:pt x="2695" y="315"/>
                  </a:moveTo>
                  <a:cubicBezTo>
                    <a:pt x="1648" y="918"/>
                    <a:pt x="1648" y="918"/>
                    <a:pt x="1648" y="918"/>
                  </a:cubicBezTo>
                  <a:cubicBezTo>
                    <a:pt x="1630" y="928"/>
                    <a:pt x="1602" y="928"/>
                    <a:pt x="1584" y="9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4" y="14"/>
                    <a:pt x="0" y="7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3"/>
                    <a:pt x="4" y="50"/>
                    <a:pt x="13" y="55"/>
                  </a:cubicBezTo>
                  <a:cubicBezTo>
                    <a:pt x="1584" y="954"/>
                    <a:pt x="1584" y="954"/>
                    <a:pt x="1584" y="954"/>
                  </a:cubicBezTo>
                  <a:cubicBezTo>
                    <a:pt x="1602" y="964"/>
                    <a:pt x="1630" y="964"/>
                    <a:pt x="1648" y="954"/>
                  </a:cubicBezTo>
                  <a:cubicBezTo>
                    <a:pt x="2695" y="351"/>
                    <a:pt x="2695" y="351"/>
                    <a:pt x="2695" y="351"/>
                  </a:cubicBezTo>
                  <a:cubicBezTo>
                    <a:pt x="2703" y="346"/>
                    <a:pt x="2708" y="339"/>
                    <a:pt x="2708" y="333"/>
                  </a:cubicBezTo>
                  <a:cubicBezTo>
                    <a:pt x="2708" y="296"/>
                    <a:pt x="2708" y="296"/>
                    <a:pt x="2708" y="296"/>
                  </a:cubicBezTo>
                  <a:cubicBezTo>
                    <a:pt x="2708" y="303"/>
                    <a:pt x="2704" y="309"/>
                    <a:pt x="2695" y="315"/>
                  </a:cubicBezTo>
                </a:path>
              </a:pathLst>
            </a:custGeom>
            <a:gradFill>
              <a:gsLst>
                <a:gs pos="90000">
                  <a:schemeClr val="accent4">
                    <a:lumMod val="75000"/>
                  </a:schemeClr>
                </a:gs>
                <a:gs pos="0">
                  <a:schemeClr val="accent3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9" name="Freeform 3043">
              <a:extLst>
                <a:ext uri="{FF2B5EF4-FFF2-40B4-BE49-F238E27FC236}">
                  <a16:creationId xmlns:a16="http://schemas.microsoft.com/office/drawing/2014/main" id="{375EFF25-FF1F-EF24-61E7-151CD9F4B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9395" y="2819578"/>
              <a:ext cx="4280098" cy="2455826"/>
            </a:xfrm>
            <a:custGeom>
              <a:avLst/>
              <a:gdLst>
                <a:gd name="T0" fmla="*/ 2700 w 2717"/>
                <a:gd name="T1" fmla="*/ 909 h 1559"/>
                <a:gd name="T2" fmla="*/ 2700 w 2717"/>
                <a:gd name="T3" fmla="*/ 946 h 1559"/>
                <a:gd name="T4" fmla="*/ 1653 w 2717"/>
                <a:gd name="T5" fmla="*/ 1549 h 1559"/>
                <a:gd name="T6" fmla="*/ 1589 w 2717"/>
                <a:gd name="T7" fmla="*/ 1549 h 1559"/>
                <a:gd name="T8" fmla="*/ 18 w 2717"/>
                <a:gd name="T9" fmla="*/ 650 h 1559"/>
                <a:gd name="T10" fmla="*/ 18 w 2717"/>
                <a:gd name="T11" fmla="*/ 613 h 1559"/>
                <a:gd name="T12" fmla="*/ 1065 w 2717"/>
                <a:gd name="T13" fmla="*/ 10 h 1559"/>
                <a:gd name="T14" fmla="*/ 1129 w 2717"/>
                <a:gd name="T15" fmla="*/ 10 h 1559"/>
                <a:gd name="T16" fmla="*/ 2700 w 2717"/>
                <a:gd name="T17" fmla="*/ 909 h 1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7" h="1559">
                  <a:moveTo>
                    <a:pt x="2700" y="909"/>
                  </a:moveTo>
                  <a:cubicBezTo>
                    <a:pt x="2717" y="919"/>
                    <a:pt x="2717" y="935"/>
                    <a:pt x="2700" y="946"/>
                  </a:cubicBezTo>
                  <a:cubicBezTo>
                    <a:pt x="1653" y="1549"/>
                    <a:pt x="1653" y="1549"/>
                    <a:pt x="1653" y="1549"/>
                  </a:cubicBezTo>
                  <a:cubicBezTo>
                    <a:pt x="1635" y="1559"/>
                    <a:pt x="1607" y="1559"/>
                    <a:pt x="1589" y="1549"/>
                  </a:cubicBezTo>
                  <a:cubicBezTo>
                    <a:pt x="18" y="650"/>
                    <a:pt x="18" y="650"/>
                    <a:pt x="18" y="650"/>
                  </a:cubicBezTo>
                  <a:cubicBezTo>
                    <a:pt x="0" y="640"/>
                    <a:pt x="0" y="623"/>
                    <a:pt x="18" y="613"/>
                  </a:cubicBezTo>
                  <a:cubicBezTo>
                    <a:pt x="1065" y="10"/>
                    <a:pt x="1065" y="10"/>
                    <a:pt x="1065" y="10"/>
                  </a:cubicBezTo>
                  <a:cubicBezTo>
                    <a:pt x="1083" y="0"/>
                    <a:pt x="1111" y="0"/>
                    <a:pt x="1129" y="10"/>
                  </a:cubicBezTo>
                  <a:cubicBezTo>
                    <a:pt x="2700" y="909"/>
                    <a:pt x="2700" y="909"/>
                    <a:pt x="2700" y="909"/>
                  </a:cubicBezTo>
                </a:path>
              </a:pathLst>
            </a:custGeom>
            <a:gradFill flip="none" rotWithShape="1">
              <a:gsLst>
                <a:gs pos="90000">
                  <a:schemeClr val="accent4"/>
                </a:gs>
                <a:gs pos="0">
                  <a:schemeClr val="accent3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0" name="Freeform 3044">
              <a:extLst>
                <a:ext uri="{FF2B5EF4-FFF2-40B4-BE49-F238E27FC236}">
                  <a16:creationId xmlns:a16="http://schemas.microsoft.com/office/drawing/2014/main" id="{6D1155DF-86CD-A4A8-28F1-CCD2DC0AD0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1416" y="2989278"/>
              <a:ext cx="3497165" cy="1944798"/>
            </a:xfrm>
            <a:custGeom>
              <a:avLst/>
              <a:gdLst>
                <a:gd name="T0" fmla="*/ 1526 w 3627"/>
                <a:gd name="T1" fmla="*/ 116 h 2017"/>
                <a:gd name="T2" fmla="*/ 1425 w 3627"/>
                <a:gd name="T3" fmla="*/ 201 h 2017"/>
                <a:gd name="T4" fmla="*/ 1913 w 3627"/>
                <a:gd name="T5" fmla="*/ 495 h 2017"/>
                <a:gd name="T6" fmla="*/ 2090 w 3627"/>
                <a:gd name="T7" fmla="*/ 580 h 2017"/>
                <a:gd name="T8" fmla="*/ 2301 w 3627"/>
                <a:gd name="T9" fmla="*/ 717 h 2017"/>
                <a:gd name="T10" fmla="*/ 2752 w 3627"/>
                <a:gd name="T11" fmla="*/ 802 h 2017"/>
                <a:gd name="T12" fmla="*/ 2652 w 3627"/>
                <a:gd name="T13" fmla="*/ 917 h 2017"/>
                <a:gd name="T14" fmla="*/ 3278 w 3627"/>
                <a:gd name="T15" fmla="*/ 1118 h 2017"/>
                <a:gd name="T16" fmla="*/ 3176 w 3627"/>
                <a:gd name="T17" fmla="*/ 1203 h 2017"/>
                <a:gd name="T18" fmla="*/ 1110 w 3627"/>
                <a:gd name="T19" fmla="*/ 139 h 2017"/>
                <a:gd name="T20" fmla="*/ 1284 w 3627"/>
                <a:gd name="T21" fmla="*/ 240 h 2017"/>
                <a:gd name="T22" fmla="*/ 1360 w 3627"/>
                <a:gd name="T23" fmla="*/ 440 h 2017"/>
                <a:gd name="T24" fmla="*/ 1810 w 3627"/>
                <a:gd name="T25" fmla="*/ 556 h 2017"/>
                <a:gd name="T26" fmla="*/ 1709 w 3627"/>
                <a:gd name="T27" fmla="*/ 641 h 2017"/>
                <a:gd name="T28" fmla="*/ 2198 w 3627"/>
                <a:gd name="T29" fmla="*/ 935 h 2017"/>
                <a:gd name="T30" fmla="*/ 2374 w 3627"/>
                <a:gd name="T31" fmla="*/ 1020 h 2017"/>
                <a:gd name="T32" fmla="*/ 3036 w 3627"/>
                <a:gd name="T33" fmla="*/ 1242 h 2017"/>
                <a:gd name="T34" fmla="*/ 2936 w 3627"/>
                <a:gd name="T35" fmla="*/ 1356 h 2017"/>
                <a:gd name="T36" fmla="*/ 943 w 3627"/>
                <a:gd name="T37" fmla="*/ 250 h 2017"/>
                <a:gd name="T38" fmla="*/ 1118 w 3627"/>
                <a:gd name="T39" fmla="*/ 350 h 2017"/>
                <a:gd name="T40" fmla="*/ 1018 w 3627"/>
                <a:gd name="T41" fmla="*/ 436 h 2017"/>
                <a:gd name="T42" fmla="*/ 1507 w 3627"/>
                <a:gd name="T43" fmla="*/ 731 h 2017"/>
                <a:gd name="T44" fmla="*/ 1681 w 3627"/>
                <a:gd name="T45" fmla="*/ 815 h 2017"/>
                <a:gd name="T46" fmla="*/ 2031 w 3627"/>
                <a:gd name="T47" fmla="*/ 1031 h 2017"/>
                <a:gd name="T48" fmla="*/ 2069 w 3627"/>
                <a:gd name="T49" fmla="*/ 1052 h 2017"/>
                <a:gd name="T50" fmla="*/ 2593 w 3627"/>
                <a:gd name="T51" fmla="*/ 1338 h 2017"/>
                <a:gd name="T52" fmla="*/ 2769 w 3627"/>
                <a:gd name="T53" fmla="*/ 1438 h 2017"/>
                <a:gd name="T54" fmla="*/ 2944 w 3627"/>
                <a:gd name="T55" fmla="*/ 1538 h 2017"/>
                <a:gd name="T56" fmla="*/ 814 w 3627"/>
                <a:gd name="T57" fmla="*/ 526 h 2017"/>
                <a:gd name="T58" fmla="*/ 989 w 3627"/>
                <a:gd name="T59" fmla="*/ 611 h 2017"/>
                <a:gd name="T60" fmla="*/ 1477 w 3627"/>
                <a:gd name="T61" fmla="*/ 732 h 2017"/>
                <a:gd name="T62" fmla="*/ 1376 w 3627"/>
                <a:gd name="T63" fmla="*/ 848 h 2017"/>
                <a:gd name="T64" fmla="*/ 2002 w 3627"/>
                <a:gd name="T65" fmla="*/ 1048 h 2017"/>
                <a:gd name="T66" fmla="*/ 334 w 3627"/>
                <a:gd name="T67" fmla="*/ 428 h 2017"/>
                <a:gd name="T68" fmla="*/ 508 w 3627"/>
                <a:gd name="T69" fmla="*/ 528 h 2017"/>
                <a:gd name="T70" fmla="*/ 997 w 3627"/>
                <a:gd name="T71" fmla="*/ 807 h 2017"/>
                <a:gd name="T72" fmla="*/ 1173 w 3627"/>
                <a:gd name="T73" fmla="*/ 923 h 2017"/>
                <a:gd name="T74" fmla="*/ 1660 w 3627"/>
                <a:gd name="T75" fmla="*/ 1030 h 2017"/>
                <a:gd name="T76" fmla="*/ 1560 w 3627"/>
                <a:gd name="T77" fmla="*/ 1144 h 2017"/>
                <a:gd name="T78" fmla="*/ 2070 w 3627"/>
                <a:gd name="T79" fmla="*/ 1412 h 2017"/>
                <a:gd name="T80" fmla="*/ 2070 w 3627"/>
                <a:gd name="T81" fmla="*/ 1412 h 2017"/>
                <a:gd name="T82" fmla="*/ 2740 w 3627"/>
                <a:gd name="T83" fmla="*/ 1613 h 2017"/>
                <a:gd name="T84" fmla="*/ 2915 w 3627"/>
                <a:gd name="T85" fmla="*/ 1714 h 2017"/>
                <a:gd name="T86" fmla="*/ 2711 w 3627"/>
                <a:gd name="T87" fmla="*/ 1631 h 2017"/>
                <a:gd name="T88" fmla="*/ 2885 w 3627"/>
                <a:gd name="T89" fmla="*/ 1731 h 2017"/>
                <a:gd name="T90" fmla="*/ 518 w 3627"/>
                <a:gd name="T91" fmla="*/ 739 h 2017"/>
                <a:gd name="T92" fmla="*/ 693 w 3627"/>
                <a:gd name="T93" fmla="*/ 824 h 2017"/>
                <a:gd name="T94" fmla="*/ 1144 w 3627"/>
                <a:gd name="T95" fmla="*/ 940 h 2017"/>
                <a:gd name="T96" fmla="*/ 1356 w 3627"/>
                <a:gd name="T97" fmla="*/ 1204 h 2017"/>
                <a:gd name="T98" fmla="*/ 2020 w 3627"/>
                <a:gd name="T99" fmla="*/ 1441 h 2017"/>
                <a:gd name="T100" fmla="*/ 2544 w 3627"/>
                <a:gd name="T101" fmla="*/ 1726 h 2017"/>
                <a:gd name="T102" fmla="*/ 2719 w 3627"/>
                <a:gd name="T103" fmla="*/ 1827 h 2017"/>
                <a:gd name="T104" fmla="*/ 451 w 3627"/>
                <a:gd name="T105" fmla="*/ 721 h 2017"/>
                <a:gd name="T106" fmla="*/ 350 w 3627"/>
                <a:gd name="T107" fmla="*/ 835 h 2017"/>
                <a:gd name="T108" fmla="*/ 1676 w 3627"/>
                <a:gd name="T109" fmla="*/ 1422 h 2017"/>
                <a:gd name="T110" fmla="*/ 1926 w 3627"/>
                <a:gd name="T111" fmla="*/ 1722 h 2017"/>
                <a:gd name="T112" fmla="*/ 2377 w 3627"/>
                <a:gd name="T113" fmla="*/ 1837 h 2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27" h="2017">
                  <a:moveTo>
                    <a:pt x="1214" y="95"/>
                  </a:moveTo>
                  <a:lnTo>
                    <a:pt x="1075" y="15"/>
                  </a:lnTo>
                  <a:lnTo>
                    <a:pt x="1075" y="0"/>
                  </a:lnTo>
                  <a:lnTo>
                    <a:pt x="1214" y="80"/>
                  </a:lnTo>
                  <a:lnTo>
                    <a:pt x="1351" y="0"/>
                  </a:lnTo>
                  <a:lnTo>
                    <a:pt x="1351" y="15"/>
                  </a:lnTo>
                  <a:lnTo>
                    <a:pt x="1214" y="95"/>
                  </a:lnTo>
                  <a:close/>
                  <a:moveTo>
                    <a:pt x="1250" y="116"/>
                  </a:moveTo>
                  <a:lnTo>
                    <a:pt x="1389" y="195"/>
                  </a:lnTo>
                  <a:lnTo>
                    <a:pt x="1526" y="116"/>
                  </a:lnTo>
                  <a:lnTo>
                    <a:pt x="1526" y="101"/>
                  </a:lnTo>
                  <a:lnTo>
                    <a:pt x="1389" y="180"/>
                  </a:lnTo>
                  <a:lnTo>
                    <a:pt x="1250" y="101"/>
                  </a:lnTo>
                  <a:lnTo>
                    <a:pt x="1250" y="116"/>
                  </a:lnTo>
                  <a:close/>
                  <a:moveTo>
                    <a:pt x="1425" y="216"/>
                  </a:moveTo>
                  <a:lnTo>
                    <a:pt x="1564" y="294"/>
                  </a:lnTo>
                  <a:lnTo>
                    <a:pt x="1701" y="216"/>
                  </a:lnTo>
                  <a:lnTo>
                    <a:pt x="1701" y="201"/>
                  </a:lnTo>
                  <a:lnTo>
                    <a:pt x="1564" y="280"/>
                  </a:lnTo>
                  <a:lnTo>
                    <a:pt x="1425" y="201"/>
                  </a:lnTo>
                  <a:lnTo>
                    <a:pt x="1425" y="216"/>
                  </a:lnTo>
                  <a:close/>
                  <a:moveTo>
                    <a:pt x="1601" y="315"/>
                  </a:moveTo>
                  <a:lnTo>
                    <a:pt x="1739" y="396"/>
                  </a:lnTo>
                  <a:lnTo>
                    <a:pt x="1876" y="315"/>
                  </a:lnTo>
                  <a:lnTo>
                    <a:pt x="1876" y="301"/>
                  </a:lnTo>
                  <a:lnTo>
                    <a:pt x="1739" y="381"/>
                  </a:lnTo>
                  <a:lnTo>
                    <a:pt x="1601" y="301"/>
                  </a:lnTo>
                  <a:lnTo>
                    <a:pt x="1601" y="315"/>
                  </a:lnTo>
                  <a:close/>
                  <a:moveTo>
                    <a:pt x="1776" y="417"/>
                  </a:moveTo>
                  <a:lnTo>
                    <a:pt x="1913" y="495"/>
                  </a:lnTo>
                  <a:lnTo>
                    <a:pt x="2051" y="417"/>
                  </a:lnTo>
                  <a:lnTo>
                    <a:pt x="2052" y="402"/>
                  </a:lnTo>
                  <a:lnTo>
                    <a:pt x="1913" y="481"/>
                  </a:lnTo>
                  <a:lnTo>
                    <a:pt x="1776" y="402"/>
                  </a:lnTo>
                  <a:lnTo>
                    <a:pt x="1776" y="417"/>
                  </a:lnTo>
                  <a:close/>
                  <a:moveTo>
                    <a:pt x="1951" y="516"/>
                  </a:moveTo>
                  <a:lnTo>
                    <a:pt x="2090" y="595"/>
                  </a:lnTo>
                  <a:lnTo>
                    <a:pt x="2227" y="516"/>
                  </a:lnTo>
                  <a:lnTo>
                    <a:pt x="2227" y="502"/>
                  </a:lnTo>
                  <a:lnTo>
                    <a:pt x="2090" y="580"/>
                  </a:lnTo>
                  <a:lnTo>
                    <a:pt x="1951" y="502"/>
                  </a:lnTo>
                  <a:lnTo>
                    <a:pt x="1951" y="516"/>
                  </a:lnTo>
                  <a:close/>
                  <a:moveTo>
                    <a:pt x="2126" y="616"/>
                  </a:moveTo>
                  <a:lnTo>
                    <a:pt x="2265" y="696"/>
                  </a:lnTo>
                  <a:lnTo>
                    <a:pt x="2402" y="616"/>
                  </a:lnTo>
                  <a:lnTo>
                    <a:pt x="2402" y="601"/>
                  </a:lnTo>
                  <a:lnTo>
                    <a:pt x="2265" y="682"/>
                  </a:lnTo>
                  <a:lnTo>
                    <a:pt x="2126" y="601"/>
                  </a:lnTo>
                  <a:lnTo>
                    <a:pt x="2126" y="616"/>
                  </a:lnTo>
                  <a:close/>
                  <a:moveTo>
                    <a:pt x="2301" y="717"/>
                  </a:moveTo>
                  <a:lnTo>
                    <a:pt x="2439" y="796"/>
                  </a:lnTo>
                  <a:lnTo>
                    <a:pt x="2577" y="717"/>
                  </a:lnTo>
                  <a:lnTo>
                    <a:pt x="2577" y="703"/>
                  </a:lnTo>
                  <a:lnTo>
                    <a:pt x="2439" y="781"/>
                  </a:lnTo>
                  <a:lnTo>
                    <a:pt x="2301" y="703"/>
                  </a:lnTo>
                  <a:lnTo>
                    <a:pt x="2301" y="717"/>
                  </a:lnTo>
                  <a:close/>
                  <a:moveTo>
                    <a:pt x="2475" y="817"/>
                  </a:moveTo>
                  <a:lnTo>
                    <a:pt x="2614" y="896"/>
                  </a:lnTo>
                  <a:lnTo>
                    <a:pt x="2752" y="817"/>
                  </a:lnTo>
                  <a:lnTo>
                    <a:pt x="2752" y="802"/>
                  </a:lnTo>
                  <a:lnTo>
                    <a:pt x="2614" y="881"/>
                  </a:lnTo>
                  <a:lnTo>
                    <a:pt x="2475" y="802"/>
                  </a:lnTo>
                  <a:lnTo>
                    <a:pt x="2475" y="817"/>
                  </a:lnTo>
                  <a:close/>
                  <a:moveTo>
                    <a:pt x="2652" y="917"/>
                  </a:moveTo>
                  <a:lnTo>
                    <a:pt x="2789" y="997"/>
                  </a:lnTo>
                  <a:lnTo>
                    <a:pt x="2926" y="917"/>
                  </a:lnTo>
                  <a:lnTo>
                    <a:pt x="2928" y="902"/>
                  </a:lnTo>
                  <a:lnTo>
                    <a:pt x="2789" y="982"/>
                  </a:lnTo>
                  <a:lnTo>
                    <a:pt x="2652" y="902"/>
                  </a:lnTo>
                  <a:lnTo>
                    <a:pt x="2652" y="917"/>
                  </a:lnTo>
                  <a:close/>
                  <a:moveTo>
                    <a:pt x="2827" y="1018"/>
                  </a:moveTo>
                  <a:lnTo>
                    <a:pt x="2964" y="1097"/>
                  </a:lnTo>
                  <a:lnTo>
                    <a:pt x="3103" y="1018"/>
                  </a:lnTo>
                  <a:lnTo>
                    <a:pt x="3103" y="1003"/>
                  </a:lnTo>
                  <a:lnTo>
                    <a:pt x="2964" y="1082"/>
                  </a:lnTo>
                  <a:lnTo>
                    <a:pt x="2827" y="1003"/>
                  </a:lnTo>
                  <a:lnTo>
                    <a:pt x="2827" y="1018"/>
                  </a:lnTo>
                  <a:close/>
                  <a:moveTo>
                    <a:pt x="3001" y="1118"/>
                  </a:moveTo>
                  <a:lnTo>
                    <a:pt x="3140" y="1196"/>
                  </a:lnTo>
                  <a:lnTo>
                    <a:pt x="3278" y="1118"/>
                  </a:lnTo>
                  <a:lnTo>
                    <a:pt x="3278" y="1103"/>
                  </a:lnTo>
                  <a:lnTo>
                    <a:pt x="3140" y="1182"/>
                  </a:lnTo>
                  <a:lnTo>
                    <a:pt x="3001" y="1103"/>
                  </a:lnTo>
                  <a:lnTo>
                    <a:pt x="3001" y="1118"/>
                  </a:lnTo>
                  <a:close/>
                  <a:moveTo>
                    <a:pt x="3176" y="1217"/>
                  </a:moveTo>
                  <a:lnTo>
                    <a:pt x="3315" y="1298"/>
                  </a:lnTo>
                  <a:lnTo>
                    <a:pt x="3452" y="1217"/>
                  </a:lnTo>
                  <a:lnTo>
                    <a:pt x="3452" y="1203"/>
                  </a:lnTo>
                  <a:lnTo>
                    <a:pt x="3315" y="1283"/>
                  </a:lnTo>
                  <a:lnTo>
                    <a:pt x="3176" y="1203"/>
                  </a:lnTo>
                  <a:lnTo>
                    <a:pt x="3176" y="1217"/>
                  </a:lnTo>
                  <a:close/>
                  <a:moveTo>
                    <a:pt x="3490" y="1383"/>
                  </a:moveTo>
                  <a:lnTo>
                    <a:pt x="3351" y="1304"/>
                  </a:lnTo>
                  <a:lnTo>
                    <a:pt x="3351" y="1319"/>
                  </a:lnTo>
                  <a:lnTo>
                    <a:pt x="3490" y="1397"/>
                  </a:lnTo>
                  <a:lnTo>
                    <a:pt x="3627" y="1319"/>
                  </a:lnTo>
                  <a:lnTo>
                    <a:pt x="3627" y="1304"/>
                  </a:lnTo>
                  <a:lnTo>
                    <a:pt x="3490" y="1383"/>
                  </a:lnTo>
                  <a:close/>
                  <a:moveTo>
                    <a:pt x="1110" y="154"/>
                  </a:moveTo>
                  <a:lnTo>
                    <a:pt x="1110" y="139"/>
                  </a:lnTo>
                  <a:lnTo>
                    <a:pt x="972" y="219"/>
                  </a:lnTo>
                  <a:lnTo>
                    <a:pt x="833" y="139"/>
                  </a:lnTo>
                  <a:lnTo>
                    <a:pt x="833" y="154"/>
                  </a:lnTo>
                  <a:lnTo>
                    <a:pt x="972" y="234"/>
                  </a:lnTo>
                  <a:lnTo>
                    <a:pt x="1110" y="154"/>
                  </a:lnTo>
                  <a:close/>
                  <a:moveTo>
                    <a:pt x="1010" y="240"/>
                  </a:moveTo>
                  <a:lnTo>
                    <a:pt x="1010" y="255"/>
                  </a:lnTo>
                  <a:lnTo>
                    <a:pt x="1147" y="333"/>
                  </a:lnTo>
                  <a:lnTo>
                    <a:pt x="1284" y="255"/>
                  </a:lnTo>
                  <a:lnTo>
                    <a:pt x="1284" y="240"/>
                  </a:lnTo>
                  <a:lnTo>
                    <a:pt x="1147" y="319"/>
                  </a:lnTo>
                  <a:lnTo>
                    <a:pt x="1010" y="240"/>
                  </a:lnTo>
                  <a:close/>
                  <a:moveTo>
                    <a:pt x="1185" y="340"/>
                  </a:moveTo>
                  <a:lnTo>
                    <a:pt x="1185" y="355"/>
                  </a:lnTo>
                  <a:lnTo>
                    <a:pt x="1322" y="435"/>
                  </a:lnTo>
                  <a:lnTo>
                    <a:pt x="1461" y="355"/>
                  </a:lnTo>
                  <a:lnTo>
                    <a:pt x="1461" y="340"/>
                  </a:lnTo>
                  <a:lnTo>
                    <a:pt x="1322" y="418"/>
                  </a:lnTo>
                  <a:lnTo>
                    <a:pt x="1185" y="340"/>
                  </a:lnTo>
                  <a:close/>
                  <a:moveTo>
                    <a:pt x="1360" y="440"/>
                  </a:moveTo>
                  <a:lnTo>
                    <a:pt x="1360" y="454"/>
                  </a:lnTo>
                  <a:lnTo>
                    <a:pt x="1497" y="534"/>
                  </a:lnTo>
                  <a:lnTo>
                    <a:pt x="1636" y="454"/>
                  </a:lnTo>
                  <a:lnTo>
                    <a:pt x="1636" y="440"/>
                  </a:lnTo>
                  <a:lnTo>
                    <a:pt x="1498" y="520"/>
                  </a:lnTo>
                  <a:lnTo>
                    <a:pt x="1360" y="440"/>
                  </a:lnTo>
                  <a:close/>
                  <a:moveTo>
                    <a:pt x="1534" y="541"/>
                  </a:moveTo>
                  <a:lnTo>
                    <a:pt x="1534" y="556"/>
                  </a:lnTo>
                  <a:lnTo>
                    <a:pt x="1673" y="634"/>
                  </a:lnTo>
                  <a:lnTo>
                    <a:pt x="1810" y="556"/>
                  </a:lnTo>
                  <a:lnTo>
                    <a:pt x="1810" y="541"/>
                  </a:lnTo>
                  <a:lnTo>
                    <a:pt x="1673" y="619"/>
                  </a:lnTo>
                  <a:lnTo>
                    <a:pt x="1534" y="541"/>
                  </a:lnTo>
                  <a:close/>
                  <a:moveTo>
                    <a:pt x="1709" y="641"/>
                  </a:moveTo>
                  <a:lnTo>
                    <a:pt x="1709" y="655"/>
                  </a:lnTo>
                  <a:lnTo>
                    <a:pt x="1848" y="734"/>
                  </a:lnTo>
                  <a:lnTo>
                    <a:pt x="1985" y="655"/>
                  </a:lnTo>
                  <a:lnTo>
                    <a:pt x="1985" y="641"/>
                  </a:lnTo>
                  <a:lnTo>
                    <a:pt x="1848" y="719"/>
                  </a:lnTo>
                  <a:lnTo>
                    <a:pt x="1709" y="641"/>
                  </a:lnTo>
                  <a:close/>
                  <a:moveTo>
                    <a:pt x="1886" y="740"/>
                  </a:moveTo>
                  <a:lnTo>
                    <a:pt x="1886" y="755"/>
                  </a:lnTo>
                  <a:lnTo>
                    <a:pt x="2023" y="835"/>
                  </a:lnTo>
                  <a:lnTo>
                    <a:pt x="2160" y="755"/>
                  </a:lnTo>
                  <a:lnTo>
                    <a:pt x="2160" y="740"/>
                  </a:lnTo>
                  <a:lnTo>
                    <a:pt x="2023" y="820"/>
                  </a:lnTo>
                  <a:lnTo>
                    <a:pt x="1886" y="740"/>
                  </a:lnTo>
                  <a:close/>
                  <a:moveTo>
                    <a:pt x="2060" y="842"/>
                  </a:moveTo>
                  <a:lnTo>
                    <a:pt x="2060" y="856"/>
                  </a:lnTo>
                  <a:lnTo>
                    <a:pt x="2198" y="935"/>
                  </a:lnTo>
                  <a:lnTo>
                    <a:pt x="2335" y="856"/>
                  </a:lnTo>
                  <a:lnTo>
                    <a:pt x="2335" y="842"/>
                  </a:lnTo>
                  <a:lnTo>
                    <a:pt x="2198" y="920"/>
                  </a:lnTo>
                  <a:lnTo>
                    <a:pt x="2060" y="842"/>
                  </a:lnTo>
                  <a:close/>
                  <a:moveTo>
                    <a:pt x="2235" y="941"/>
                  </a:moveTo>
                  <a:lnTo>
                    <a:pt x="2235" y="956"/>
                  </a:lnTo>
                  <a:lnTo>
                    <a:pt x="2372" y="1036"/>
                  </a:lnTo>
                  <a:lnTo>
                    <a:pt x="2511" y="956"/>
                  </a:lnTo>
                  <a:lnTo>
                    <a:pt x="2511" y="941"/>
                  </a:lnTo>
                  <a:lnTo>
                    <a:pt x="2374" y="1020"/>
                  </a:lnTo>
                  <a:lnTo>
                    <a:pt x="2235" y="941"/>
                  </a:lnTo>
                  <a:close/>
                  <a:moveTo>
                    <a:pt x="2410" y="1041"/>
                  </a:moveTo>
                  <a:lnTo>
                    <a:pt x="2410" y="1056"/>
                  </a:lnTo>
                  <a:lnTo>
                    <a:pt x="2549" y="1136"/>
                  </a:lnTo>
                  <a:lnTo>
                    <a:pt x="2686" y="1056"/>
                  </a:lnTo>
                  <a:lnTo>
                    <a:pt x="2686" y="1041"/>
                  </a:lnTo>
                  <a:lnTo>
                    <a:pt x="2549" y="1121"/>
                  </a:lnTo>
                  <a:lnTo>
                    <a:pt x="2410" y="1041"/>
                  </a:lnTo>
                  <a:close/>
                  <a:moveTo>
                    <a:pt x="3036" y="1257"/>
                  </a:moveTo>
                  <a:lnTo>
                    <a:pt x="3036" y="1242"/>
                  </a:lnTo>
                  <a:lnTo>
                    <a:pt x="2899" y="1320"/>
                  </a:lnTo>
                  <a:lnTo>
                    <a:pt x="2760" y="1242"/>
                  </a:lnTo>
                  <a:lnTo>
                    <a:pt x="2760" y="1257"/>
                  </a:lnTo>
                  <a:lnTo>
                    <a:pt x="2899" y="1337"/>
                  </a:lnTo>
                  <a:lnTo>
                    <a:pt x="3036" y="1257"/>
                  </a:lnTo>
                  <a:close/>
                  <a:moveTo>
                    <a:pt x="3211" y="1356"/>
                  </a:moveTo>
                  <a:lnTo>
                    <a:pt x="3211" y="1342"/>
                  </a:lnTo>
                  <a:lnTo>
                    <a:pt x="3073" y="1422"/>
                  </a:lnTo>
                  <a:lnTo>
                    <a:pt x="2936" y="1342"/>
                  </a:lnTo>
                  <a:lnTo>
                    <a:pt x="2936" y="1356"/>
                  </a:lnTo>
                  <a:lnTo>
                    <a:pt x="3073" y="1436"/>
                  </a:lnTo>
                  <a:lnTo>
                    <a:pt x="3211" y="1356"/>
                  </a:lnTo>
                  <a:close/>
                  <a:moveTo>
                    <a:pt x="3111" y="1443"/>
                  </a:moveTo>
                  <a:lnTo>
                    <a:pt x="3111" y="1458"/>
                  </a:lnTo>
                  <a:lnTo>
                    <a:pt x="3248" y="1536"/>
                  </a:lnTo>
                  <a:lnTo>
                    <a:pt x="3387" y="1458"/>
                  </a:lnTo>
                  <a:lnTo>
                    <a:pt x="3387" y="1443"/>
                  </a:lnTo>
                  <a:lnTo>
                    <a:pt x="3248" y="1521"/>
                  </a:lnTo>
                  <a:lnTo>
                    <a:pt x="3111" y="1443"/>
                  </a:lnTo>
                  <a:close/>
                  <a:moveTo>
                    <a:pt x="943" y="250"/>
                  </a:moveTo>
                  <a:lnTo>
                    <a:pt x="943" y="235"/>
                  </a:lnTo>
                  <a:lnTo>
                    <a:pt x="806" y="314"/>
                  </a:lnTo>
                  <a:lnTo>
                    <a:pt x="667" y="235"/>
                  </a:lnTo>
                  <a:lnTo>
                    <a:pt x="667" y="250"/>
                  </a:lnTo>
                  <a:lnTo>
                    <a:pt x="806" y="330"/>
                  </a:lnTo>
                  <a:lnTo>
                    <a:pt x="943" y="250"/>
                  </a:lnTo>
                  <a:close/>
                  <a:moveTo>
                    <a:pt x="843" y="335"/>
                  </a:moveTo>
                  <a:lnTo>
                    <a:pt x="843" y="350"/>
                  </a:lnTo>
                  <a:lnTo>
                    <a:pt x="980" y="430"/>
                  </a:lnTo>
                  <a:lnTo>
                    <a:pt x="1118" y="350"/>
                  </a:lnTo>
                  <a:lnTo>
                    <a:pt x="1118" y="335"/>
                  </a:lnTo>
                  <a:lnTo>
                    <a:pt x="980" y="415"/>
                  </a:lnTo>
                  <a:lnTo>
                    <a:pt x="843" y="335"/>
                  </a:lnTo>
                  <a:close/>
                  <a:moveTo>
                    <a:pt x="1018" y="436"/>
                  </a:moveTo>
                  <a:lnTo>
                    <a:pt x="1018" y="451"/>
                  </a:lnTo>
                  <a:lnTo>
                    <a:pt x="1155" y="530"/>
                  </a:lnTo>
                  <a:lnTo>
                    <a:pt x="1293" y="451"/>
                  </a:lnTo>
                  <a:lnTo>
                    <a:pt x="1293" y="436"/>
                  </a:lnTo>
                  <a:lnTo>
                    <a:pt x="1155" y="515"/>
                  </a:lnTo>
                  <a:lnTo>
                    <a:pt x="1018" y="436"/>
                  </a:lnTo>
                  <a:close/>
                  <a:moveTo>
                    <a:pt x="1193" y="536"/>
                  </a:moveTo>
                  <a:lnTo>
                    <a:pt x="1193" y="551"/>
                  </a:lnTo>
                  <a:lnTo>
                    <a:pt x="1332" y="631"/>
                  </a:lnTo>
                  <a:lnTo>
                    <a:pt x="1469" y="551"/>
                  </a:lnTo>
                  <a:lnTo>
                    <a:pt x="1469" y="536"/>
                  </a:lnTo>
                  <a:lnTo>
                    <a:pt x="1332" y="615"/>
                  </a:lnTo>
                  <a:lnTo>
                    <a:pt x="1193" y="536"/>
                  </a:lnTo>
                  <a:close/>
                  <a:moveTo>
                    <a:pt x="1368" y="636"/>
                  </a:moveTo>
                  <a:lnTo>
                    <a:pt x="1368" y="650"/>
                  </a:lnTo>
                  <a:lnTo>
                    <a:pt x="1507" y="731"/>
                  </a:lnTo>
                  <a:lnTo>
                    <a:pt x="1644" y="650"/>
                  </a:lnTo>
                  <a:lnTo>
                    <a:pt x="1644" y="636"/>
                  </a:lnTo>
                  <a:lnTo>
                    <a:pt x="1507" y="716"/>
                  </a:lnTo>
                  <a:lnTo>
                    <a:pt x="1368" y="636"/>
                  </a:lnTo>
                  <a:close/>
                  <a:moveTo>
                    <a:pt x="1543" y="737"/>
                  </a:moveTo>
                  <a:lnTo>
                    <a:pt x="1543" y="752"/>
                  </a:lnTo>
                  <a:lnTo>
                    <a:pt x="1681" y="830"/>
                  </a:lnTo>
                  <a:lnTo>
                    <a:pt x="1819" y="752"/>
                  </a:lnTo>
                  <a:lnTo>
                    <a:pt x="1819" y="737"/>
                  </a:lnTo>
                  <a:lnTo>
                    <a:pt x="1681" y="815"/>
                  </a:lnTo>
                  <a:lnTo>
                    <a:pt x="1543" y="737"/>
                  </a:lnTo>
                  <a:close/>
                  <a:moveTo>
                    <a:pt x="1719" y="837"/>
                  </a:moveTo>
                  <a:lnTo>
                    <a:pt x="1719" y="851"/>
                  </a:lnTo>
                  <a:lnTo>
                    <a:pt x="1856" y="932"/>
                  </a:lnTo>
                  <a:lnTo>
                    <a:pt x="1993" y="851"/>
                  </a:lnTo>
                  <a:lnTo>
                    <a:pt x="1993" y="837"/>
                  </a:lnTo>
                  <a:lnTo>
                    <a:pt x="1856" y="917"/>
                  </a:lnTo>
                  <a:lnTo>
                    <a:pt x="1719" y="837"/>
                  </a:lnTo>
                  <a:close/>
                  <a:moveTo>
                    <a:pt x="1894" y="953"/>
                  </a:moveTo>
                  <a:lnTo>
                    <a:pt x="2031" y="1031"/>
                  </a:lnTo>
                  <a:lnTo>
                    <a:pt x="2168" y="953"/>
                  </a:lnTo>
                  <a:lnTo>
                    <a:pt x="2168" y="936"/>
                  </a:lnTo>
                  <a:lnTo>
                    <a:pt x="2031" y="1016"/>
                  </a:lnTo>
                  <a:lnTo>
                    <a:pt x="1894" y="936"/>
                  </a:lnTo>
                  <a:lnTo>
                    <a:pt x="1894" y="953"/>
                  </a:lnTo>
                  <a:close/>
                  <a:moveTo>
                    <a:pt x="2345" y="1052"/>
                  </a:moveTo>
                  <a:lnTo>
                    <a:pt x="2345" y="1038"/>
                  </a:lnTo>
                  <a:lnTo>
                    <a:pt x="2207" y="1116"/>
                  </a:lnTo>
                  <a:lnTo>
                    <a:pt x="2069" y="1038"/>
                  </a:lnTo>
                  <a:lnTo>
                    <a:pt x="2069" y="1052"/>
                  </a:lnTo>
                  <a:lnTo>
                    <a:pt x="2207" y="1131"/>
                  </a:lnTo>
                  <a:lnTo>
                    <a:pt x="2345" y="1052"/>
                  </a:lnTo>
                  <a:close/>
                  <a:moveTo>
                    <a:pt x="2520" y="1152"/>
                  </a:moveTo>
                  <a:lnTo>
                    <a:pt x="2520" y="1137"/>
                  </a:lnTo>
                  <a:lnTo>
                    <a:pt x="2382" y="1217"/>
                  </a:lnTo>
                  <a:lnTo>
                    <a:pt x="2243" y="1137"/>
                  </a:lnTo>
                  <a:lnTo>
                    <a:pt x="2243" y="1152"/>
                  </a:lnTo>
                  <a:lnTo>
                    <a:pt x="2382" y="1232"/>
                  </a:lnTo>
                  <a:lnTo>
                    <a:pt x="2520" y="1152"/>
                  </a:lnTo>
                  <a:close/>
                  <a:moveTo>
                    <a:pt x="2593" y="1338"/>
                  </a:moveTo>
                  <a:lnTo>
                    <a:pt x="2593" y="1353"/>
                  </a:lnTo>
                  <a:lnTo>
                    <a:pt x="2732" y="1432"/>
                  </a:lnTo>
                  <a:lnTo>
                    <a:pt x="2869" y="1353"/>
                  </a:lnTo>
                  <a:lnTo>
                    <a:pt x="2869" y="1338"/>
                  </a:lnTo>
                  <a:lnTo>
                    <a:pt x="2732" y="1417"/>
                  </a:lnTo>
                  <a:lnTo>
                    <a:pt x="2593" y="1338"/>
                  </a:lnTo>
                  <a:close/>
                  <a:moveTo>
                    <a:pt x="3044" y="1453"/>
                  </a:moveTo>
                  <a:lnTo>
                    <a:pt x="3044" y="1438"/>
                  </a:lnTo>
                  <a:lnTo>
                    <a:pt x="2907" y="1518"/>
                  </a:lnTo>
                  <a:lnTo>
                    <a:pt x="2769" y="1438"/>
                  </a:lnTo>
                  <a:lnTo>
                    <a:pt x="2769" y="1453"/>
                  </a:lnTo>
                  <a:lnTo>
                    <a:pt x="2907" y="1533"/>
                  </a:lnTo>
                  <a:lnTo>
                    <a:pt x="3044" y="1453"/>
                  </a:lnTo>
                  <a:close/>
                  <a:moveTo>
                    <a:pt x="2944" y="1538"/>
                  </a:moveTo>
                  <a:lnTo>
                    <a:pt x="2944" y="1552"/>
                  </a:lnTo>
                  <a:lnTo>
                    <a:pt x="3082" y="1633"/>
                  </a:lnTo>
                  <a:lnTo>
                    <a:pt x="3219" y="1552"/>
                  </a:lnTo>
                  <a:lnTo>
                    <a:pt x="3219" y="1538"/>
                  </a:lnTo>
                  <a:lnTo>
                    <a:pt x="3082" y="1618"/>
                  </a:lnTo>
                  <a:lnTo>
                    <a:pt x="2944" y="1538"/>
                  </a:lnTo>
                  <a:close/>
                  <a:moveTo>
                    <a:pt x="776" y="347"/>
                  </a:moveTo>
                  <a:lnTo>
                    <a:pt x="776" y="332"/>
                  </a:lnTo>
                  <a:lnTo>
                    <a:pt x="639" y="410"/>
                  </a:lnTo>
                  <a:lnTo>
                    <a:pt x="500" y="332"/>
                  </a:lnTo>
                  <a:lnTo>
                    <a:pt x="500" y="347"/>
                  </a:lnTo>
                  <a:lnTo>
                    <a:pt x="639" y="425"/>
                  </a:lnTo>
                  <a:lnTo>
                    <a:pt x="776" y="347"/>
                  </a:lnTo>
                  <a:close/>
                  <a:moveTo>
                    <a:pt x="677" y="431"/>
                  </a:moveTo>
                  <a:lnTo>
                    <a:pt x="677" y="446"/>
                  </a:lnTo>
                  <a:lnTo>
                    <a:pt x="814" y="526"/>
                  </a:lnTo>
                  <a:lnTo>
                    <a:pt x="951" y="446"/>
                  </a:lnTo>
                  <a:lnTo>
                    <a:pt x="951" y="431"/>
                  </a:lnTo>
                  <a:lnTo>
                    <a:pt x="814" y="512"/>
                  </a:lnTo>
                  <a:lnTo>
                    <a:pt x="677" y="431"/>
                  </a:lnTo>
                  <a:close/>
                  <a:moveTo>
                    <a:pt x="851" y="533"/>
                  </a:moveTo>
                  <a:lnTo>
                    <a:pt x="851" y="548"/>
                  </a:lnTo>
                  <a:lnTo>
                    <a:pt x="989" y="626"/>
                  </a:lnTo>
                  <a:lnTo>
                    <a:pt x="1126" y="548"/>
                  </a:lnTo>
                  <a:lnTo>
                    <a:pt x="1126" y="533"/>
                  </a:lnTo>
                  <a:lnTo>
                    <a:pt x="989" y="611"/>
                  </a:lnTo>
                  <a:lnTo>
                    <a:pt x="851" y="533"/>
                  </a:lnTo>
                  <a:close/>
                  <a:moveTo>
                    <a:pt x="1301" y="632"/>
                  </a:moveTo>
                  <a:lnTo>
                    <a:pt x="1163" y="711"/>
                  </a:lnTo>
                  <a:lnTo>
                    <a:pt x="1026" y="632"/>
                  </a:lnTo>
                  <a:lnTo>
                    <a:pt x="1026" y="647"/>
                  </a:lnTo>
                  <a:lnTo>
                    <a:pt x="1163" y="726"/>
                  </a:lnTo>
                  <a:lnTo>
                    <a:pt x="1301" y="647"/>
                  </a:lnTo>
                  <a:lnTo>
                    <a:pt x="1301" y="632"/>
                  </a:lnTo>
                  <a:close/>
                  <a:moveTo>
                    <a:pt x="1477" y="747"/>
                  </a:moveTo>
                  <a:lnTo>
                    <a:pt x="1477" y="732"/>
                  </a:lnTo>
                  <a:lnTo>
                    <a:pt x="1340" y="812"/>
                  </a:lnTo>
                  <a:lnTo>
                    <a:pt x="1201" y="732"/>
                  </a:lnTo>
                  <a:lnTo>
                    <a:pt x="1201" y="747"/>
                  </a:lnTo>
                  <a:lnTo>
                    <a:pt x="1340" y="827"/>
                  </a:lnTo>
                  <a:lnTo>
                    <a:pt x="1477" y="747"/>
                  </a:lnTo>
                  <a:close/>
                  <a:moveTo>
                    <a:pt x="1652" y="848"/>
                  </a:moveTo>
                  <a:lnTo>
                    <a:pt x="1652" y="833"/>
                  </a:lnTo>
                  <a:lnTo>
                    <a:pt x="1515" y="912"/>
                  </a:lnTo>
                  <a:lnTo>
                    <a:pt x="1376" y="833"/>
                  </a:lnTo>
                  <a:lnTo>
                    <a:pt x="1376" y="848"/>
                  </a:lnTo>
                  <a:lnTo>
                    <a:pt x="1515" y="927"/>
                  </a:lnTo>
                  <a:lnTo>
                    <a:pt x="1652" y="848"/>
                  </a:lnTo>
                  <a:close/>
                  <a:moveTo>
                    <a:pt x="1827" y="948"/>
                  </a:moveTo>
                  <a:lnTo>
                    <a:pt x="1827" y="933"/>
                  </a:lnTo>
                  <a:lnTo>
                    <a:pt x="1690" y="1012"/>
                  </a:lnTo>
                  <a:lnTo>
                    <a:pt x="1551" y="933"/>
                  </a:lnTo>
                  <a:lnTo>
                    <a:pt x="1551" y="948"/>
                  </a:lnTo>
                  <a:lnTo>
                    <a:pt x="1690" y="1026"/>
                  </a:lnTo>
                  <a:lnTo>
                    <a:pt x="1827" y="948"/>
                  </a:lnTo>
                  <a:close/>
                  <a:moveTo>
                    <a:pt x="2002" y="1048"/>
                  </a:moveTo>
                  <a:lnTo>
                    <a:pt x="2002" y="1033"/>
                  </a:lnTo>
                  <a:lnTo>
                    <a:pt x="1864" y="1113"/>
                  </a:lnTo>
                  <a:lnTo>
                    <a:pt x="1727" y="1033"/>
                  </a:lnTo>
                  <a:lnTo>
                    <a:pt x="1727" y="1048"/>
                  </a:lnTo>
                  <a:lnTo>
                    <a:pt x="1864" y="1128"/>
                  </a:lnTo>
                  <a:lnTo>
                    <a:pt x="2002" y="1048"/>
                  </a:lnTo>
                  <a:close/>
                  <a:moveTo>
                    <a:pt x="610" y="443"/>
                  </a:moveTo>
                  <a:lnTo>
                    <a:pt x="610" y="428"/>
                  </a:lnTo>
                  <a:lnTo>
                    <a:pt x="472" y="507"/>
                  </a:lnTo>
                  <a:lnTo>
                    <a:pt x="334" y="428"/>
                  </a:lnTo>
                  <a:lnTo>
                    <a:pt x="334" y="443"/>
                  </a:lnTo>
                  <a:lnTo>
                    <a:pt x="472" y="521"/>
                  </a:lnTo>
                  <a:lnTo>
                    <a:pt x="610" y="443"/>
                  </a:lnTo>
                  <a:close/>
                  <a:moveTo>
                    <a:pt x="508" y="528"/>
                  </a:moveTo>
                  <a:lnTo>
                    <a:pt x="508" y="543"/>
                  </a:lnTo>
                  <a:lnTo>
                    <a:pt x="647" y="623"/>
                  </a:lnTo>
                  <a:lnTo>
                    <a:pt x="784" y="543"/>
                  </a:lnTo>
                  <a:lnTo>
                    <a:pt x="784" y="528"/>
                  </a:lnTo>
                  <a:lnTo>
                    <a:pt x="647" y="606"/>
                  </a:lnTo>
                  <a:lnTo>
                    <a:pt x="508" y="528"/>
                  </a:lnTo>
                  <a:close/>
                  <a:moveTo>
                    <a:pt x="685" y="628"/>
                  </a:moveTo>
                  <a:lnTo>
                    <a:pt x="685" y="642"/>
                  </a:lnTo>
                  <a:lnTo>
                    <a:pt x="822" y="722"/>
                  </a:lnTo>
                  <a:lnTo>
                    <a:pt x="959" y="642"/>
                  </a:lnTo>
                  <a:lnTo>
                    <a:pt x="959" y="628"/>
                  </a:lnTo>
                  <a:lnTo>
                    <a:pt x="822" y="708"/>
                  </a:lnTo>
                  <a:lnTo>
                    <a:pt x="685" y="628"/>
                  </a:lnTo>
                  <a:close/>
                  <a:moveTo>
                    <a:pt x="1134" y="744"/>
                  </a:moveTo>
                  <a:lnTo>
                    <a:pt x="1134" y="729"/>
                  </a:lnTo>
                  <a:lnTo>
                    <a:pt x="997" y="807"/>
                  </a:lnTo>
                  <a:lnTo>
                    <a:pt x="860" y="729"/>
                  </a:lnTo>
                  <a:lnTo>
                    <a:pt x="860" y="744"/>
                  </a:lnTo>
                  <a:lnTo>
                    <a:pt x="997" y="822"/>
                  </a:lnTo>
                  <a:lnTo>
                    <a:pt x="1134" y="744"/>
                  </a:lnTo>
                  <a:close/>
                  <a:moveTo>
                    <a:pt x="1311" y="843"/>
                  </a:moveTo>
                  <a:lnTo>
                    <a:pt x="1311" y="829"/>
                  </a:lnTo>
                  <a:lnTo>
                    <a:pt x="1173" y="907"/>
                  </a:lnTo>
                  <a:lnTo>
                    <a:pt x="1034" y="829"/>
                  </a:lnTo>
                  <a:lnTo>
                    <a:pt x="1034" y="843"/>
                  </a:lnTo>
                  <a:lnTo>
                    <a:pt x="1173" y="923"/>
                  </a:lnTo>
                  <a:lnTo>
                    <a:pt x="1311" y="843"/>
                  </a:lnTo>
                  <a:close/>
                  <a:moveTo>
                    <a:pt x="1485" y="943"/>
                  </a:moveTo>
                  <a:lnTo>
                    <a:pt x="1485" y="928"/>
                  </a:lnTo>
                  <a:lnTo>
                    <a:pt x="1348" y="1008"/>
                  </a:lnTo>
                  <a:lnTo>
                    <a:pt x="1209" y="928"/>
                  </a:lnTo>
                  <a:lnTo>
                    <a:pt x="1209" y="943"/>
                  </a:lnTo>
                  <a:lnTo>
                    <a:pt x="1348" y="1023"/>
                  </a:lnTo>
                  <a:lnTo>
                    <a:pt x="1485" y="943"/>
                  </a:lnTo>
                  <a:close/>
                  <a:moveTo>
                    <a:pt x="1660" y="1044"/>
                  </a:moveTo>
                  <a:lnTo>
                    <a:pt x="1660" y="1030"/>
                  </a:lnTo>
                  <a:lnTo>
                    <a:pt x="1523" y="1108"/>
                  </a:lnTo>
                  <a:lnTo>
                    <a:pt x="1384" y="1030"/>
                  </a:lnTo>
                  <a:lnTo>
                    <a:pt x="1384" y="1044"/>
                  </a:lnTo>
                  <a:lnTo>
                    <a:pt x="1523" y="1123"/>
                  </a:lnTo>
                  <a:lnTo>
                    <a:pt x="1660" y="1044"/>
                  </a:lnTo>
                  <a:close/>
                  <a:moveTo>
                    <a:pt x="1835" y="1144"/>
                  </a:moveTo>
                  <a:lnTo>
                    <a:pt x="1835" y="1129"/>
                  </a:lnTo>
                  <a:lnTo>
                    <a:pt x="1698" y="1208"/>
                  </a:lnTo>
                  <a:lnTo>
                    <a:pt x="1560" y="1129"/>
                  </a:lnTo>
                  <a:lnTo>
                    <a:pt x="1560" y="1144"/>
                  </a:lnTo>
                  <a:lnTo>
                    <a:pt x="1698" y="1224"/>
                  </a:lnTo>
                  <a:lnTo>
                    <a:pt x="1835" y="1144"/>
                  </a:lnTo>
                  <a:close/>
                  <a:moveTo>
                    <a:pt x="2176" y="1149"/>
                  </a:moveTo>
                  <a:lnTo>
                    <a:pt x="2176" y="1134"/>
                  </a:lnTo>
                  <a:lnTo>
                    <a:pt x="2039" y="1213"/>
                  </a:lnTo>
                  <a:lnTo>
                    <a:pt x="1902" y="1134"/>
                  </a:lnTo>
                  <a:lnTo>
                    <a:pt x="1902" y="1149"/>
                  </a:lnTo>
                  <a:lnTo>
                    <a:pt x="2039" y="1227"/>
                  </a:lnTo>
                  <a:lnTo>
                    <a:pt x="2176" y="1149"/>
                  </a:lnTo>
                  <a:close/>
                  <a:moveTo>
                    <a:pt x="2070" y="1412"/>
                  </a:moveTo>
                  <a:lnTo>
                    <a:pt x="2186" y="1345"/>
                  </a:lnTo>
                  <a:lnTo>
                    <a:pt x="2353" y="1249"/>
                  </a:lnTo>
                  <a:lnTo>
                    <a:pt x="2353" y="1234"/>
                  </a:lnTo>
                  <a:lnTo>
                    <a:pt x="2186" y="1330"/>
                  </a:lnTo>
                  <a:lnTo>
                    <a:pt x="2070" y="1397"/>
                  </a:lnTo>
                  <a:lnTo>
                    <a:pt x="2049" y="1409"/>
                  </a:lnTo>
                  <a:lnTo>
                    <a:pt x="1735" y="1229"/>
                  </a:lnTo>
                  <a:lnTo>
                    <a:pt x="1735" y="1244"/>
                  </a:lnTo>
                  <a:lnTo>
                    <a:pt x="2049" y="1423"/>
                  </a:lnTo>
                  <a:lnTo>
                    <a:pt x="2070" y="1412"/>
                  </a:lnTo>
                  <a:close/>
                  <a:moveTo>
                    <a:pt x="2702" y="1450"/>
                  </a:moveTo>
                  <a:lnTo>
                    <a:pt x="2702" y="1435"/>
                  </a:lnTo>
                  <a:lnTo>
                    <a:pt x="2565" y="1513"/>
                  </a:lnTo>
                  <a:lnTo>
                    <a:pt x="2426" y="1435"/>
                  </a:lnTo>
                  <a:lnTo>
                    <a:pt x="2426" y="1450"/>
                  </a:lnTo>
                  <a:lnTo>
                    <a:pt x="2565" y="1528"/>
                  </a:lnTo>
                  <a:lnTo>
                    <a:pt x="2702" y="1450"/>
                  </a:lnTo>
                  <a:close/>
                  <a:moveTo>
                    <a:pt x="2877" y="1549"/>
                  </a:moveTo>
                  <a:lnTo>
                    <a:pt x="2877" y="1534"/>
                  </a:lnTo>
                  <a:lnTo>
                    <a:pt x="2740" y="1613"/>
                  </a:lnTo>
                  <a:lnTo>
                    <a:pt x="2603" y="1534"/>
                  </a:lnTo>
                  <a:lnTo>
                    <a:pt x="2603" y="1549"/>
                  </a:lnTo>
                  <a:lnTo>
                    <a:pt x="2740" y="1628"/>
                  </a:lnTo>
                  <a:lnTo>
                    <a:pt x="2877" y="1549"/>
                  </a:lnTo>
                  <a:close/>
                  <a:moveTo>
                    <a:pt x="2778" y="1634"/>
                  </a:moveTo>
                  <a:lnTo>
                    <a:pt x="2778" y="1649"/>
                  </a:lnTo>
                  <a:lnTo>
                    <a:pt x="2915" y="1729"/>
                  </a:lnTo>
                  <a:lnTo>
                    <a:pt x="3052" y="1649"/>
                  </a:lnTo>
                  <a:lnTo>
                    <a:pt x="3052" y="1634"/>
                  </a:lnTo>
                  <a:lnTo>
                    <a:pt x="2915" y="1714"/>
                  </a:lnTo>
                  <a:lnTo>
                    <a:pt x="2778" y="1634"/>
                  </a:lnTo>
                  <a:close/>
                  <a:moveTo>
                    <a:pt x="2260" y="1544"/>
                  </a:moveTo>
                  <a:lnTo>
                    <a:pt x="2399" y="1624"/>
                  </a:lnTo>
                  <a:lnTo>
                    <a:pt x="2536" y="1544"/>
                  </a:lnTo>
                  <a:lnTo>
                    <a:pt x="2536" y="1530"/>
                  </a:lnTo>
                  <a:lnTo>
                    <a:pt x="2399" y="1610"/>
                  </a:lnTo>
                  <a:lnTo>
                    <a:pt x="2260" y="1530"/>
                  </a:lnTo>
                  <a:lnTo>
                    <a:pt x="2260" y="1544"/>
                  </a:lnTo>
                  <a:close/>
                  <a:moveTo>
                    <a:pt x="2711" y="1646"/>
                  </a:moveTo>
                  <a:lnTo>
                    <a:pt x="2711" y="1631"/>
                  </a:lnTo>
                  <a:lnTo>
                    <a:pt x="2573" y="1709"/>
                  </a:lnTo>
                  <a:lnTo>
                    <a:pt x="2435" y="1631"/>
                  </a:lnTo>
                  <a:lnTo>
                    <a:pt x="2435" y="1646"/>
                  </a:lnTo>
                  <a:lnTo>
                    <a:pt x="2573" y="1724"/>
                  </a:lnTo>
                  <a:lnTo>
                    <a:pt x="2711" y="1646"/>
                  </a:lnTo>
                  <a:close/>
                  <a:moveTo>
                    <a:pt x="2611" y="1731"/>
                  </a:moveTo>
                  <a:lnTo>
                    <a:pt x="2611" y="1745"/>
                  </a:lnTo>
                  <a:lnTo>
                    <a:pt x="2748" y="1825"/>
                  </a:lnTo>
                  <a:lnTo>
                    <a:pt x="2885" y="1745"/>
                  </a:lnTo>
                  <a:lnTo>
                    <a:pt x="2885" y="1731"/>
                  </a:lnTo>
                  <a:lnTo>
                    <a:pt x="2748" y="1809"/>
                  </a:lnTo>
                  <a:lnTo>
                    <a:pt x="2611" y="1731"/>
                  </a:lnTo>
                  <a:close/>
                  <a:moveTo>
                    <a:pt x="618" y="639"/>
                  </a:moveTo>
                  <a:lnTo>
                    <a:pt x="618" y="624"/>
                  </a:lnTo>
                  <a:lnTo>
                    <a:pt x="481" y="703"/>
                  </a:lnTo>
                  <a:lnTo>
                    <a:pt x="167" y="523"/>
                  </a:lnTo>
                  <a:lnTo>
                    <a:pt x="167" y="538"/>
                  </a:lnTo>
                  <a:lnTo>
                    <a:pt x="481" y="717"/>
                  </a:lnTo>
                  <a:lnTo>
                    <a:pt x="618" y="639"/>
                  </a:lnTo>
                  <a:close/>
                  <a:moveTo>
                    <a:pt x="518" y="739"/>
                  </a:moveTo>
                  <a:lnTo>
                    <a:pt x="655" y="819"/>
                  </a:lnTo>
                  <a:lnTo>
                    <a:pt x="793" y="739"/>
                  </a:lnTo>
                  <a:lnTo>
                    <a:pt x="793" y="724"/>
                  </a:lnTo>
                  <a:lnTo>
                    <a:pt x="655" y="804"/>
                  </a:lnTo>
                  <a:lnTo>
                    <a:pt x="518" y="724"/>
                  </a:lnTo>
                  <a:lnTo>
                    <a:pt x="518" y="739"/>
                  </a:lnTo>
                  <a:close/>
                  <a:moveTo>
                    <a:pt x="967" y="840"/>
                  </a:moveTo>
                  <a:lnTo>
                    <a:pt x="967" y="824"/>
                  </a:lnTo>
                  <a:lnTo>
                    <a:pt x="830" y="904"/>
                  </a:lnTo>
                  <a:lnTo>
                    <a:pt x="693" y="824"/>
                  </a:lnTo>
                  <a:lnTo>
                    <a:pt x="693" y="840"/>
                  </a:lnTo>
                  <a:lnTo>
                    <a:pt x="830" y="918"/>
                  </a:lnTo>
                  <a:lnTo>
                    <a:pt x="967" y="840"/>
                  </a:lnTo>
                  <a:close/>
                  <a:moveTo>
                    <a:pt x="1144" y="940"/>
                  </a:moveTo>
                  <a:lnTo>
                    <a:pt x="1144" y="925"/>
                  </a:lnTo>
                  <a:lnTo>
                    <a:pt x="1007" y="1003"/>
                  </a:lnTo>
                  <a:lnTo>
                    <a:pt x="868" y="925"/>
                  </a:lnTo>
                  <a:lnTo>
                    <a:pt x="868" y="940"/>
                  </a:lnTo>
                  <a:lnTo>
                    <a:pt x="1007" y="1018"/>
                  </a:lnTo>
                  <a:lnTo>
                    <a:pt x="1144" y="940"/>
                  </a:lnTo>
                  <a:close/>
                  <a:moveTo>
                    <a:pt x="1319" y="1039"/>
                  </a:moveTo>
                  <a:lnTo>
                    <a:pt x="1319" y="1025"/>
                  </a:lnTo>
                  <a:lnTo>
                    <a:pt x="1181" y="1105"/>
                  </a:lnTo>
                  <a:lnTo>
                    <a:pt x="1043" y="1025"/>
                  </a:lnTo>
                  <a:lnTo>
                    <a:pt x="1043" y="1039"/>
                  </a:lnTo>
                  <a:lnTo>
                    <a:pt x="1181" y="1119"/>
                  </a:lnTo>
                  <a:lnTo>
                    <a:pt x="1319" y="1039"/>
                  </a:lnTo>
                  <a:close/>
                  <a:moveTo>
                    <a:pt x="1493" y="1141"/>
                  </a:moveTo>
                  <a:lnTo>
                    <a:pt x="1493" y="1126"/>
                  </a:lnTo>
                  <a:lnTo>
                    <a:pt x="1356" y="1204"/>
                  </a:lnTo>
                  <a:lnTo>
                    <a:pt x="1217" y="1124"/>
                  </a:lnTo>
                  <a:lnTo>
                    <a:pt x="1217" y="1139"/>
                  </a:lnTo>
                  <a:lnTo>
                    <a:pt x="1356" y="1219"/>
                  </a:lnTo>
                  <a:lnTo>
                    <a:pt x="1493" y="1141"/>
                  </a:lnTo>
                  <a:close/>
                  <a:moveTo>
                    <a:pt x="2020" y="1427"/>
                  </a:moveTo>
                  <a:lnTo>
                    <a:pt x="1882" y="1505"/>
                  </a:lnTo>
                  <a:lnTo>
                    <a:pt x="1394" y="1226"/>
                  </a:lnTo>
                  <a:lnTo>
                    <a:pt x="1394" y="1240"/>
                  </a:lnTo>
                  <a:lnTo>
                    <a:pt x="1882" y="1520"/>
                  </a:lnTo>
                  <a:lnTo>
                    <a:pt x="2020" y="1441"/>
                  </a:lnTo>
                  <a:lnTo>
                    <a:pt x="2020" y="1427"/>
                  </a:lnTo>
                  <a:close/>
                  <a:moveTo>
                    <a:pt x="2369" y="1641"/>
                  </a:moveTo>
                  <a:lnTo>
                    <a:pt x="2369" y="1626"/>
                  </a:lnTo>
                  <a:lnTo>
                    <a:pt x="2232" y="1706"/>
                  </a:lnTo>
                  <a:lnTo>
                    <a:pt x="2093" y="1626"/>
                  </a:lnTo>
                  <a:lnTo>
                    <a:pt x="2093" y="1641"/>
                  </a:lnTo>
                  <a:lnTo>
                    <a:pt x="2232" y="1721"/>
                  </a:lnTo>
                  <a:lnTo>
                    <a:pt x="2369" y="1641"/>
                  </a:lnTo>
                  <a:close/>
                  <a:moveTo>
                    <a:pt x="2544" y="1742"/>
                  </a:moveTo>
                  <a:lnTo>
                    <a:pt x="2544" y="1726"/>
                  </a:lnTo>
                  <a:lnTo>
                    <a:pt x="2407" y="1806"/>
                  </a:lnTo>
                  <a:lnTo>
                    <a:pt x="2268" y="1726"/>
                  </a:lnTo>
                  <a:lnTo>
                    <a:pt x="2268" y="1742"/>
                  </a:lnTo>
                  <a:lnTo>
                    <a:pt x="2407" y="1820"/>
                  </a:lnTo>
                  <a:lnTo>
                    <a:pt x="2544" y="1742"/>
                  </a:lnTo>
                  <a:close/>
                  <a:moveTo>
                    <a:pt x="2444" y="1827"/>
                  </a:moveTo>
                  <a:lnTo>
                    <a:pt x="2444" y="1842"/>
                  </a:lnTo>
                  <a:lnTo>
                    <a:pt x="2582" y="1920"/>
                  </a:lnTo>
                  <a:lnTo>
                    <a:pt x="2719" y="1842"/>
                  </a:lnTo>
                  <a:lnTo>
                    <a:pt x="2719" y="1827"/>
                  </a:lnTo>
                  <a:lnTo>
                    <a:pt x="2582" y="1905"/>
                  </a:lnTo>
                  <a:lnTo>
                    <a:pt x="2444" y="1827"/>
                  </a:lnTo>
                  <a:close/>
                  <a:moveTo>
                    <a:pt x="276" y="619"/>
                  </a:moveTo>
                  <a:lnTo>
                    <a:pt x="139" y="699"/>
                  </a:lnTo>
                  <a:lnTo>
                    <a:pt x="0" y="619"/>
                  </a:lnTo>
                  <a:lnTo>
                    <a:pt x="0" y="634"/>
                  </a:lnTo>
                  <a:lnTo>
                    <a:pt x="139" y="714"/>
                  </a:lnTo>
                  <a:lnTo>
                    <a:pt x="276" y="634"/>
                  </a:lnTo>
                  <a:lnTo>
                    <a:pt x="276" y="619"/>
                  </a:lnTo>
                  <a:close/>
                  <a:moveTo>
                    <a:pt x="451" y="721"/>
                  </a:moveTo>
                  <a:lnTo>
                    <a:pt x="314" y="799"/>
                  </a:lnTo>
                  <a:lnTo>
                    <a:pt x="175" y="721"/>
                  </a:lnTo>
                  <a:lnTo>
                    <a:pt x="175" y="735"/>
                  </a:lnTo>
                  <a:lnTo>
                    <a:pt x="314" y="814"/>
                  </a:lnTo>
                  <a:lnTo>
                    <a:pt x="451" y="735"/>
                  </a:lnTo>
                  <a:lnTo>
                    <a:pt x="451" y="721"/>
                  </a:lnTo>
                  <a:close/>
                  <a:moveTo>
                    <a:pt x="1502" y="1322"/>
                  </a:moveTo>
                  <a:lnTo>
                    <a:pt x="1364" y="1401"/>
                  </a:lnTo>
                  <a:lnTo>
                    <a:pt x="350" y="820"/>
                  </a:lnTo>
                  <a:lnTo>
                    <a:pt x="350" y="835"/>
                  </a:lnTo>
                  <a:lnTo>
                    <a:pt x="1364" y="1415"/>
                  </a:lnTo>
                  <a:lnTo>
                    <a:pt x="1502" y="1337"/>
                  </a:lnTo>
                  <a:lnTo>
                    <a:pt x="1502" y="1322"/>
                  </a:lnTo>
                  <a:close/>
                  <a:moveTo>
                    <a:pt x="1676" y="1422"/>
                  </a:moveTo>
                  <a:lnTo>
                    <a:pt x="1539" y="1500"/>
                  </a:lnTo>
                  <a:lnTo>
                    <a:pt x="1402" y="1422"/>
                  </a:lnTo>
                  <a:lnTo>
                    <a:pt x="1402" y="1436"/>
                  </a:lnTo>
                  <a:lnTo>
                    <a:pt x="1539" y="1515"/>
                  </a:lnTo>
                  <a:lnTo>
                    <a:pt x="1676" y="1436"/>
                  </a:lnTo>
                  <a:lnTo>
                    <a:pt x="1676" y="1422"/>
                  </a:lnTo>
                  <a:close/>
                  <a:moveTo>
                    <a:pt x="1577" y="1521"/>
                  </a:moveTo>
                  <a:lnTo>
                    <a:pt x="1577" y="1536"/>
                  </a:lnTo>
                  <a:lnTo>
                    <a:pt x="1714" y="1616"/>
                  </a:lnTo>
                  <a:lnTo>
                    <a:pt x="1853" y="1536"/>
                  </a:lnTo>
                  <a:lnTo>
                    <a:pt x="1853" y="1521"/>
                  </a:lnTo>
                  <a:lnTo>
                    <a:pt x="1714" y="1601"/>
                  </a:lnTo>
                  <a:lnTo>
                    <a:pt x="1577" y="1521"/>
                  </a:lnTo>
                  <a:close/>
                  <a:moveTo>
                    <a:pt x="2203" y="1722"/>
                  </a:moveTo>
                  <a:lnTo>
                    <a:pt x="2065" y="1801"/>
                  </a:lnTo>
                  <a:lnTo>
                    <a:pt x="1926" y="1722"/>
                  </a:lnTo>
                  <a:lnTo>
                    <a:pt x="1926" y="1737"/>
                  </a:lnTo>
                  <a:lnTo>
                    <a:pt x="2065" y="1816"/>
                  </a:lnTo>
                  <a:lnTo>
                    <a:pt x="2203" y="1737"/>
                  </a:lnTo>
                  <a:lnTo>
                    <a:pt x="2203" y="1722"/>
                  </a:lnTo>
                  <a:close/>
                  <a:moveTo>
                    <a:pt x="2377" y="1822"/>
                  </a:moveTo>
                  <a:lnTo>
                    <a:pt x="2240" y="1902"/>
                  </a:lnTo>
                  <a:lnTo>
                    <a:pt x="2101" y="1822"/>
                  </a:lnTo>
                  <a:lnTo>
                    <a:pt x="2101" y="1837"/>
                  </a:lnTo>
                  <a:lnTo>
                    <a:pt x="2240" y="1917"/>
                  </a:lnTo>
                  <a:lnTo>
                    <a:pt x="2377" y="1837"/>
                  </a:lnTo>
                  <a:lnTo>
                    <a:pt x="2377" y="1822"/>
                  </a:lnTo>
                  <a:close/>
                  <a:moveTo>
                    <a:pt x="2278" y="1923"/>
                  </a:moveTo>
                  <a:lnTo>
                    <a:pt x="2278" y="1938"/>
                  </a:lnTo>
                  <a:lnTo>
                    <a:pt x="2415" y="2017"/>
                  </a:lnTo>
                  <a:lnTo>
                    <a:pt x="2552" y="1938"/>
                  </a:lnTo>
                  <a:lnTo>
                    <a:pt x="2552" y="1923"/>
                  </a:lnTo>
                  <a:lnTo>
                    <a:pt x="2415" y="2002"/>
                  </a:lnTo>
                  <a:lnTo>
                    <a:pt x="2278" y="1923"/>
                  </a:lnTo>
                  <a:close/>
                </a:path>
              </a:pathLst>
            </a:custGeom>
            <a:gradFill>
              <a:gsLst>
                <a:gs pos="90000">
                  <a:schemeClr val="accent4">
                    <a:lumMod val="75000"/>
                  </a:schemeClr>
                </a:gs>
                <a:gs pos="0">
                  <a:schemeClr val="accent3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1" name="Freeform 3045">
              <a:extLst>
                <a:ext uri="{FF2B5EF4-FFF2-40B4-BE49-F238E27FC236}">
                  <a16:creationId xmlns:a16="http://schemas.microsoft.com/office/drawing/2014/main" id="{98607DDF-04F4-6BE3-00D2-E648A0EE3F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1416" y="2989278"/>
              <a:ext cx="3497165" cy="1944798"/>
            </a:xfrm>
            <a:custGeom>
              <a:avLst/>
              <a:gdLst>
                <a:gd name="T0" fmla="*/ 1526 w 3627"/>
                <a:gd name="T1" fmla="*/ 116 h 2017"/>
                <a:gd name="T2" fmla="*/ 1425 w 3627"/>
                <a:gd name="T3" fmla="*/ 201 h 2017"/>
                <a:gd name="T4" fmla="*/ 1913 w 3627"/>
                <a:gd name="T5" fmla="*/ 495 h 2017"/>
                <a:gd name="T6" fmla="*/ 2090 w 3627"/>
                <a:gd name="T7" fmla="*/ 580 h 2017"/>
                <a:gd name="T8" fmla="*/ 2301 w 3627"/>
                <a:gd name="T9" fmla="*/ 717 h 2017"/>
                <a:gd name="T10" fmla="*/ 2752 w 3627"/>
                <a:gd name="T11" fmla="*/ 802 h 2017"/>
                <a:gd name="T12" fmla="*/ 2652 w 3627"/>
                <a:gd name="T13" fmla="*/ 917 h 2017"/>
                <a:gd name="T14" fmla="*/ 3278 w 3627"/>
                <a:gd name="T15" fmla="*/ 1118 h 2017"/>
                <a:gd name="T16" fmla="*/ 3176 w 3627"/>
                <a:gd name="T17" fmla="*/ 1203 h 2017"/>
                <a:gd name="T18" fmla="*/ 1110 w 3627"/>
                <a:gd name="T19" fmla="*/ 139 h 2017"/>
                <a:gd name="T20" fmla="*/ 1284 w 3627"/>
                <a:gd name="T21" fmla="*/ 240 h 2017"/>
                <a:gd name="T22" fmla="*/ 1360 w 3627"/>
                <a:gd name="T23" fmla="*/ 440 h 2017"/>
                <a:gd name="T24" fmla="*/ 1810 w 3627"/>
                <a:gd name="T25" fmla="*/ 556 h 2017"/>
                <a:gd name="T26" fmla="*/ 1709 w 3627"/>
                <a:gd name="T27" fmla="*/ 641 h 2017"/>
                <a:gd name="T28" fmla="*/ 2198 w 3627"/>
                <a:gd name="T29" fmla="*/ 935 h 2017"/>
                <a:gd name="T30" fmla="*/ 2374 w 3627"/>
                <a:gd name="T31" fmla="*/ 1020 h 2017"/>
                <a:gd name="T32" fmla="*/ 3036 w 3627"/>
                <a:gd name="T33" fmla="*/ 1242 h 2017"/>
                <a:gd name="T34" fmla="*/ 2936 w 3627"/>
                <a:gd name="T35" fmla="*/ 1356 h 2017"/>
                <a:gd name="T36" fmla="*/ 943 w 3627"/>
                <a:gd name="T37" fmla="*/ 250 h 2017"/>
                <a:gd name="T38" fmla="*/ 1118 w 3627"/>
                <a:gd name="T39" fmla="*/ 350 h 2017"/>
                <a:gd name="T40" fmla="*/ 1018 w 3627"/>
                <a:gd name="T41" fmla="*/ 436 h 2017"/>
                <a:gd name="T42" fmla="*/ 1507 w 3627"/>
                <a:gd name="T43" fmla="*/ 731 h 2017"/>
                <a:gd name="T44" fmla="*/ 1681 w 3627"/>
                <a:gd name="T45" fmla="*/ 815 h 2017"/>
                <a:gd name="T46" fmla="*/ 2031 w 3627"/>
                <a:gd name="T47" fmla="*/ 1031 h 2017"/>
                <a:gd name="T48" fmla="*/ 2069 w 3627"/>
                <a:gd name="T49" fmla="*/ 1052 h 2017"/>
                <a:gd name="T50" fmla="*/ 2593 w 3627"/>
                <a:gd name="T51" fmla="*/ 1338 h 2017"/>
                <a:gd name="T52" fmla="*/ 2769 w 3627"/>
                <a:gd name="T53" fmla="*/ 1438 h 2017"/>
                <a:gd name="T54" fmla="*/ 2944 w 3627"/>
                <a:gd name="T55" fmla="*/ 1538 h 2017"/>
                <a:gd name="T56" fmla="*/ 814 w 3627"/>
                <a:gd name="T57" fmla="*/ 526 h 2017"/>
                <a:gd name="T58" fmla="*/ 989 w 3627"/>
                <a:gd name="T59" fmla="*/ 611 h 2017"/>
                <a:gd name="T60" fmla="*/ 1477 w 3627"/>
                <a:gd name="T61" fmla="*/ 732 h 2017"/>
                <a:gd name="T62" fmla="*/ 1376 w 3627"/>
                <a:gd name="T63" fmla="*/ 848 h 2017"/>
                <a:gd name="T64" fmla="*/ 2002 w 3627"/>
                <a:gd name="T65" fmla="*/ 1048 h 2017"/>
                <a:gd name="T66" fmla="*/ 334 w 3627"/>
                <a:gd name="T67" fmla="*/ 428 h 2017"/>
                <a:gd name="T68" fmla="*/ 508 w 3627"/>
                <a:gd name="T69" fmla="*/ 528 h 2017"/>
                <a:gd name="T70" fmla="*/ 997 w 3627"/>
                <a:gd name="T71" fmla="*/ 807 h 2017"/>
                <a:gd name="T72" fmla="*/ 1173 w 3627"/>
                <a:gd name="T73" fmla="*/ 923 h 2017"/>
                <a:gd name="T74" fmla="*/ 1660 w 3627"/>
                <a:gd name="T75" fmla="*/ 1030 h 2017"/>
                <a:gd name="T76" fmla="*/ 1560 w 3627"/>
                <a:gd name="T77" fmla="*/ 1144 h 2017"/>
                <a:gd name="T78" fmla="*/ 2070 w 3627"/>
                <a:gd name="T79" fmla="*/ 1412 h 2017"/>
                <a:gd name="T80" fmla="*/ 2070 w 3627"/>
                <a:gd name="T81" fmla="*/ 1412 h 2017"/>
                <a:gd name="T82" fmla="*/ 2740 w 3627"/>
                <a:gd name="T83" fmla="*/ 1613 h 2017"/>
                <a:gd name="T84" fmla="*/ 2915 w 3627"/>
                <a:gd name="T85" fmla="*/ 1714 h 2017"/>
                <a:gd name="T86" fmla="*/ 2711 w 3627"/>
                <a:gd name="T87" fmla="*/ 1631 h 2017"/>
                <a:gd name="T88" fmla="*/ 2885 w 3627"/>
                <a:gd name="T89" fmla="*/ 1731 h 2017"/>
                <a:gd name="T90" fmla="*/ 518 w 3627"/>
                <a:gd name="T91" fmla="*/ 739 h 2017"/>
                <a:gd name="T92" fmla="*/ 693 w 3627"/>
                <a:gd name="T93" fmla="*/ 824 h 2017"/>
                <a:gd name="T94" fmla="*/ 1144 w 3627"/>
                <a:gd name="T95" fmla="*/ 940 h 2017"/>
                <a:gd name="T96" fmla="*/ 1356 w 3627"/>
                <a:gd name="T97" fmla="*/ 1204 h 2017"/>
                <a:gd name="T98" fmla="*/ 2020 w 3627"/>
                <a:gd name="T99" fmla="*/ 1441 h 2017"/>
                <a:gd name="T100" fmla="*/ 2544 w 3627"/>
                <a:gd name="T101" fmla="*/ 1726 h 2017"/>
                <a:gd name="T102" fmla="*/ 2719 w 3627"/>
                <a:gd name="T103" fmla="*/ 1827 h 2017"/>
                <a:gd name="T104" fmla="*/ 451 w 3627"/>
                <a:gd name="T105" fmla="*/ 721 h 2017"/>
                <a:gd name="T106" fmla="*/ 350 w 3627"/>
                <a:gd name="T107" fmla="*/ 835 h 2017"/>
                <a:gd name="T108" fmla="*/ 1676 w 3627"/>
                <a:gd name="T109" fmla="*/ 1422 h 2017"/>
                <a:gd name="T110" fmla="*/ 1926 w 3627"/>
                <a:gd name="T111" fmla="*/ 1722 h 2017"/>
                <a:gd name="T112" fmla="*/ 2377 w 3627"/>
                <a:gd name="T113" fmla="*/ 1837 h 2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27" h="2017">
                  <a:moveTo>
                    <a:pt x="1214" y="95"/>
                  </a:moveTo>
                  <a:lnTo>
                    <a:pt x="1075" y="15"/>
                  </a:lnTo>
                  <a:lnTo>
                    <a:pt x="1075" y="0"/>
                  </a:lnTo>
                  <a:lnTo>
                    <a:pt x="1214" y="80"/>
                  </a:lnTo>
                  <a:lnTo>
                    <a:pt x="1351" y="0"/>
                  </a:lnTo>
                  <a:lnTo>
                    <a:pt x="1351" y="15"/>
                  </a:lnTo>
                  <a:lnTo>
                    <a:pt x="1214" y="95"/>
                  </a:lnTo>
                  <a:moveTo>
                    <a:pt x="1250" y="116"/>
                  </a:moveTo>
                  <a:lnTo>
                    <a:pt x="1389" y="195"/>
                  </a:lnTo>
                  <a:lnTo>
                    <a:pt x="1526" y="116"/>
                  </a:lnTo>
                  <a:lnTo>
                    <a:pt x="1526" y="101"/>
                  </a:lnTo>
                  <a:lnTo>
                    <a:pt x="1389" y="180"/>
                  </a:lnTo>
                  <a:lnTo>
                    <a:pt x="1250" y="101"/>
                  </a:lnTo>
                  <a:lnTo>
                    <a:pt x="1250" y="116"/>
                  </a:lnTo>
                  <a:moveTo>
                    <a:pt x="1425" y="216"/>
                  </a:moveTo>
                  <a:lnTo>
                    <a:pt x="1564" y="294"/>
                  </a:lnTo>
                  <a:lnTo>
                    <a:pt x="1701" y="216"/>
                  </a:lnTo>
                  <a:lnTo>
                    <a:pt x="1701" y="201"/>
                  </a:lnTo>
                  <a:lnTo>
                    <a:pt x="1564" y="280"/>
                  </a:lnTo>
                  <a:lnTo>
                    <a:pt x="1425" y="201"/>
                  </a:lnTo>
                  <a:lnTo>
                    <a:pt x="1425" y="216"/>
                  </a:lnTo>
                  <a:moveTo>
                    <a:pt x="1601" y="315"/>
                  </a:moveTo>
                  <a:lnTo>
                    <a:pt x="1739" y="396"/>
                  </a:lnTo>
                  <a:lnTo>
                    <a:pt x="1876" y="315"/>
                  </a:lnTo>
                  <a:lnTo>
                    <a:pt x="1876" y="301"/>
                  </a:lnTo>
                  <a:lnTo>
                    <a:pt x="1739" y="381"/>
                  </a:lnTo>
                  <a:lnTo>
                    <a:pt x="1601" y="301"/>
                  </a:lnTo>
                  <a:lnTo>
                    <a:pt x="1601" y="315"/>
                  </a:lnTo>
                  <a:moveTo>
                    <a:pt x="1776" y="417"/>
                  </a:moveTo>
                  <a:lnTo>
                    <a:pt x="1913" y="495"/>
                  </a:lnTo>
                  <a:lnTo>
                    <a:pt x="2051" y="417"/>
                  </a:lnTo>
                  <a:lnTo>
                    <a:pt x="2052" y="402"/>
                  </a:lnTo>
                  <a:lnTo>
                    <a:pt x="1913" y="481"/>
                  </a:lnTo>
                  <a:lnTo>
                    <a:pt x="1776" y="402"/>
                  </a:lnTo>
                  <a:lnTo>
                    <a:pt x="1776" y="417"/>
                  </a:lnTo>
                  <a:moveTo>
                    <a:pt x="1951" y="516"/>
                  </a:moveTo>
                  <a:lnTo>
                    <a:pt x="2090" y="595"/>
                  </a:lnTo>
                  <a:lnTo>
                    <a:pt x="2227" y="516"/>
                  </a:lnTo>
                  <a:lnTo>
                    <a:pt x="2227" y="502"/>
                  </a:lnTo>
                  <a:lnTo>
                    <a:pt x="2090" y="580"/>
                  </a:lnTo>
                  <a:lnTo>
                    <a:pt x="1951" y="502"/>
                  </a:lnTo>
                  <a:lnTo>
                    <a:pt x="1951" y="516"/>
                  </a:lnTo>
                  <a:moveTo>
                    <a:pt x="2126" y="616"/>
                  </a:moveTo>
                  <a:lnTo>
                    <a:pt x="2265" y="696"/>
                  </a:lnTo>
                  <a:lnTo>
                    <a:pt x="2402" y="616"/>
                  </a:lnTo>
                  <a:lnTo>
                    <a:pt x="2402" y="601"/>
                  </a:lnTo>
                  <a:lnTo>
                    <a:pt x="2265" y="682"/>
                  </a:lnTo>
                  <a:lnTo>
                    <a:pt x="2126" y="601"/>
                  </a:lnTo>
                  <a:lnTo>
                    <a:pt x="2126" y="616"/>
                  </a:lnTo>
                  <a:moveTo>
                    <a:pt x="2301" y="717"/>
                  </a:moveTo>
                  <a:lnTo>
                    <a:pt x="2439" y="796"/>
                  </a:lnTo>
                  <a:lnTo>
                    <a:pt x="2577" y="717"/>
                  </a:lnTo>
                  <a:lnTo>
                    <a:pt x="2577" y="703"/>
                  </a:lnTo>
                  <a:lnTo>
                    <a:pt x="2439" y="781"/>
                  </a:lnTo>
                  <a:lnTo>
                    <a:pt x="2301" y="703"/>
                  </a:lnTo>
                  <a:lnTo>
                    <a:pt x="2301" y="717"/>
                  </a:lnTo>
                  <a:moveTo>
                    <a:pt x="2475" y="817"/>
                  </a:moveTo>
                  <a:lnTo>
                    <a:pt x="2614" y="896"/>
                  </a:lnTo>
                  <a:lnTo>
                    <a:pt x="2752" y="817"/>
                  </a:lnTo>
                  <a:lnTo>
                    <a:pt x="2752" y="802"/>
                  </a:lnTo>
                  <a:lnTo>
                    <a:pt x="2614" y="881"/>
                  </a:lnTo>
                  <a:lnTo>
                    <a:pt x="2475" y="802"/>
                  </a:lnTo>
                  <a:lnTo>
                    <a:pt x="2475" y="817"/>
                  </a:lnTo>
                  <a:moveTo>
                    <a:pt x="2652" y="917"/>
                  </a:moveTo>
                  <a:lnTo>
                    <a:pt x="2789" y="997"/>
                  </a:lnTo>
                  <a:lnTo>
                    <a:pt x="2926" y="917"/>
                  </a:lnTo>
                  <a:lnTo>
                    <a:pt x="2928" y="902"/>
                  </a:lnTo>
                  <a:lnTo>
                    <a:pt x="2789" y="982"/>
                  </a:lnTo>
                  <a:lnTo>
                    <a:pt x="2652" y="902"/>
                  </a:lnTo>
                  <a:lnTo>
                    <a:pt x="2652" y="917"/>
                  </a:lnTo>
                  <a:moveTo>
                    <a:pt x="2827" y="1018"/>
                  </a:moveTo>
                  <a:lnTo>
                    <a:pt x="2964" y="1097"/>
                  </a:lnTo>
                  <a:lnTo>
                    <a:pt x="3103" y="1018"/>
                  </a:lnTo>
                  <a:lnTo>
                    <a:pt x="3103" y="1003"/>
                  </a:lnTo>
                  <a:lnTo>
                    <a:pt x="2964" y="1082"/>
                  </a:lnTo>
                  <a:lnTo>
                    <a:pt x="2827" y="1003"/>
                  </a:lnTo>
                  <a:lnTo>
                    <a:pt x="2827" y="1018"/>
                  </a:lnTo>
                  <a:moveTo>
                    <a:pt x="3001" y="1118"/>
                  </a:moveTo>
                  <a:lnTo>
                    <a:pt x="3140" y="1196"/>
                  </a:lnTo>
                  <a:lnTo>
                    <a:pt x="3278" y="1118"/>
                  </a:lnTo>
                  <a:lnTo>
                    <a:pt x="3278" y="1103"/>
                  </a:lnTo>
                  <a:lnTo>
                    <a:pt x="3140" y="1182"/>
                  </a:lnTo>
                  <a:lnTo>
                    <a:pt x="3001" y="1103"/>
                  </a:lnTo>
                  <a:lnTo>
                    <a:pt x="3001" y="1118"/>
                  </a:lnTo>
                  <a:moveTo>
                    <a:pt x="3176" y="1217"/>
                  </a:moveTo>
                  <a:lnTo>
                    <a:pt x="3315" y="1298"/>
                  </a:lnTo>
                  <a:lnTo>
                    <a:pt x="3452" y="1217"/>
                  </a:lnTo>
                  <a:lnTo>
                    <a:pt x="3452" y="1203"/>
                  </a:lnTo>
                  <a:lnTo>
                    <a:pt x="3315" y="1283"/>
                  </a:lnTo>
                  <a:lnTo>
                    <a:pt x="3176" y="1203"/>
                  </a:lnTo>
                  <a:lnTo>
                    <a:pt x="3176" y="1217"/>
                  </a:lnTo>
                  <a:moveTo>
                    <a:pt x="3490" y="1383"/>
                  </a:moveTo>
                  <a:lnTo>
                    <a:pt x="3351" y="1304"/>
                  </a:lnTo>
                  <a:lnTo>
                    <a:pt x="3351" y="1319"/>
                  </a:lnTo>
                  <a:lnTo>
                    <a:pt x="3490" y="1397"/>
                  </a:lnTo>
                  <a:lnTo>
                    <a:pt x="3627" y="1319"/>
                  </a:lnTo>
                  <a:lnTo>
                    <a:pt x="3627" y="1304"/>
                  </a:lnTo>
                  <a:lnTo>
                    <a:pt x="3490" y="1383"/>
                  </a:lnTo>
                  <a:moveTo>
                    <a:pt x="1110" y="154"/>
                  </a:moveTo>
                  <a:lnTo>
                    <a:pt x="1110" y="139"/>
                  </a:lnTo>
                  <a:lnTo>
                    <a:pt x="972" y="219"/>
                  </a:lnTo>
                  <a:lnTo>
                    <a:pt x="833" y="139"/>
                  </a:lnTo>
                  <a:lnTo>
                    <a:pt x="833" y="154"/>
                  </a:lnTo>
                  <a:lnTo>
                    <a:pt x="972" y="234"/>
                  </a:lnTo>
                  <a:lnTo>
                    <a:pt x="1110" y="154"/>
                  </a:lnTo>
                  <a:moveTo>
                    <a:pt x="1010" y="240"/>
                  </a:moveTo>
                  <a:lnTo>
                    <a:pt x="1010" y="255"/>
                  </a:lnTo>
                  <a:lnTo>
                    <a:pt x="1147" y="333"/>
                  </a:lnTo>
                  <a:lnTo>
                    <a:pt x="1284" y="255"/>
                  </a:lnTo>
                  <a:lnTo>
                    <a:pt x="1284" y="240"/>
                  </a:lnTo>
                  <a:lnTo>
                    <a:pt x="1147" y="319"/>
                  </a:lnTo>
                  <a:lnTo>
                    <a:pt x="1010" y="240"/>
                  </a:lnTo>
                  <a:moveTo>
                    <a:pt x="1185" y="340"/>
                  </a:moveTo>
                  <a:lnTo>
                    <a:pt x="1185" y="355"/>
                  </a:lnTo>
                  <a:lnTo>
                    <a:pt x="1322" y="435"/>
                  </a:lnTo>
                  <a:lnTo>
                    <a:pt x="1461" y="355"/>
                  </a:lnTo>
                  <a:lnTo>
                    <a:pt x="1461" y="340"/>
                  </a:lnTo>
                  <a:lnTo>
                    <a:pt x="1322" y="418"/>
                  </a:lnTo>
                  <a:lnTo>
                    <a:pt x="1185" y="340"/>
                  </a:lnTo>
                  <a:moveTo>
                    <a:pt x="1360" y="440"/>
                  </a:moveTo>
                  <a:lnTo>
                    <a:pt x="1360" y="454"/>
                  </a:lnTo>
                  <a:lnTo>
                    <a:pt x="1497" y="534"/>
                  </a:lnTo>
                  <a:lnTo>
                    <a:pt x="1636" y="454"/>
                  </a:lnTo>
                  <a:lnTo>
                    <a:pt x="1636" y="440"/>
                  </a:lnTo>
                  <a:lnTo>
                    <a:pt x="1498" y="520"/>
                  </a:lnTo>
                  <a:lnTo>
                    <a:pt x="1360" y="440"/>
                  </a:lnTo>
                  <a:moveTo>
                    <a:pt x="1534" y="541"/>
                  </a:moveTo>
                  <a:lnTo>
                    <a:pt x="1534" y="556"/>
                  </a:lnTo>
                  <a:lnTo>
                    <a:pt x="1673" y="634"/>
                  </a:lnTo>
                  <a:lnTo>
                    <a:pt x="1810" y="556"/>
                  </a:lnTo>
                  <a:lnTo>
                    <a:pt x="1810" y="541"/>
                  </a:lnTo>
                  <a:lnTo>
                    <a:pt x="1673" y="619"/>
                  </a:lnTo>
                  <a:lnTo>
                    <a:pt x="1534" y="541"/>
                  </a:lnTo>
                  <a:moveTo>
                    <a:pt x="1709" y="641"/>
                  </a:moveTo>
                  <a:lnTo>
                    <a:pt x="1709" y="655"/>
                  </a:lnTo>
                  <a:lnTo>
                    <a:pt x="1848" y="734"/>
                  </a:lnTo>
                  <a:lnTo>
                    <a:pt x="1985" y="655"/>
                  </a:lnTo>
                  <a:lnTo>
                    <a:pt x="1985" y="641"/>
                  </a:lnTo>
                  <a:lnTo>
                    <a:pt x="1848" y="719"/>
                  </a:lnTo>
                  <a:lnTo>
                    <a:pt x="1709" y="641"/>
                  </a:lnTo>
                  <a:moveTo>
                    <a:pt x="1886" y="740"/>
                  </a:moveTo>
                  <a:lnTo>
                    <a:pt x="1886" y="755"/>
                  </a:lnTo>
                  <a:lnTo>
                    <a:pt x="2023" y="835"/>
                  </a:lnTo>
                  <a:lnTo>
                    <a:pt x="2160" y="755"/>
                  </a:lnTo>
                  <a:lnTo>
                    <a:pt x="2160" y="740"/>
                  </a:lnTo>
                  <a:lnTo>
                    <a:pt x="2023" y="820"/>
                  </a:lnTo>
                  <a:lnTo>
                    <a:pt x="1886" y="740"/>
                  </a:lnTo>
                  <a:moveTo>
                    <a:pt x="2060" y="842"/>
                  </a:moveTo>
                  <a:lnTo>
                    <a:pt x="2060" y="856"/>
                  </a:lnTo>
                  <a:lnTo>
                    <a:pt x="2198" y="935"/>
                  </a:lnTo>
                  <a:lnTo>
                    <a:pt x="2335" y="856"/>
                  </a:lnTo>
                  <a:lnTo>
                    <a:pt x="2335" y="842"/>
                  </a:lnTo>
                  <a:lnTo>
                    <a:pt x="2198" y="920"/>
                  </a:lnTo>
                  <a:lnTo>
                    <a:pt x="2060" y="842"/>
                  </a:lnTo>
                  <a:moveTo>
                    <a:pt x="2235" y="941"/>
                  </a:moveTo>
                  <a:lnTo>
                    <a:pt x="2235" y="956"/>
                  </a:lnTo>
                  <a:lnTo>
                    <a:pt x="2372" y="1036"/>
                  </a:lnTo>
                  <a:lnTo>
                    <a:pt x="2511" y="956"/>
                  </a:lnTo>
                  <a:lnTo>
                    <a:pt x="2511" y="941"/>
                  </a:lnTo>
                  <a:lnTo>
                    <a:pt x="2374" y="1020"/>
                  </a:lnTo>
                  <a:lnTo>
                    <a:pt x="2235" y="941"/>
                  </a:lnTo>
                  <a:moveTo>
                    <a:pt x="2410" y="1041"/>
                  </a:moveTo>
                  <a:lnTo>
                    <a:pt x="2410" y="1056"/>
                  </a:lnTo>
                  <a:lnTo>
                    <a:pt x="2549" y="1136"/>
                  </a:lnTo>
                  <a:lnTo>
                    <a:pt x="2686" y="1056"/>
                  </a:lnTo>
                  <a:lnTo>
                    <a:pt x="2686" y="1041"/>
                  </a:lnTo>
                  <a:lnTo>
                    <a:pt x="2549" y="1121"/>
                  </a:lnTo>
                  <a:lnTo>
                    <a:pt x="2410" y="1041"/>
                  </a:lnTo>
                  <a:moveTo>
                    <a:pt x="3036" y="1257"/>
                  </a:moveTo>
                  <a:lnTo>
                    <a:pt x="3036" y="1242"/>
                  </a:lnTo>
                  <a:lnTo>
                    <a:pt x="2899" y="1320"/>
                  </a:lnTo>
                  <a:lnTo>
                    <a:pt x="2760" y="1242"/>
                  </a:lnTo>
                  <a:lnTo>
                    <a:pt x="2760" y="1257"/>
                  </a:lnTo>
                  <a:lnTo>
                    <a:pt x="2899" y="1337"/>
                  </a:lnTo>
                  <a:lnTo>
                    <a:pt x="3036" y="1257"/>
                  </a:lnTo>
                  <a:moveTo>
                    <a:pt x="3211" y="1356"/>
                  </a:moveTo>
                  <a:lnTo>
                    <a:pt x="3211" y="1342"/>
                  </a:lnTo>
                  <a:lnTo>
                    <a:pt x="3073" y="1422"/>
                  </a:lnTo>
                  <a:lnTo>
                    <a:pt x="2936" y="1342"/>
                  </a:lnTo>
                  <a:lnTo>
                    <a:pt x="2936" y="1356"/>
                  </a:lnTo>
                  <a:lnTo>
                    <a:pt x="3073" y="1436"/>
                  </a:lnTo>
                  <a:lnTo>
                    <a:pt x="3211" y="1356"/>
                  </a:lnTo>
                  <a:moveTo>
                    <a:pt x="3111" y="1443"/>
                  </a:moveTo>
                  <a:lnTo>
                    <a:pt x="3111" y="1458"/>
                  </a:lnTo>
                  <a:lnTo>
                    <a:pt x="3248" y="1536"/>
                  </a:lnTo>
                  <a:lnTo>
                    <a:pt x="3387" y="1458"/>
                  </a:lnTo>
                  <a:lnTo>
                    <a:pt x="3387" y="1443"/>
                  </a:lnTo>
                  <a:lnTo>
                    <a:pt x="3248" y="1521"/>
                  </a:lnTo>
                  <a:lnTo>
                    <a:pt x="3111" y="1443"/>
                  </a:lnTo>
                  <a:moveTo>
                    <a:pt x="943" y="250"/>
                  </a:moveTo>
                  <a:lnTo>
                    <a:pt x="943" y="235"/>
                  </a:lnTo>
                  <a:lnTo>
                    <a:pt x="806" y="314"/>
                  </a:lnTo>
                  <a:lnTo>
                    <a:pt x="667" y="235"/>
                  </a:lnTo>
                  <a:lnTo>
                    <a:pt x="667" y="250"/>
                  </a:lnTo>
                  <a:lnTo>
                    <a:pt x="806" y="330"/>
                  </a:lnTo>
                  <a:lnTo>
                    <a:pt x="943" y="250"/>
                  </a:lnTo>
                  <a:moveTo>
                    <a:pt x="843" y="335"/>
                  </a:moveTo>
                  <a:lnTo>
                    <a:pt x="843" y="350"/>
                  </a:lnTo>
                  <a:lnTo>
                    <a:pt x="980" y="430"/>
                  </a:lnTo>
                  <a:lnTo>
                    <a:pt x="1118" y="350"/>
                  </a:lnTo>
                  <a:lnTo>
                    <a:pt x="1118" y="335"/>
                  </a:lnTo>
                  <a:lnTo>
                    <a:pt x="980" y="415"/>
                  </a:lnTo>
                  <a:lnTo>
                    <a:pt x="843" y="335"/>
                  </a:lnTo>
                  <a:moveTo>
                    <a:pt x="1018" y="436"/>
                  </a:moveTo>
                  <a:lnTo>
                    <a:pt x="1018" y="451"/>
                  </a:lnTo>
                  <a:lnTo>
                    <a:pt x="1155" y="530"/>
                  </a:lnTo>
                  <a:lnTo>
                    <a:pt x="1293" y="451"/>
                  </a:lnTo>
                  <a:lnTo>
                    <a:pt x="1293" y="436"/>
                  </a:lnTo>
                  <a:lnTo>
                    <a:pt x="1155" y="515"/>
                  </a:lnTo>
                  <a:lnTo>
                    <a:pt x="1018" y="436"/>
                  </a:lnTo>
                  <a:moveTo>
                    <a:pt x="1193" y="536"/>
                  </a:moveTo>
                  <a:lnTo>
                    <a:pt x="1193" y="551"/>
                  </a:lnTo>
                  <a:lnTo>
                    <a:pt x="1332" y="631"/>
                  </a:lnTo>
                  <a:lnTo>
                    <a:pt x="1469" y="551"/>
                  </a:lnTo>
                  <a:lnTo>
                    <a:pt x="1469" y="536"/>
                  </a:lnTo>
                  <a:lnTo>
                    <a:pt x="1332" y="615"/>
                  </a:lnTo>
                  <a:lnTo>
                    <a:pt x="1193" y="536"/>
                  </a:lnTo>
                  <a:moveTo>
                    <a:pt x="1368" y="636"/>
                  </a:moveTo>
                  <a:lnTo>
                    <a:pt x="1368" y="650"/>
                  </a:lnTo>
                  <a:lnTo>
                    <a:pt x="1507" y="731"/>
                  </a:lnTo>
                  <a:lnTo>
                    <a:pt x="1644" y="650"/>
                  </a:lnTo>
                  <a:lnTo>
                    <a:pt x="1644" y="636"/>
                  </a:lnTo>
                  <a:lnTo>
                    <a:pt x="1507" y="716"/>
                  </a:lnTo>
                  <a:lnTo>
                    <a:pt x="1368" y="636"/>
                  </a:lnTo>
                  <a:moveTo>
                    <a:pt x="1543" y="737"/>
                  </a:moveTo>
                  <a:lnTo>
                    <a:pt x="1543" y="752"/>
                  </a:lnTo>
                  <a:lnTo>
                    <a:pt x="1681" y="830"/>
                  </a:lnTo>
                  <a:lnTo>
                    <a:pt x="1819" y="752"/>
                  </a:lnTo>
                  <a:lnTo>
                    <a:pt x="1819" y="737"/>
                  </a:lnTo>
                  <a:lnTo>
                    <a:pt x="1681" y="815"/>
                  </a:lnTo>
                  <a:lnTo>
                    <a:pt x="1543" y="737"/>
                  </a:lnTo>
                  <a:moveTo>
                    <a:pt x="1719" y="837"/>
                  </a:moveTo>
                  <a:lnTo>
                    <a:pt x="1719" y="851"/>
                  </a:lnTo>
                  <a:lnTo>
                    <a:pt x="1856" y="932"/>
                  </a:lnTo>
                  <a:lnTo>
                    <a:pt x="1993" y="851"/>
                  </a:lnTo>
                  <a:lnTo>
                    <a:pt x="1993" y="837"/>
                  </a:lnTo>
                  <a:lnTo>
                    <a:pt x="1856" y="917"/>
                  </a:lnTo>
                  <a:lnTo>
                    <a:pt x="1719" y="837"/>
                  </a:lnTo>
                  <a:moveTo>
                    <a:pt x="1894" y="953"/>
                  </a:moveTo>
                  <a:lnTo>
                    <a:pt x="2031" y="1031"/>
                  </a:lnTo>
                  <a:lnTo>
                    <a:pt x="2168" y="953"/>
                  </a:lnTo>
                  <a:lnTo>
                    <a:pt x="2168" y="936"/>
                  </a:lnTo>
                  <a:lnTo>
                    <a:pt x="2031" y="1016"/>
                  </a:lnTo>
                  <a:lnTo>
                    <a:pt x="1894" y="936"/>
                  </a:lnTo>
                  <a:lnTo>
                    <a:pt x="1894" y="953"/>
                  </a:lnTo>
                  <a:moveTo>
                    <a:pt x="2345" y="1052"/>
                  </a:moveTo>
                  <a:lnTo>
                    <a:pt x="2345" y="1038"/>
                  </a:lnTo>
                  <a:lnTo>
                    <a:pt x="2207" y="1116"/>
                  </a:lnTo>
                  <a:lnTo>
                    <a:pt x="2069" y="1038"/>
                  </a:lnTo>
                  <a:lnTo>
                    <a:pt x="2069" y="1052"/>
                  </a:lnTo>
                  <a:lnTo>
                    <a:pt x="2207" y="1131"/>
                  </a:lnTo>
                  <a:lnTo>
                    <a:pt x="2345" y="1052"/>
                  </a:lnTo>
                  <a:moveTo>
                    <a:pt x="2520" y="1152"/>
                  </a:moveTo>
                  <a:lnTo>
                    <a:pt x="2520" y="1137"/>
                  </a:lnTo>
                  <a:lnTo>
                    <a:pt x="2382" y="1217"/>
                  </a:lnTo>
                  <a:lnTo>
                    <a:pt x="2243" y="1137"/>
                  </a:lnTo>
                  <a:lnTo>
                    <a:pt x="2243" y="1152"/>
                  </a:lnTo>
                  <a:lnTo>
                    <a:pt x="2382" y="1232"/>
                  </a:lnTo>
                  <a:lnTo>
                    <a:pt x="2520" y="1152"/>
                  </a:lnTo>
                  <a:moveTo>
                    <a:pt x="2593" y="1338"/>
                  </a:moveTo>
                  <a:lnTo>
                    <a:pt x="2593" y="1353"/>
                  </a:lnTo>
                  <a:lnTo>
                    <a:pt x="2732" y="1432"/>
                  </a:lnTo>
                  <a:lnTo>
                    <a:pt x="2869" y="1353"/>
                  </a:lnTo>
                  <a:lnTo>
                    <a:pt x="2869" y="1338"/>
                  </a:lnTo>
                  <a:lnTo>
                    <a:pt x="2732" y="1417"/>
                  </a:lnTo>
                  <a:lnTo>
                    <a:pt x="2593" y="1338"/>
                  </a:lnTo>
                  <a:moveTo>
                    <a:pt x="3044" y="1453"/>
                  </a:moveTo>
                  <a:lnTo>
                    <a:pt x="3044" y="1438"/>
                  </a:lnTo>
                  <a:lnTo>
                    <a:pt x="2907" y="1518"/>
                  </a:lnTo>
                  <a:lnTo>
                    <a:pt x="2769" y="1438"/>
                  </a:lnTo>
                  <a:lnTo>
                    <a:pt x="2769" y="1453"/>
                  </a:lnTo>
                  <a:lnTo>
                    <a:pt x="2907" y="1533"/>
                  </a:lnTo>
                  <a:lnTo>
                    <a:pt x="3044" y="1453"/>
                  </a:lnTo>
                  <a:moveTo>
                    <a:pt x="2944" y="1538"/>
                  </a:moveTo>
                  <a:lnTo>
                    <a:pt x="2944" y="1552"/>
                  </a:lnTo>
                  <a:lnTo>
                    <a:pt x="3082" y="1633"/>
                  </a:lnTo>
                  <a:lnTo>
                    <a:pt x="3219" y="1552"/>
                  </a:lnTo>
                  <a:lnTo>
                    <a:pt x="3219" y="1538"/>
                  </a:lnTo>
                  <a:lnTo>
                    <a:pt x="3082" y="1618"/>
                  </a:lnTo>
                  <a:lnTo>
                    <a:pt x="2944" y="1538"/>
                  </a:lnTo>
                  <a:moveTo>
                    <a:pt x="776" y="347"/>
                  </a:moveTo>
                  <a:lnTo>
                    <a:pt x="776" y="332"/>
                  </a:lnTo>
                  <a:lnTo>
                    <a:pt x="639" y="410"/>
                  </a:lnTo>
                  <a:lnTo>
                    <a:pt x="500" y="332"/>
                  </a:lnTo>
                  <a:lnTo>
                    <a:pt x="500" y="347"/>
                  </a:lnTo>
                  <a:lnTo>
                    <a:pt x="639" y="425"/>
                  </a:lnTo>
                  <a:lnTo>
                    <a:pt x="776" y="347"/>
                  </a:lnTo>
                  <a:moveTo>
                    <a:pt x="677" y="431"/>
                  </a:moveTo>
                  <a:lnTo>
                    <a:pt x="677" y="446"/>
                  </a:lnTo>
                  <a:lnTo>
                    <a:pt x="814" y="526"/>
                  </a:lnTo>
                  <a:lnTo>
                    <a:pt x="951" y="446"/>
                  </a:lnTo>
                  <a:lnTo>
                    <a:pt x="951" y="431"/>
                  </a:lnTo>
                  <a:lnTo>
                    <a:pt x="814" y="512"/>
                  </a:lnTo>
                  <a:lnTo>
                    <a:pt x="677" y="431"/>
                  </a:lnTo>
                  <a:moveTo>
                    <a:pt x="851" y="533"/>
                  </a:moveTo>
                  <a:lnTo>
                    <a:pt x="851" y="548"/>
                  </a:lnTo>
                  <a:lnTo>
                    <a:pt x="989" y="626"/>
                  </a:lnTo>
                  <a:lnTo>
                    <a:pt x="1126" y="548"/>
                  </a:lnTo>
                  <a:lnTo>
                    <a:pt x="1126" y="533"/>
                  </a:lnTo>
                  <a:lnTo>
                    <a:pt x="989" y="611"/>
                  </a:lnTo>
                  <a:lnTo>
                    <a:pt x="851" y="533"/>
                  </a:lnTo>
                  <a:moveTo>
                    <a:pt x="1301" y="632"/>
                  </a:moveTo>
                  <a:lnTo>
                    <a:pt x="1163" y="711"/>
                  </a:lnTo>
                  <a:lnTo>
                    <a:pt x="1026" y="632"/>
                  </a:lnTo>
                  <a:lnTo>
                    <a:pt x="1026" y="647"/>
                  </a:lnTo>
                  <a:lnTo>
                    <a:pt x="1163" y="726"/>
                  </a:lnTo>
                  <a:lnTo>
                    <a:pt x="1301" y="647"/>
                  </a:lnTo>
                  <a:lnTo>
                    <a:pt x="1301" y="632"/>
                  </a:lnTo>
                  <a:moveTo>
                    <a:pt x="1477" y="747"/>
                  </a:moveTo>
                  <a:lnTo>
                    <a:pt x="1477" y="732"/>
                  </a:lnTo>
                  <a:lnTo>
                    <a:pt x="1340" y="812"/>
                  </a:lnTo>
                  <a:lnTo>
                    <a:pt x="1201" y="732"/>
                  </a:lnTo>
                  <a:lnTo>
                    <a:pt x="1201" y="747"/>
                  </a:lnTo>
                  <a:lnTo>
                    <a:pt x="1340" y="827"/>
                  </a:lnTo>
                  <a:lnTo>
                    <a:pt x="1477" y="747"/>
                  </a:lnTo>
                  <a:moveTo>
                    <a:pt x="1652" y="848"/>
                  </a:moveTo>
                  <a:lnTo>
                    <a:pt x="1652" y="833"/>
                  </a:lnTo>
                  <a:lnTo>
                    <a:pt x="1515" y="912"/>
                  </a:lnTo>
                  <a:lnTo>
                    <a:pt x="1376" y="833"/>
                  </a:lnTo>
                  <a:lnTo>
                    <a:pt x="1376" y="848"/>
                  </a:lnTo>
                  <a:lnTo>
                    <a:pt x="1515" y="927"/>
                  </a:lnTo>
                  <a:lnTo>
                    <a:pt x="1652" y="848"/>
                  </a:lnTo>
                  <a:moveTo>
                    <a:pt x="1827" y="948"/>
                  </a:moveTo>
                  <a:lnTo>
                    <a:pt x="1827" y="933"/>
                  </a:lnTo>
                  <a:lnTo>
                    <a:pt x="1690" y="1012"/>
                  </a:lnTo>
                  <a:lnTo>
                    <a:pt x="1551" y="933"/>
                  </a:lnTo>
                  <a:lnTo>
                    <a:pt x="1551" y="948"/>
                  </a:lnTo>
                  <a:lnTo>
                    <a:pt x="1690" y="1026"/>
                  </a:lnTo>
                  <a:lnTo>
                    <a:pt x="1827" y="948"/>
                  </a:lnTo>
                  <a:moveTo>
                    <a:pt x="2002" y="1048"/>
                  </a:moveTo>
                  <a:lnTo>
                    <a:pt x="2002" y="1033"/>
                  </a:lnTo>
                  <a:lnTo>
                    <a:pt x="1864" y="1113"/>
                  </a:lnTo>
                  <a:lnTo>
                    <a:pt x="1727" y="1033"/>
                  </a:lnTo>
                  <a:lnTo>
                    <a:pt x="1727" y="1048"/>
                  </a:lnTo>
                  <a:lnTo>
                    <a:pt x="1864" y="1128"/>
                  </a:lnTo>
                  <a:lnTo>
                    <a:pt x="2002" y="1048"/>
                  </a:lnTo>
                  <a:moveTo>
                    <a:pt x="610" y="443"/>
                  </a:moveTo>
                  <a:lnTo>
                    <a:pt x="610" y="428"/>
                  </a:lnTo>
                  <a:lnTo>
                    <a:pt x="472" y="507"/>
                  </a:lnTo>
                  <a:lnTo>
                    <a:pt x="334" y="428"/>
                  </a:lnTo>
                  <a:lnTo>
                    <a:pt x="334" y="443"/>
                  </a:lnTo>
                  <a:lnTo>
                    <a:pt x="472" y="521"/>
                  </a:lnTo>
                  <a:lnTo>
                    <a:pt x="610" y="443"/>
                  </a:lnTo>
                  <a:moveTo>
                    <a:pt x="508" y="528"/>
                  </a:moveTo>
                  <a:lnTo>
                    <a:pt x="508" y="543"/>
                  </a:lnTo>
                  <a:lnTo>
                    <a:pt x="647" y="623"/>
                  </a:lnTo>
                  <a:lnTo>
                    <a:pt x="784" y="543"/>
                  </a:lnTo>
                  <a:lnTo>
                    <a:pt x="784" y="528"/>
                  </a:lnTo>
                  <a:lnTo>
                    <a:pt x="647" y="606"/>
                  </a:lnTo>
                  <a:lnTo>
                    <a:pt x="508" y="528"/>
                  </a:lnTo>
                  <a:moveTo>
                    <a:pt x="685" y="628"/>
                  </a:moveTo>
                  <a:lnTo>
                    <a:pt x="685" y="642"/>
                  </a:lnTo>
                  <a:lnTo>
                    <a:pt x="822" y="722"/>
                  </a:lnTo>
                  <a:lnTo>
                    <a:pt x="959" y="642"/>
                  </a:lnTo>
                  <a:lnTo>
                    <a:pt x="959" y="628"/>
                  </a:lnTo>
                  <a:lnTo>
                    <a:pt x="822" y="708"/>
                  </a:lnTo>
                  <a:lnTo>
                    <a:pt x="685" y="628"/>
                  </a:lnTo>
                  <a:moveTo>
                    <a:pt x="1134" y="744"/>
                  </a:moveTo>
                  <a:lnTo>
                    <a:pt x="1134" y="729"/>
                  </a:lnTo>
                  <a:lnTo>
                    <a:pt x="997" y="807"/>
                  </a:lnTo>
                  <a:lnTo>
                    <a:pt x="860" y="729"/>
                  </a:lnTo>
                  <a:lnTo>
                    <a:pt x="860" y="744"/>
                  </a:lnTo>
                  <a:lnTo>
                    <a:pt x="997" y="822"/>
                  </a:lnTo>
                  <a:lnTo>
                    <a:pt x="1134" y="744"/>
                  </a:lnTo>
                  <a:moveTo>
                    <a:pt x="1311" y="843"/>
                  </a:moveTo>
                  <a:lnTo>
                    <a:pt x="1311" y="829"/>
                  </a:lnTo>
                  <a:lnTo>
                    <a:pt x="1173" y="907"/>
                  </a:lnTo>
                  <a:lnTo>
                    <a:pt x="1034" y="829"/>
                  </a:lnTo>
                  <a:lnTo>
                    <a:pt x="1034" y="843"/>
                  </a:lnTo>
                  <a:lnTo>
                    <a:pt x="1173" y="923"/>
                  </a:lnTo>
                  <a:lnTo>
                    <a:pt x="1311" y="843"/>
                  </a:lnTo>
                  <a:moveTo>
                    <a:pt x="1485" y="943"/>
                  </a:moveTo>
                  <a:lnTo>
                    <a:pt x="1485" y="928"/>
                  </a:lnTo>
                  <a:lnTo>
                    <a:pt x="1348" y="1008"/>
                  </a:lnTo>
                  <a:lnTo>
                    <a:pt x="1209" y="928"/>
                  </a:lnTo>
                  <a:lnTo>
                    <a:pt x="1209" y="943"/>
                  </a:lnTo>
                  <a:lnTo>
                    <a:pt x="1348" y="1023"/>
                  </a:lnTo>
                  <a:lnTo>
                    <a:pt x="1485" y="943"/>
                  </a:lnTo>
                  <a:moveTo>
                    <a:pt x="1660" y="1044"/>
                  </a:moveTo>
                  <a:lnTo>
                    <a:pt x="1660" y="1030"/>
                  </a:lnTo>
                  <a:lnTo>
                    <a:pt x="1523" y="1108"/>
                  </a:lnTo>
                  <a:lnTo>
                    <a:pt x="1384" y="1030"/>
                  </a:lnTo>
                  <a:lnTo>
                    <a:pt x="1384" y="1044"/>
                  </a:lnTo>
                  <a:lnTo>
                    <a:pt x="1523" y="1123"/>
                  </a:lnTo>
                  <a:lnTo>
                    <a:pt x="1660" y="1044"/>
                  </a:lnTo>
                  <a:moveTo>
                    <a:pt x="1835" y="1144"/>
                  </a:moveTo>
                  <a:lnTo>
                    <a:pt x="1835" y="1129"/>
                  </a:lnTo>
                  <a:lnTo>
                    <a:pt x="1698" y="1208"/>
                  </a:lnTo>
                  <a:lnTo>
                    <a:pt x="1560" y="1129"/>
                  </a:lnTo>
                  <a:lnTo>
                    <a:pt x="1560" y="1144"/>
                  </a:lnTo>
                  <a:lnTo>
                    <a:pt x="1698" y="1224"/>
                  </a:lnTo>
                  <a:lnTo>
                    <a:pt x="1835" y="1144"/>
                  </a:lnTo>
                  <a:moveTo>
                    <a:pt x="2176" y="1149"/>
                  </a:moveTo>
                  <a:lnTo>
                    <a:pt x="2176" y="1134"/>
                  </a:lnTo>
                  <a:lnTo>
                    <a:pt x="2039" y="1213"/>
                  </a:lnTo>
                  <a:lnTo>
                    <a:pt x="1902" y="1134"/>
                  </a:lnTo>
                  <a:lnTo>
                    <a:pt x="1902" y="1149"/>
                  </a:lnTo>
                  <a:lnTo>
                    <a:pt x="2039" y="1227"/>
                  </a:lnTo>
                  <a:lnTo>
                    <a:pt x="2176" y="1149"/>
                  </a:lnTo>
                  <a:moveTo>
                    <a:pt x="2070" y="1412"/>
                  </a:moveTo>
                  <a:lnTo>
                    <a:pt x="2186" y="1345"/>
                  </a:lnTo>
                  <a:lnTo>
                    <a:pt x="2353" y="1249"/>
                  </a:lnTo>
                  <a:lnTo>
                    <a:pt x="2353" y="1234"/>
                  </a:lnTo>
                  <a:lnTo>
                    <a:pt x="2186" y="1330"/>
                  </a:lnTo>
                  <a:lnTo>
                    <a:pt x="2070" y="1397"/>
                  </a:lnTo>
                  <a:lnTo>
                    <a:pt x="2049" y="1409"/>
                  </a:lnTo>
                  <a:lnTo>
                    <a:pt x="1735" y="1229"/>
                  </a:lnTo>
                  <a:lnTo>
                    <a:pt x="1735" y="1244"/>
                  </a:lnTo>
                  <a:lnTo>
                    <a:pt x="2049" y="1423"/>
                  </a:lnTo>
                  <a:lnTo>
                    <a:pt x="2070" y="1412"/>
                  </a:lnTo>
                  <a:moveTo>
                    <a:pt x="2702" y="1450"/>
                  </a:moveTo>
                  <a:lnTo>
                    <a:pt x="2702" y="1435"/>
                  </a:lnTo>
                  <a:lnTo>
                    <a:pt x="2565" y="1513"/>
                  </a:lnTo>
                  <a:lnTo>
                    <a:pt x="2426" y="1435"/>
                  </a:lnTo>
                  <a:lnTo>
                    <a:pt x="2426" y="1450"/>
                  </a:lnTo>
                  <a:lnTo>
                    <a:pt x="2565" y="1528"/>
                  </a:lnTo>
                  <a:lnTo>
                    <a:pt x="2702" y="1450"/>
                  </a:lnTo>
                  <a:moveTo>
                    <a:pt x="2877" y="1549"/>
                  </a:moveTo>
                  <a:lnTo>
                    <a:pt x="2877" y="1534"/>
                  </a:lnTo>
                  <a:lnTo>
                    <a:pt x="2740" y="1613"/>
                  </a:lnTo>
                  <a:lnTo>
                    <a:pt x="2603" y="1534"/>
                  </a:lnTo>
                  <a:lnTo>
                    <a:pt x="2603" y="1549"/>
                  </a:lnTo>
                  <a:lnTo>
                    <a:pt x="2740" y="1628"/>
                  </a:lnTo>
                  <a:lnTo>
                    <a:pt x="2877" y="1549"/>
                  </a:lnTo>
                  <a:moveTo>
                    <a:pt x="2778" y="1634"/>
                  </a:moveTo>
                  <a:lnTo>
                    <a:pt x="2778" y="1649"/>
                  </a:lnTo>
                  <a:lnTo>
                    <a:pt x="2915" y="1729"/>
                  </a:lnTo>
                  <a:lnTo>
                    <a:pt x="3052" y="1649"/>
                  </a:lnTo>
                  <a:lnTo>
                    <a:pt x="3052" y="1634"/>
                  </a:lnTo>
                  <a:lnTo>
                    <a:pt x="2915" y="1714"/>
                  </a:lnTo>
                  <a:lnTo>
                    <a:pt x="2778" y="1634"/>
                  </a:lnTo>
                  <a:moveTo>
                    <a:pt x="2260" y="1544"/>
                  </a:moveTo>
                  <a:lnTo>
                    <a:pt x="2399" y="1624"/>
                  </a:lnTo>
                  <a:lnTo>
                    <a:pt x="2536" y="1544"/>
                  </a:lnTo>
                  <a:lnTo>
                    <a:pt x="2536" y="1530"/>
                  </a:lnTo>
                  <a:lnTo>
                    <a:pt x="2399" y="1610"/>
                  </a:lnTo>
                  <a:lnTo>
                    <a:pt x="2260" y="1530"/>
                  </a:lnTo>
                  <a:lnTo>
                    <a:pt x="2260" y="1544"/>
                  </a:lnTo>
                  <a:moveTo>
                    <a:pt x="2711" y="1646"/>
                  </a:moveTo>
                  <a:lnTo>
                    <a:pt x="2711" y="1631"/>
                  </a:lnTo>
                  <a:lnTo>
                    <a:pt x="2573" y="1709"/>
                  </a:lnTo>
                  <a:lnTo>
                    <a:pt x="2435" y="1631"/>
                  </a:lnTo>
                  <a:lnTo>
                    <a:pt x="2435" y="1646"/>
                  </a:lnTo>
                  <a:lnTo>
                    <a:pt x="2573" y="1724"/>
                  </a:lnTo>
                  <a:lnTo>
                    <a:pt x="2711" y="1646"/>
                  </a:lnTo>
                  <a:moveTo>
                    <a:pt x="2611" y="1731"/>
                  </a:moveTo>
                  <a:lnTo>
                    <a:pt x="2611" y="1745"/>
                  </a:lnTo>
                  <a:lnTo>
                    <a:pt x="2748" y="1825"/>
                  </a:lnTo>
                  <a:lnTo>
                    <a:pt x="2885" y="1745"/>
                  </a:lnTo>
                  <a:lnTo>
                    <a:pt x="2885" y="1731"/>
                  </a:lnTo>
                  <a:lnTo>
                    <a:pt x="2748" y="1809"/>
                  </a:lnTo>
                  <a:lnTo>
                    <a:pt x="2611" y="1731"/>
                  </a:lnTo>
                  <a:moveTo>
                    <a:pt x="618" y="639"/>
                  </a:moveTo>
                  <a:lnTo>
                    <a:pt x="618" y="624"/>
                  </a:lnTo>
                  <a:lnTo>
                    <a:pt x="481" y="703"/>
                  </a:lnTo>
                  <a:lnTo>
                    <a:pt x="167" y="523"/>
                  </a:lnTo>
                  <a:lnTo>
                    <a:pt x="167" y="538"/>
                  </a:lnTo>
                  <a:lnTo>
                    <a:pt x="481" y="717"/>
                  </a:lnTo>
                  <a:lnTo>
                    <a:pt x="618" y="639"/>
                  </a:lnTo>
                  <a:moveTo>
                    <a:pt x="518" y="739"/>
                  </a:moveTo>
                  <a:lnTo>
                    <a:pt x="655" y="819"/>
                  </a:lnTo>
                  <a:lnTo>
                    <a:pt x="793" y="739"/>
                  </a:lnTo>
                  <a:lnTo>
                    <a:pt x="793" y="724"/>
                  </a:lnTo>
                  <a:lnTo>
                    <a:pt x="655" y="804"/>
                  </a:lnTo>
                  <a:lnTo>
                    <a:pt x="518" y="724"/>
                  </a:lnTo>
                  <a:lnTo>
                    <a:pt x="518" y="739"/>
                  </a:lnTo>
                  <a:moveTo>
                    <a:pt x="967" y="840"/>
                  </a:moveTo>
                  <a:lnTo>
                    <a:pt x="967" y="824"/>
                  </a:lnTo>
                  <a:lnTo>
                    <a:pt x="830" y="904"/>
                  </a:lnTo>
                  <a:lnTo>
                    <a:pt x="693" y="824"/>
                  </a:lnTo>
                  <a:lnTo>
                    <a:pt x="693" y="840"/>
                  </a:lnTo>
                  <a:lnTo>
                    <a:pt x="830" y="918"/>
                  </a:lnTo>
                  <a:lnTo>
                    <a:pt x="967" y="840"/>
                  </a:lnTo>
                  <a:moveTo>
                    <a:pt x="1144" y="940"/>
                  </a:moveTo>
                  <a:lnTo>
                    <a:pt x="1144" y="925"/>
                  </a:lnTo>
                  <a:lnTo>
                    <a:pt x="1007" y="1003"/>
                  </a:lnTo>
                  <a:lnTo>
                    <a:pt x="868" y="925"/>
                  </a:lnTo>
                  <a:lnTo>
                    <a:pt x="868" y="940"/>
                  </a:lnTo>
                  <a:lnTo>
                    <a:pt x="1007" y="1018"/>
                  </a:lnTo>
                  <a:lnTo>
                    <a:pt x="1144" y="940"/>
                  </a:lnTo>
                  <a:moveTo>
                    <a:pt x="1319" y="1039"/>
                  </a:moveTo>
                  <a:lnTo>
                    <a:pt x="1319" y="1025"/>
                  </a:lnTo>
                  <a:lnTo>
                    <a:pt x="1181" y="1105"/>
                  </a:lnTo>
                  <a:lnTo>
                    <a:pt x="1043" y="1025"/>
                  </a:lnTo>
                  <a:lnTo>
                    <a:pt x="1043" y="1039"/>
                  </a:lnTo>
                  <a:lnTo>
                    <a:pt x="1181" y="1119"/>
                  </a:lnTo>
                  <a:lnTo>
                    <a:pt x="1319" y="1039"/>
                  </a:lnTo>
                  <a:moveTo>
                    <a:pt x="1493" y="1141"/>
                  </a:moveTo>
                  <a:lnTo>
                    <a:pt x="1493" y="1126"/>
                  </a:lnTo>
                  <a:lnTo>
                    <a:pt x="1356" y="1204"/>
                  </a:lnTo>
                  <a:lnTo>
                    <a:pt x="1217" y="1124"/>
                  </a:lnTo>
                  <a:lnTo>
                    <a:pt x="1217" y="1139"/>
                  </a:lnTo>
                  <a:lnTo>
                    <a:pt x="1356" y="1219"/>
                  </a:lnTo>
                  <a:lnTo>
                    <a:pt x="1493" y="1141"/>
                  </a:lnTo>
                  <a:moveTo>
                    <a:pt x="2020" y="1427"/>
                  </a:moveTo>
                  <a:lnTo>
                    <a:pt x="1882" y="1505"/>
                  </a:lnTo>
                  <a:lnTo>
                    <a:pt x="1394" y="1226"/>
                  </a:lnTo>
                  <a:lnTo>
                    <a:pt x="1394" y="1240"/>
                  </a:lnTo>
                  <a:lnTo>
                    <a:pt x="1882" y="1520"/>
                  </a:lnTo>
                  <a:lnTo>
                    <a:pt x="2020" y="1441"/>
                  </a:lnTo>
                  <a:lnTo>
                    <a:pt x="2020" y="1427"/>
                  </a:lnTo>
                  <a:moveTo>
                    <a:pt x="2369" y="1641"/>
                  </a:moveTo>
                  <a:lnTo>
                    <a:pt x="2369" y="1626"/>
                  </a:lnTo>
                  <a:lnTo>
                    <a:pt x="2232" y="1706"/>
                  </a:lnTo>
                  <a:lnTo>
                    <a:pt x="2093" y="1626"/>
                  </a:lnTo>
                  <a:lnTo>
                    <a:pt x="2093" y="1641"/>
                  </a:lnTo>
                  <a:lnTo>
                    <a:pt x="2232" y="1721"/>
                  </a:lnTo>
                  <a:lnTo>
                    <a:pt x="2369" y="1641"/>
                  </a:lnTo>
                  <a:moveTo>
                    <a:pt x="2544" y="1742"/>
                  </a:moveTo>
                  <a:lnTo>
                    <a:pt x="2544" y="1726"/>
                  </a:lnTo>
                  <a:lnTo>
                    <a:pt x="2407" y="1806"/>
                  </a:lnTo>
                  <a:lnTo>
                    <a:pt x="2268" y="1726"/>
                  </a:lnTo>
                  <a:lnTo>
                    <a:pt x="2268" y="1742"/>
                  </a:lnTo>
                  <a:lnTo>
                    <a:pt x="2407" y="1820"/>
                  </a:lnTo>
                  <a:lnTo>
                    <a:pt x="2544" y="1742"/>
                  </a:lnTo>
                  <a:moveTo>
                    <a:pt x="2444" y="1827"/>
                  </a:moveTo>
                  <a:lnTo>
                    <a:pt x="2444" y="1842"/>
                  </a:lnTo>
                  <a:lnTo>
                    <a:pt x="2582" y="1920"/>
                  </a:lnTo>
                  <a:lnTo>
                    <a:pt x="2719" y="1842"/>
                  </a:lnTo>
                  <a:lnTo>
                    <a:pt x="2719" y="1827"/>
                  </a:lnTo>
                  <a:lnTo>
                    <a:pt x="2582" y="1905"/>
                  </a:lnTo>
                  <a:lnTo>
                    <a:pt x="2444" y="1827"/>
                  </a:lnTo>
                  <a:moveTo>
                    <a:pt x="276" y="619"/>
                  </a:moveTo>
                  <a:lnTo>
                    <a:pt x="139" y="699"/>
                  </a:lnTo>
                  <a:lnTo>
                    <a:pt x="0" y="619"/>
                  </a:lnTo>
                  <a:lnTo>
                    <a:pt x="0" y="634"/>
                  </a:lnTo>
                  <a:lnTo>
                    <a:pt x="139" y="714"/>
                  </a:lnTo>
                  <a:lnTo>
                    <a:pt x="276" y="634"/>
                  </a:lnTo>
                  <a:lnTo>
                    <a:pt x="276" y="619"/>
                  </a:lnTo>
                  <a:moveTo>
                    <a:pt x="451" y="721"/>
                  </a:moveTo>
                  <a:lnTo>
                    <a:pt x="314" y="799"/>
                  </a:lnTo>
                  <a:lnTo>
                    <a:pt x="175" y="721"/>
                  </a:lnTo>
                  <a:lnTo>
                    <a:pt x="175" y="735"/>
                  </a:lnTo>
                  <a:lnTo>
                    <a:pt x="314" y="814"/>
                  </a:lnTo>
                  <a:lnTo>
                    <a:pt x="451" y="735"/>
                  </a:lnTo>
                  <a:lnTo>
                    <a:pt x="451" y="721"/>
                  </a:lnTo>
                  <a:moveTo>
                    <a:pt x="1502" y="1322"/>
                  </a:moveTo>
                  <a:lnTo>
                    <a:pt x="1364" y="1401"/>
                  </a:lnTo>
                  <a:lnTo>
                    <a:pt x="350" y="820"/>
                  </a:lnTo>
                  <a:lnTo>
                    <a:pt x="350" y="835"/>
                  </a:lnTo>
                  <a:lnTo>
                    <a:pt x="1364" y="1415"/>
                  </a:lnTo>
                  <a:lnTo>
                    <a:pt x="1502" y="1337"/>
                  </a:lnTo>
                  <a:lnTo>
                    <a:pt x="1502" y="1322"/>
                  </a:lnTo>
                  <a:moveTo>
                    <a:pt x="1676" y="1422"/>
                  </a:moveTo>
                  <a:lnTo>
                    <a:pt x="1539" y="1500"/>
                  </a:lnTo>
                  <a:lnTo>
                    <a:pt x="1402" y="1422"/>
                  </a:lnTo>
                  <a:lnTo>
                    <a:pt x="1402" y="1436"/>
                  </a:lnTo>
                  <a:lnTo>
                    <a:pt x="1539" y="1515"/>
                  </a:lnTo>
                  <a:lnTo>
                    <a:pt x="1676" y="1436"/>
                  </a:lnTo>
                  <a:lnTo>
                    <a:pt x="1676" y="1422"/>
                  </a:lnTo>
                  <a:moveTo>
                    <a:pt x="1577" y="1521"/>
                  </a:moveTo>
                  <a:lnTo>
                    <a:pt x="1577" y="1536"/>
                  </a:lnTo>
                  <a:lnTo>
                    <a:pt x="1714" y="1616"/>
                  </a:lnTo>
                  <a:lnTo>
                    <a:pt x="1853" y="1536"/>
                  </a:lnTo>
                  <a:lnTo>
                    <a:pt x="1853" y="1521"/>
                  </a:lnTo>
                  <a:lnTo>
                    <a:pt x="1714" y="1601"/>
                  </a:lnTo>
                  <a:lnTo>
                    <a:pt x="1577" y="1521"/>
                  </a:lnTo>
                  <a:moveTo>
                    <a:pt x="2203" y="1722"/>
                  </a:moveTo>
                  <a:lnTo>
                    <a:pt x="2065" y="1801"/>
                  </a:lnTo>
                  <a:lnTo>
                    <a:pt x="1926" y="1722"/>
                  </a:lnTo>
                  <a:lnTo>
                    <a:pt x="1926" y="1737"/>
                  </a:lnTo>
                  <a:lnTo>
                    <a:pt x="2065" y="1816"/>
                  </a:lnTo>
                  <a:lnTo>
                    <a:pt x="2203" y="1737"/>
                  </a:lnTo>
                  <a:lnTo>
                    <a:pt x="2203" y="1722"/>
                  </a:lnTo>
                  <a:moveTo>
                    <a:pt x="2377" y="1822"/>
                  </a:moveTo>
                  <a:lnTo>
                    <a:pt x="2240" y="1902"/>
                  </a:lnTo>
                  <a:lnTo>
                    <a:pt x="2101" y="1822"/>
                  </a:lnTo>
                  <a:lnTo>
                    <a:pt x="2101" y="1837"/>
                  </a:lnTo>
                  <a:lnTo>
                    <a:pt x="2240" y="1917"/>
                  </a:lnTo>
                  <a:lnTo>
                    <a:pt x="2377" y="1837"/>
                  </a:lnTo>
                  <a:lnTo>
                    <a:pt x="2377" y="1822"/>
                  </a:lnTo>
                  <a:moveTo>
                    <a:pt x="2278" y="1923"/>
                  </a:moveTo>
                  <a:lnTo>
                    <a:pt x="2278" y="1938"/>
                  </a:lnTo>
                  <a:lnTo>
                    <a:pt x="2415" y="2017"/>
                  </a:lnTo>
                  <a:lnTo>
                    <a:pt x="2552" y="1938"/>
                  </a:lnTo>
                  <a:lnTo>
                    <a:pt x="2552" y="1923"/>
                  </a:lnTo>
                  <a:lnTo>
                    <a:pt x="2415" y="2002"/>
                  </a:lnTo>
                  <a:lnTo>
                    <a:pt x="2278" y="19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2" name="Freeform 3046">
              <a:extLst>
                <a:ext uri="{FF2B5EF4-FFF2-40B4-BE49-F238E27FC236}">
                  <a16:creationId xmlns:a16="http://schemas.microsoft.com/office/drawing/2014/main" id="{08B48FDB-04B2-982E-028C-DCB61AD80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1416" y="2914070"/>
              <a:ext cx="3497165" cy="2005543"/>
            </a:xfrm>
            <a:custGeom>
              <a:avLst/>
              <a:gdLst>
                <a:gd name="T0" fmla="*/ 2444 w 3627"/>
                <a:gd name="T1" fmla="*/ 1905 h 2080"/>
                <a:gd name="T2" fmla="*/ 2377 w 3627"/>
                <a:gd name="T3" fmla="*/ 1900 h 2080"/>
                <a:gd name="T4" fmla="*/ 2405 w 3627"/>
                <a:gd name="T5" fmla="*/ 1725 h 2080"/>
                <a:gd name="T6" fmla="*/ 2065 w 3627"/>
                <a:gd name="T7" fmla="*/ 1879 h 2080"/>
                <a:gd name="T8" fmla="*/ 2915 w 3627"/>
                <a:gd name="T9" fmla="*/ 1634 h 2080"/>
                <a:gd name="T10" fmla="*/ 2093 w 3627"/>
                <a:gd name="T11" fmla="*/ 1704 h 2080"/>
                <a:gd name="T12" fmla="*/ 3219 w 3627"/>
                <a:gd name="T13" fmla="*/ 1616 h 2080"/>
                <a:gd name="T14" fmla="*/ 2397 w 3627"/>
                <a:gd name="T15" fmla="*/ 1529 h 2080"/>
                <a:gd name="T16" fmla="*/ 1714 w 3627"/>
                <a:gd name="T17" fmla="*/ 1679 h 2080"/>
                <a:gd name="T18" fmla="*/ 3248 w 3627"/>
                <a:gd name="T19" fmla="*/ 1441 h 2080"/>
                <a:gd name="T20" fmla="*/ 2426 w 3627"/>
                <a:gd name="T21" fmla="*/ 1513 h 2080"/>
                <a:gd name="T22" fmla="*/ 1676 w 3627"/>
                <a:gd name="T23" fmla="*/ 1500 h 2080"/>
                <a:gd name="T24" fmla="*/ 2730 w 3627"/>
                <a:gd name="T25" fmla="*/ 1336 h 2080"/>
                <a:gd name="T26" fmla="*/ 3490 w 3627"/>
                <a:gd name="T27" fmla="*/ 1461 h 2080"/>
                <a:gd name="T28" fmla="*/ 2899 w 3627"/>
                <a:gd name="T29" fmla="*/ 1242 h 2080"/>
                <a:gd name="T30" fmla="*/ 2214 w 3627"/>
                <a:gd name="T31" fmla="*/ 1232 h 2080"/>
                <a:gd name="T32" fmla="*/ 1531 w 3627"/>
                <a:gd name="T33" fmla="*/ 1224 h 2080"/>
                <a:gd name="T34" fmla="*/ 2243 w 3627"/>
                <a:gd name="T35" fmla="*/ 1215 h 2080"/>
                <a:gd name="T36" fmla="*/ 2176 w 3627"/>
                <a:gd name="T37" fmla="*/ 1212 h 2080"/>
                <a:gd name="T38" fmla="*/ 1355 w 3627"/>
                <a:gd name="T39" fmla="*/ 1124 h 2080"/>
                <a:gd name="T40" fmla="*/ 3140 w 3627"/>
                <a:gd name="T41" fmla="*/ 1260 h 2080"/>
                <a:gd name="T42" fmla="*/ 2547 w 3627"/>
                <a:gd name="T43" fmla="*/ 1041 h 2080"/>
                <a:gd name="T44" fmla="*/ 1727 w 3627"/>
                <a:gd name="T45" fmla="*/ 1111 h 2080"/>
                <a:gd name="T46" fmla="*/ 1660 w 3627"/>
                <a:gd name="T47" fmla="*/ 1108 h 2080"/>
                <a:gd name="T48" fmla="*/ 2964 w 3627"/>
                <a:gd name="T49" fmla="*/ 1001 h 2080"/>
                <a:gd name="T50" fmla="*/ 2374 w 3627"/>
                <a:gd name="T51" fmla="*/ 1098 h 2080"/>
                <a:gd name="T52" fmla="*/ 2031 w 3627"/>
                <a:gd name="T53" fmla="*/ 936 h 2080"/>
                <a:gd name="T54" fmla="*/ 1209 w 3627"/>
                <a:gd name="T55" fmla="*/ 1006 h 2080"/>
                <a:gd name="T56" fmla="*/ 1144 w 3627"/>
                <a:gd name="T57" fmla="*/ 1003 h 2080"/>
                <a:gd name="T58" fmla="*/ 2198 w 3627"/>
                <a:gd name="T59" fmla="*/ 840 h 2080"/>
                <a:gd name="T60" fmla="*/ 1856 w 3627"/>
                <a:gd name="T61" fmla="*/ 995 h 2080"/>
                <a:gd name="T62" fmla="*/ 1513 w 3627"/>
                <a:gd name="T63" fmla="*/ 831 h 2080"/>
                <a:gd name="T64" fmla="*/ 693 w 3627"/>
                <a:gd name="T65" fmla="*/ 902 h 2080"/>
                <a:gd name="T66" fmla="*/ 1502 w 3627"/>
                <a:gd name="T67" fmla="*/ 1400 h 2080"/>
                <a:gd name="T68" fmla="*/ 2023 w 3627"/>
                <a:gd name="T69" fmla="*/ 740 h 2080"/>
                <a:gd name="T70" fmla="*/ 1681 w 3627"/>
                <a:gd name="T71" fmla="*/ 893 h 2080"/>
                <a:gd name="T72" fmla="*/ 1338 w 3627"/>
                <a:gd name="T73" fmla="*/ 732 h 2080"/>
                <a:gd name="T74" fmla="*/ 518 w 3627"/>
                <a:gd name="T75" fmla="*/ 802 h 2080"/>
                <a:gd name="T76" fmla="*/ 451 w 3627"/>
                <a:gd name="T77" fmla="*/ 799 h 2080"/>
                <a:gd name="T78" fmla="*/ 1846 w 3627"/>
                <a:gd name="T79" fmla="*/ 639 h 2080"/>
                <a:gd name="T80" fmla="*/ 1507 w 3627"/>
                <a:gd name="T81" fmla="*/ 794 h 2080"/>
                <a:gd name="T82" fmla="*/ 1163 w 3627"/>
                <a:gd name="T83" fmla="*/ 630 h 2080"/>
                <a:gd name="T84" fmla="*/ 0 w 3627"/>
                <a:gd name="T85" fmla="*/ 697 h 2080"/>
                <a:gd name="T86" fmla="*/ 2402 w 3627"/>
                <a:gd name="T87" fmla="*/ 679 h 2080"/>
                <a:gd name="T88" fmla="*/ 1330 w 3627"/>
                <a:gd name="T89" fmla="*/ 536 h 2080"/>
                <a:gd name="T90" fmla="*/ 989 w 3627"/>
                <a:gd name="T91" fmla="*/ 689 h 2080"/>
                <a:gd name="T92" fmla="*/ 647 w 3627"/>
                <a:gd name="T93" fmla="*/ 527 h 2080"/>
                <a:gd name="T94" fmla="*/ 1951 w 3627"/>
                <a:gd name="T95" fmla="*/ 580 h 2080"/>
                <a:gd name="T96" fmla="*/ 1636 w 3627"/>
                <a:gd name="T97" fmla="*/ 518 h 2080"/>
                <a:gd name="T98" fmla="*/ 814 w 3627"/>
                <a:gd name="T99" fmla="*/ 431 h 2080"/>
                <a:gd name="T100" fmla="*/ 472 w 3627"/>
                <a:gd name="T101" fmla="*/ 585 h 2080"/>
                <a:gd name="T102" fmla="*/ 1913 w 3627"/>
                <a:gd name="T103" fmla="*/ 400 h 2080"/>
                <a:gd name="T104" fmla="*/ 843 w 3627"/>
                <a:gd name="T105" fmla="*/ 413 h 2080"/>
                <a:gd name="T106" fmla="*/ 776 w 3627"/>
                <a:gd name="T107" fmla="*/ 410 h 2080"/>
                <a:gd name="T108" fmla="*/ 1147 w 3627"/>
                <a:gd name="T109" fmla="*/ 238 h 2080"/>
                <a:gd name="T110" fmla="*/ 806 w 3627"/>
                <a:gd name="T111" fmla="*/ 392 h 2080"/>
                <a:gd name="T112" fmla="*/ 1562 w 3627"/>
                <a:gd name="T113" fmla="*/ 199 h 2080"/>
                <a:gd name="T114" fmla="*/ 1250 w 3627"/>
                <a:gd name="T115" fmla="*/ 179 h 2080"/>
                <a:gd name="T116" fmla="*/ 1351 w 3627"/>
                <a:gd name="T117" fmla="*/ 78 h 2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27" h="2080">
                  <a:moveTo>
                    <a:pt x="2415" y="1921"/>
                  </a:moveTo>
                  <a:lnTo>
                    <a:pt x="2278" y="2001"/>
                  </a:lnTo>
                  <a:lnTo>
                    <a:pt x="2415" y="2080"/>
                  </a:lnTo>
                  <a:lnTo>
                    <a:pt x="2552" y="2001"/>
                  </a:lnTo>
                  <a:lnTo>
                    <a:pt x="2415" y="1921"/>
                  </a:lnTo>
                  <a:close/>
                  <a:moveTo>
                    <a:pt x="2582" y="1825"/>
                  </a:moveTo>
                  <a:lnTo>
                    <a:pt x="2444" y="1905"/>
                  </a:lnTo>
                  <a:lnTo>
                    <a:pt x="2582" y="1983"/>
                  </a:lnTo>
                  <a:lnTo>
                    <a:pt x="2719" y="1905"/>
                  </a:lnTo>
                  <a:lnTo>
                    <a:pt x="2582" y="1825"/>
                  </a:lnTo>
                  <a:close/>
                  <a:moveTo>
                    <a:pt x="2238" y="1822"/>
                  </a:moveTo>
                  <a:lnTo>
                    <a:pt x="2101" y="1900"/>
                  </a:lnTo>
                  <a:lnTo>
                    <a:pt x="2240" y="1980"/>
                  </a:lnTo>
                  <a:lnTo>
                    <a:pt x="2377" y="1900"/>
                  </a:lnTo>
                  <a:lnTo>
                    <a:pt x="2238" y="1822"/>
                  </a:lnTo>
                  <a:close/>
                  <a:moveTo>
                    <a:pt x="2748" y="1730"/>
                  </a:moveTo>
                  <a:lnTo>
                    <a:pt x="2611" y="1809"/>
                  </a:lnTo>
                  <a:lnTo>
                    <a:pt x="2748" y="1887"/>
                  </a:lnTo>
                  <a:lnTo>
                    <a:pt x="2885" y="1809"/>
                  </a:lnTo>
                  <a:lnTo>
                    <a:pt x="2748" y="1730"/>
                  </a:lnTo>
                  <a:close/>
                  <a:moveTo>
                    <a:pt x="2405" y="1725"/>
                  </a:moveTo>
                  <a:lnTo>
                    <a:pt x="2268" y="1804"/>
                  </a:lnTo>
                  <a:lnTo>
                    <a:pt x="2407" y="1884"/>
                  </a:lnTo>
                  <a:lnTo>
                    <a:pt x="2544" y="1804"/>
                  </a:lnTo>
                  <a:lnTo>
                    <a:pt x="2405" y="1725"/>
                  </a:lnTo>
                  <a:close/>
                  <a:moveTo>
                    <a:pt x="2064" y="1720"/>
                  </a:moveTo>
                  <a:lnTo>
                    <a:pt x="1926" y="1800"/>
                  </a:lnTo>
                  <a:lnTo>
                    <a:pt x="2065" y="1879"/>
                  </a:lnTo>
                  <a:lnTo>
                    <a:pt x="2203" y="1800"/>
                  </a:lnTo>
                  <a:lnTo>
                    <a:pt x="2064" y="1720"/>
                  </a:lnTo>
                  <a:close/>
                  <a:moveTo>
                    <a:pt x="2915" y="1634"/>
                  </a:moveTo>
                  <a:lnTo>
                    <a:pt x="2778" y="1712"/>
                  </a:lnTo>
                  <a:lnTo>
                    <a:pt x="2915" y="1792"/>
                  </a:lnTo>
                  <a:lnTo>
                    <a:pt x="3052" y="1712"/>
                  </a:lnTo>
                  <a:lnTo>
                    <a:pt x="2915" y="1634"/>
                  </a:lnTo>
                  <a:close/>
                  <a:moveTo>
                    <a:pt x="2573" y="1629"/>
                  </a:moveTo>
                  <a:lnTo>
                    <a:pt x="2435" y="1709"/>
                  </a:lnTo>
                  <a:lnTo>
                    <a:pt x="2573" y="1787"/>
                  </a:lnTo>
                  <a:lnTo>
                    <a:pt x="2711" y="1709"/>
                  </a:lnTo>
                  <a:lnTo>
                    <a:pt x="2573" y="1629"/>
                  </a:lnTo>
                  <a:close/>
                  <a:moveTo>
                    <a:pt x="2230" y="1626"/>
                  </a:moveTo>
                  <a:lnTo>
                    <a:pt x="2093" y="1704"/>
                  </a:lnTo>
                  <a:lnTo>
                    <a:pt x="2232" y="1784"/>
                  </a:lnTo>
                  <a:lnTo>
                    <a:pt x="2369" y="1704"/>
                  </a:lnTo>
                  <a:lnTo>
                    <a:pt x="2230" y="1626"/>
                  </a:lnTo>
                  <a:close/>
                  <a:moveTo>
                    <a:pt x="3082" y="1537"/>
                  </a:moveTo>
                  <a:lnTo>
                    <a:pt x="2944" y="1616"/>
                  </a:lnTo>
                  <a:lnTo>
                    <a:pt x="3082" y="1696"/>
                  </a:lnTo>
                  <a:lnTo>
                    <a:pt x="3219" y="1616"/>
                  </a:lnTo>
                  <a:lnTo>
                    <a:pt x="3082" y="1537"/>
                  </a:lnTo>
                  <a:close/>
                  <a:moveTo>
                    <a:pt x="2740" y="1532"/>
                  </a:moveTo>
                  <a:lnTo>
                    <a:pt x="2603" y="1612"/>
                  </a:lnTo>
                  <a:lnTo>
                    <a:pt x="2740" y="1691"/>
                  </a:lnTo>
                  <a:lnTo>
                    <a:pt x="2877" y="1612"/>
                  </a:lnTo>
                  <a:lnTo>
                    <a:pt x="2740" y="1532"/>
                  </a:lnTo>
                  <a:close/>
                  <a:moveTo>
                    <a:pt x="2397" y="1529"/>
                  </a:moveTo>
                  <a:lnTo>
                    <a:pt x="2260" y="1608"/>
                  </a:lnTo>
                  <a:lnTo>
                    <a:pt x="2399" y="1688"/>
                  </a:lnTo>
                  <a:lnTo>
                    <a:pt x="2536" y="1608"/>
                  </a:lnTo>
                  <a:lnTo>
                    <a:pt x="2397" y="1529"/>
                  </a:lnTo>
                  <a:close/>
                  <a:moveTo>
                    <a:pt x="1714" y="1521"/>
                  </a:moveTo>
                  <a:lnTo>
                    <a:pt x="1577" y="1599"/>
                  </a:lnTo>
                  <a:lnTo>
                    <a:pt x="1714" y="1679"/>
                  </a:lnTo>
                  <a:lnTo>
                    <a:pt x="1853" y="1599"/>
                  </a:lnTo>
                  <a:lnTo>
                    <a:pt x="1714" y="1521"/>
                  </a:lnTo>
                  <a:close/>
                  <a:moveTo>
                    <a:pt x="3248" y="1441"/>
                  </a:moveTo>
                  <a:lnTo>
                    <a:pt x="3111" y="1521"/>
                  </a:lnTo>
                  <a:lnTo>
                    <a:pt x="3248" y="1599"/>
                  </a:lnTo>
                  <a:lnTo>
                    <a:pt x="3387" y="1521"/>
                  </a:lnTo>
                  <a:lnTo>
                    <a:pt x="3248" y="1441"/>
                  </a:lnTo>
                  <a:close/>
                  <a:moveTo>
                    <a:pt x="2907" y="1438"/>
                  </a:moveTo>
                  <a:lnTo>
                    <a:pt x="2769" y="1516"/>
                  </a:lnTo>
                  <a:lnTo>
                    <a:pt x="2907" y="1596"/>
                  </a:lnTo>
                  <a:lnTo>
                    <a:pt x="3044" y="1516"/>
                  </a:lnTo>
                  <a:lnTo>
                    <a:pt x="2907" y="1438"/>
                  </a:lnTo>
                  <a:close/>
                  <a:moveTo>
                    <a:pt x="2564" y="1433"/>
                  </a:moveTo>
                  <a:lnTo>
                    <a:pt x="2426" y="1513"/>
                  </a:lnTo>
                  <a:lnTo>
                    <a:pt x="2565" y="1591"/>
                  </a:lnTo>
                  <a:lnTo>
                    <a:pt x="2702" y="1513"/>
                  </a:lnTo>
                  <a:lnTo>
                    <a:pt x="2564" y="1433"/>
                  </a:lnTo>
                  <a:close/>
                  <a:moveTo>
                    <a:pt x="1539" y="1420"/>
                  </a:moveTo>
                  <a:lnTo>
                    <a:pt x="1402" y="1500"/>
                  </a:lnTo>
                  <a:lnTo>
                    <a:pt x="1539" y="1578"/>
                  </a:lnTo>
                  <a:lnTo>
                    <a:pt x="1676" y="1500"/>
                  </a:lnTo>
                  <a:lnTo>
                    <a:pt x="1539" y="1420"/>
                  </a:lnTo>
                  <a:close/>
                  <a:moveTo>
                    <a:pt x="3073" y="1341"/>
                  </a:moveTo>
                  <a:lnTo>
                    <a:pt x="2936" y="1420"/>
                  </a:lnTo>
                  <a:lnTo>
                    <a:pt x="3073" y="1500"/>
                  </a:lnTo>
                  <a:lnTo>
                    <a:pt x="3211" y="1420"/>
                  </a:lnTo>
                  <a:lnTo>
                    <a:pt x="3073" y="1341"/>
                  </a:lnTo>
                  <a:close/>
                  <a:moveTo>
                    <a:pt x="2730" y="1336"/>
                  </a:moveTo>
                  <a:lnTo>
                    <a:pt x="2593" y="1416"/>
                  </a:lnTo>
                  <a:lnTo>
                    <a:pt x="2732" y="1495"/>
                  </a:lnTo>
                  <a:lnTo>
                    <a:pt x="2869" y="1416"/>
                  </a:lnTo>
                  <a:lnTo>
                    <a:pt x="2730" y="1336"/>
                  </a:lnTo>
                  <a:close/>
                  <a:moveTo>
                    <a:pt x="3490" y="1302"/>
                  </a:moveTo>
                  <a:lnTo>
                    <a:pt x="3351" y="1382"/>
                  </a:lnTo>
                  <a:lnTo>
                    <a:pt x="3490" y="1461"/>
                  </a:lnTo>
                  <a:lnTo>
                    <a:pt x="3627" y="1382"/>
                  </a:lnTo>
                  <a:lnTo>
                    <a:pt x="3490" y="1302"/>
                  </a:lnTo>
                  <a:close/>
                  <a:moveTo>
                    <a:pt x="2899" y="1242"/>
                  </a:moveTo>
                  <a:lnTo>
                    <a:pt x="2760" y="1320"/>
                  </a:lnTo>
                  <a:lnTo>
                    <a:pt x="2899" y="1398"/>
                  </a:lnTo>
                  <a:lnTo>
                    <a:pt x="3036" y="1320"/>
                  </a:lnTo>
                  <a:lnTo>
                    <a:pt x="2899" y="1242"/>
                  </a:lnTo>
                  <a:close/>
                  <a:moveTo>
                    <a:pt x="1873" y="1228"/>
                  </a:moveTo>
                  <a:lnTo>
                    <a:pt x="1735" y="1307"/>
                  </a:lnTo>
                  <a:lnTo>
                    <a:pt x="2049" y="1487"/>
                  </a:lnTo>
                  <a:lnTo>
                    <a:pt x="2070" y="1475"/>
                  </a:lnTo>
                  <a:lnTo>
                    <a:pt x="2186" y="1408"/>
                  </a:lnTo>
                  <a:lnTo>
                    <a:pt x="2353" y="1312"/>
                  </a:lnTo>
                  <a:lnTo>
                    <a:pt x="2214" y="1232"/>
                  </a:lnTo>
                  <a:lnTo>
                    <a:pt x="2047" y="1328"/>
                  </a:lnTo>
                  <a:lnTo>
                    <a:pt x="1873" y="1228"/>
                  </a:lnTo>
                  <a:close/>
                  <a:moveTo>
                    <a:pt x="1531" y="1224"/>
                  </a:moveTo>
                  <a:lnTo>
                    <a:pt x="1394" y="1304"/>
                  </a:lnTo>
                  <a:lnTo>
                    <a:pt x="1882" y="1583"/>
                  </a:lnTo>
                  <a:lnTo>
                    <a:pt x="2020" y="1505"/>
                  </a:lnTo>
                  <a:lnTo>
                    <a:pt x="1531" y="1224"/>
                  </a:lnTo>
                  <a:close/>
                  <a:moveTo>
                    <a:pt x="3314" y="1202"/>
                  </a:moveTo>
                  <a:lnTo>
                    <a:pt x="3176" y="1281"/>
                  </a:lnTo>
                  <a:lnTo>
                    <a:pt x="3315" y="1361"/>
                  </a:lnTo>
                  <a:lnTo>
                    <a:pt x="3452" y="1281"/>
                  </a:lnTo>
                  <a:lnTo>
                    <a:pt x="3314" y="1202"/>
                  </a:lnTo>
                  <a:close/>
                  <a:moveTo>
                    <a:pt x="2381" y="1137"/>
                  </a:moveTo>
                  <a:lnTo>
                    <a:pt x="2243" y="1215"/>
                  </a:lnTo>
                  <a:lnTo>
                    <a:pt x="2382" y="1295"/>
                  </a:lnTo>
                  <a:lnTo>
                    <a:pt x="2520" y="1215"/>
                  </a:lnTo>
                  <a:lnTo>
                    <a:pt x="2381" y="1137"/>
                  </a:lnTo>
                  <a:close/>
                  <a:moveTo>
                    <a:pt x="2039" y="1132"/>
                  </a:moveTo>
                  <a:lnTo>
                    <a:pt x="1902" y="1212"/>
                  </a:lnTo>
                  <a:lnTo>
                    <a:pt x="2039" y="1291"/>
                  </a:lnTo>
                  <a:lnTo>
                    <a:pt x="2176" y="1212"/>
                  </a:lnTo>
                  <a:lnTo>
                    <a:pt x="2039" y="1132"/>
                  </a:lnTo>
                  <a:close/>
                  <a:moveTo>
                    <a:pt x="1698" y="1129"/>
                  </a:moveTo>
                  <a:lnTo>
                    <a:pt x="1560" y="1207"/>
                  </a:lnTo>
                  <a:lnTo>
                    <a:pt x="1698" y="1286"/>
                  </a:lnTo>
                  <a:lnTo>
                    <a:pt x="1835" y="1207"/>
                  </a:lnTo>
                  <a:lnTo>
                    <a:pt x="1698" y="1129"/>
                  </a:lnTo>
                  <a:close/>
                  <a:moveTo>
                    <a:pt x="1355" y="1124"/>
                  </a:moveTo>
                  <a:lnTo>
                    <a:pt x="1217" y="1202"/>
                  </a:lnTo>
                  <a:lnTo>
                    <a:pt x="1356" y="1282"/>
                  </a:lnTo>
                  <a:lnTo>
                    <a:pt x="1493" y="1204"/>
                  </a:lnTo>
                  <a:lnTo>
                    <a:pt x="1355" y="1124"/>
                  </a:lnTo>
                  <a:close/>
                  <a:moveTo>
                    <a:pt x="3139" y="1101"/>
                  </a:moveTo>
                  <a:lnTo>
                    <a:pt x="3001" y="1181"/>
                  </a:lnTo>
                  <a:lnTo>
                    <a:pt x="3140" y="1260"/>
                  </a:lnTo>
                  <a:lnTo>
                    <a:pt x="3278" y="1181"/>
                  </a:lnTo>
                  <a:lnTo>
                    <a:pt x="3139" y="1101"/>
                  </a:lnTo>
                  <a:close/>
                  <a:moveTo>
                    <a:pt x="2547" y="1041"/>
                  </a:moveTo>
                  <a:lnTo>
                    <a:pt x="2410" y="1119"/>
                  </a:lnTo>
                  <a:lnTo>
                    <a:pt x="2549" y="1199"/>
                  </a:lnTo>
                  <a:lnTo>
                    <a:pt x="2686" y="1119"/>
                  </a:lnTo>
                  <a:lnTo>
                    <a:pt x="2547" y="1041"/>
                  </a:lnTo>
                  <a:close/>
                  <a:moveTo>
                    <a:pt x="2206" y="1036"/>
                  </a:moveTo>
                  <a:lnTo>
                    <a:pt x="2069" y="1116"/>
                  </a:lnTo>
                  <a:lnTo>
                    <a:pt x="2207" y="1194"/>
                  </a:lnTo>
                  <a:lnTo>
                    <a:pt x="2345" y="1116"/>
                  </a:lnTo>
                  <a:lnTo>
                    <a:pt x="2206" y="1036"/>
                  </a:lnTo>
                  <a:close/>
                  <a:moveTo>
                    <a:pt x="1864" y="1032"/>
                  </a:moveTo>
                  <a:lnTo>
                    <a:pt x="1727" y="1111"/>
                  </a:lnTo>
                  <a:lnTo>
                    <a:pt x="1864" y="1191"/>
                  </a:lnTo>
                  <a:lnTo>
                    <a:pt x="2002" y="1111"/>
                  </a:lnTo>
                  <a:lnTo>
                    <a:pt x="1864" y="1032"/>
                  </a:lnTo>
                  <a:close/>
                  <a:moveTo>
                    <a:pt x="1521" y="1027"/>
                  </a:moveTo>
                  <a:lnTo>
                    <a:pt x="1384" y="1108"/>
                  </a:lnTo>
                  <a:lnTo>
                    <a:pt x="1523" y="1186"/>
                  </a:lnTo>
                  <a:lnTo>
                    <a:pt x="1660" y="1108"/>
                  </a:lnTo>
                  <a:lnTo>
                    <a:pt x="1521" y="1027"/>
                  </a:lnTo>
                  <a:close/>
                  <a:moveTo>
                    <a:pt x="1180" y="1024"/>
                  </a:moveTo>
                  <a:lnTo>
                    <a:pt x="1043" y="1103"/>
                  </a:lnTo>
                  <a:lnTo>
                    <a:pt x="1181" y="1183"/>
                  </a:lnTo>
                  <a:lnTo>
                    <a:pt x="1319" y="1103"/>
                  </a:lnTo>
                  <a:lnTo>
                    <a:pt x="1180" y="1024"/>
                  </a:lnTo>
                  <a:close/>
                  <a:moveTo>
                    <a:pt x="2964" y="1001"/>
                  </a:moveTo>
                  <a:lnTo>
                    <a:pt x="2827" y="1081"/>
                  </a:lnTo>
                  <a:lnTo>
                    <a:pt x="2964" y="1160"/>
                  </a:lnTo>
                  <a:lnTo>
                    <a:pt x="3103" y="1081"/>
                  </a:lnTo>
                  <a:lnTo>
                    <a:pt x="2964" y="1001"/>
                  </a:lnTo>
                  <a:close/>
                  <a:moveTo>
                    <a:pt x="2372" y="939"/>
                  </a:moveTo>
                  <a:lnTo>
                    <a:pt x="2235" y="1019"/>
                  </a:lnTo>
                  <a:lnTo>
                    <a:pt x="2374" y="1098"/>
                  </a:lnTo>
                  <a:lnTo>
                    <a:pt x="2511" y="1019"/>
                  </a:lnTo>
                  <a:lnTo>
                    <a:pt x="2372" y="939"/>
                  </a:lnTo>
                  <a:close/>
                  <a:moveTo>
                    <a:pt x="2031" y="936"/>
                  </a:moveTo>
                  <a:lnTo>
                    <a:pt x="1894" y="1014"/>
                  </a:lnTo>
                  <a:lnTo>
                    <a:pt x="2031" y="1094"/>
                  </a:lnTo>
                  <a:lnTo>
                    <a:pt x="2168" y="1014"/>
                  </a:lnTo>
                  <a:lnTo>
                    <a:pt x="2031" y="936"/>
                  </a:lnTo>
                  <a:close/>
                  <a:moveTo>
                    <a:pt x="1688" y="931"/>
                  </a:moveTo>
                  <a:lnTo>
                    <a:pt x="1551" y="1011"/>
                  </a:lnTo>
                  <a:lnTo>
                    <a:pt x="1690" y="1090"/>
                  </a:lnTo>
                  <a:lnTo>
                    <a:pt x="1827" y="1011"/>
                  </a:lnTo>
                  <a:lnTo>
                    <a:pt x="1688" y="931"/>
                  </a:lnTo>
                  <a:close/>
                  <a:moveTo>
                    <a:pt x="1346" y="928"/>
                  </a:moveTo>
                  <a:lnTo>
                    <a:pt x="1209" y="1006"/>
                  </a:lnTo>
                  <a:lnTo>
                    <a:pt x="1348" y="1086"/>
                  </a:lnTo>
                  <a:lnTo>
                    <a:pt x="1485" y="1006"/>
                  </a:lnTo>
                  <a:lnTo>
                    <a:pt x="1346" y="928"/>
                  </a:lnTo>
                  <a:close/>
                  <a:moveTo>
                    <a:pt x="1005" y="923"/>
                  </a:moveTo>
                  <a:lnTo>
                    <a:pt x="868" y="1003"/>
                  </a:lnTo>
                  <a:lnTo>
                    <a:pt x="1007" y="1081"/>
                  </a:lnTo>
                  <a:lnTo>
                    <a:pt x="1144" y="1003"/>
                  </a:lnTo>
                  <a:lnTo>
                    <a:pt x="1005" y="923"/>
                  </a:lnTo>
                  <a:close/>
                  <a:moveTo>
                    <a:pt x="2789" y="902"/>
                  </a:moveTo>
                  <a:lnTo>
                    <a:pt x="2652" y="980"/>
                  </a:lnTo>
                  <a:lnTo>
                    <a:pt x="2789" y="1060"/>
                  </a:lnTo>
                  <a:lnTo>
                    <a:pt x="2928" y="980"/>
                  </a:lnTo>
                  <a:lnTo>
                    <a:pt x="2789" y="902"/>
                  </a:lnTo>
                  <a:close/>
                  <a:moveTo>
                    <a:pt x="2198" y="840"/>
                  </a:moveTo>
                  <a:lnTo>
                    <a:pt x="2060" y="920"/>
                  </a:lnTo>
                  <a:lnTo>
                    <a:pt x="2198" y="998"/>
                  </a:lnTo>
                  <a:lnTo>
                    <a:pt x="2335" y="920"/>
                  </a:lnTo>
                  <a:lnTo>
                    <a:pt x="2198" y="840"/>
                  </a:lnTo>
                  <a:close/>
                  <a:moveTo>
                    <a:pt x="1856" y="836"/>
                  </a:moveTo>
                  <a:lnTo>
                    <a:pt x="1719" y="915"/>
                  </a:lnTo>
                  <a:lnTo>
                    <a:pt x="1856" y="995"/>
                  </a:lnTo>
                  <a:lnTo>
                    <a:pt x="1993" y="915"/>
                  </a:lnTo>
                  <a:lnTo>
                    <a:pt x="1856" y="836"/>
                  </a:lnTo>
                  <a:close/>
                  <a:moveTo>
                    <a:pt x="1513" y="831"/>
                  </a:moveTo>
                  <a:lnTo>
                    <a:pt x="1376" y="911"/>
                  </a:lnTo>
                  <a:lnTo>
                    <a:pt x="1515" y="990"/>
                  </a:lnTo>
                  <a:lnTo>
                    <a:pt x="1652" y="911"/>
                  </a:lnTo>
                  <a:lnTo>
                    <a:pt x="1513" y="831"/>
                  </a:lnTo>
                  <a:close/>
                  <a:moveTo>
                    <a:pt x="1172" y="828"/>
                  </a:moveTo>
                  <a:lnTo>
                    <a:pt x="1034" y="907"/>
                  </a:lnTo>
                  <a:lnTo>
                    <a:pt x="1173" y="985"/>
                  </a:lnTo>
                  <a:lnTo>
                    <a:pt x="1311" y="907"/>
                  </a:lnTo>
                  <a:lnTo>
                    <a:pt x="1172" y="828"/>
                  </a:lnTo>
                  <a:close/>
                  <a:moveTo>
                    <a:pt x="830" y="823"/>
                  </a:moveTo>
                  <a:lnTo>
                    <a:pt x="693" y="902"/>
                  </a:lnTo>
                  <a:lnTo>
                    <a:pt x="830" y="982"/>
                  </a:lnTo>
                  <a:lnTo>
                    <a:pt x="967" y="902"/>
                  </a:lnTo>
                  <a:lnTo>
                    <a:pt x="830" y="823"/>
                  </a:lnTo>
                  <a:close/>
                  <a:moveTo>
                    <a:pt x="489" y="818"/>
                  </a:moveTo>
                  <a:lnTo>
                    <a:pt x="350" y="898"/>
                  </a:lnTo>
                  <a:lnTo>
                    <a:pt x="1364" y="1479"/>
                  </a:lnTo>
                  <a:lnTo>
                    <a:pt x="1502" y="1400"/>
                  </a:lnTo>
                  <a:lnTo>
                    <a:pt x="489" y="818"/>
                  </a:lnTo>
                  <a:close/>
                  <a:moveTo>
                    <a:pt x="2614" y="800"/>
                  </a:moveTo>
                  <a:lnTo>
                    <a:pt x="2475" y="880"/>
                  </a:lnTo>
                  <a:lnTo>
                    <a:pt x="2614" y="959"/>
                  </a:lnTo>
                  <a:lnTo>
                    <a:pt x="2752" y="880"/>
                  </a:lnTo>
                  <a:lnTo>
                    <a:pt x="2614" y="800"/>
                  </a:lnTo>
                  <a:close/>
                  <a:moveTo>
                    <a:pt x="2023" y="740"/>
                  </a:moveTo>
                  <a:lnTo>
                    <a:pt x="1886" y="818"/>
                  </a:lnTo>
                  <a:lnTo>
                    <a:pt x="2023" y="898"/>
                  </a:lnTo>
                  <a:lnTo>
                    <a:pt x="2160" y="818"/>
                  </a:lnTo>
                  <a:lnTo>
                    <a:pt x="2023" y="740"/>
                  </a:lnTo>
                  <a:close/>
                  <a:moveTo>
                    <a:pt x="1680" y="735"/>
                  </a:moveTo>
                  <a:lnTo>
                    <a:pt x="1543" y="815"/>
                  </a:lnTo>
                  <a:lnTo>
                    <a:pt x="1681" y="893"/>
                  </a:lnTo>
                  <a:lnTo>
                    <a:pt x="1819" y="815"/>
                  </a:lnTo>
                  <a:lnTo>
                    <a:pt x="1680" y="735"/>
                  </a:lnTo>
                  <a:close/>
                  <a:moveTo>
                    <a:pt x="1338" y="732"/>
                  </a:moveTo>
                  <a:lnTo>
                    <a:pt x="1201" y="810"/>
                  </a:lnTo>
                  <a:lnTo>
                    <a:pt x="1340" y="890"/>
                  </a:lnTo>
                  <a:lnTo>
                    <a:pt x="1477" y="810"/>
                  </a:lnTo>
                  <a:lnTo>
                    <a:pt x="1338" y="732"/>
                  </a:lnTo>
                  <a:close/>
                  <a:moveTo>
                    <a:pt x="997" y="727"/>
                  </a:moveTo>
                  <a:lnTo>
                    <a:pt x="860" y="807"/>
                  </a:lnTo>
                  <a:lnTo>
                    <a:pt x="997" y="885"/>
                  </a:lnTo>
                  <a:lnTo>
                    <a:pt x="1134" y="807"/>
                  </a:lnTo>
                  <a:lnTo>
                    <a:pt x="997" y="727"/>
                  </a:lnTo>
                  <a:close/>
                  <a:moveTo>
                    <a:pt x="655" y="724"/>
                  </a:moveTo>
                  <a:lnTo>
                    <a:pt x="518" y="802"/>
                  </a:lnTo>
                  <a:lnTo>
                    <a:pt x="655" y="882"/>
                  </a:lnTo>
                  <a:lnTo>
                    <a:pt x="793" y="802"/>
                  </a:lnTo>
                  <a:lnTo>
                    <a:pt x="655" y="724"/>
                  </a:lnTo>
                  <a:close/>
                  <a:moveTo>
                    <a:pt x="314" y="719"/>
                  </a:moveTo>
                  <a:lnTo>
                    <a:pt x="175" y="799"/>
                  </a:lnTo>
                  <a:lnTo>
                    <a:pt x="314" y="877"/>
                  </a:lnTo>
                  <a:lnTo>
                    <a:pt x="451" y="799"/>
                  </a:lnTo>
                  <a:lnTo>
                    <a:pt x="314" y="719"/>
                  </a:lnTo>
                  <a:close/>
                  <a:moveTo>
                    <a:pt x="2438" y="701"/>
                  </a:moveTo>
                  <a:lnTo>
                    <a:pt x="2301" y="781"/>
                  </a:lnTo>
                  <a:lnTo>
                    <a:pt x="2439" y="859"/>
                  </a:lnTo>
                  <a:lnTo>
                    <a:pt x="2577" y="781"/>
                  </a:lnTo>
                  <a:lnTo>
                    <a:pt x="2438" y="701"/>
                  </a:lnTo>
                  <a:close/>
                  <a:moveTo>
                    <a:pt x="1846" y="639"/>
                  </a:moveTo>
                  <a:lnTo>
                    <a:pt x="1709" y="719"/>
                  </a:lnTo>
                  <a:lnTo>
                    <a:pt x="1848" y="797"/>
                  </a:lnTo>
                  <a:lnTo>
                    <a:pt x="1985" y="719"/>
                  </a:lnTo>
                  <a:lnTo>
                    <a:pt x="1846" y="639"/>
                  </a:lnTo>
                  <a:close/>
                  <a:moveTo>
                    <a:pt x="1505" y="635"/>
                  </a:moveTo>
                  <a:lnTo>
                    <a:pt x="1368" y="714"/>
                  </a:lnTo>
                  <a:lnTo>
                    <a:pt x="1507" y="794"/>
                  </a:lnTo>
                  <a:lnTo>
                    <a:pt x="1644" y="714"/>
                  </a:lnTo>
                  <a:lnTo>
                    <a:pt x="1505" y="635"/>
                  </a:lnTo>
                  <a:close/>
                  <a:moveTo>
                    <a:pt x="1163" y="630"/>
                  </a:moveTo>
                  <a:lnTo>
                    <a:pt x="1026" y="710"/>
                  </a:lnTo>
                  <a:lnTo>
                    <a:pt x="1163" y="789"/>
                  </a:lnTo>
                  <a:lnTo>
                    <a:pt x="1301" y="710"/>
                  </a:lnTo>
                  <a:lnTo>
                    <a:pt x="1163" y="630"/>
                  </a:lnTo>
                  <a:close/>
                  <a:moveTo>
                    <a:pt x="822" y="627"/>
                  </a:moveTo>
                  <a:lnTo>
                    <a:pt x="685" y="706"/>
                  </a:lnTo>
                  <a:lnTo>
                    <a:pt x="822" y="786"/>
                  </a:lnTo>
                  <a:lnTo>
                    <a:pt x="959" y="706"/>
                  </a:lnTo>
                  <a:lnTo>
                    <a:pt x="822" y="627"/>
                  </a:lnTo>
                  <a:close/>
                  <a:moveTo>
                    <a:pt x="137" y="619"/>
                  </a:moveTo>
                  <a:lnTo>
                    <a:pt x="0" y="697"/>
                  </a:lnTo>
                  <a:lnTo>
                    <a:pt x="139" y="777"/>
                  </a:lnTo>
                  <a:lnTo>
                    <a:pt x="276" y="697"/>
                  </a:lnTo>
                  <a:lnTo>
                    <a:pt x="137" y="619"/>
                  </a:lnTo>
                  <a:close/>
                  <a:moveTo>
                    <a:pt x="2263" y="601"/>
                  </a:moveTo>
                  <a:lnTo>
                    <a:pt x="2126" y="679"/>
                  </a:lnTo>
                  <a:lnTo>
                    <a:pt x="2265" y="760"/>
                  </a:lnTo>
                  <a:lnTo>
                    <a:pt x="2402" y="679"/>
                  </a:lnTo>
                  <a:lnTo>
                    <a:pt x="2263" y="601"/>
                  </a:lnTo>
                  <a:close/>
                  <a:moveTo>
                    <a:pt x="1672" y="539"/>
                  </a:moveTo>
                  <a:lnTo>
                    <a:pt x="1534" y="619"/>
                  </a:lnTo>
                  <a:lnTo>
                    <a:pt x="1673" y="697"/>
                  </a:lnTo>
                  <a:lnTo>
                    <a:pt x="1810" y="619"/>
                  </a:lnTo>
                  <a:lnTo>
                    <a:pt x="1672" y="539"/>
                  </a:lnTo>
                  <a:close/>
                  <a:moveTo>
                    <a:pt x="1330" y="536"/>
                  </a:moveTo>
                  <a:lnTo>
                    <a:pt x="1193" y="614"/>
                  </a:lnTo>
                  <a:lnTo>
                    <a:pt x="1332" y="693"/>
                  </a:lnTo>
                  <a:lnTo>
                    <a:pt x="1469" y="614"/>
                  </a:lnTo>
                  <a:lnTo>
                    <a:pt x="1330" y="536"/>
                  </a:lnTo>
                  <a:close/>
                  <a:moveTo>
                    <a:pt x="989" y="531"/>
                  </a:moveTo>
                  <a:lnTo>
                    <a:pt x="851" y="611"/>
                  </a:lnTo>
                  <a:lnTo>
                    <a:pt x="989" y="689"/>
                  </a:lnTo>
                  <a:lnTo>
                    <a:pt x="1126" y="611"/>
                  </a:lnTo>
                  <a:lnTo>
                    <a:pt x="989" y="531"/>
                  </a:lnTo>
                  <a:close/>
                  <a:moveTo>
                    <a:pt x="647" y="527"/>
                  </a:moveTo>
                  <a:lnTo>
                    <a:pt x="508" y="606"/>
                  </a:lnTo>
                  <a:lnTo>
                    <a:pt x="647" y="684"/>
                  </a:lnTo>
                  <a:lnTo>
                    <a:pt x="784" y="606"/>
                  </a:lnTo>
                  <a:lnTo>
                    <a:pt x="647" y="527"/>
                  </a:lnTo>
                  <a:close/>
                  <a:moveTo>
                    <a:pt x="304" y="523"/>
                  </a:moveTo>
                  <a:lnTo>
                    <a:pt x="167" y="601"/>
                  </a:lnTo>
                  <a:lnTo>
                    <a:pt x="481" y="781"/>
                  </a:lnTo>
                  <a:lnTo>
                    <a:pt x="618" y="702"/>
                  </a:lnTo>
                  <a:lnTo>
                    <a:pt x="304" y="523"/>
                  </a:lnTo>
                  <a:close/>
                  <a:moveTo>
                    <a:pt x="2088" y="500"/>
                  </a:moveTo>
                  <a:lnTo>
                    <a:pt x="1951" y="580"/>
                  </a:lnTo>
                  <a:lnTo>
                    <a:pt x="2090" y="658"/>
                  </a:lnTo>
                  <a:lnTo>
                    <a:pt x="2227" y="580"/>
                  </a:lnTo>
                  <a:lnTo>
                    <a:pt x="2088" y="500"/>
                  </a:lnTo>
                  <a:close/>
                  <a:moveTo>
                    <a:pt x="1497" y="439"/>
                  </a:moveTo>
                  <a:lnTo>
                    <a:pt x="1360" y="518"/>
                  </a:lnTo>
                  <a:lnTo>
                    <a:pt x="1498" y="598"/>
                  </a:lnTo>
                  <a:lnTo>
                    <a:pt x="1636" y="518"/>
                  </a:lnTo>
                  <a:lnTo>
                    <a:pt x="1497" y="439"/>
                  </a:lnTo>
                  <a:close/>
                  <a:moveTo>
                    <a:pt x="1155" y="434"/>
                  </a:moveTo>
                  <a:lnTo>
                    <a:pt x="1018" y="514"/>
                  </a:lnTo>
                  <a:lnTo>
                    <a:pt x="1155" y="593"/>
                  </a:lnTo>
                  <a:lnTo>
                    <a:pt x="1293" y="514"/>
                  </a:lnTo>
                  <a:lnTo>
                    <a:pt x="1155" y="434"/>
                  </a:lnTo>
                  <a:close/>
                  <a:moveTo>
                    <a:pt x="814" y="431"/>
                  </a:moveTo>
                  <a:lnTo>
                    <a:pt x="677" y="509"/>
                  </a:lnTo>
                  <a:lnTo>
                    <a:pt x="814" y="590"/>
                  </a:lnTo>
                  <a:lnTo>
                    <a:pt x="951" y="509"/>
                  </a:lnTo>
                  <a:lnTo>
                    <a:pt x="814" y="431"/>
                  </a:lnTo>
                  <a:close/>
                  <a:moveTo>
                    <a:pt x="471" y="426"/>
                  </a:moveTo>
                  <a:lnTo>
                    <a:pt x="334" y="506"/>
                  </a:lnTo>
                  <a:lnTo>
                    <a:pt x="472" y="585"/>
                  </a:lnTo>
                  <a:lnTo>
                    <a:pt x="610" y="506"/>
                  </a:lnTo>
                  <a:lnTo>
                    <a:pt x="471" y="426"/>
                  </a:lnTo>
                  <a:close/>
                  <a:moveTo>
                    <a:pt x="1913" y="400"/>
                  </a:moveTo>
                  <a:lnTo>
                    <a:pt x="1776" y="480"/>
                  </a:lnTo>
                  <a:lnTo>
                    <a:pt x="1913" y="559"/>
                  </a:lnTo>
                  <a:lnTo>
                    <a:pt x="2052" y="480"/>
                  </a:lnTo>
                  <a:lnTo>
                    <a:pt x="1913" y="400"/>
                  </a:lnTo>
                  <a:close/>
                  <a:moveTo>
                    <a:pt x="1322" y="338"/>
                  </a:moveTo>
                  <a:lnTo>
                    <a:pt x="1185" y="418"/>
                  </a:lnTo>
                  <a:lnTo>
                    <a:pt x="1322" y="496"/>
                  </a:lnTo>
                  <a:lnTo>
                    <a:pt x="1461" y="418"/>
                  </a:lnTo>
                  <a:lnTo>
                    <a:pt x="1322" y="338"/>
                  </a:lnTo>
                  <a:close/>
                  <a:moveTo>
                    <a:pt x="980" y="335"/>
                  </a:moveTo>
                  <a:lnTo>
                    <a:pt x="843" y="413"/>
                  </a:lnTo>
                  <a:lnTo>
                    <a:pt x="980" y="493"/>
                  </a:lnTo>
                  <a:lnTo>
                    <a:pt x="1118" y="413"/>
                  </a:lnTo>
                  <a:lnTo>
                    <a:pt x="980" y="335"/>
                  </a:lnTo>
                  <a:close/>
                  <a:moveTo>
                    <a:pt x="637" y="330"/>
                  </a:moveTo>
                  <a:lnTo>
                    <a:pt x="500" y="410"/>
                  </a:lnTo>
                  <a:lnTo>
                    <a:pt x="639" y="488"/>
                  </a:lnTo>
                  <a:lnTo>
                    <a:pt x="776" y="410"/>
                  </a:lnTo>
                  <a:lnTo>
                    <a:pt x="637" y="330"/>
                  </a:lnTo>
                  <a:close/>
                  <a:moveTo>
                    <a:pt x="1739" y="300"/>
                  </a:moveTo>
                  <a:lnTo>
                    <a:pt x="1601" y="379"/>
                  </a:lnTo>
                  <a:lnTo>
                    <a:pt x="1739" y="459"/>
                  </a:lnTo>
                  <a:lnTo>
                    <a:pt x="1876" y="379"/>
                  </a:lnTo>
                  <a:lnTo>
                    <a:pt x="1739" y="300"/>
                  </a:lnTo>
                  <a:close/>
                  <a:moveTo>
                    <a:pt x="1147" y="238"/>
                  </a:moveTo>
                  <a:lnTo>
                    <a:pt x="1010" y="318"/>
                  </a:lnTo>
                  <a:lnTo>
                    <a:pt x="1147" y="397"/>
                  </a:lnTo>
                  <a:lnTo>
                    <a:pt x="1284" y="318"/>
                  </a:lnTo>
                  <a:lnTo>
                    <a:pt x="1147" y="238"/>
                  </a:lnTo>
                  <a:close/>
                  <a:moveTo>
                    <a:pt x="804" y="235"/>
                  </a:moveTo>
                  <a:lnTo>
                    <a:pt x="667" y="313"/>
                  </a:lnTo>
                  <a:lnTo>
                    <a:pt x="806" y="392"/>
                  </a:lnTo>
                  <a:lnTo>
                    <a:pt x="943" y="313"/>
                  </a:lnTo>
                  <a:lnTo>
                    <a:pt x="804" y="235"/>
                  </a:lnTo>
                  <a:close/>
                  <a:moveTo>
                    <a:pt x="1562" y="199"/>
                  </a:moveTo>
                  <a:lnTo>
                    <a:pt x="1425" y="279"/>
                  </a:lnTo>
                  <a:lnTo>
                    <a:pt x="1564" y="358"/>
                  </a:lnTo>
                  <a:lnTo>
                    <a:pt x="1701" y="279"/>
                  </a:lnTo>
                  <a:lnTo>
                    <a:pt x="1562" y="199"/>
                  </a:lnTo>
                  <a:close/>
                  <a:moveTo>
                    <a:pt x="972" y="139"/>
                  </a:moveTo>
                  <a:lnTo>
                    <a:pt x="833" y="217"/>
                  </a:lnTo>
                  <a:lnTo>
                    <a:pt x="972" y="297"/>
                  </a:lnTo>
                  <a:lnTo>
                    <a:pt x="1110" y="217"/>
                  </a:lnTo>
                  <a:lnTo>
                    <a:pt x="972" y="139"/>
                  </a:lnTo>
                  <a:close/>
                  <a:moveTo>
                    <a:pt x="1387" y="99"/>
                  </a:moveTo>
                  <a:lnTo>
                    <a:pt x="1250" y="179"/>
                  </a:lnTo>
                  <a:lnTo>
                    <a:pt x="1389" y="258"/>
                  </a:lnTo>
                  <a:lnTo>
                    <a:pt x="1526" y="179"/>
                  </a:lnTo>
                  <a:lnTo>
                    <a:pt x="1387" y="99"/>
                  </a:lnTo>
                  <a:close/>
                  <a:moveTo>
                    <a:pt x="1212" y="0"/>
                  </a:moveTo>
                  <a:lnTo>
                    <a:pt x="1075" y="78"/>
                  </a:lnTo>
                  <a:lnTo>
                    <a:pt x="1214" y="158"/>
                  </a:lnTo>
                  <a:lnTo>
                    <a:pt x="1351" y="78"/>
                  </a:lnTo>
                  <a:lnTo>
                    <a:pt x="1212" y="0"/>
                  </a:lnTo>
                  <a:close/>
                </a:path>
              </a:pathLst>
            </a:custGeom>
            <a:gradFill>
              <a:gsLst>
                <a:gs pos="90000">
                  <a:schemeClr val="accent4">
                    <a:lumMod val="60000"/>
                    <a:lumOff val="40000"/>
                  </a:schemeClr>
                </a:gs>
                <a:gs pos="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3" name="Freeform 3047">
              <a:extLst>
                <a:ext uri="{FF2B5EF4-FFF2-40B4-BE49-F238E27FC236}">
                  <a16:creationId xmlns:a16="http://schemas.microsoft.com/office/drawing/2014/main" id="{05DC0071-557B-B1FF-86F0-C5157654FD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1416" y="2914070"/>
              <a:ext cx="3497165" cy="2005543"/>
            </a:xfrm>
            <a:custGeom>
              <a:avLst/>
              <a:gdLst>
                <a:gd name="T0" fmla="*/ 2444 w 3627"/>
                <a:gd name="T1" fmla="*/ 1905 h 2080"/>
                <a:gd name="T2" fmla="*/ 2377 w 3627"/>
                <a:gd name="T3" fmla="*/ 1900 h 2080"/>
                <a:gd name="T4" fmla="*/ 2405 w 3627"/>
                <a:gd name="T5" fmla="*/ 1725 h 2080"/>
                <a:gd name="T6" fmla="*/ 2065 w 3627"/>
                <a:gd name="T7" fmla="*/ 1879 h 2080"/>
                <a:gd name="T8" fmla="*/ 2915 w 3627"/>
                <a:gd name="T9" fmla="*/ 1634 h 2080"/>
                <a:gd name="T10" fmla="*/ 2093 w 3627"/>
                <a:gd name="T11" fmla="*/ 1704 h 2080"/>
                <a:gd name="T12" fmla="*/ 3219 w 3627"/>
                <a:gd name="T13" fmla="*/ 1616 h 2080"/>
                <a:gd name="T14" fmla="*/ 2397 w 3627"/>
                <a:gd name="T15" fmla="*/ 1529 h 2080"/>
                <a:gd name="T16" fmla="*/ 1714 w 3627"/>
                <a:gd name="T17" fmla="*/ 1679 h 2080"/>
                <a:gd name="T18" fmla="*/ 3248 w 3627"/>
                <a:gd name="T19" fmla="*/ 1441 h 2080"/>
                <a:gd name="T20" fmla="*/ 2426 w 3627"/>
                <a:gd name="T21" fmla="*/ 1513 h 2080"/>
                <a:gd name="T22" fmla="*/ 1676 w 3627"/>
                <a:gd name="T23" fmla="*/ 1500 h 2080"/>
                <a:gd name="T24" fmla="*/ 2730 w 3627"/>
                <a:gd name="T25" fmla="*/ 1336 h 2080"/>
                <a:gd name="T26" fmla="*/ 3490 w 3627"/>
                <a:gd name="T27" fmla="*/ 1461 h 2080"/>
                <a:gd name="T28" fmla="*/ 2899 w 3627"/>
                <a:gd name="T29" fmla="*/ 1242 h 2080"/>
                <a:gd name="T30" fmla="*/ 2214 w 3627"/>
                <a:gd name="T31" fmla="*/ 1232 h 2080"/>
                <a:gd name="T32" fmla="*/ 1531 w 3627"/>
                <a:gd name="T33" fmla="*/ 1224 h 2080"/>
                <a:gd name="T34" fmla="*/ 2243 w 3627"/>
                <a:gd name="T35" fmla="*/ 1215 h 2080"/>
                <a:gd name="T36" fmla="*/ 2176 w 3627"/>
                <a:gd name="T37" fmla="*/ 1212 h 2080"/>
                <a:gd name="T38" fmla="*/ 1355 w 3627"/>
                <a:gd name="T39" fmla="*/ 1124 h 2080"/>
                <a:gd name="T40" fmla="*/ 3140 w 3627"/>
                <a:gd name="T41" fmla="*/ 1260 h 2080"/>
                <a:gd name="T42" fmla="*/ 2547 w 3627"/>
                <a:gd name="T43" fmla="*/ 1041 h 2080"/>
                <a:gd name="T44" fmla="*/ 1727 w 3627"/>
                <a:gd name="T45" fmla="*/ 1111 h 2080"/>
                <a:gd name="T46" fmla="*/ 1660 w 3627"/>
                <a:gd name="T47" fmla="*/ 1108 h 2080"/>
                <a:gd name="T48" fmla="*/ 2964 w 3627"/>
                <a:gd name="T49" fmla="*/ 1001 h 2080"/>
                <a:gd name="T50" fmla="*/ 2374 w 3627"/>
                <a:gd name="T51" fmla="*/ 1098 h 2080"/>
                <a:gd name="T52" fmla="*/ 2031 w 3627"/>
                <a:gd name="T53" fmla="*/ 936 h 2080"/>
                <a:gd name="T54" fmla="*/ 1209 w 3627"/>
                <a:gd name="T55" fmla="*/ 1006 h 2080"/>
                <a:gd name="T56" fmla="*/ 1144 w 3627"/>
                <a:gd name="T57" fmla="*/ 1003 h 2080"/>
                <a:gd name="T58" fmla="*/ 2198 w 3627"/>
                <a:gd name="T59" fmla="*/ 840 h 2080"/>
                <a:gd name="T60" fmla="*/ 1856 w 3627"/>
                <a:gd name="T61" fmla="*/ 995 h 2080"/>
                <a:gd name="T62" fmla="*/ 1513 w 3627"/>
                <a:gd name="T63" fmla="*/ 831 h 2080"/>
                <a:gd name="T64" fmla="*/ 693 w 3627"/>
                <a:gd name="T65" fmla="*/ 902 h 2080"/>
                <a:gd name="T66" fmla="*/ 1502 w 3627"/>
                <a:gd name="T67" fmla="*/ 1400 h 2080"/>
                <a:gd name="T68" fmla="*/ 2023 w 3627"/>
                <a:gd name="T69" fmla="*/ 740 h 2080"/>
                <a:gd name="T70" fmla="*/ 1681 w 3627"/>
                <a:gd name="T71" fmla="*/ 893 h 2080"/>
                <a:gd name="T72" fmla="*/ 1338 w 3627"/>
                <a:gd name="T73" fmla="*/ 732 h 2080"/>
                <a:gd name="T74" fmla="*/ 518 w 3627"/>
                <a:gd name="T75" fmla="*/ 802 h 2080"/>
                <a:gd name="T76" fmla="*/ 451 w 3627"/>
                <a:gd name="T77" fmla="*/ 799 h 2080"/>
                <a:gd name="T78" fmla="*/ 1846 w 3627"/>
                <a:gd name="T79" fmla="*/ 639 h 2080"/>
                <a:gd name="T80" fmla="*/ 1507 w 3627"/>
                <a:gd name="T81" fmla="*/ 794 h 2080"/>
                <a:gd name="T82" fmla="*/ 1163 w 3627"/>
                <a:gd name="T83" fmla="*/ 630 h 2080"/>
                <a:gd name="T84" fmla="*/ 0 w 3627"/>
                <a:gd name="T85" fmla="*/ 697 h 2080"/>
                <a:gd name="T86" fmla="*/ 2402 w 3627"/>
                <a:gd name="T87" fmla="*/ 679 h 2080"/>
                <a:gd name="T88" fmla="*/ 1330 w 3627"/>
                <a:gd name="T89" fmla="*/ 536 h 2080"/>
                <a:gd name="T90" fmla="*/ 989 w 3627"/>
                <a:gd name="T91" fmla="*/ 689 h 2080"/>
                <a:gd name="T92" fmla="*/ 647 w 3627"/>
                <a:gd name="T93" fmla="*/ 527 h 2080"/>
                <a:gd name="T94" fmla="*/ 1951 w 3627"/>
                <a:gd name="T95" fmla="*/ 580 h 2080"/>
                <a:gd name="T96" fmla="*/ 1636 w 3627"/>
                <a:gd name="T97" fmla="*/ 518 h 2080"/>
                <a:gd name="T98" fmla="*/ 814 w 3627"/>
                <a:gd name="T99" fmla="*/ 431 h 2080"/>
                <a:gd name="T100" fmla="*/ 472 w 3627"/>
                <a:gd name="T101" fmla="*/ 585 h 2080"/>
                <a:gd name="T102" fmla="*/ 1913 w 3627"/>
                <a:gd name="T103" fmla="*/ 400 h 2080"/>
                <a:gd name="T104" fmla="*/ 843 w 3627"/>
                <a:gd name="T105" fmla="*/ 413 h 2080"/>
                <a:gd name="T106" fmla="*/ 776 w 3627"/>
                <a:gd name="T107" fmla="*/ 410 h 2080"/>
                <a:gd name="T108" fmla="*/ 1147 w 3627"/>
                <a:gd name="T109" fmla="*/ 238 h 2080"/>
                <a:gd name="T110" fmla="*/ 806 w 3627"/>
                <a:gd name="T111" fmla="*/ 392 h 2080"/>
                <a:gd name="T112" fmla="*/ 1562 w 3627"/>
                <a:gd name="T113" fmla="*/ 199 h 2080"/>
                <a:gd name="T114" fmla="*/ 1250 w 3627"/>
                <a:gd name="T115" fmla="*/ 179 h 2080"/>
                <a:gd name="T116" fmla="*/ 1351 w 3627"/>
                <a:gd name="T117" fmla="*/ 78 h 2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27" h="2080">
                  <a:moveTo>
                    <a:pt x="2415" y="1921"/>
                  </a:moveTo>
                  <a:lnTo>
                    <a:pt x="2278" y="2001"/>
                  </a:lnTo>
                  <a:lnTo>
                    <a:pt x="2415" y="2080"/>
                  </a:lnTo>
                  <a:lnTo>
                    <a:pt x="2552" y="2001"/>
                  </a:lnTo>
                  <a:lnTo>
                    <a:pt x="2415" y="1921"/>
                  </a:lnTo>
                  <a:moveTo>
                    <a:pt x="2582" y="1825"/>
                  </a:moveTo>
                  <a:lnTo>
                    <a:pt x="2444" y="1905"/>
                  </a:lnTo>
                  <a:lnTo>
                    <a:pt x="2582" y="1983"/>
                  </a:lnTo>
                  <a:lnTo>
                    <a:pt x="2719" y="1905"/>
                  </a:lnTo>
                  <a:lnTo>
                    <a:pt x="2582" y="1825"/>
                  </a:lnTo>
                  <a:moveTo>
                    <a:pt x="2238" y="1822"/>
                  </a:moveTo>
                  <a:lnTo>
                    <a:pt x="2101" y="1900"/>
                  </a:lnTo>
                  <a:lnTo>
                    <a:pt x="2240" y="1980"/>
                  </a:lnTo>
                  <a:lnTo>
                    <a:pt x="2377" y="1900"/>
                  </a:lnTo>
                  <a:lnTo>
                    <a:pt x="2238" y="1822"/>
                  </a:lnTo>
                  <a:moveTo>
                    <a:pt x="2748" y="1730"/>
                  </a:moveTo>
                  <a:lnTo>
                    <a:pt x="2611" y="1809"/>
                  </a:lnTo>
                  <a:lnTo>
                    <a:pt x="2748" y="1887"/>
                  </a:lnTo>
                  <a:lnTo>
                    <a:pt x="2885" y="1809"/>
                  </a:lnTo>
                  <a:lnTo>
                    <a:pt x="2748" y="1730"/>
                  </a:lnTo>
                  <a:moveTo>
                    <a:pt x="2405" y="1725"/>
                  </a:moveTo>
                  <a:lnTo>
                    <a:pt x="2268" y="1804"/>
                  </a:lnTo>
                  <a:lnTo>
                    <a:pt x="2407" y="1884"/>
                  </a:lnTo>
                  <a:lnTo>
                    <a:pt x="2544" y="1804"/>
                  </a:lnTo>
                  <a:lnTo>
                    <a:pt x="2405" y="1725"/>
                  </a:lnTo>
                  <a:moveTo>
                    <a:pt x="2064" y="1720"/>
                  </a:moveTo>
                  <a:lnTo>
                    <a:pt x="1926" y="1800"/>
                  </a:lnTo>
                  <a:lnTo>
                    <a:pt x="2065" y="1879"/>
                  </a:lnTo>
                  <a:lnTo>
                    <a:pt x="2203" y="1800"/>
                  </a:lnTo>
                  <a:lnTo>
                    <a:pt x="2064" y="1720"/>
                  </a:lnTo>
                  <a:moveTo>
                    <a:pt x="2915" y="1634"/>
                  </a:moveTo>
                  <a:lnTo>
                    <a:pt x="2778" y="1712"/>
                  </a:lnTo>
                  <a:lnTo>
                    <a:pt x="2915" y="1792"/>
                  </a:lnTo>
                  <a:lnTo>
                    <a:pt x="3052" y="1712"/>
                  </a:lnTo>
                  <a:lnTo>
                    <a:pt x="2915" y="1634"/>
                  </a:lnTo>
                  <a:moveTo>
                    <a:pt x="2573" y="1629"/>
                  </a:moveTo>
                  <a:lnTo>
                    <a:pt x="2435" y="1709"/>
                  </a:lnTo>
                  <a:lnTo>
                    <a:pt x="2573" y="1787"/>
                  </a:lnTo>
                  <a:lnTo>
                    <a:pt x="2711" y="1709"/>
                  </a:lnTo>
                  <a:lnTo>
                    <a:pt x="2573" y="1629"/>
                  </a:lnTo>
                  <a:moveTo>
                    <a:pt x="2230" y="1626"/>
                  </a:moveTo>
                  <a:lnTo>
                    <a:pt x="2093" y="1704"/>
                  </a:lnTo>
                  <a:lnTo>
                    <a:pt x="2232" y="1784"/>
                  </a:lnTo>
                  <a:lnTo>
                    <a:pt x="2369" y="1704"/>
                  </a:lnTo>
                  <a:lnTo>
                    <a:pt x="2230" y="1626"/>
                  </a:lnTo>
                  <a:moveTo>
                    <a:pt x="3082" y="1537"/>
                  </a:moveTo>
                  <a:lnTo>
                    <a:pt x="2944" y="1616"/>
                  </a:lnTo>
                  <a:lnTo>
                    <a:pt x="3082" y="1696"/>
                  </a:lnTo>
                  <a:lnTo>
                    <a:pt x="3219" y="1616"/>
                  </a:lnTo>
                  <a:lnTo>
                    <a:pt x="3082" y="1537"/>
                  </a:lnTo>
                  <a:moveTo>
                    <a:pt x="2740" y="1532"/>
                  </a:moveTo>
                  <a:lnTo>
                    <a:pt x="2603" y="1612"/>
                  </a:lnTo>
                  <a:lnTo>
                    <a:pt x="2740" y="1691"/>
                  </a:lnTo>
                  <a:lnTo>
                    <a:pt x="2877" y="1612"/>
                  </a:lnTo>
                  <a:lnTo>
                    <a:pt x="2740" y="1532"/>
                  </a:lnTo>
                  <a:moveTo>
                    <a:pt x="2397" y="1529"/>
                  </a:moveTo>
                  <a:lnTo>
                    <a:pt x="2260" y="1608"/>
                  </a:lnTo>
                  <a:lnTo>
                    <a:pt x="2399" y="1688"/>
                  </a:lnTo>
                  <a:lnTo>
                    <a:pt x="2536" y="1608"/>
                  </a:lnTo>
                  <a:lnTo>
                    <a:pt x="2397" y="1529"/>
                  </a:lnTo>
                  <a:moveTo>
                    <a:pt x="1714" y="1521"/>
                  </a:moveTo>
                  <a:lnTo>
                    <a:pt x="1577" y="1599"/>
                  </a:lnTo>
                  <a:lnTo>
                    <a:pt x="1714" y="1679"/>
                  </a:lnTo>
                  <a:lnTo>
                    <a:pt x="1853" y="1599"/>
                  </a:lnTo>
                  <a:lnTo>
                    <a:pt x="1714" y="1521"/>
                  </a:lnTo>
                  <a:moveTo>
                    <a:pt x="3248" y="1441"/>
                  </a:moveTo>
                  <a:lnTo>
                    <a:pt x="3111" y="1521"/>
                  </a:lnTo>
                  <a:lnTo>
                    <a:pt x="3248" y="1599"/>
                  </a:lnTo>
                  <a:lnTo>
                    <a:pt x="3387" y="1521"/>
                  </a:lnTo>
                  <a:lnTo>
                    <a:pt x="3248" y="1441"/>
                  </a:lnTo>
                  <a:moveTo>
                    <a:pt x="2907" y="1438"/>
                  </a:moveTo>
                  <a:lnTo>
                    <a:pt x="2769" y="1516"/>
                  </a:lnTo>
                  <a:lnTo>
                    <a:pt x="2907" y="1596"/>
                  </a:lnTo>
                  <a:lnTo>
                    <a:pt x="3044" y="1516"/>
                  </a:lnTo>
                  <a:lnTo>
                    <a:pt x="2907" y="1438"/>
                  </a:lnTo>
                  <a:moveTo>
                    <a:pt x="2564" y="1433"/>
                  </a:moveTo>
                  <a:lnTo>
                    <a:pt x="2426" y="1513"/>
                  </a:lnTo>
                  <a:lnTo>
                    <a:pt x="2565" y="1591"/>
                  </a:lnTo>
                  <a:lnTo>
                    <a:pt x="2702" y="1513"/>
                  </a:lnTo>
                  <a:lnTo>
                    <a:pt x="2564" y="1433"/>
                  </a:lnTo>
                  <a:moveTo>
                    <a:pt x="1539" y="1420"/>
                  </a:moveTo>
                  <a:lnTo>
                    <a:pt x="1402" y="1500"/>
                  </a:lnTo>
                  <a:lnTo>
                    <a:pt x="1539" y="1578"/>
                  </a:lnTo>
                  <a:lnTo>
                    <a:pt x="1676" y="1500"/>
                  </a:lnTo>
                  <a:lnTo>
                    <a:pt x="1539" y="1420"/>
                  </a:lnTo>
                  <a:moveTo>
                    <a:pt x="3073" y="1341"/>
                  </a:moveTo>
                  <a:lnTo>
                    <a:pt x="2936" y="1420"/>
                  </a:lnTo>
                  <a:lnTo>
                    <a:pt x="3073" y="1500"/>
                  </a:lnTo>
                  <a:lnTo>
                    <a:pt x="3211" y="1420"/>
                  </a:lnTo>
                  <a:lnTo>
                    <a:pt x="3073" y="1341"/>
                  </a:lnTo>
                  <a:moveTo>
                    <a:pt x="2730" y="1336"/>
                  </a:moveTo>
                  <a:lnTo>
                    <a:pt x="2593" y="1416"/>
                  </a:lnTo>
                  <a:lnTo>
                    <a:pt x="2732" y="1495"/>
                  </a:lnTo>
                  <a:lnTo>
                    <a:pt x="2869" y="1416"/>
                  </a:lnTo>
                  <a:lnTo>
                    <a:pt x="2730" y="1336"/>
                  </a:lnTo>
                  <a:moveTo>
                    <a:pt x="3490" y="1302"/>
                  </a:moveTo>
                  <a:lnTo>
                    <a:pt x="3351" y="1382"/>
                  </a:lnTo>
                  <a:lnTo>
                    <a:pt x="3490" y="1461"/>
                  </a:lnTo>
                  <a:lnTo>
                    <a:pt x="3627" y="1382"/>
                  </a:lnTo>
                  <a:lnTo>
                    <a:pt x="3490" y="1302"/>
                  </a:lnTo>
                  <a:moveTo>
                    <a:pt x="2899" y="1242"/>
                  </a:moveTo>
                  <a:lnTo>
                    <a:pt x="2760" y="1320"/>
                  </a:lnTo>
                  <a:lnTo>
                    <a:pt x="2899" y="1398"/>
                  </a:lnTo>
                  <a:lnTo>
                    <a:pt x="3036" y="1320"/>
                  </a:lnTo>
                  <a:lnTo>
                    <a:pt x="2899" y="1242"/>
                  </a:lnTo>
                  <a:moveTo>
                    <a:pt x="1873" y="1228"/>
                  </a:moveTo>
                  <a:lnTo>
                    <a:pt x="1735" y="1307"/>
                  </a:lnTo>
                  <a:lnTo>
                    <a:pt x="2049" y="1487"/>
                  </a:lnTo>
                  <a:lnTo>
                    <a:pt x="2070" y="1475"/>
                  </a:lnTo>
                  <a:lnTo>
                    <a:pt x="2186" y="1408"/>
                  </a:lnTo>
                  <a:lnTo>
                    <a:pt x="2353" y="1312"/>
                  </a:lnTo>
                  <a:lnTo>
                    <a:pt x="2214" y="1232"/>
                  </a:lnTo>
                  <a:lnTo>
                    <a:pt x="2047" y="1328"/>
                  </a:lnTo>
                  <a:lnTo>
                    <a:pt x="1873" y="1228"/>
                  </a:lnTo>
                  <a:moveTo>
                    <a:pt x="1531" y="1224"/>
                  </a:moveTo>
                  <a:lnTo>
                    <a:pt x="1394" y="1304"/>
                  </a:lnTo>
                  <a:lnTo>
                    <a:pt x="1882" y="1583"/>
                  </a:lnTo>
                  <a:lnTo>
                    <a:pt x="2020" y="1505"/>
                  </a:lnTo>
                  <a:lnTo>
                    <a:pt x="1531" y="1224"/>
                  </a:lnTo>
                  <a:moveTo>
                    <a:pt x="3314" y="1202"/>
                  </a:moveTo>
                  <a:lnTo>
                    <a:pt x="3176" y="1281"/>
                  </a:lnTo>
                  <a:lnTo>
                    <a:pt x="3315" y="1361"/>
                  </a:lnTo>
                  <a:lnTo>
                    <a:pt x="3452" y="1281"/>
                  </a:lnTo>
                  <a:lnTo>
                    <a:pt x="3314" y="1202"/>
                  </a:lnTo>
                  <a:moveTo>
                    <a:pt x="2381" y="1137"/>
                  </a:moveTo>
                  <a:lnTo>
                    <a:pt x="2243" y="1215"/>
                  </a:lnTo>
                  <a:lnTo>
                    <a:pt x="2382" y="1295"/>
                  </a:lnTo>
                  <a:lnTo>
                    <a:pt x="2520" y="1215"/>
                  </a:lnTo>
                  <a:lnTo>
                    <a:pt x="2381" y="1137"/>
                  </a:lnTo>
                  <a:moveTo>
                    <a:pt x="2039" y="1132"/>
                  </a:moveTo>
                  <a:lnTo>
                    <a:pt x="1902" y="1212"/>
                  </a:lnTo>
                  <a:lnTo>
                    <a:pt x="2039" y="1291"/>
                  </a:lnTo>
                  <a:lnTo>
                    <a:pt x="2176" y="1212"/>
                  </a:lnTo>
                  <a:lnTo>
                    <a:pt x="2039" y="1132"/>
                  </a:lnTo>
                  <a:moveTo>
                    <a:pt x="1698" y="1129"/>
                  </a:moveTo>
                  <a:lnTo>
                    <a:pt x="1560" y="1207"/>
                  </a:lnTo>
                  <a:lnTo>
                    <a:pt x="1698" y="1286"/>
                  </a:lnTo>
                  <a:lnTo>
                    <a:pt x="1835" y="1207"/>
                  </a:lnTo>
                  <a:lnTo>
                    <a:pt x="1698" y="1129"/>
                  </a:lnTo>
                  <a:moveTo>
                    <a:pt x="1355" y="1124"/>
                  </a:moveTo>
                  <a:lnTo>
                    <a:pt x="1217" y="1202"/>
                  </a:lnTo>
                  <a:lnTo>
                    <a:pt x="1356" y="1282"/>
                  </a:lnTo>
                  <a:lnTo>
                    <a:pt x="1493" y="1204"/>
                  </a:lnTo>
                  <a:lnTo>
                    <a:pt x="1355" y="1124"/>
                  </a:lnTo>
                  <a:moveTo>
                    <a:pt x="3139" y="1101"/>
                  </a:moveTo>
                  <a:lnTo>
                    <a:pt x="3001" y="1181"/>
                  </a:lnTo>
                  <a:lnTo>
                    <a:pt x="3140" y="1260"/>
                  </a:lnTo>
                  <a:lnTo>
                    <a:pt x="3278" y="1181"/>
                  </a:lnTo>
                  <a:lnTo>
                    <a:pt x="3139" y="1101"/>
                  </a:lnTo>
                  <a:moveTo>
                    <a:pt x="2547" y="1041"/>
                  </a:moveTo>
                  <a:lnTo>
                    <a:pt x="2410" y="1119"/>
                  </a:lnTo>
                  <a:lnTo>
                    <a:pt x="2549" y="1199"/>
                  </a:lnTo>
                  <a:lnTo>
                    <a:pt x="2686" y="1119"/>
                  </a:lnTo>
                  <a:lnTo>
                    <a:pt x="2547" y="1041"/>
                  </a:lnTo>
                  <a:moveTo>
                    <a:pt x="2206" y="1036"/>
                  </a:moveTo>
                  <a:lnTo>
                    <a:pt x="2069" y="1116"/>
                  </a:lnTo>
                  <a:lnTo>
                    <a:pt x="2207" y="1194"/>
                  </a:lnTo>
                  <a:lnTo>
                    <a:pt x="2345" y="1116"/>
                  </a:lnTo>
                  <a:lnTo>
                    <a:pt x="2206" y="1036"/>
                  </a:lnTo>
                  <a:moveTo>
                    <a:pt x="1864" y="1032"/>
                  </a:moveTo>
                  <a:lnTo>
                    <a:pt x="1727" y="1111"/>
                  </a:lnTo>
                  <a:lnTo>
                    <a:pt x="1864" y="1191"/>
                  </a:lnTo>
                  <a:lnTo>
                    <a:pt x="2002" y="1111"/>
                  </a:lnTo>
                  <a:lnTo>
                    <a:pt x="1864" y="1032"/>
                  </a:lnTo>
                  <a:moveTo>
                    <a:pt x="1521" y="1027"/>
                  </a:moveTo>
                  <a:lnTo>
                    <a:pt x="1384" y="1108"/>
                  </a:lnTo>
                  <a:lnTo>
                    <a:pt x="1523" y="1186"/>
                  </a:lnTo>
                  <a:lnTo>
                    <a:pt x="1660" y="1108"/>
                  </a:lnTo>
                  <a:lnTo>
                    <a:pt x="1521" y="1027"/>
                  </a:lnTo>
                  <a:moveTo>
                    <a:pt x="1180" y="1024"/>
                  </a:moveTo>
                  <a:lnTo>
                    <a:pt x="1043" y="1103"/>
                  </a:lnTo>
                  <a:lnTo>
                    <a:pt x="1181" y="1183"/>
                  </a:lnTo>
                  <a:lnTo>
                    <a:pt x="1319" y="1103"/>
                  </a:lnTo>
                  <a:lnTo>
                    <a:pt x="1180" y="1024"/>
                  </a:lnTo>
                  <a:moveTo>
                    <a:pt x="2964" y="1001"/>
                  </a:moveTo>
                  <a:lnTo>
                    <a:pt x="2827" y="1081"/>
                  </a:lnTo>
                  <a:lnTo>
                    <a:pt x="2964" y="1160"/>
                  </a:lnTo>
                  <a:lnTo>
                    <a:pt x="3103" y="1081"/>
                  </a:lnTo>
                  <a:lnTo>
                    <a:pt x="2964" y="1001"/>
                  </a:lnTo>
                  <a:moveTo>
                    <a:pt x="2372" y="939"/>
                  </a:moveTo>
                  <a:lnTo>
                    <a:pt x="2235" y="1019"/>
                  </a:lnTo>
                  <a:lnTo>
                    <a:pt x="2374" y="1098"/>
                  </a:lnTo>
                  <a:lnTo>
                    <a:pt x="2511" y="1019"/>
                  </a:lnTo>
                  <a:lnTo>
                    <a:pt x="2372" y="939"/>
                  </a:lnTo>
                  <a:moveTo>
                    <a:pt x="2031" y="936"/>
                  </a:moveTo>
                  <a:lnTo>
                    <a:pt x="1894" y="1014"/>
                  </a:lnTo>
                  <a:lnTo>
                    <a:pt x="2031" y="1094"/>
                  </a:lnTo>
                  <a:lnTo>
                    <a:pt x="2168" y="1014"/>
                  </a:lnTo>
                  <a:lnTo>
                    <a:pt x="2031" y="936"/>
                  </a:lnTo>
                  <a:moveTo>
                    <a:pt x="1688" y="931"/>
                  </a:moveTo>
                  <a:lnTo>
                    <a:pt x="1551" y="1011"/>
                  </a:lnTo>
                  <a:lnTo>
                    <a:pt x="1690" y="1090"/>
                  </a:lnTo>
                  <a:lnTo>
                    <a:pt x="1827" y="1011"/>
                  </a:lnTo>
                  <a:lnTo>
                    <a:pt x="1688" y="931"/>
                  </a:lnTo>
                  <a:moveTo>
                    <a:pt x="1346" y="928"/>
                  </a:moveTo>
                  <a:lnTo>
                    <a:pt x="1209" y="1006"/>
                  </a:lnTo>
                  <a:lnTo>
                    <a:pt x="1348" y="1086"/>
                  </a:lnTo>
                  <a:lnTo>
                    <a:pt x="1485" y="1006"/>
                  </a:lnTo>
                  <a:lnTo>
                    <a:pt x="1346" y="928"/>
                  </a:lnTo>
                  <a:moveTo>
                    <a:pt x="1005" y="923"/>
                  </a:moveTo>
                  <a:lnTo>
                    <a:pt x="868" y="1003"/>
                  </a:lnTo>
                  <a:lnTo>
                    <a:pt x="1007" y="1081"/>
                  </a:lnTo>
                  <a:lnTo>
                    <a:pt x="1144" y="1003"/>
                  </a:lnTo>
                  <a:lnTo>
                    <a:pt x="1005" y="923"/>
                  </a:lnTo>
                  <a:moveTo>
                    <a:pt x="2789" y="902"/>
                  </a:moveTo>
                  <a:lnTo>
                    <a:pt x="2652" y="980"/>
                  </a:lnTo>
                  <a:lnTo>
                    <a:pt x="2789" y="1060"/>
                  </a:lnTo>
                  <a:lnTo>
                    <a:pt x="2928" y="980"/>
                  </a:lnTo>
                  <a:lnTo>
                    <a:pt x="2789" y="902"/>
                  </a:lnTo>
                  <a:moveTo>
                    <a:pt x="2198" y="840"/>
                  </a:moveTo>
                  <a:lnTo>
                    <a:pt x="2060" y="920"/>
                  </a:lnTo>
                  <a:lnTo>
                    <a:pt x="2198" y="998"/>
                  </a:lnTo>
                  <a:lnTo>
                    <a:pt x="2335" y="920"/>
                  </a:lnTo>
                  <a:lnTo>
                    <a:pt x="2198" y="840"/>
                  </a:lnTo>
                  <a:moveTo>
                    <a:pt x="1856" y="836"/>
                  </a:moveTo>
                  <a:lnTo>
                    <a:pt x="1719" y="915"/>
                  </a:lnTo>
                  <a:lnTo>
                    <a:pt x="1856" y="995"/>
                  </a:lnTo>
                  <a:lnTo>
                    <a:pt x="1993" y="915"/>
                  </a:lnTo>
                  <a:lnTo>
                    <a:pt x="1856" y="836"/>
                  </a:lnTo>
                  <a:moveTo>
                    <a:pt x="1513" y="831"/>
                  </a:moveTo>
                  <a:lnTo>
                    <a:pt x="1376" y="911"/>
                  </a:lnTo>
                  <a:lnTo>
                    <a:pt x="1515" y="990"/>
                  </a:lnTo>
                  <a:lnTo>
                    <a:pt x="1652" y="911"/>
                  </a:lnTo>
                  <a:lnTo>
                    <a:pt x="1513" y="831"/>
                  </a:lnTo>
                  <a:moveTo>
                    <a:pt x="1172" y="828"/>
                  </a:moveTo>
                  <a:lnTo>
                    <a:pt x="1034" y="907"/>
                  </a:lnTo>
                  <a:lnTo>
                    <a:pt x="1173" y="985"/>
                  </a:lnTo>
                  <a:lnTo>
                    <a:pt x="1311" y="907"/>
                  </a:lnTo>
                  <a:lnTo>
                    <a:pt x="1172" y="828"/>
                  </a:lnTo>
                  <a:moveTo>
                    <a:pt x="830" y="823"/>
                  </a:moveTo>
                  <a:lnTo>
                    <a:pt x="693" y="902"/>
                  </a:lnTo>
                  <a:lnTo>
                    <a:pt x="830" y="982"/>
                  </a:lnTo>
                  <a:lnTo>
                    <a:pt x="967" y="902"/>
                  </a:lnTo>
                  <a:lnTo>
                    <a:pt x="830" y="823"/>
                  </a:lnTo>
                  <a:moveTo>
                    <a:pt x="489" y="818"/>
                  </a:moveTo>
                  <a:lnTo>
                    <a:pt x="350" y="898"/>
                  </a:lnTo>
                  <a:lnTo>
                    <a:pt x="1364" y="1479"/>
                  </a:lnTo>
                  <a:lnTo>
                    <a:pt x="1502" y="1400"/>
                  </a:lnTo>
                  <a:lnTo>
                    <a:pt x="489" y="818"/>
                  </a:lnTo>
                  <a:moveTo>
                    <a:pt x="2614" y="800"/>
                  </a:moveTo>
                  <a:lnTo>
                    <a:pt x="2475" y="880"/>
                  </a:lnTo>
                  <a:lnTo>
                    <a:pt x="2614" y="959"/>
                  </a:lnTo>
                  <a:lnTo>
                    <a:pt x="2752" y="880"/>
                  </a:lnTo>
                  <a:lnTo>
                    <a:pt x="2614" y="800"/>
                  </a:lnTo>
                  <a:moveTo>
                    <a:pt x="2023" y="740"/>
                  </a:moveTo>
                  <a:lnTo>
                    <a:pt x="1886" y="818"/>
                  </a:lnTo>
                  <a:lnTo>
                    <a:pt x="2023" y="898"/>
                  </a:lnTo>
                  <a:lnTo>
                    <a:pt x="2160" y="818"/>
                  </a:lnTo>
                  <a:lnTo>
                    <a:pt x="2023" y="740"/>
                  </a:lnTo>
                  <a:moveTo>
                    <a:pt x="1680" y="735"/>
                  </a:moveTo>
                  <a:lnTo>
                    <a:pt x="1543" y="815"/>
                  </a:lnTo>
                  <a:lnTo>
                    <a:pt x="1681" y="893"/>
                  </a:lnTo>
                  <a:lnTo>
                    <a:pt x="1819" y="815"/>
                  </a:lnTo>
                  <a:lnTo>
                    <a:pt x="1680" y="735"/>
                  </a:lnTo>
                  <a:moveTo>
                    <a:pt x="1338" y="732"/>
                  </a:moveTo>
                  <a:lnTo>
                    <a:pt x="1201" y="810"/>
                  </a:lnTo>
                  <a:lnTo>
                    <a:pt x="1340" y="890"/>
                  </a:lnTo>
                  <a:lnTo>
                    <a:pt x="1477" y="810"/>
                  </a:lnTo>
                  <a:lnTo>
                    <a:pt x="1338" y="732"/>
                  </a:lnTo>
                  <a:moveTo>
                    <a:pt x="997" y="727"/>
                  </a:moveTo>
                  <a:lnTo>
                    <a:pt x="860" y="807"/>
                  </a:lnTo>
                  <a:lnTo>
                    <a:pt x="997" y="885"/>
                  </a:lnTo>
                  <a:lnTo>
                    <a:pt x="1134" y="807"/>
                  </a:lnTo>
                  <a:lnTo>
                    <a:pt x="997" y="727"/>
                  </a:lnTo>
                  <a:moveTo>
                    <a:pt x="655" y="724"/>
                  </a:moveTo>
                  <a:lnTo>
                    <a:pt x="518" y="802"/>
                  </a:lnTo>
                  <a:lnTo>
                    <a:pt x="655" y="882"/>
                  </a:lnTo>
                  <a:lnTo>
                    <a:pt x="793" y="802"/>
                  </a:lnTo>
                  <a:lnTo>
                    <a:pt x="655" y="724"/>
                  </a:lnTo>
                  <a:moveTo>
                    <a:pt x="314" y="719"/>
                  </a:moveTo>
                  <a:lnTo>
                    <a:pt x="175" y="799"/>
                  </a:lnTo>
                  <a:lnTo>
                    <a:pt x="314" y="877"/>
                  </a:lnTo>
                  <a:lnTo>
                    <a:pt x="451" y="799"/>
                  </a:lnTo>
                  <a:lnTo>
                    <a:pt x="314" y="719"/>
                  </a:lnTo>
                  <a:moveTo>
                    <a:pt x="2438" y="701"/>
                  </a:moveTo>
                  <a:lnTo>
                    <a:pt x="2301" y="781"/>
                  </a:lnTo>
                  <a:lnTo>
                    <a:pt x="2439" y="859"/>
                  </a:lnTo>
                  <a:lnTo>
                    <a:pt x="2577" y="781"/>
                  </a:lnTo>
                  <a:lnTo>
                    <a:pt x="2438" y="701"/>
                  </a:lnTo>
                  <a:moveTo>
                    <a:pt x="1846" y="639"/>
                  </a:moveTo>
                  <a:lnTo>
                    <a:pt x="1709" y="719"/>
                  </a:lnTo>
                  <a:lnTo>
                    <a:pt x="1848" y="797"/>
                  </a:lnTo>
                  <a:lnTo>
                    <a:pt x="1985" y="719"/>
                  </a:lnTo>
                  <a:lnTo>
                    <a:pt x="1846" y="639"/>
                  </a:lnTo>
                  <a:moveTo>
                    <a:pt x="1505" y="635"/>
                  </a:moveTo>
                  <a:lnTo>
                    <a:pt x="1368" y="714"/>
                  </a:lnTo>
                  <a:lnTo>
                    <a:pt x="1507" y="794"/>
                  </a:lnTo>
                  <a:lnTo>
                    <a:pt x="1644" y="714"/>
                  </a:lnTo>
                  <a:lnTo>
                    <a:pt x="1505" y="635"/>
                  </a:lnTo>
                  <a:moveTo>
                    <a:pt x="1163" y="630"/>
                  </a:moveTo>
                  <a:lnTo>
                    <a:pt x="1026" y="710"/>
                  </a:lnTo>
                  <a:lnTo>
                    <a:pt x="1163" y="789"/>
                  </a:lnTo>
                  <a:lnTo>
                    <a:pt x="1301" y="710"/>
                  </a:lnTo>
                  <a:lnTo>
                    <a:pt x="1163" y="630"/>
                  </a:lnTo>
                  <a:moveTo>
                    <a:pt x="822" y="627"/>
                  </a:moveTo>
                  <a:lnTo>
                    <a:pt x="685" y="706"/>
                  </a:lnTo>
                  <a:lnTo>
                    <a:pt x="822" y="786"/>
                  </a:lnTo>
                  <a:lnTo>
                    <a:pt x="959" y="706"/>
                  </a:lnTo>
                  <a:lnTo>
                    <a:pt x="822" y="627"/>
                  </a:lnTo>
                  <a:moveTo>
                    <a:pt x="137" y="619"/>
                  </a:moveTo>
                  <a:lnTo>
                    <a:pt x="0" y="697"/>
                  </a:lnTo>
                  <a:lnTo>
                    <a:pt x="139" y="777"/>
                  </a:lnTo>
                  <a:lnTo>
                    <a:pt x="276" y="697"/>
                  </a:lnTo>
                  <a:lnTo>
                    <a:pt x="137" y="619"/>
                  </a:lnTo>
                  <a:moveTo>
                    <a:pt x="2263" y="601"/>
                  </a:moveTo>
                  <a:lnTo>
                    <a:pt x="2126" y="679"/>
                  </a:lnTo>
                  <a:lnTo>
                    <a:pt x="2265" y="760"/>
                  </a:lnTo>
                  <a:lnTo>
                    <a:pt x="2402" y="679"/>
                  </a:lnTo>
                  <a:lnTo>
                    <a:pt x="2263" y="601"/>
                  </a:lnTo>
                  <a:moveTo>
                    <a:pt x="1672" y="539"/>
                  </a:moveTo>
                  <a:lnTo>
                    <a:pt x="1534" y="619"/>
                  </a:lnTo>
                  <a:lnTo>
                    <a:pt x="1673" y="697"/>
                  </a:lnTo>
                  <a:lnTo>
                    <a:pt x="1810" y="619"/>
                  </a:lnTo>
                  <a:lnTo>
                    <a:pt x="1672" y="539"/>
                  </a:lnTo>
                  <a:moveTo>
                    <a:pt x="1330" y="536"/>
                  </a:moveTo>
                  <a:lnTo>
                    <a:pt x="1193" y="614"/>
                  </a:lnTo>
                  <a:lnTo>
                    <a:pt x="1332" y="693"/>
                  </a:lnTo>
                  <a:lnTo>
                    <a:pt x="1469" y="614"/>
                  </a:lnTo>
                  <a:lnTo>
                    <a:pt x="1330" y="536"/>
                  </a:lnTo>
                  <a:moveTo>
                    <a:pt x="989" y="531"/>
                  </a:moveTo>
                  <a:lnTo>
                    <a:pt x="851" y="611"/>
                  </a:lnTo>
                  <a:lnTo>
                    <a:pt x="989" y="689"/>
                  </a:lnTo>
                  <a:lnTo>
                    <a:pt x="1126" y="611"/>
                  </a:lnTo>
                  <a:lnTo>
                    <a:pt x="989" y="531"/>
                  </a:lnTo>
                  <a:moveTo>
                    <a:pt x="647" y="527"/>
                  </a:moveTo>
                  <a:lnTo>
                    <a:pt x="508" y="606"/>
                  </a:lnTo>
                  <a:lnTo>
                    <a:pt x="647" y="684"/>
                  </a:lnTo>
                  <a:lnTo>
                    <a:pt x="784" y="606"/>
                  </a:lnTo>
                  <a:lnTo>
                    <a:pt x="647" y="527"/>
                  </a:lnTo>
                  <a:moveTo>
                    <a:pt x="304" y="523"/>
                  </a:moveTo>
                  <a:lnTo>
                    <a:pt x="167" y="601"/>
                  </a:lnTo>
                  <a:lnTo>
                    <a:pt x="481" y="781"/>
                  </a:lnTo>
                  <a:lnTo>
                    <a:pt x="618" y="702"/>
                  </a:lnTo>
                  <a:lnTo>
                    <a:pt x="304" y="523"/>
                  </a:lnTo>
                  <a:moveTo>
                    <a:pt x="2088" y="500"/>
                  </a:moveTo>
                  <a:lnTo>
                    <a:pt x="1951" y="580"/>
                  </a:lnTo>
                  <a:lnTo>
                    <a:pt x="2090" y="658"/>
                  </a:lnTo>
                  <a:lnTo>
                    <a:pt x="2227" y="580"/>
                  </a:lnTo>
                  <a:lnTo>
                    <a:pt x="2088" y="500"/>
                  </a:lnTo>
                  <a:moveTo>
                    <a:pt x="1497" y="439"/>
                  </a:moveTo>
                  <a:lnTo>
                    <a:pt x="1360" y="518"/>
                  </a:lnTo>
                  <a:lnTo>
                    <a:pt x="1498" y="598"/>
                  </a:lnTo>
                  <a:lnTo>
                    <a:pt x="1636" y="518"/>
                  </a:lnTo>
                  <a:lnTo>
                    <a:pt x="1497" y="439"/>
                  </a:lnTo>
                  <a:moveTo>
                    <a:pt x="1155" y="434"/>
                  </a:moveTo>
                  <a:lnTo>
                    <a:pt x="1018" y="514"/>
                  </a:lnTo>
                  <a:lnTo>
                    <a:pt x="1155" y="593"/>
                  </a:lnTo>
                  <a:lnTo>
                    <a:pt x="1293" y="514"/>
                  </a:lnTo>
                  <a:lnTo>
                    <a:pt x="1155" y="434"/>
                  </a:lnTo>
                  <a:moveTo>
                    <a:pt x="814" y="431"/>
                  </a:moveTo>
                  <a:lnTo>
                    <a:pt x="677" y="509"/>
                  </a:lnTo>
                  <a:lnTo>
                    <a:pt x="814" y="590"/>
                  </a:lnTo>
                  <a:lnTo>
                    <a:pt x="951" y="509"/>
                  </a:lnTo>
                  <a:lnTo>
                    <a:pt x="814" y="431"/>
                  </a:lnTo>
                  <a:moveTo>
                    <a:pt x="471" y="426"/>
                  </a:moveTo>
                  <a:lnTo>
                    <a:pt x="334" y="506"/>
                  </a:lnTo>
                  <a:lnTo>
                    <a:pt x="472" y="585"/>
                  </a:lnTo>
                  <a:lnTo>
                    <a:pt x="610" y="506"/>
                  </a:lnTo>
                  <a:lnTo>
                    <a:pt x="471" y="426"/>
                  </a:lnTo>
                  <a:moveTo>
                    <a:pt x="1913" y="400"/>
                  </a:moveTo>
                  <a:lnTo>
                    <a:pt x="1776" y="480"/>
                  </a:lnTo>
                  <a:lnTo>
                    <a:pt x="1913" y="559"/>
                  </a:lnTo>
                  <a:lnTo>
                    <a:pt x="2052" y="480"/>
                  </a:lnTo>
                  <a:lnTo>
                    <a:pt x="1913" y="400"/>
                  </a:lnTo>
                  <a:moveTo>
                    <a:pt x="1322" y="338"/>
                  </a:moveTo>
                  <a:lnTo>
                    <a:pt x="1185" y="418"/>
                  </a:lnTo>
                  <a:lnTo>
                    <a:pt x="1322" y="496"/>
                  </a:lnTo>
                  <a:lnTo>
                    <a:pt x="1461" y="418"/>
                  </a:lnTo>
                  <a:lnTo>
                    <a:pt x="1322" y="338"/>
                  </a:lnTo>
                  <a:moveTo>
                    <a:pt x="980" y="335"/>
                  </a:moveTo>
                  <a:lnTo>
                    <a:pt x="843" y="413"/>
                  </a:lnTo>
                  <a:lnTo>
                    <a:pt x="980" y="493"/>
                  </a:lnTo>
                  <a:lnTo>
                    <a:pt x="1118" y="413"/>
                  </a:lnTo>
                  <a:lnTo>
                    <a:pt x="980" y="335"/>
                  </a:lnTo>
                  <a:moveTo>
                    <a:pt x="637" y="330"/>
                  </a:moveTo>
                  <a:lnTo>
                    <a:pt x="500" y="410"/>
                  </a:lnTo>
                  <a:lnTo>
                    <a:pt x="639" y="488"/>
                  </a:lnTo>
                  <a:lnTo>
                    <a:pt x="776" y="410"/>
                  </a:lnTo>
                  <a:lnTo>
                    <a:pt x="637" y="330"/>
                  </a:lnTo>
                  <a:moveTo>
                    <a:pt x="1739" y="300"/>
                  </a:moveTo>
                  <a:lnTo>
                    <a:pt x="1601" y="379"/>
                  </a:lnTo>
                  <a:lnTo>
                    <a:pt x="1739" y="459"/>
                  </a:lnTo>
                  <a:lnTo>
                    <a:pt x="1876" y="379"/>
                  </a:lnTo>
                  <a:lnTo>
                    <a:pt x="1739" y="300"/>
                  </a:lnTo>
                  <a:moveTo>
                    <a:pt x="1147" y="238"/>
                  </a:moveTo>
                  <a:lnTo>
                    <a:pt x="1010" y="318"/>
                  </a:lnTo>
                  <a:lnTo>
                    <a:pt x="1147" y="397"/>
                  </a:lnTo>
                  <a:lnTo>
                    <a:pt x="1284" y="318"/>
                  </a:lnTo>
                  <a:lnTo>
                    <a:pt x="1147" y="238"/>
                  </a:lnTo>
                  <a:moveTo>
                    <a:pt x="804" y="235"/>
                  </a:moveTo>
                  <a:lnTo>
                    <a:pt x="667" y="313"/>
                  </a:lnTo>
                  <a:lnTo>
                    <a:pt x="806" y="392"/>
                  </a:lnTo>
                  <a:lnTo>
                    <a:pt x="943" y="313"/>
                  </a:lnTo>
                  <a:lnTo>
                    <a:pt x="804" y="235"/>
                  </a:lnTo>
                  <a:moveTo>
                    <a:pt x="1562" y="199"/>
                  </a:moveTo>
                  <a:lnTo>
                    <a:pt x="1425" y="279"/>
                  </a:lnTo>
                  <a:lnTo>
                    <a:pt x="1564" y="358"/>
                  </a:lnTo>
                  <a:lnTo>
                    <a:pt x="1701" y="279"/>
                  </a:lnTo>
                  <a:lnTo>
                    <a:pt x="1562" y="199"/>
                  </a:lnTo>
                  <a:moveTo>
                    <a:pt x="972" y="139"/>
                  </a:moveTo>
                  <a:lnTo>
                    <a:pt x="833" y="217"/>
                  </a:lnTo>
                  <a:lnTo>
                    <a:pt x="972" y="297"/>
                  </a:lnTo>
                  <a:lnTo>
                    <a:pt x="1110" y="217"/>
                  </a:lnTo>
                  <a:lnTo>
                    <a:pt x="972" y="139"/>
                  </a:lnTo>
                  <a:moveTo>
                    <a:pt x="1387" y="99"/>
                  </a:moveTo>
                  <a:lnTo>
                    <a:pt x="1250" y="179"/>
                  </a:lnTo>
                  <a:lnTo>
                    <a:pt x="1389" y="258"/>
                  </a:lnTo>
                  <a:lnTo>
                    <a:pt x="1526" y="179"/>
                  </a:lnTo>
                  <a:lnTo>
                    <a:pt x="1387" y="99"/>
                  </a:lnTo>
                  <a:moveTo>
                    <a:pt x="1212" y="0"/>
                  </a:moveTo>
                  <a:lnTo>
                    <a:pt x="1075" y="78"/>
                  </a:lnTo>
                  <a:lnTo>
                    <a:pt x="1214" y="158"/>
                  </a:lnTo>
                  <a:lnTo>
                    <a:pt x="1351" y="78"/>
                  </a:lnTo>
                  <a:lnTo>
                    <a:pt x="12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4" name="Freeform 3048">
              <a:extLst>
                <a:ext uri="{FF2B5EF4-FFF2-40B4-BE49-F238E27FC236}">
                  <a16:creationId xmlns:a16="http://schemas.microsoft.com/office/drawing/2014/main" id="{22362C43-F71D-6FA0-2F01-0B2628F9A7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30734" y="4127038"/>
              <a:ext cx="959382" cy="549596"/>
            </a:xfrm>
            <a:custGeom>
              <a:avLst/>
              <a:gdLst>
                <a:gd name="T0" fmla="*/ 237 w 609"/>
                <a:gd name="T1" fmla="*/ 206 h 349"/>
                <a:gd name="T2" fmla="*/ 183 w 609"/>
                <a:gd name="T3" fmla="*/ 237 h 349"/>
                <a:gd name="T4" fmla="*/ 9 w 609"/>
                <a:gd name="T5" fmla="*/ 137 h 349"/>
                <a:gd name="T6" fmla="*/ 9 w 609"/>
                <a:gd name="T7" fmla="*/ 119 h 349"/>
                <a:gd name="T8" fmla="*/ 46 w 609"/>
                <a:gd name="T9" fmla="*/ 97 h 349"/>
                <a:gd name="T10" fmla="*/ 237 w 609"/>
                <a:gd name="T11" fmla="*/ 206 h 349"/>
                <a:gd name="T12" fmla="*/ 196 w 609"/>
                <a:gd name="T13" fmla="*/ 245 h 349"/>
                <a:gd name="T14" fmla="*/ 370 w 609"/>
                <a:gd name="T15" fmla="*/ 344 h 349"/>
                <a:gd name="T16" fmla="*/ 402 w 609"/>
                <a:gd name="T17" fmla="*/ 344 h 349"/>
                <a:gd name="T18" fmla="*/ 440 w 609"/>
                <a:gd name="T19" fmla="*/ 323 h 349"/>
                <a:gd name="T20" fmla="*/ 250 w 609"/>
                <a:gd name="T21" fmla="*/ 214 h 349"/>
                <a:gd name="T22" fmla="*/ 196 w 609"/>
                <a:gd name="T23" fmla="*/ 245 h 349"/>
                <a:gd name="T24" fmla="*/ 600 w 609"/>
                <a:gd name="T25" fmla="*/ 212 h 349"/>
                <a:gd name="T26" fmla="*/ 239 w 609"/>
                <a:gd name="T27" fmla="*/ 5 h 349"/>
                <a:gd name="T28" fmla="*/ 207 w 609"/>
                <a:gd name="T29" fmla="*/ 5 h 349"/>
                <a:gd name="T30" fmla="*/ 59 w 609"/>
                <a:gd name="T31" fmla="*/ 90 h 349"/>
                <a:gd name="T32" fmla="*/ 453 w 609"/>
                <a:gd name="T33" fmla="*/ 315 h 349"/>
                <a:gd name="T34" fmla="*/ 600 w 609"/>
                <a:gd name="T35" fmla="*/ 230 h 349"/>
                <a:gd name="T36" fmla="*/ 600 w 609"/>
                <a:gd name="T37" fmla="*/ 21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9" h="349">
                  <a:moveTo>
                    <a:pt x="237" y="206"/>
                  </a:moveTo>
                  <a:cubicBezTo>
                    <a:pt x="183" y="237"/>
                    <a:pt x="183" y="237"/>
                    <a:pt x="183" y="237"/>
                  </a:cubicBezTo>
                  <a:cubicBezTo>
                    <a:pt x="9" y="137"/>
                    <a:pt x="9" y="137"/>
                    <a:pt x="9" y="137"/>
                  </a:cubicBezTo>
                  <a:cubicBezTo>
                    <a:pt x="0" y="132"/>
                    <a:pt x="0" y="124"/>
                    <a:pt x="9" y="119"/>
                  </a:cubicBezTo>
                  <a:cubicBezTo>
                    <a:pt x="46" y="97"/>
                    <a:pt x="46" y="97"/>
                    <a:pt x="46" y="97"/>
                  </a:cubicBezTo>
                  <a:lnTo>
                    <a:pt x="237" y="206"/>
                  </a:lnTo>
                  <a:close/>
                  <a:moveTo>
                    <a:pt x="196" y="245"/>
                  </a:moveTo>
                  <a:cubicBezTo>
                    <a:pt x="370" y="344"/>
                    <a:pt x="370" y="344"/>
                    <a:pt x="370" y="344"/>
                  </a:cubicBezTo>
                  <a:cubicBezTo>
                    <a:pt x="379" y="349"/>
                    <a:pt x="393" y="349"/>
                    <a:pt x="402" y="344"/>
                  </a:cubicBezTo>
                  <a:cubicBezTo>
                    <a:pt x="440" y="323"/>
                    <a:pt x="440" y="323"/>
                    <a:pt x="440" y="323"/>
                  </a:cubicBezTo>
                  <a:cubicBezTo>
                    <a:pt x="250" y="214"/>
                    <a:pt x="250" y="214"/>
                    <a:pt x="250" y="214"/>
                  </a:cubicBezTo>
                  <a:lnTo>
                    <a:pt x="196" y="245"/>
                  </a:lnTo>
                  <a:close/>
                  <a:moveTo>
                    <a:pt x="600" y="212"/>
                  </a:moveTo>
                  <a:cubicBezTo>
                    <a:pt x="239" y="5"/>
                    <a:pt x="239" y="5"/>
                    <a:pt x="239" y="5"/>
                  </a:cubicBezTo>
                  <a:cubicBezTo>
                    <a:pt x="230" y="0"/>
                    <a:pt x="215" y="0"/>
                    <a:pt x="207" y="5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453" y="315"/>
                    <a:pt x="453" y="315"/>
                    <a:pt x="453" y="315"/>
                  </a:cubicBezTo>
                  <a:cubicBezTo>
                    <a:pt x="600" y="230"/>
                    <a:pt x="600" y="230"/>
                    <a:pt x="600" y="230"/>
                  </a:cubicBezTo>
                  <a:cubicBezTo>
                    <a:pt x="609" y="225"/>
                    <a:pt x="609" y="217"/>
                    <a:pt x="600" y="21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5" name="Freeform 3049">
              <a:extLst>
                <a:ext uri="{FF2B5EF4-FFF2-40B4-BE49-F238E27FC236}">
                  <a16:creationId xmlns:a16="http://schemas.microsoft.com/office/drawing/2014/main" id="{E8DB778F-9ADD-99A0-8A49-5873AD3A6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3263" y="4385444"/>
              <a:ext cx="104134" cy="86778"/>
            </a:xfrm>
            <a:custGeom>
              <a:avLst/>
              <a:gdLst>
                <a:gd name="T0" fmla="*/ 108 w 108"/>
                <a:gd name="T1" fmla="*/ 0 h 90"/>
                <a:gd name="T2" fmla="*/ 0 w 108"/>
                <a:gd name="T3" fmla="*/ 60 h 90"/>
                <a:gd name="T4" fmla="*/ 0 w 108"/>
                <a:gd name="T5" fmla="*/ 90 h 90"/>
                <a:gd name="T6" fmla="*/ 108 w 108"/>
                <a:gd name="T7" fmla="*/ 28 h 90"/>
                <a:gd name="T8" fmla="*/ 108 w 108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0">
                  <a:moveTo>
                    <a:pt x="108" y="0"/>
                  </a:moveTo>
                  <a:lnTo>
                    <a:pt x="0" y="60"/>
                  </a:lnTo>
                  <a:lnTo>
                    <a:pt x="0" y="90"/>
                  </a:lnTo>
                  <a:lnTo>
                    <a:pt x="108" y="2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6" name="Freeform 3050">
              <a:extLst>
                <a:ext uri="{FF2B5EF4-FFF2-40B4-BE49-F238E27FC236}">
                  <a16:creationId xmlns:a16="http://schemas.microsoft.com/office/drawing/2014/main" id="{1B54BE5E-6747-8567-1410-4165AD382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3263" y="4385444"/>
              <a:ext cx="104134" cy="86778"/>
            </a:xfrm>
            <a:custGeom>
              <a:avLst/>
              <a:gdLst>
                <a:gd name="T0" fmla="*/ 108 w 108"/>
                <a:gd name="T1" fmla="*/ 0 h 90"/>
                <a:gd name="T2" fmla="*/ 0 w 108"/>
                <a:gd name="T3" fmla="*/ 60 h 90"/>
                <a:gd name="T4" fmla="*/ 0 w 108"/>
                <a:gd name="T5" fmla="*/ 90 h 90"/>
                <a:gd name="T6" fmla="*/ 108 w 108"/>
                <a:gd name="T7" fmla="*/ 28 h 90"/>
                <a:gd name="T8" fmla="*/ 108 w 108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0">
                  <a:moveTo>
                    <a:pt x="108" y="0"/>
                  </a:moveTo>
                  <a:lnTo>
                    <a:pt x="0" y="60"/>
                  </a:lnTo>
                  <a:lnTo>
                    <a:pt x="0" y="90"/>
                  </a:lnTo>
                  <a:lnTo>
                    <a:pt x="108" y="28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7" name="Freeform 4870">
              <a:extLst>
                <a:ext uri="{FF2B5EF4-FFF2-40B4-BE49-F238E27FC236}">
                  <a16:creationId xmlns:a16="http://schemas.microsoft.com/office/drawing/2014/main" id="{77775D9D-F0F4-2855-FF45-68E03FD82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245" y="797644"/>
              <a:ext cx="2610098" cy="3461490"/>
            </a:xfrm>
            <a:custGeom>
              <a:avLst/>
              <a:gdLst>
                <a:gd name="connsiteX0" fmla="*/ 103738 w 4297363"/>
                <a:gd name="connsiteY0" fmla="*/ 0 h 5699126"/>
                <a:gd name="connsiteX1" fmla="*/ 140047 w 4297363"/>
                <a:gd name="connsiteY1" fmla="*/ 10377 h 5699126"/>
                <a:gd name="connsiteX2" fmla="*/ 4214373 w 4297363"/>
                <a:gd name="connsiteY2" fmla="*/ 2342570 h 5699126"/>
                <a:gd name="connsiteX3" fmla="*/ 4297363 w 4297363"/>
                <a:gd name="connsiteY3" fmla="*/ 2485251 h 5699126"/>
                <a:gd name="connsiteX4" fmla="*/ 4293089 w 4297363"/>
                <a:gd name="connsiteY4" fmla="*/ 3855428 h 5699126"/>
                <a:gd name="connsiteX5" fmla="*/ 4292178 w 4297363"/>
                <a:gd name="connsiteY5" fmla="*/ 4147562 h 5699126"/>
                <a:gd name="connsiteX6" fmla="*/ 4292601 w 4297363"/>
                <a:gd name="connsiteY6" fmla="*/ 4147902 h 5699126"/>
                <a:gd name="connsiteX7" fmla="*/ 4289993 w 4297363"/>
                <a:gd name="connsiteY7" fmla="*/ 5597959 h 5699126"/>
                <a:gd name="connsiteX8" fmla="*/ 4263912 w 4297363"/>
                <a:gd name="connsiteY8" fmla="*/ 5652434 h 5699126"/>
                <a:gd name="connsiteX9" fmla="*/ 4183063 w 4297363"/>
                <a:gd name="connsiteY9" fmla="*/ 5699126 h 5699126"/>
                <a:gd name="connsiteX10" fmla="*/ 4198711 w 4297363"/>
                <a:gd name="connsiteY10" fmla="*/ 5680968 h 5699126"/>
                <a:gd name="connsiteX11" fmla="*/ 4206535 w 4297363"/>
                <a:gd name="connsiteY11" fmla="*/ 5647246 h 5699126"/>
                <a:gd name="connsiteX12" fmla="*/ 4211752 w 4297363"/>
                <a:gd name="connsiteY12" fmla="*/ 4083051 h 5699126"/>
                <a:gd name="connsiteX13" fmla="*/ 4211779 w 4297363"/>
                <a:gd name="connsiteY13" fmla="*/ 4083073 h 5699126"/>
                <a:gd name="connsiteX14" fmla="*/ 4211784 w 4297363"/>
                <a:gd name="connsiteY14" fmla="*/ 4080253 h 5699126"/>
                <a:gd name="connsiteX15" fmla="*/ 4214373 w 4297363"/>
                <a:gd name="connsiteY15" fmla="*/ 2531947 h 5699126"/>
                <a:gd name="connsiteX16" fmla="*/ 4131381 w 4297363"/>
                <a:gd name="connsiteY16" fmla="*/ 2391860 h 5699126"/>
                <a:gd name="connsiteX17" fmla="*/ 59650 w 4297363"/>
                <a:gd name="connsiteY17" fmla="*/ 59667 h 5699126"/>
                <a:gd name="connsiteX18" fmla="*/ 20748 w 4297363"/>
                <a:gd name="connsiteY18" fmla="*/ 46696 h 5699126"/>
                <a:gd name="connsiteX19" fmla="*/ 0 w 4297363"/>
                <a:gd name="connsiteY19" fmla="*/ 51884 h 5699126"/>
                <a:gd name="connsiteX20" fmla="*/ 80397 w 4297363"/>
                <a:gd name="connsiteY20" fmla="*/ 5189 h 5699126"/>
                <a:gd name="connsiteX21" fmla="*/ 103738 w 4297363"/>
                <a:gd name="connsiteY21" fmla="*/ 0 h 5699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97363" h="5699126">
                  <a:moveTo>
                    <a:pt x="103738" y="0"/>
                  </a:moveTo>
                  <a:cubicBezTo>
                    <a:pt x="114112" y="0"/>
                    <a:pt x="127080" y="2594"/>
                    <a:pt x="140047" y="10377"/>
                  </a:cubicBezTo>
                  <a:cubicBezTo>
                    <a:pt x="140047" y="10377"/>
                    <a:pt x="140047" y="10377"/>
                    <a:pt x="4214373" y="2342570"/>
                  </a:cubicBezTo>
                  <a:cubicBezTo>
                    <a:pt x="4261055" y="2368512"/>
                    <a:pt x="4297363" y="2433367"/>
                    <a:pt x="4297363" y="2485251"/>
                  </a:cubicBezTo>
                  <a:cubicBezTo>
                    <a:pt x="4297363" y="2485251"/>
                    <a:pt x="4297363" y="2485251"/>
                    <a:pt x="4293089" y="3855428"/>
                  </a:cubicBezTo>
                  <a:lnTo>
                    <a:pt x="4292178" y="4147562"/>
                  </a:lnTo>
                  <a:lnTo>
                    <a:pt x="4292601" y="4147902"/>
                  </a:lnTo>
                  <a:cubicBezTo>
                    <a:pt x="4292601" y="4147902"/>
                    <a:pt x="4292601" y="4147902"/>
                    <a:pt x="4289993" y="5597959"/>
                  </a:cubicBezTo>
                  <a:cubicBezTo>
                    <a:pt x="4287385" y="5623900"/>
                    <a:pt x="4279561" y="5642058"/>
                    <a:pt x="4263912" y="5652434"/>
                  </a:cubicBezTo>
                  <a:cubicBezTo>
                    <a:pt x="4263912" y="5652434"/>
                    <a:pt x="4263912" y="5652434"/>
                    <a:pt x="4183063" y="5699126"/>
                  </a:cubicBezTo>
                  <a:cubicBezTo>
                    <a:pt x="4188279" y="5693938"/>
                    <a:pt x="4193495" y="5688750"/>
                    <a:pt x="4198711" y="5680968"/>
                  </a:cubicBezTo>
                  <a:cubicBezTo>
                    <a:pt x="4203927" y="5673186"/>
                    <a:pt x="4206535" y="5660216"/>
                    <a:pt x="4206535" y="5647246"/>
                  </a:cubicBezTo>
                  <a:cubicBezTo>
                    <a:pt x="4206535" y="5647246"/>
                    <a:pt x="4206535" y="5647246"/>
                    <a:pt x="4211752" y="4083051"/>
                  </a:cubicBezTo>
                  <a:lnTo>
                    <a:pt x="4211779" y="4083073"/>
                  </a:lnTo>
                  <a:lnTo>
                    <a:pt x="4211784" y="4080253"/>
                  </a:lnTo>
                  <a:cubicBezTo>
                    <a:pt x="4211820" y="4059043"/>
                    <a:pt x="4212103" y="3889366"/>
                    <a:pt x="4214373" y="2531947"/>
                  </a:cubicBezTo>
                  <a:cubicBezTo>
                    <a:pt x="4214373" y="2480063"/>
                    <a:pt x="4178064" y="2417802"/>
                    <a:pt x="4131381" y="2391860"/>
                  </a:cubicBezTo>
                  <a:cubicBezTo>
                    <a:pt x="4131381" y="2391860"/>
                    <a:pt x="4131381" y="2391860"/>
                    <a:pt x="59650" y="59667"/>
                  </a:cubicBezTo>
                  <a:cubicBezTo>
                    <a:pt x="44089" y="51884"/>
                    <a:pt x="31122" y="46696"/>
                    <a:pt x="20748" y="46696"/>
                  </a:cubicBezTo>
                  <a:cubicBezTo>
                    <a:pt x="12967" y="46696"/>
                    <a:pt x="5187" y="49290"/>
                    <a:pt x="0" y="51884"/>
                  </a:cubicBezTo>
                  <a:cubicBezTo>
                    <a:pt x="0" y="51884"/>
                    <a:pt x="0" y="51884"/>
                    <a:pt x="80397" y="5189"/>
                  </a:cubicBezTo>
                  <a:cubicBezTo>
                    <a:pt x="88178" y="2594"/>
                    <a:pt x="95958" y="0"/>
                    <a:pt x="103738" y="0"/>
                  </a:cubicBezTo>
                  <a:close/>
                </a:path>
              </a:pathLst>
            </a:custGeom>
            <a:gradFill>
              <a:gsLst>
                <a:gs pos="90000">
                  <a:schemeClr val="accent4">
                    <a:lumMod val="60000"/>
                    <a:lumOff val="40000"/>
                  </a:schemeClr>
                </a:gs>
                <a:gs pos="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8" name="Freeform 3053">
              <a:extLst>
                <a:ext uri="{FF2B5EF4-FFF2-40B4-BE49-F238E27FC236}">
                  <a16:creationId xmlns:a16="http://schemas.microsoft.com/office/drawing/2014/main" id="{BFA64F79-4AB2-BBC9-892F-4E1A6A833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3997" y="817893"/>
              <a:ext cx="2580208" cy="3453776"/>
            </a:xfrm>
            <a:custGeom>
              <a:avLst/>
              <a:gdLst>
                <a:gd name="T0" fmla="*/ 1606 w 1638"/>
                <a:gd name="T1" fmla="*/ 909 h 2192"/>
                <a:gd name="T2" fmla="*/ 1638 w 1638"/>
                <a:gd name="T3" fmla="*/ 963 h 2192"/>
                <a:gd name="T4" fmla="*/ 1635 w 1638"/>
                <a:gd name="T5" fmla="*/ 2164 h 2192"/>
                <a:gd name="T6" fmla="*/ 1603 w 1638"/>
                <a:gd name="T7" fmla="*/ 2182 h 2192"/>
                <a:gd name="T8" fmla="*/ 32 w 1638"/>
                <a:gd name="T9" fmla="*/ 1283 h 2192"/>
                <a:gd name="T10" fmla="*/ 0 w 1638"/>
                <a:gd name="T11" fmla="*/ 1228 h 2192"/>
                <a:gd name="T12" fmla="*/ 3 w 1638"/>
                <a:gd name="T13" fmla="*/ 28 h 2192"/>
                <a:gd name="T14" fmla="*/ 36 w 1638"/>
                <a:gd name="T15" fmla="*/ 10 h 2192"/>
                <a:gd name="T16" fmla="*/ 1606 w 1638"/>
                <a:gd name="T17" fmla="*/ 909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8" h="2192">
                  <a:moveTo>
                    <a:pt x="1606" y="909"/>
                  </a:moveTo>
                  <a:cubicBezTo>
                    <a:pt x="1624" y="919"/>
                    <a:pt x="1638" y="943"/>
                    <a:pt x="1638" y="963"/>
                  </a:cubicBezTo>
                  <a:cubicBezTo>
                    <a:pt x="1635" y="2164"/>
                    <a:pt x="1635" y="2164"/>
                    <a:pt x="1635" y="2164"/>
                  </a:cubicBezTo>
                  <a:cubicBezTo>
                    <a:pt x="1635" y="2184"/>
                    <a:pt x="1621" y="2192"/>
                    <a:pt x="1603" y="2182"/>
                  </a:cubicBezTo>
                  <a:cubicBezTo>
                    <a:pt x="32" y="1283"/>
                    <a:pt x="32" y="1283"/>
                    <a:pt x="32" y="1283"/>
                  </a:cubicBezTo>
                  <a:cubicBezTo>
                    <a:pt x="14" y="1273"/>
                    <a:pt x="0" y="1248"/>
                    <a:pt x="0" y="12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8"/>
                    <a:pt x="18" y="0"/>
                    <a:pt x="36" y="10"/>
                  </a:cubicBezTo>
                  <a:cubicBezTo>
                    <a:pt x="1606" y="909"/>
                    <a:pt x="1606" y="909"/>
                    <a:pt x="1606" y="909"/>
                  </a:cubicBezTo>
                </a:path>
              </a:pathLst>
            </a:custGeom>
            <a:gradFill flip="none" rotWithShape="1">
              <a:gsLst>
                <a:gs pos="90000">
                  <a:schemeClr val="accent4"/>
                </a:gs>
                <a:gs pos="0">
                  <a:schemeClr val="accent3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9" name="Freeform 3054">
              <a:extLst>
                <a:ext uri="{FF2B5EF4-FFF2-40B4-BE49-F238E27FC236}">
                  <a16:creationId xmlns:a16="http://schemas.microsoft.com/office/drawing/2014/main" id="{F9E95558-6006-D3CA-D827-C85C38773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3696" y="1095583"/>
              <a:ext cx="2239844" cy="2897431"/>
            </a:xfrm>
            <a:custGeom>
              <a:avLst/>
              <a:gdLst>
                <a:gd name="T0" fmla="*/ 0 w 2323"/>
                <a:gd name="T1" fmla="*/ 1678 h 3005"/>
                <a:gd name="T2" fmla="*/ 5 w 2323"/>
                <a:gd name="T3" fmla="*/ 0 h 3005"/>
                <a:gd name="T4" fmla="*/ 2323 w 2323"/>
                <a:gd name="T5" fmla="*/ 1327 h 3005"/>
                <a:gd name="T6" fmla="*/ 2318 w 2323"/>
                <a:gd name="T7" fmla="*/ 3005 h 3005"/>
                <a:gd name="T8" fmla="*/ 0 w 2323"/>
                <a:gd name="T9" fmla="*/ 1678 h 3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3" h="3005">
                  <a:moveTo>
                    <a:pt x="0" y="1678"/>
                  </a:moveTo>
                  <a:lnTo>
                    <a:pt x="5" y="0"/>
                  </a:lnTo>
                  <a:lnTo>
                    <a:pt x="2323" y="1327"/>
                  </a:lnTo>
                  <a:lnTo>
                    <a:pt x="2318" y="3005"/>
                  </a:lnTo>
                  <a:lnTo>
                    <a:pt x="0" y="1678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0" name="Freeform 3055">
              <a:extLst>
                <a:ext uri="{FF2B5EF4-FFF2-40B4-BE49-F238E27FC236}">
                  <a16:creationId xmlns:a16="http://schemas.microsoft.com/office/drawing/2014/main" id="{687D49F2-D2EB-3A44-38D3-987FB4454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3696" y="1095583"/>
              <a:ext cx="2239844" cy="2897431"/>
            </a:xfrm>
            <a:custGeom>
              <a:avLst/>
              <a:gdLst>
                <a:gd name="T0" fmla="*/ 0 w 2323"/>
                <a:gd name="T1" fmla="*/ 1678 h 3005"/>
                <a:gd name="T2" fmla="*/ 5 w 2323"/>
                <a:gd name="T3" fmla="*/ 0 h 3005"/>
                <a:gd name="T4" fmla="*/ 2323 w 2323"/>
                <a:gd name="T5" fmla="*/ 1327 h 3005"/>
                <a:gd name="T6" fmla="*/ 2318 w 2323"/>
                <a:gd name="T7" fmla="*/ 3005 h 3005"/>
                <a:gd name="T8" fmla="*/ 0 w 2323"/>
                <a:gd name="T9" fmla="*/ 1678 h 3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3" h="3005">
                  <a:moveTo>
                    <a:pt x="0" y="1678"/>
                  </a:moveTo>
                  <a:lnTo>
                    <a:pt x="5" y="0"/>
                  </a:lnTo>
                  <a:lnTo>
                    <a:pt x="2323" y="1327"/>
                  </a:lnTo>
                  <a:lnTo>
                    <a:pt x="2318" y="3005"/>
                  </a:lnTo>
                  <a:lnTo>
                    <a:pt x="0" y="16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1" name="Freeform 3056">
              <a:extLst>
                <a:ext uri="{FF2B5EF4-FFF2-40B4-BE49-F238E27FC236}">
                  <a16:creationId xmlns:a16="http://schemas.microsoft.com/office/drawing/2014/main" id="{9017B5C9-4A50-9DC6-F77C-6A565CC4B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0445" y="1108117"/>
              <a:ext cx="2227309" cy="2872362"/>
            </a:xfrm>
            <a:custGeom>
              <a:avLst/>
              <a:gdLst>
                <a:gd name="T0" fmla="*/ 0 w 2310"/>
                <a:gd name="T1" fmla="*/ 1660 h 2979"/>
                <a:gd name="T2" fmla="*/ 5 w 2310"/>
                <a:gd name="T3" fmla="*/ 0 h 2979"/>
                <a:gd name="T4" fmla="*/ 2310 w 2310"/>
                <a:gd name="T5" fmla="*/ 1319 h 2979"/>
                <a:gd name="T6" fmla="*/ 2305 w 2310"/>
                <a:gd name="T7" fmla="*/ 2979 h 2979"/>
                <a:gd name="T8" fmla="*/ 0 w 2310"/>
                <a:gd name="T9" fmla="*/ 1660 h 2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0" h="2979">
                  <a:moveTo>
                    <a:pt x="0" y="1660"/>
                  </a:moveTo>
                  <a:lnTo>
                    <a:pt x="5" y="0"/>
                  </a:lnTo>
                  <a:lnTo>
                    <a:pt x="2310" y="1319"/>
                  </a:lnTo>
                  <a:lnTo>
                    <a:pt x="2305" y="2979"/>
                  </a:lnTo>
                  <a:lnTo>
                    <a:pt x="0" y="1660"/>
                  </a:lnTo>
                  <a:close/>
                </a:path>
              </a:pathLst>
            </a:custGeom>
            <a:gradFill>
              <a:gsLst>
                <a:gs pos="10000">
                  <a:schemeClr val="accent4">
                    <a:lumMod val="60000"/>
                    <a:lumOff val="4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2" name="Freeform 3057">
              <a:extLst>
                <a:ext uri="{FF2B5EF4-FFF2-40B4-BE49-F238E27FC236}">
                  <a16:creationId xmlns:a16="http://schemas.microsoft.com/office/drawing/2014/main" id="{5C3841B0-0476-2C79-A3B0-D782117DF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0445" y="1108117"/>
              <a:ext cx="2227309" cy="2872362"/>
            </a:xfrm>
            <a:custGeom>
              <a:avLst/>
              <a:gdLst>
                <a:gd name="T0" fmla="*/ 0 w 2310"/>
                <a:gd name="T1" fmla="*/ 1660 h 2979"/>
                <a:gd name="T2" fmla="*/ 5 w 2310"/>
                <a:gd name="T3" fmla="*/ 0 h 2979"/>
                <a:gd name="T4" fmla="*/ 2310 w 2310"/>
                <a:gd name="T5" fmla="*/ 1319 h 2979"/>
                <a:gd name="T6" fmla="*/ 2305 w 2310"/>
                <a:gd name="T7" fmla="*/ 2979 h 2979"/>
                <a:gd name="T8" fmla="*/ 0 w 2310"/>
                <a:gd name="T9" fmla="*/ 1660 h 2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0" h="2979">
                  <a:moveTo>
                    <a:pt x="0" y="1660"/>
                  </a:moveTo>
                  <a:lnTo>
                    <a:pt x="5" y="0"/>
                  </a:lnTo>
                  <a:lnTo>
                    <a:pt x="2310" y="1319"/>
                  </a:lnTo>
                  <a:lnTo>
                    <a:pt x="2305" y="2979"/>
                  </a:lnTo>
                  <a:lnTo>
                    <a:pt x="0" y="16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3" name="Freeform 3058">
              <a:extLst>
                <a:ext uri="{FF2B5EF4-FFF2-40B4-BE49-F238E27FC236}">
                  <a16:creationId xmlns:a16="http://schemas.microsoft.com/office/drawing/2014/main" id="{F66AE93B-F36B-ABB1-4617-419A44F22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2639" y="1553579"/>
              <a:ext cx="133060" cy="190912"/>
            </a:xfrm>
            <a:custGeom>
              <a:avLst/>
              <a:gdLst>
                <a:gd name="T0" fmla="*/ 84 w 84"/>
                <a:gd name="T1" fmla="*/ 82 h 121"/>
                <a:gd name="T2" fmla="*/ 81 w 84"/>
                <a:gd name="T3" fmla="*/ 68 h 121"/>
                <a:gd name="T4" fmla="*/ 77 w 84"/>
                <a:gd name="T5" fmla="*/ 54 h 121"/>
                <a:gd name="T6" fmla="*/ 54 w 84"/>
                <a:gd name="T7" fmla="*/ 23 h 121"/>
                <a:gd name="T8" fmla="*/ 42 w 84"/>
                <a:gd name="T9" fmla="*/ 13 h 121"/>
                <a:gd name="T10" fmla="*/ 0 w 84"/>
                <a:gd name="T11" fmla="*/ 37 h 121"/>
                <a:gd name="T12" fmla="*/ 3 w 84"/>
                <a:gd name="T13" fmla="*/ 57 h 121"/>
                <a:gd name="T14" fmla="*/ 22 w 84"/>
                <a:gd name="T15" fmla="*/ 91 h 121"/>
                <a:gd name="T16" fmla="*/ 32 w 84"/>
                <a:gd name="T17" fmla="*/ 101 h 121"/>
                <a:gd name="T18" fmla="*/ 42 w 84"/>
                <a:gd name="T19" fmla="*/ 109 h 121"/>
                <a:gd name="T20" fmla="*/ 43 w 84"/>
                <a:gd name="T21" fmla="*/ 109 h 121"/>
                <a:gd name="T22" fmla="*/ 84 w 84"/>
                <a:gd name="T23" fmla="*/ 85 h 121"/>
                <a:gd name="T24" fmla="*/ 84 w 84"/>
                <a:gd name="T25" fmla="*/ 8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21">
                  <a:moveTo>
                    <a:pt x="84" y="82"/>
                  </a:moveTo>
                  <a:cubicBezTo>
                    <a:pt x="84" y="77"/>
                    <a:pt x="83" y="73"/>
                    <a:pt x="81" y="68"/>
                  </a:cubicBezTo>
                  <a:cubicBezTo>
                    <a:pt x="81" y="64"/>
                    <a:pt x="79" y="58"/>
                    <a:pt x="77" y="54"/>
                  </a:cubicBezTo>
                  <a:cubicBezTo>
                    <a:pt x="71" y="42"/>
                    <a:pt x="63" y="31"/>
                    <a:pt x="54" y="23"/>
                  </a:cubicBezTo>
                  <a:cubicBezTo>
                    <a:pt x="50" y="19"/>
                    <a:pt x="46" y="16"/>
                    <a:pt x="42" y="13"/>
                  </a:cubicBezTo>
                  <a:cubicBezTo>
                    <a:pt x="19" y="0"/>
                    <a:pt x="0" y="11"/>
                    <a:pt x="0" y="37"/>
                  </a:cubicBezTo>
                  <a:cubicBezTo>
                    <a:pt x="0" y="43"/>
                    <a:pt x="1" y="50"/>
                    <a:pt x="3" y="57"/>
                  </a:cubicBezTo>
                  <a:cubicBezTo>
                    <a:pt x="7" y="69"/>
                    <a:pt x="14" y="81"/>
                    <a:pt x="22" y="91"/>
                  </a:cubicBezTo>
                  <a:cubicBezTo>
                    <a:pt x="25" y="95"/>
                    <a:pt x="29" y="99"/>
                    <a:pt x="32" y="101"/>
                  </a:cubicBezTo>
                  <a:cubicBezTo>
                    <a:pt x="35" y="104"/>
                    <a:pt x="38" y="107"/>
                    <a:pt x="42" y="109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66" y="121"/>
                    <a:pt x="84" y="111"/>
                    <a:pt x="84" y="85"/>
                  </a:cubicBezTo>
                  <a:lnTo>
                    <a:pt x="84" y="8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4" name="Freeform 3059">
              <a:extLst>
                <a:ext uri="{FF2B5EF4-FFF2-40B4-BE49-F238E27FC236}">
                  <a16:creationId xmlns:a16="http://schemas.microsoft.com/office/drawing/2014/main" id="{2E9638F7-DB1C-518A-2C1E-123A5F362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637" y="1593112"/>
              <a:ext cx="77136" cy="111848"/>
            </a:xfrm>
            <a:custGeom>
              <a:avLst/>
              <a:gdLst>
                <a:gd name="T0" fmla="*/ 49 w 49"/>
                <a:gd name="T1" fmla="*/ 48 h 71"/>
                <a:gd name="T2" fmla="*/ 48 w 49"/>
                <a:gd name="T3" fmla="*/ 40 h 71"/>
                <a:gd name="T4" fmla="*/ 45 w 49"/>
                <a:gd name="T5" fmla="*/ 32 h 71"/>
                <a:gd name="T6" fmla="*/ 32 w 49"/>
                <a:gd name="T7" fmla="*/ 13 h 71"/>
                <a:gd name="T8" fmla="*/ 25 w 49"/>
                <a:gd name="T9" fmla="*/ 8 h 71"/>
                <a:gd name="T10" fmla="*/ 0 w 49"/>
                <a:gd name="T11" fmla="*/ 22 h 71"/>
                <a:gd name="T12" fmla="*/ 2 w 49"/>
                <a:gd name="T13" fmla="*/ 33 h 71"/>
                <a:gd name="T14" fmla="*/ 13 w 49"/>
                <a:gd name="T15" fmla="*/ 53 h 71"/>
                <a:gd name="T16" fmla="*/ 19 w 49"/>
                <a:gd name="T17" fmla="*/ 59 h 71"/>
                <a:gd name="T18" fmla="*/ 25 w 49"/>
                <a:gd name="T19" fmla="*/ 64 h 71"/>
                <a:gd name="T20" fmla="*/ 26 w 49"/>
                <a:gd name="T21" fmla="*/ 64 h 71"/>
                <a:gd name="T22" fmla="*/ 49 w 49"/>
                <a:gd name="T23" fmla="*/ 50 h 71"/>
                <a:gd name="T24" fmla="*/ 49 w 49"/>
                <a:gd name="T25" fmla="*/ 4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71">
                  <a:moveTo>
                    <a:pt x="49" y="48"/>
                  </a:moveTo>
                  <a:cubicBezTo>
                    <a:pt x="49" y="45"/>
                    <a:pt x="49" y="43"/>
                    <a:pt x="48" y="40"/>
                  </a:cubicBezTo>
                  <a:cubicBezTo>
                    <a:pt x="48" y="37"/>
                    <a:pt x="46" y="34"/>
                    <a:pt x="45" y="32"/>
                  </a:cubicBezTo>
                  <a:cubicBezTo>
                    <a:pt x="42" y="25"/>
                    <a:pt x="38" y="18"/>
                    <a:pt x="32" y="13"/>
                  </a:cubicBezTo>
                  <a:cubicBezTo>
                    <a:pt x="30" y="11"/>
                    <a:pt x="27" y="9"/>
                    <a:pt x="25" y="8"/>
                  </a:cubicBezTo>
                  <a:cubicBezTo>
                    <a:pt x="12" y="0"/>
                    <a:pt x="1" y="7"/>
                    <a:pt x="0" y="22"/>
                  </a:cubicBezTo>
                  <a:cubicBezTo>
                    <a:pt x="0" y="26"/>
                    <a:pt x="1" y="30"/>
                    <a:pt x="2" y="33"/>
                  </a:cubicBezTo>
                  <a:cubicBezTo>
                    <a:pt x="4" y="41"/>
                    <a:pt x="8" y="48"/>
                    <a:pt x="13" y="53"/>
                  </a:cubicBezTo>
                  <a:cubicBezTo>
                    <a:pt x="15" y="56"/>
                    <a:pt x="17" y="58"/>
                    <a:pt x="19" y="59"/>
                  </a:cubicBezTo>
                  <a:cubicBezTo>
                    <a:pt x="21" y="61"/>
                    <a:pt x="23" y="63"/>
                    <a:pt x="25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39" y="71"/>
                    <a:pt x="49" y="65"/>
                    <a:pt x="49" y="50"/>
                  </a:cubicBezTo>
                  <a:lnTo>
                    <a:pt x="49" y="48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5" name="Freeform 3061">
              <a:extLst>
                <a:ext uri="{FF2B5EF4-FFF2-40B4-BE49-F238E27FC236}">
                  <a16:creationId xmlns:a16="http://schemas.microsoft.com/office/drawing/2014/main" id="{78044A8F-ACFD-E7F0-5EEF-6E3F1275B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7997" y="2250699"/>
              <a:ext cx="0" cy="17356"/>
            </a:xfrm>
            <a:custGeom>
              <a:avLst/>
              <a:gdLst>
                <a:gd name="T0" fmla="*/ 18 h 18"/>
                <a:gd name="T1" fmla="*/ 18 h 18"/>
                <a:gd name="T2" fmla="*/ 0 h 18"/>
                <a:gd name="T3" fmla="*/ 18 h 1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8">
                  <a:moveTo>
                    <a:pt x="0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39B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6" name="Freeform 4872">
              <a:extLst>
                <a:ext uri="{FF2B5EF4-FFF2-40B4-BE49-F238E27FC236}">
                  <a16:creationId xmlns:a16="http://schemas.microsoft.com/office/drawing/2014/main" id="{E8D5E3EB-DCC8-DB88-C396-AF59D91EB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7997" y="2250699"/>
              <a:ext cx="257443" cy="341328"/>
            </a:xfrm>
            <a:custGeom>
              <a:avLst/>
              <a:gdLst>
                <a:gd name="connsiteX0" fmla="*/ 0 w 423863"/>
                <a:gd name="connsiteY0" fmla="*/ 0 h 561975"/>
                <a:gd name="connsiteX1" fmla="*/ 423863 w 423863"/>
                <a:gd name="connsiteY1" fmla="*/ 241300 h 561975"/>
                <a:gd name="connsiteX2" fmla="*/ 423863 w 423863"/>
                <a:gd name="connsiteY2" fmla="*/ 269875 h 561975"/>
                <a:gd name="connsiteX3" fmla="*/ 420688 w 423863"/>
                <a:gd name="connsiteY3" fmla="*/ 561975 h 561975"/>
                <a:gd name="connsiteX4" fmla="*/ 0 w 423863"/>
                <a:gd name="connsiteY4" fmla="*/ 320675 h 561975"/>
                <a:gd name="connsiteX5" fmla="*/ 176213 w 423863"/>
                <a:gd name="connsiteY5" fmla="*/ 287338 h 561975"/>
                <a:gd name="connsiteX6" fmla="*/ 176113 w 423863"/>
                <a:gd name="connsiteY6" fmla="*/ 287199 h 561975"/>
                <a:gd name="connsiteX7" fmla="*/ 0 w 423863"/>
                <a:gd name="connsiteY7" fmla="*/ 320675 h 561975"/>
                <a:gd name="connsiteX8" fmla="*/ 0 w 423863"/>
                <a:gd name="connsiteY8" fmla="*/ 42863 h 561975"/>
                <a:gd name="connsiteX9" fmla="*/ 0 w 423863"/>
                <a:gd name="connsiteY9" fmla="*/ 285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3863" h="561975">
                  <a:moveTo>
                    <a:pt x="0" y="0"/>
                  </a:moveTo>
                  <a:lnTo>
                    <a:pt x="423863" y="241300"/>
                  </a:lnTo>
                  <a:lnTo>
                    <a:pt x="423863" y="269875"/>
                  </a:lnTo>
                  <a:lnTo>
                    <a:pt x="420688" y="561975"/>
                  </a:lnTo>
                  <a:lnTo>
                    <a:pt x="0" y="320675"/>
                  </a:lnTo>
                  <a:lnTo>
                    <a:pt x="176213" y="287338"/>
                  </a:lnTo>
                  <a:lnTo>
                    <a:pt x="176113" y="287199"/>
                  </a:lnTo>
                  <a:lnTo>
                    <a:pt x="0" y="320675"/>
                  </a:lnTo>
                  <a:lnTo>
                    <a:pt x="0" y="42863"/>
                  </a:lnTo>
                  <a:lnTo>
                    <a:pt x="0" y="28575"/>
                  </a:lnTo>
                  <a:close/>
                </a:path>
              </a:pathLst>
            </a:custGeom>
            <a:gradFill>
              <a:gsLst>
                <a:gs pos="90000">
                  <a:schemeClr val="accent4">
                    <a:lumMod val="75000"/>
                  </a:schemeClr>
                </a:gs>
                <a:gs pos="0">
                  <a:schemeClr val="accent3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7" name="Freeform 3066">
              <a:extLst>
                <a:ext uri="{FF2B5EF4-FFF2-40B4-BE49-F238E27FC236}">
                  <a16:creationId xmlns:a16="http://schemas.microsoft.com/office/drawing/2014/main" id="{F86AB894-1521-F440-9D50-39F4F813D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69868" y="2469572"/>
              <a:ext cx="2080750" cy="1413522"/>
            </a:xfrm>
            <a:custGeom>
              <a:avLst/>
              <a:gdLst>
                <a:gd name="T0" fmla="*/ 0 w 2158"/>
                <a:gd name="T1" fmla="*/ 198 h 1466"/>
                <a:gd name="T2" fmla="*/ 0 w 2158"/>
                <a:gd name="T3" fmla="*/ 230 h 1466"/>
                <a:gd name="T4" fmla="*/ 2158 w 2158"/>
                <a:gd name="T5" fmla="*/ 1466 h 1466"/>
                <a:gd name="T6" fmla="*/ 2158 w 2158"/>
                <a:gd name="T7" fmla="*/ 1433 h 1466"/>
                <a:gd name="T8" fmla="*/ 0 w 2158"/>
                <a:gd name="T9" fmla="*/ 198 h 1466"/>
                <a:gd name="T10" fmla="*/ 0 w 2158"/>
                <a:gd name="T11" fmla="*/ 132 h 1466"/>
                <a:gd name="T12" fmla="*/ 0 w 2158"/>
                <a:gd name="T13" fmla="*/ 163 h 1466"/>
                <a:gd name="T14" fmla="*/ 2158 w 2158"/>
                <a:gd name="T15" fmla="*/ 1399 h 1466"/>
                <a:gd name="T16" fmla="*/ 2158 w 2158"/>
                <a:gd name="T17" fmla="*/ 1368 h 1466"/>
                <a:gd name="T18" fmla="*/ 0 w 2158"/>
                <a:gd name="T19" fmla="*/ 132 h 1466"/>
                <a:gd name="T20" fmla="*/ 0 w 2158"/>
                <a:gd name="T21" fmla="*/ 65 h 1466"/>
                <a:gd name="T22" fmla="*/ 0 w 2158"/>
                <a:gd name="T23" fmla="*/ 98 h 1466"/>
                <a:gd name="T24" fmla="*/ 2158 w 2158"/>
                <a:gd name="T25" fmla="*/ 1333 h 1466"/>
                <a:gd name="T26" fmla="*/ 2158 w 2158"/>
                <a:gd name="T27" fmla="*/ 1301 h 1466"/>
                <a:gd name="T28" fmla="*/ 0 w 2158"/>
                <a:gd name="T29" fmla="*/ 65 h 1466"/>
                <a:gd name="T30" fmla="*/ 0 w 2158"/>
                <a:gd name="T31" fmla="*/ 0 h 1466"/>
                <a:gd name="T32" fmla="*/ 0 w 2158"/>
                <a:gd name="T33" fmla="*/ 33 h 1466"/>
                <a:gd name="T34" fmla="*/ 2158 w 2158"/>
                <a:gd name="T35" fmla="*/ 1268 h 1466"/>
                <a:gd name="T36" fmla="*/ 2158 w 2158"/>
                <a:gd name="T37" fmla="*/ 1235 h 1466"/>
                <a:gd name="T38" fmla="*/ 0 w 2158"/>
                <a:gd name="T39" fmla="*/ 0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58" h="1466">
                  <a:moveTo>
                    <a:pt x="0" y="198"/>
                  </a:moveTo>
                  <a:lnTo>
                    <a:pt x="0" y="230"/>
                  </a:lnTo>
                  <a:lnTo>
                    <a:pt x="2158" y="1466"/>
                  </a:lnTo>
                  <a:lnTo>
                    <a:pt x="2158" y="1433"/>
                  </a:lnTo>
                  <a:lnTo>
                    <a:pt x="0" y="198"/>
                  </a:lnTo>
                  <a:close/>
                  <a:moveTo>
                    <a:pt x="0" y="132"/>
                  </a:moveTo>
                  <a:lnTo>
                    <a:pt x="0" y="163"/>
                  </a:lnTo>
                  <a:lnTo>
                    <a:pt x="2158" y="1399"/>
                  </a:lnTo>
                  <a:lnTo>
                    <a:pt x="2158" y="1368"/>
                  </a:lnTo>
                  <a:lnTo>
                    <a:pt x="0" y="132"/>
                  </a:lnTo>
                  <a:close/>
                  <a:moveTo>
                    <a:pt x="0" y="65"/>
                  </a:moveTo>
                  <a:lnTo>
                    <a:pt x="0" y="98"/>
                  </a:lnTo>
                  <a:lnTo>
                    <a:pt x="2158" y="1333"/>
                  </a:lnTo>
                  <a:lnTo>
                    <a:pt x="2158" y="1301"/>
                  </a:lnTo>
                  <a:lnTo>
                    <a:pt x="0" y="65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2158" y="1268"/>
                  </a:lnTo>
                  <a:lnTo>
                    <a:pt x="2158" y="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8" name="Freeform 3067">
              <a:extLst>
                <a:ext uri="{FF2B5EF4-FFF2-40B4-BE49-F238E27FC236}">
                  <a16:creationId xmlns:a16="http://schemas.microsoft.com/office/drawing/2014/main" id="{52C7707C-DAB1-1398-6F90-83A27848AB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69868" y="2469572"/>
              <a:ext cx="2080750" cy="1413522"/>
            </a:xfrm>
            <a:custGeom>
              <a:avLst/>
              <a:gdLst>
                <a:gd name="T0" fmla="*/ 0 w 2158"/>
                <a:gd name="T1" fmla="*/ 198 h 1466"/>
                <a:gd name="T2" fmla="*/ 0 w 2158"/>
                <a:gd name="T3" fmla="*/ 230 h 1466"/>
                <a:gd name="T4" fmla="*/ 2158 w 2158"/>
                <a:gd name="T5" fmla="*/ 1466 h 1466"/>
                <a:gd name="T6" fmla="*/ 2158 w 2158"/>
                <a:gd name="T7" fmla="*/ 1433 h 1466"/>
                <a:gd name="T8" fmla="*/ 0 w 2158"/>
                <a:gd name="T9" fmla="*/ 198 h 1466"/>
                <a:gd name="T10" fmla="*/ 0 w 2158"/>
                <a:gd name="T11" fmla="*/ 132 h 1466"/>
                <a:gd name="T12" fmla="*/ 0 w 2158"/>
                <a:gd name="T13" fmla="*/ 163 h 1466"/>
                <a:gd name="T14" fmla="*/ 2158 w 2158"/>
                <a:gd name="T15" fmla="*/ 1399 h 1466"/>
                <a:gd name="T16" fmla="*/ 2158 w 2158"/>
                <a:gd name="T17" fmla="*/ 1368 h 1466"/>
                <a:gd name="T18" fmla="*/ 0 w 2158"/>
                <a:gd name="T19" fmla="*/ 132 h 1466"/>
                <a:gd name="T20" fmla="*/ 0 w 2158"/>
                <a:gd name="T21" fmla="*/ 65 h 1466"/>
                <a:gd name="T22" fmla="*/ 0 w 2158"/>
                <a:gd name="T23" fmla="*/ 98 h 1466"/>
                <a:gd name="T24" fmla="*/ 2158 w 2158"/>
                <a:gd name="T25" fmla="*/ 1333 h 1466"/>
                <a:gd name="T26" fmla="*/ 2158 w 2158"/>
                <a:gd name="T27" fmla="*/ 1301 h 1466"/>
                <a:gd name="T28" fmla="*/ 0 w 2158"/>
                <a:gd name="T29" fmla="*/ 65 h 1466"/>
                <a:gd name="T30" fmla="*/ 0 w 2158"/>
                <a:gd name="T31" fmla="*/ 0 h 1466"/>
                <a:gd name="T32" fmla="*/ 0 w 2158"/>
                <a:gd name="T33" fmla="*/ 33 h 1466"/>
                <a:gd name="T34" fmla="*/ 2158 w 2158"/>
                <a:gd name="T35" fmla="*/ 1268 h 1466"/>
                <a:gd name="T36" fmla="*/ 2158 w 2158"/>
                <a:gd name="T37" fmla="*/ 1235 h 1466"/>
                <a:gd name="T38" fmla="*/ 0 w 2158"/>
                <a:gd name="T39" fmla="*/ 0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58" h="1466">
                  <a:moveTo>
                    <a:pt x="0" y="198"/>
                  </a:moveTo>
                  <a:lnTo>
                    <a:pt x="0" y="230"/>
                  </a:lnTo>
                  <a:lnTo>
                    <a:pt x="2158" y="1466"/>
                  </a:lnTo>
                  <a:lnTo>
                    <a:pt x="2158" y="1433"/>
                  </a:lnTo>
                  <a:lnTo>
                    <a:pt x="0" y="198"/>
                  </a:lnTo>
                  <a:moveTo>
                    <a:pt x="0" y="132"/>
                  </a:moveTo>
                  <a:lnTo>
                    <a:pt x="0" y="163"/>
                  </a:lnTo>
                  <a:lnTo>
                    <a:pt x="2158" y="1399"/>
                  </a:lnTo>
                  <a:lnTo>
                    <a:pt x="2158" y="1368"/>
                  </a:lnTo>
                  <a:lnTo>
                    <a:pt x="0" y="132"/>
                  </a:lnTo>
                  <a:moveTo>
                    <a:pt x="0" y="65"/>
                  </a:moveTo>
                  <a:lnTo>
                    <a:pt x="0" y="98"/>
                  </a:lnTo>
                  <a:lnTo>
                    <a:pt x="2158" y="1333"/>
                  </a:lnTo>
                  <a:lnTo>
                    <a:pt x="2158" y="1301"/>
                  </a:lnTo>
                  <a:lnTo>
                    <a:pt x="0" y="65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2158" y="1268"/>
                  </a:lnTo>
                  <a:lnTo>
                    <a:pt x="2158" y="12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9" name="Freeform 3068">
              <a:extLst>
                <a:ext uri="{FF2B5EF4-FFF2-40B4-BE49-F238E27FC236}">
                  <a16:creationId xmlns:a16="http://schemas.microsoft.com/office/drawing/2014/main" id="{679DD3F5-736E-3BCF-E8CB-5191665BE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4937" y="2236235"/>
              <a:ext cx="59781" cy="71351"/>
            </a:xfrm>
            <a:custGeom>
              <a:avLst/>
              <a:gdLst>
                <a:gd name="T0" fmla="*/ 19 w 38"/>
                <a:gd name="T1" fmla="*/ 3 h 45"/>
                <a:gd name="T2" fmla="*/ 7 w 38"/>
                <a:gd name="T3" fmla="*/ 2 h 45"/>
                <a:gd name="T4" fmla="*/ 6 w 38"/>
                <a:gd name="T5" fmla="*/ 29 h 45"/>
                <a:gd name="T6" fmla="*/ 19 w 38"/>
                <a:gd name="T7" fmla="*/ 42 h 45"/>
                <a:gd name="T8" fmla="*/ 31 w 38"/>
                <a:gd name="T9" fmla="*/ 43 h 45"/>
                <a:gd name="T10" fmla="*/ 31 w 38"/>
                <a:gd name="T11" fmla="*/ 16 h 45"/>
                <a:gd name="T12" fmla="*/ 19 w 38"/>
                <a:gd name="T13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5">
                  <a:moveTo>
                    <a:pt x="19" y="3"/>
                  </a:moveTo>
                  <a:cubicBezTo>
                    <a:pt x="14" y="1"/>
                    <a:pt x="10" y="0"/>
                    <a:pt x="7" y="2"/>
                  </a:cubicBezTo>
                  <a:cubicBezTo>
                    <a:pt x="0" y="6"/>
                    <a:pt x="0" y="18"/>
                    <a:pt x="6" y="29"/>
                  </a:cubicBezTo>
                  <a:cubicBezTo>
                    <a:pt x="10" y="35"/>
                    <a:pt x="14" y="40"/>
                    <a:pt x="19" y="42"/>
                  </a:cubicBezTo>
                  <a:cubicBezTo>
                    <a:pt x="23" y="45"/>
                    <a:pt x="27" y="45"/>
                    <a:pt x="31" y="43"/>
                  </a:cubicBezTo>
                  <a:cubicBezTo>
                    <a:pt x="38" y="40"/>
                    <a:pt x="38" y="27"/>
                    <a:pt x="31" y="16"/>
                  </a:cubicBezTo>
                  <a:cubicBezTo>
                    <a:pt x="28" y="10"/>
                    <a:pt x="23" y="6"/>
                    <a:pt x="19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0" name="Freeform 3069">
              <a:extLst>
                <a:ext uri="{FF2B5EF4-FFF2-40B4-BE49-F238E27FC236}">
                  <a16:creationId xmlns:a16="http://schemas.microsoft.com/office/drawing/2014/main" id="{4863F5C6-38F5-FEC6-53E6-754083F0BF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66011" y="1222858"/>
              <a:ext cx="1788597" cy="1162829"/>
            </a:xfrm>
            <a:custGeom>
              <a:avLst/>
              <a:gdLst>
                <a:gd name="T0" fmla="*/ 1 w 1135"/>
                <a:gd name="T1" fmla="*/ 0 h 738"/>
                <a:gd name="T2" fmla="*/ 0 w 1135"/>
                <a:gd name="T3" fmla="*/ 90 h 738"/>
                <a:gd name="T4" fmla="*/ 1134 w 1135"/>
                <a:gd name="T5" fmla="*/ 738 h 738"/>
                <a:gd name="T6" fmla="*/ 1135 w 1135"/>
                <a:gd name="T7" fmla="*/ 648 h 738"/>
                <a:gd name="T8" fmla="*/ 1 w 1135"/>
                <a:gd name="T9" fmla="*/ 0 h 738"/>
                <a:gd name="T10" fmla="*/ 1115 w 1135"/>
                <a:gd name="T11" fmla="*/ 697 h 738"/>
                <a:gd name="T12" fmla="*/ 1097 w 1135"/>
                <a:gd name="T13" fmla="*/ 695 h 738"/>
                <a:gd name="T14" fmla="*/ 1084 w 1135"/>
                <a:gd name="T15" fmla="*/ 684 h 738"/>
                <a:gd name="T16" fmla="*/ 1084 w 1135"/>
                <a:gd name="T17" fmla="*/ 684 h 738"/>
                <a:gd name="T18" fmla="*/ 1071 w 1135"/>
                <a:gd name="T19" fmla="*/ 692 h 738"/>
                <a:gd name="T20" fmla="*/ 1066 w 1135"/>
                <a:gd name="T21" fmla="*/ 691 h 738"/>
                <a:gd name="T22" fmla="*/ 1061 w 1135"/>
                <a:gd name="T23" fmla="*/ 686 h 738"/>
                <a:gd name="T24" fmla="*/ 1061 w 1135"/>
                <a:gd name="T25" fmla="*/ 674 h 738"/>
                <a:gd name="T26" fmla="*/ 1074 w 1135"/>
                <a:gd name="T27" fmla="*/ 667 h 738"/>
                <a:gd name="T28" fmla="*/ 1074 w 1135"/>
                <a:gd name="T29" fmla="*/ 667 h 738"/>
                <a:gd name="T30" fmla="*/ 1078 w 1135"/>
                <a:gd name="T31" fmla="*/ 634 h 738"/>
                <a:gd name="T32" fmla="*/ 1097 w 1135"/>
                <a:gd name="T33" fmla="*/ 636 h 738"/>
                <a:gd name="T34" fmla="*/ 1115 w 1135"/>
                <a:gd name="T35" fmla="*/ 655 h 738"/>
                <a:gd name="T36" fmla="*/ 1115 w 1135"/>
                <a:gd name="T37" fmla="*/ 69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5" h="738">
                  <a:moveTo>
                    <a:pt x="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1134" y="738"/>
                    <a:pt x="1134" y="738"/>
                    <a:pt x="1134" y="738"/>
                  </a:cubicBezTo>
                  <a:cubicBezTo>
                    <a:pt x="1135" y="648"/>
                    <a:pt x="1135" y="648"/>
                    <a:pt x="1135" y="648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115" y="697"/>
                  </a:moveTo>
                  <a:cubicBezTo>
                    <a:pt x="1110" y="700"/>
                    <a:pt x="1103" y="699"/>
                    <a:pt x="1097" y="695"/>
                  </a:cubicBezTo>
                  <a:cubicBezTo>
                    <a:pt x="1092" y="693"/>
                    <a:pt x="1088" y="689"/>
                    <a:pt x="1084" y="684"/>
                  </a:cubicBezTo>
                  <a:cubicBezTo>
                    <a:pt x="1084" y="684"/>
                    <a:pt x="1084" y="684"/>
                    <a:pt x="1084" y="684"/>
                  </a:cubicBezTo>
                  <a:cubicBezTo>
                    <a:pt x="1071" y="692"/>
                    <a:pt x="1071" y="692"/>
                    <a:pt x="1071" y="692"/>
                  </a:cubicBezTo>
                  <a:cubicBezTo>
                    <a:pt x="1070" y="692"/>
                    <a:pt x="1068" y="692"/>
                    <a:pt x="1066" y="691"/>
                  </a:cubicBezTo>
                  <a:cubicBezTo>
                    <a:pt x="1064" y="690"/>
                    <a:pt x="1062" y="688"/>
                    <a:pt x="1061" y="686"/>
                  </a:cubicBezTo>
                  <a:cubicBezTo>
                    <a:pt x="1058" y="681"/>
                    <a:pt x="1058" y="676"/>
                    <a:pt x="1061" y="674"/>
                  </a:cubicBezTo>
                  <a:cubicBezTo>
                    <a:pt x="1074" y="667"/>
                    <a:pt x="1074" y="667"/>
                    <a:pt x="1074" y="667"/>
                  </a:cubicBezTo>
                  <a:cubicBezTo>
                    <a:pt x="1074" y="667"/>
                    <a:pt x="1074" y="667"/>
                    <a:pt x="1074" y="667"/>
                  </a:cubicBezTo>
                  <a:cubicBezTo>
                    <a:pt x="1069" y="652"/>
                    <a:pt x="1070" y="639"/>
                    <a:pt x="1078" y="634"/>
                  </a:cubicBezTo>
                  <a:cubicBezTo>
                    <a:pt x="1084" y="631"/>
                    <a:pt x="1090" y="632"/>
                    <a:pt x="1097" y="636"/>
                  </a:cubicBezTo>
                  <a:cubicBezTo>
                    <a:pt x="1104" y="640"/>
                    <a:pt x="1110" y="647"/>
                    <a:pt x="1115" y="655"/>
                  </a:cubicBezTo>
                  <a:cubicBezTo>
                    <a:pt x="1125" y="673"/>
                    <a:pt x="1125" y="691"/>
                    <a:pt x="1115" y="69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1" name="Freeform 3071">
              <a:extLst>
                <a:ext uri="{FF2B5EF4-FFF2-40B4-BE49-F238E27FC236}">
                  <a16:creationId xmlns:a16="http://schemas.microsoft.com/office/drawing/2014/main" id="{94DD1B85-8EF4-0037-9371-35EA741859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67830" y="2238164"/>
              <a:ext cx="53031" cy="69423"/>
            </a:xfrm>
            <a:custGeom>
              <a:avLst/>
              <a:gdLst>
                <a:gd name="T0" fmla="*/ 24 w 34"/>
                <a:gd name="T1" fmla="*/ 44 h 44"/>
                <a:gd name="T2" fmla="*/ 24 w 34"/>
                <a:gd name="T3" fmla="*/ 44 h 44"/>
                <a:gd name="T4" fmla="*/ 24 w 34"/>
                <a:gd name="T5" fmla="*/ 44 h 44"/>
                <a:gd name="T6" fmla="*/ 24 w 34"/>
                <a:gd name="T7" fmla="*/ 44 h 44"/>
                <a:gd name="T8" fmla="*/ 29 w 34"/>
                <a:gd name="T9" fmla="*/ 43 h 44"/>
                <a:gd name="T10" fmla="*/ 24 w 34"/>
                <a:gd name="T11" fmla="*/ 44 h 44"/>
                <a:gd name="T12" fmla="*/ 29 w 34"/>
                <a:gd name="T13" fmla="*/ 43 h 44"/>
                <a:gd name="T14" fmla="*/ 17 w 34"/>
                <a:gd name="T15" fmla="*/ 42 h 44"/>
                <a:gd name="T16" fmla="*/ 17 w 34"/>
                <a:gd name="T17" fmla="*/ 42 h 44"/>
                <a:gd name="T18" fmla="*/ 17 w 34"/>
                <a:gd name="T19" fmla="*/ 42 h 44"/>
                <a:gd name="T20" fmla="*/ 17 w 34"/>
                <a:gd name="T21" fmla="*/ 41 h 44"/>
                <a:gd name="T22" fmla="*/ 17 w 34"/>
                <a:gd name="T23" fmla="*/ 41 h 44"/>
                <a:gd name="T24" fmla="*/ 17 w 34"/>
                <a:gd name="T25" fmla="*/ 41 h 44"/>
                <a:gd name="T26" fmla="*/ 34 w 34"/>
                <a:gd name="T27" fmla="*/ 32 h 44"/>
                <a:gd name="T28" fmla="*/ 29 w 34"/>
                <a:gd name="T29" fmla="*/ 42 h 44"/>
                <a:gd name="T30" fmla="*/ 29 w 34"/>
                <a:gd name="T31" fmla="*/ 43 h 44"/>
                <a:gd name="T32" fmla="*/ 29 w 34"/>
                <a:gd name="T33" fmla="*/ 42 h 44"/>
                <a:gd name="T34" fmla="*/ 34 w 34"/>
                <a:gd name="T35" fmla="*/ 32 h 44"/>
                <a:gd name="T36" fmla="*/ 0 w 34"/>
                <a:gd name="T37" fmla="*/ 12 h 44"/>
                <a:gd name="T38" fmla="*/ 4 w 34"/>
                <a:gd name="T39" fmla="*/ 28 h 44"/>
                <a:gd name="T40" fmla="*/ 17 w 34"/>
                <a:gd name="T41" fmla="*/ 41 h 44"/>
                <a:gd name="T42" fmla="*/ 17 w 34"/>
                <a:gd name="T43" fmla="*/ 41 h 44"/>
                <a:gd name="T44" fmla="*/ 17 w 34"/>
                <a:gd name="T45" fmla="*/ 41 h 44"/>
                <a:gd name="T46" fmla="*/ 4 w 34"/>
                <a:gd name="T47" fmla="*/ 28 h 44"/>
                <a:gd name="T48" fmla="*/ 0 w 34"/>
                <a:gd name="T49" fmla="*/ 12 h 44"/>
                <a:gd name="T50" fmla="*/ 17 w 34"/>
                <a:gd name="T51" fmla="*/ 2 h 44"/>
                <a:gd name="T52" fmla="*/ 17 w 34"/>
                <a:gd name="T53" fmla="*/ 2 h 44"/>
                <a:gd name="T54" fmla="*/ 17 w 34"/>
                <a:gd name="T55" fmla="*/ 2 h 44"/>
                <a:gd name="T56" fmla="*/ 17 w 34"/>
                <a:gd name="T57" fmla="*/ 2 h 44"/>
                <a:gd name="T58" fmla="*/ 17 w 34"/>
                <a:gd name="T59" fmla="*/ 2 h 44"/>
                <a:gd name="T60" fmla="*/ 17 w 34"/>
                <a:gd name="T61" fmla="*/ 2 h 44"/>
                <a:gd name="T62" fmla="*/ 9 w 34"/>
                <a:gd name="T63" fmla="*/ 0 h 44"/>
                <a:gd name="T64" fmla="*/ 5 w 34"/>
                <a:gd name="T65" fmla="*/ 1 h 44"/>
                <a:gd name="T66" fmla="*/ 9 w 34"/>
                <a:gd name="T67" fmla="*/ 0 h 44"/>
                <a:gd name="T68" fmla="*/ 9 w 34"/>
                <a:gd name="T69" fmla="*/ 0 h 44"/>
                <a:gd name="T70" fmla="*/ 9 w 34"/>
                <a:gd name="T71" fmla="*/ 0 h 44"/>
                <a:gd name="T72" fmla="*/ 9 w 34"/>
                <a:gd name="T73" fmla="*/ 0 h 44"/>
                <a:gd name="T74" fmla="*/ 9 w 34"/>
                <a:gd name="T7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44">
                  <a:moveTo>
                    <a:pt x="24" y="44"/>
                  </a:move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moveTo>
                    <a:pt x="29" y="43"/>
                  </a:moveTo>
                  <a:cubicBezTo>
                    <a:pt x="27" y="43"/>
                    <a:pt x="26" y="44"/>
                    <a:pt x="24" y="44"/>
                  </a:cubicBezTo>
                  <a:cubicBezTo>
                    <a:pt x="26" y="44"/>
                    <a:pt x="27" y="43"/>
                    <a:pt x="29" y="43"/>
                  </a:cubicBezTo>
                  <a:moveTo>
                    <a:pt x="17" y="42"/>
                  </a:move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7" y="42"/>
                    <a:pt x="17" y="42"/>
                  </a:cubicBezTo>
                  <a:moveTo>
                    <a:pt x="17" y="41"/>
                  </a:moveTo>
                  <a:cubicBezTo>
                    <a:pt x="17" y="41"/>
                    <a:pt x="17" y="41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moveTo>
                    <a:pt x="34" y="32"/>
                  </a:moveTo>
                  <a:cubicBezTo>
                    <a:pt x="34" y="37"/>
                    <a:pt x="32" y="41"/>
                    <a:pt x="29" y="42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2"/>
                  </a:cubicBezTo>
                  <a:cubicBezTo>
                    <a:pt x="32" y="41"/>
                    <a:pt x="34" y="37"/>
                    <a:pt x="34" y="32"/>
                  </a:cubicBezTo>
                  <a:moveTo>
                    <a:pt x="0" y="12"/>
                  </a:moveTo>
                  <a:cubicBezTo>
                    <a:pt x="0" y="17"/>
                    <a:pt x="1" y="23"/>
                    <a:pt x="4" y="28"/>
                  </a:cubicBezTo>
                  <a:cubicBezTo>
                    <a:pt x="8" y="34"/>
                    <a:pt x="12" y="39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2" y="39"/>
                    <a:pt x="8" y="34"/>
                    <a:pt x="4" y="28"/>
                  </a:cubicBezTo>
                  <a:cubicBezTo>
                    <a:pt x="1" y="23"/>
                    <a:pt x="0" y="17"/>
                    <a:pt x="0" y="12"/>
                  </a:cubicBezTo>
                  <a:moveTo>
                    <a:pt x="17" y="2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moveTo>
                    <a:pt x="17" y="2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moveTo>
                    <a:pt x="9" y="0"/>
                  </a:moveTo>
                  <a:cubicBezTo>
                    <a:pt x="8" y="0"/>
                    <a:pt x="6" y="0"/>
                    <a:pt x="5" y="1"/>
                  </a:cubicBezTo>
                  <a:cubicBezTo>
                    <a:pt x="6" y="0"/>
                    <a:pt x="8" y="0"/>
                    <a:pt x="9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CFD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2" name="Freeform 3072">
              <a:extLst>
                <a:ext uri="{FF2B5EF4-FFF2-40B4-BE49-F238E27FC236}">
                  <a16:creationId xmlns:a16="http://schemas.microsoft.com/office/drawing/2014/main" id="{E59894E0-6438-022B-DFA0-F77C5E0C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34083" y="2218880"/>
              <a:ext cx="101242" cy="105098"/>
            </a:xfrm>
            <a:custGeom>
              <a:avLst/>
              <a:gdLst>
                <a:gd name="T0" fmla="*/ 49 w 64"/>
                <a:gd name="T1" fmla="*/ 67 h 67"/>
                <a:gd name="T2" fmla="*/ 49 w 64"/>
                <a:gd name="T3" fmla="*/ 67 h 67"/>
                <a:gd name="T4" fmla="*/ 49 w 64"/>
                <a:gd name="T5" fmla="*/ 67 h 67"/>
                <a:gd name="T6" fmla="*/ 49 w 64"/>
                <a:gd name="T7" fmla="*/ 67 h 67"/>
                <a:gd name="T8" fmla="*/ 56 w 64"/>
                <a:gd name="T9" fmla="*/ 65 h 67"/>
                <a:gd name="T10" fmla="*/ 49 w 64"/>
                <a:gd name="T11" fmla="*/ 67 h 67"/>
                <a:gd name="T12" fmla="*/ 56 w 64"/>
                <a:gd name="T13" fmla="*/ 65 h 67"/>
                <a:gd name="T14" fmla="*/ 56 w 64"/>
                <a:gd name="T15" fmla="*/ 65 h 67"/>
                <a:gd name="T16" fmla="*/ 56 w 64"/>
                <a:gd name="T17" fmla="*/ 65 h 67"/>
                <a:gd name="T18" fmla="*/ 56 w 64"/>
                <a:gd name="T19" fmla="*/ 65 h 67"/>
                <a:gd name="T20" fmla="*/ 38 w 64"/>
                <a:gd name="T21" fmla="*/ 64 h 67"/>
                <a:gd name="T22" fmla="*/ 38 w 64"/>
                <a:gd name="T23" fmla="*/ 64 h 67"/>
                <a:gd name="T24" fmla="*/ 38 w 64"/>
                <a:gd name="T25" fmla="*/ 64 h 67"/>
                <a:gd name="T26" fmla="*/ 10 w 64"/>
                <a:gd name="T27" fmla="*/ 60 h 67"/>
                <a:gd name="T28" fmla="*/ 10 w 64"/>
                <a:gd name="T29" fmla="*/ 60 h 67"/>
                <a:gd name="T30" fmla="*/ 10 w 64"/>
                <a:gd name="T31" fmla="*/ 60 h 67"/>
                <a:gd name="T32" fmla="*/ 10 w 64"/>
                <a:gd name="T33" fmla="*/ 60 h 67"/>
                <a:gd name="T34" fmla="*/ 12 w 64"/>
                <a:gd name="T35" fmla="*/ 60 h 67"/>
                <a:gd name="T36" fmla="*/ 10 w 64"/>
                <a:gd name="T37" fmla="*/ 60 h 67"/>
                <a:gd name="T38" fmla="*/ 12 w 64"/>
                <a:gd name="T39" fmla="*/ 60 h 67"/>
                <a:gd name="T40" fmla="*/ 12 w 64"/>
                <a:gd name="T41" fmla="*/ 60 h 67"/>
                <a:gd name="T42" fmla="*/ 12 w 64"/>
                <a:gd name="T43" fmla="*/ 60 h 67"/>
                <a:gd name="T44" fmla="*/ 12 w 64"/>
                <a:gd name="T45" fmla="*/ 60 h 67"/>
                <a:gd name="T46" fmla="*/ 7 w 64"/>
                <a:gd name="T47" fmla="*/ 59 h 67"/>
                <a:gd name="T48" fmla="*/ 7 w 64"/>
                <a:gd name="T49" fmla="*/ 59 h 67"/>
                <a:gd name="T50" fmla="*/ 7 w 64"/>
                <a:gd name="T51" fmla="*/ 59 h 67"/>
                <a:gd name="T52" fmla="*/ 15 w 64"/>
                <a:gd name="T53" fmla="*/ 35 h 67"/>
                <a:gd name="T54" fmla="*/ 15 w 64"/>
                <a:gd name="T55" fmla="*/ 35 h 67"/>
                <a:gd name="T56" fmla="*/ 2 w 64"/>
                <a:gd name="T57" fmla="*/ 42 h 67"/>
                <a:gd name="T58" fmla="*/ 0 w 64"/>
                <a:gd name="T59" fmla="*/ 47 h 67"/>
                <a:gd name="T60" fmla="*/ 2 w 64"/>
                <a:gd name="T61" fmla="*/ 42 h 67"/>
                <a:gd name="T62" fmla="*/ 15 w 64"/>
                <a:gd name="T63" fmla="*/ 35 h 67"/>
                <a:gd name="T64" fmla="*/ 15 w 64"/>
                <a:gd name="T65" fmla="*/ 35 h 67"/>
                <a:gd name="T66" fmla="*/ 15 w 64"/>
                <a:gd name="T67" fmla="*/ 35 h 67"/>
                <a:gd name="T68" fmla="*/ 38 w 64"/>
                <a:gd name="T69" fmla="*/ 4 h 67"/>
                <a:gd name="T70" fmla="*/ 38 w 64"/>
                <a:gd name="T71" fmla="*/ 4 h 67"/>
                <a:gd name="T72" fmla="*/ 56 w 64"/>
                <a:gd name="T73" fmla="*/ 23 h 67"/>
                <a:gd name="T74" fmla="*/ 64 w 64"/>
                <a:gd name="T75" fmla="*/ 49 h 67"/>
                <a:gd name="T76" fmla="*/ 56 w 64"/>
                <a:gd name="T77" fmla="*/ 23 h 67"/>
                <a:gd name="T78" fmla="*/ 38 w 64"/>
                <a:gd name="T79" fmla="*/ 4 h 67"/>
                <a:gd name="T80" fmla="*/ 38 w 64"/>
                <a:gd name="T81" fmla="*/ 4 h 67"/>
                <a:gd name="T82" fmla="*/ 38 w 64"/>
                <a:gd name="T83" fmla="*/ 4 h 67"/>
                <a:gd name="T84" fmla="*/ 38 w 64"/>
                <a:gd name="T85" fmla="*/ 4 h 67"/>
                <a:gd name="T86" fmla="*/ 38 w 64"/>
                <a:gd name="T87" fmla="*/ 4 h 67"/>
                <a:gd name="T88" fmla="*/ 19 w 64"/>
                <a:gd name="T89" fmla="*/ 2 h 67"/>
                <a:gd name="T90" fmla="*/ 19 w 64"/>
                <a:gd name="T91" fmla="*/ 2 h 67"/>
                <a:gd name="T92" fmla="*/ 12 w 64"/>
                <a:gd name="T93" fmla="*/ 19 h 67"/>
                <a:gd name="T94" fmla="*/ 19 w 64"/>
                <a:gd name="T95" fmla="*/ 2 h 67"/>
                <a:gd name="T96" fmla="*/ 19 w 64"/>
                <a:gd name="T97" fmla="*/ 2 h 67"/>
                <a:gd name="T98" fmla="*/ 26 w 64"/>
                <a:gd name="T99" fmla="*/ 0 h 67"/>
                <a:gd name="T100" fmla="*/ 19 w 64"/>
                <a:gd name="T101" fmla="*/ 2 h 67"/>
                <a:gd name="T102" fmla="*/ 26 w 64"/>
                <a:gd name="T103" fmla="*/ 0 h 67"/>
                <a:gd name="T104" fmla="*/ 26 w 64"/>
                <a:gd name="T105" fmla="*/ 0 h 67"/>
                <a:gd name="T106" fmla="*/ 26 w 64"/>
                <a:gd name="T107" fmla="*/ 0 h 67"/>
                <a:gd name="T108" fmla="*/ 26 w 64"/>
                <a:gd name="T109" fmla="*/ 0 h 67"/>
                <a:gd name="T110" fmla="*/ 26 w 64"/>
                <a:gd name="T1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" h="67">
                  <a:moveTo>
                    <a:pt x="49" y="67"/>
                  </a:moveTo>
                  <a:cubicBezTo>
                    <a:pt x="49" y="67"/>
                    <a:pt x="49" y="67"/>
                    <a:pt x="49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9" y="67"/>
                    <a:pt x="49" y="67"/>
                    <a:pt x="49" y="67"/>
                  </a:cubicBezTo>
                  <a:moveTo>
                    <a:pt x="56" y="65"/>
                  </a:moveTo>
                  <a:cubicBezTo>
                    <a:pt x="54" y="66"/>
                    <a:pt x="52" y="67"/>
                    <a:pt x="49" y="67"/>
                  </a:cubicBezTo>
                  <a:cubicBezTo>
                    <a:pt x="52" y="67"/>
                    <a:pt x="54" y="66"/>
                    <a:pt x="56" y="65"/>
                  </a:cubicBezTo>
                  <a:moveTo>
                    <a:pt x="56" y="65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65"/>
                    <a:pt x="56" y="65"/>
                    <a:pt x="56" y="65"/>
                  </a:cubicBezTo>
                  <a:moveTo>
                    <a:pt x="38" y="64"/>
                  </a:moveTo>
                  <a:cubicBezTo>
                    <a:pt x="38" y="64"/>
                    <a:pt x="38" y="64"/>
                    <a:pt x="38" y="64"/>
                  </a:cubicBezTo>
                  <a:cubicBezTo>
                    <a:pt x="38" y="64"/>
                    <a:pt x="38" y="64"/>
                    <a:pt x="38" y="64"/>
                  </a:cubicBezTo>
                  <a:moveTo>
                    <a:pt x="10" y="60"/>
                  </a:moveTo>
                  <a:cubicBezTo>
                    <a:pt x="10" y="60"/>
                    <a:pt x="10" y="60"/>
                    <a:pt x="10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0" y="60"/>
                    <a:pt x="10" y="60"/>
                    <a:pt x="10" y="60"/>
                  </a:cubicBezTo>
                  <a:moveTo>
                    <a:pt x="12" y="60"/>
                  </a:moveTo>
                  <a:cubicBezTo>
                    <a:pt x="11" y="60"/>
                    <a:pt x="11" y="60"/>
                    <a:pt x="10" y="60"/>
                  </a:cubicBezTo>
                  <a:cubicBezTo>
                    <a:pt x="11" y="60"/>
                    <a:pt x="11" y="60"/>
                    <a:pt x="12" y="60"/>
                  </a:cubicBezTo>
                  <a:moveTo>
                    <a:pt x="12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2" y="60"/>
                    <a:pt x="12" y="60"/>
                    <a:pt x="12" y="60"/>
                  </a:cubicBezTo>
                  <a:moveTo>
                    <a:pt x="7" y="59"/>
                  </a:move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moveTo>
                    <a:pt x="15" y="35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43"/>
                    <a:pt x="0" y="45"/>
                    <a:pt x="0" y="47"/>
                  </a:cubicBezTo>
                  <a:cubicBezTo>
                    <a:pt x="0" y="45"/>
                    <a:pt x="0" y="43"/>
                    <a:pt x="2" y="42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45" y="8"/>
                    <a:pt x="51" y="15"/>
                    <a:pt x="56" y="23"/>
                  </a:cubicBezTo>
                  <a:cubicBezTo>
                    <a:pt x="61" y="32"/>
                    <a:pt x="64" y="41"/>
                    <a:pt x="64" y="49"/>
                  </a:cubicBezTo>
                  <a:cubicBezTo>
                    <a:pt x="64" y="41"/>
                    <a:pt x="61" y="32"/>
                    <a:pt x="56" y="23"/>
                  </a:cubicBezTo>
                  <a:cubicBezTo>
                    <a:pt x="51" y="15"/>
                    <a:pt x="45" y="8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moveTo>
                    <a:pt x="19" y="2"/>
                  </a:moveTo>
                  <a:cubicBezTo>
                    <a:pt x="19" y="2"/>
                    <a:pt x="19" y="2"/>
                    <a:pt x="19" y="2"/>
                  </a:cubicBezTo>
                  <a:cubicBezTo>
                    <a:pt x="14" y="5"/>
                    <a:pt x="12" y="11"/>
                    <a:pt x="12" y="19"/>
                  </a:cubicBezTo>
                  <a:cubicBezTo>
                    <a:pt x="12" y="11"/>
                    <a:pt x="14" y="5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moveTo>
                    <a:pt x="26" y="0"/>
                  </a:moveTo>
                  <a:cubicBezTo>
                    <a:pt x="24" y="0"/>
                    <a:pt x="21" y="1"/>
                    <a:pt x="19" y="2"/>
                  </a:cubicBezTo>
                  <a:cubicBezTo>
                    <a:pt x="21" y="1"/>
                    <a:pt x="24" y="0"/>
                    <a:pt x="2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CFD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3" name="Freeform 3073">
              <a:extLst>
                <a:ext uri="{FF2B5EF4-FFF2-40B4-BE49-F238E27FC236}">
                  <a16:creationId xmlns:a16="http://schemas.microsoft.com/office/drawing/2014/main" id="{C808F326-B014-E80C-2E4F-CF679FF0F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9649" y="1495727"/>
              <a:ext cx="601663" cy="1267928"/>
            </a:xfrm>
            <a:custGeom>
              <a:avLst/>
              <a:gdLst>
                <a:gd name="T0" fmla="*/ 624 w 624"/>
                <a:gd name="T1" fmla="*/ 1315 h 1315"/>
                <a:gd name="T2" fmla="*/ 0 w 624"/>
                <a:gd name="T3" fmla="*/ 954 h 1315"/>
                <a:gd name="T4" fmla="*/ 0 w 624"/>
                <a:gd name="T5" fmla="*/ 0 h 1315"/>
                <a:gd name="T6" fmla="*/ 624 w 624"/>
                <a:gd name="T7" fmla="*/ 359 h 1315"/>
                <a:gd name="T8" fmla="*/ 624 w 624"/>
                <a:gd name="T9" fmla="*/ 1315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1315">
                  <a:moveTo>
                    <a:pt x="624" y="1315"/>
                  </a:moveTo>
                  <a:lnTo>
                    <a:pt x="0" y="954"/>
                  </a:lnTo>
                  <a:lnTo>
                    <a:pt x="0" y="0"/>
                  </a:lnTo>
                  <a:lnTo>
                    <a:pt x="624" y="359"/>
                  </a:lnTo>
                  <a:lnTo>
                    <a:pt x="624" y="13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4" name="Freeform 3074">
              <a:extLst>
                <a:ext uri="{FF2B5EF4-FFF2-40B4-BE49-F238E27FC236}">
                  <a16:creationId xmlns:a16="http://schemas.microsoft.com/office/drawing/2014/main" id="{CA4F2498-CBEB-6B1C-01C3-F7151FA86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4718" y="1540080"/>
              <a:ext cx="551524" cy="870676"/>
            </a:xfrm>
            <a:custGeom>
              <a:avLst/>
              <a:gdLst>
                <a:gd name="T0" fmla="*/ 572 w 572"/>
                <a:gd name="T1" fmla="*/ 903 h 903"/>
                <a:gd name="T2" fmla="*/ 0 w 572"/>
                <a:gd name="T3" fmla="*/ 572 h 903"/>
                <a:gd name="T4" fmla="*/ 0 w 572"/>
                <a:gd name="T5" fmla="*/ 0 h 903"/>
                <a:gd name="T6" fmla="*/ 572 w 572"/>
                <a:gd name="T7" fmla="*/ 330 h 903"/>
                <a:gd name="T8" fmla="*/ 572 w 572"/>
                <a:gd name="T9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2" h="903">
                  <a:moveTo>
                    <a:pt x="572" y="903"/>
                  </a:moveTo>
                  <a:lnTo>
                    <a:pt x="0" y="572"/>
                  </a:lnTo>
                  <a:lnTo>
                    <a:pt x="0" y="0"/>
                  </a:lnTo>
                  <a:lnTo>
                    <a:pt x="572" y="330"/>
                  </a:lnTo>
                  <a:lnTo>
                    <a:pt x="572" y="903"/>
                  </a:lnTo>
                  <a:close/>
                </a:path>
              </a:pathLst>
            </a:custGeom>
            <a:gradFill flip="none" rotWithShape="1">
              <a:gsLst>
                <a:gs pos="90000">
                  <a:schemeClr val="accent4"/>
                </a:gs>
                <a:gs pos="0">
                  <a:schemeClr val="accent3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5" name="Freeform 3075">
              <a:extLst>
                <a:ext uri="{FF2B5EF4-FFF2-40B4-BE49-F238E27FC236}">
                  <a16:creationId xmlns:a16="http://schemas.microsoft.com/office/drawing/2014/main" id="{B9AD7D06-57D3-84DD-5154-9EB27C3E3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06" y="1881408"/>
              <a:ext cx="601663" cy="1268891"/>
            </a:xfrm>
            <a:custGeom>
              <a:avLst/>
              <a:gdLst>
                <a:gd name="T0" fmla="*/ 624 w 624"/>
                <a:gd name="T1" fmla="*/ 1316 h 1316"/>
                <a:gd name="T2" fmla="*/ 0 w 624"/>
                <a:gd name="T3" fmla="*/ 955 h 1316"/>
                <a:gd name="T4" fmla="*/ 0 w 624"/>
                <a:gd name="T5" fmla="*/ 0 h 1316"/>
                <a:gd name="T6" fmla="*/ 624 w 624"/>
                <a:gd name="T7" fmla="*/ 361 h 1316"/>
                <a:gd name="T8" fmla="*/ 624 w 624"/>
                <a:gd name="T9" fmla="*/ 1316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1316">
                  <a:moveTo>
                    <a:pt x="624" y="1316"/>
                  </a:moveTo>
                  <a:lnTo>
                    <a:pt x="0" y="955"/>
                  </a:lnTo>
                  <a:lnTo>
                    <a:pt x="0" y="0"/>
                  </a:lnTo>
                  <a:lnTo>
                    <a:pt x="624" y="361"/>
                  </a:lnTo>
                  <a:lnTo>
                    <a:pt x="624" y="13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6" name="Freeform 3076">
              <a:extLst>
                <a:ext uri="{FF2B5EF4-FFF2-40B4-BE49-F238E27FC236}">
                  <a16:creationId xmlns:a16="http://schemas.microsoft.com/office/drawing/2014/main" id="{C4DB22DB-D0DB-DBA1-8763-3473A454B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911" y="1925762"/>
              <a:ext cx="552489" cy="871640"/>
            </a:xfrm>
            <a:custGeom>
              <a:avLst/>
              <a:gdLst>
                <a:gd name="T0" fmla="*/ 573 w 573"/>
                <a:gd name="T1" fmla="*/ 904 h 904"/>
                <a:gd name="T2" fmla="*/ 0 w 573"/>
                <a:gd name="T3" fmla="*/ 574 h 904"/>
                <a:gd name="T4" fmla="*/ 0 w 573"/>
                <a:gd name="T5" fmla="*/ 0 h 904"/>
                <a:gd name="T6" fmla="*/ 573 w 573"/>
                <a:gd name="T7" fmla="*/ 332 h 904"/>
                <a:gd name="T8" fmla="*/ 573 w 573"/>
                <a:gd name="T9" fmla="*/ 904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904">
                  <a:moveTo>
                    <a:pt x="573" y="904"/>
                  </a:moveTo>
                  <a:lnTo>
                    <a:pt x="0" y="574"/>
                  </a:lnTo>
                  <a:lnTo>
                    <a:pt x="0" y="0"/>
                  </a:lnTo>
                  <a:lnTo>
                    <a:pt x="573" y="332"/>
                  </a:lnTo>
                  <a:lnTo>
                    <a:pt x="573" y="904"/>
                  </a:lnTo>
                  <a:close/>
                </a:path>
              </a:pathLst>
            </a:custGeom>
            <a:gradFill flip="none" rotWithShape="1">
              <a:gsLst>
                <a:gs pos="90000">
                  <a:schemeClr val="accent4"/>
                </a:gs>
                <a:gs pos="0">
                  <a:schemeClr val="accent3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7" name="Freeform 3077">
              <a:extLst>
                <a:ext uri="{FF2B5EF4-FFF2-40B4-BE49-F238E27FC236}">
                  <a16:creationId xmlns:a16="http://schemas.microsoft.com/office/drawing/2014/main" id="{6699EF2A-88EF-14AC-4493-1BE696B1E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9285" y="2263233"/>
              <a:ext cx="601663" cy="1267928"/>
            </a:xfrm>
            <a:custGeom>
              <a:avLst/>
              <a:gdLst>
                <a:gd name="T0" fmla="*/ 624 w 624"/>
                <a:gd name="T1" fmla="*/ 1315 h 1315"/>
                <a:gd name="T2" fmla="*/ 0 w 624"/>
                <a:gd name="T3" fmla="*/ 956 h 1315"/>
                <a:gd name="T4" fmla="*/ 0 w 624"/>
                <a:gd name="T5" fmla="*/ 0 h 1315"/>
                <a:gd name="T6" fmla="*/ 624 w 624"/>
                <a:gd name="T7" fmla="*/ 361 h 1315"/>
                <a:gd name="T8" fmla="*/ 624 w 624"/>
                <a:gd name="T9" fmla="*/ 1315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1315">
                  <a:moveTo>
                    <a:pt x="624" y="1315"/>
                  </a:moveTo>
                  <a:lnTo>
                    <a:pt x="0" y="956"/>
                  </a:lnTo>
                  <a:lnTo>
                    <a:pt x="0" y="0"/>
                  </a:lnTo>
                  <a:lnTo>
                    <a:pt x="624" y="361"/>
                  </a:lnTo>
                  <a:lnTo>
                    <a:pt x="624" y="13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8" name="Freeform 3078">
              <a:extLst>
                <a:ext uri="{FF2B5EF4-FFF2-40B4-BE49-F238E27FC236}">
                  <a16:creationId xmlns:a16="http://schemas.microsoft.com/office/drawing/2014/main" id="{7B8B7616-DC85-CD35-AB86-ADF633110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4354" y="2308551"/>
              <a:ext cx="552489" cy="869711"/>
            </a:xfrm>
            <a:custGeom>
              <a:avLst/>
              <a:gdLst>
                <a:gd name="T0" fmla="*/ 573 w 573"/>
                <a:gd name="T1" fmla="*/ 902 h 902"/>
                <a:gd name="T2" fmla="*/ 0 w 573"/>
                <a:gd name="T3" fmla="*/ 572 h 902"/>
                <a:gd name="T4" fmla="*/ 0 w 573"/>
                <a:gd name="T5" fmla="*/ 0 h 902"/>
                <a:gd name="T6" fmla="*/ 573 w 573"/>
                <a:gd name="T7" fmla="*/ 330 h 902"/>
                <a:gd name="T8" fmla="*/ 573 w 573"/>
                <a:gd name="T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902">
                  <a:moveTo>
                    <a:pt x="573" y="902"/>
                  </a:moveTo>
                  <a:lnTo>
                    <a:pt x="0" y="572"/>
                  </a:lnTo>
                  <a:lnTo>
                    <a:pt x="0" y="0"/>
                  </a:lnTo>
                  <a:lnTo>
                    <a:pt x="573" y="330"/>
                  </a:lnTo>
                  <a:lnTo>
                    <a:pt x="573" y="902"/>
                  </a:lnTo>
                  <a:close/>
                </a:path>
              </a:pathLst>
            </a:custGeom>
            <a:gradFill flip="none" rotWithShape="1">
              <a:gsLst>
                <a:gs pos="90000">
                  <a:schemeClr val="accent4"/>
                </a:gs>
                <a:gs pos="0">
                  <a:schemeClr val="accent3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9" name="Freeform 3060">
              <a:extLst>
                <a:ext uri="{FF2B5EF4-FFF2-40B4-BE49-F238E27FC236}">
                  <a16:creationId xmlns:a16="http://schemas.microsoft.com/office/drawing/2014/main" id="{AFDCDF1E-6147-D1A4-F9B7-7E2D5E89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6843" y="2414613"/>
              <a:ext cx="118597" cy="177413"/>
            </a:xfrm>
            <a:custGeom>
              <a:avLst/>
              <a:gdLst>
                <a:gd name="T0" fmla="*/ 0 w 123"/>
                <a:gd name="T1" fmla="*/ 23 h 184"/>
                <a:gd name="T2" fmla="*/ 121 w 123"/>
                <a:gd name="T3" fmla="*/ 184 h 184"/>
                <a:gd name="T4" fmla="*/ 123 w 123"/>
                <a:gd name="T5" fmla="*/ 0 h 184"/>
                <a:gd name="T6" fmla="*/ 0 w 123"/>
                <a:gd name="T7" fmla="*/ 2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84">
                  <a:moveTo>
                    <a:pt x="0" y="23"/>
                  </a:moveTo>
                  <a:lnTo>
                    <a:pt x="121" y="184"/>
                  </a:lnTo>
                  <a:lnTo>
                    <a:pt x="123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0" name="Freeform 3062">
              <a:extLst>
                <a:ext uri="{FF2B5EF4-FFF2-40B4-BE49-F238E27FC236}">
                  <a16:creationId xmlns:a16="http://schemas.microsoft.com/office/drawing/2014/main" id="{D44264AD-BB25-B935-E65A-B32E1749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7997" y="2268054"/>
              <a:ext cx="116669" cy="177413"/>
            </a:xfrm>
            <a:custGeom>
              <a:avLst/>
              <a:gdLst>
                <a:gd name="T0" fmla="*/ 121 w 121"/>
                <a:gd name="T1" fmla="*/ 161 h 184"/>
                <a:gd name="T2" fmla="*/ 0 w 121"/>
                <a:gd name="T3" fmla="*/ 0 h 184"/>
                <a:gd name="T4" fmla="*/ 0 w 121"/>
                <a:gd name="T5" fmla="*/ 184 h 184"/>
                <a:gd name="T6" fmla="*/ 121 w 121"/>
                <a:gd name="T7" fmla="*/ 16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84">
                  <a:moveTo>
                    <a:pt x="121" y="161"/>
                  </a:moveTo>
                  <a:lnTo>
                    <a:pt x="0" y="0"/>
                  </a:lnTo>
                  <a:lnTo>
                    <a:pt x="0" y="184"/>
                  </a:lnTo>
                  <a:lnTo>
                    <a:pt x="121" y="16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1" name="Freeform 3065">
              <a:extLst>
                <a:ext uri="{FF2B5EF4-FFF2-40B4-BE49-F238E27FC236}">
                  <a16:creationId xmlns:a16="http://schemas.microsoft.com/office/drawing/2014/main" id="{F22D0E54-95AB-30D8-6672-69691947D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7997" y="2250699"/>
              <a:ext cx="257443" cy="171628"/>
            </a:xfrm>
            <a:custGeom>
              <a:avLst/>
              <a:gdLst>
                <a:gd name="T0" fmla="*/ 0 w 267"/>
                <a:gd name="T1" fmla="*/ 0 h 178"/>
                <a:gd name="T2" fmla="*/ 133 w 267"/>
                <a:gd name="T3" fmla="*/ 178 h 178"/>
                <a:gd name="T4" fmla="*/ 267 w 267"/>
                <a:gd name="T5" fmla="*/ 152 h 178"/>
                <a:gd name="T6" fmla="*/ 0 w 267"/>
                <a:gd name="T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178">
                  <a:moveTo>
                    <a:pt x="0" y="0"/>
                  </a:moveTo>
                  <a:lnTo>
                    <a:pt x="133" y="178"/>
                  </a:lnTo>
                  <a:lnTo>
                    <a:pt x="267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" name="Freeform 3034">
            <a:extLst>
              <a:ext uri="{FF2B5EF4-FFF2-40B4-BE49-F238E27FC236}">
                <a16:creationId xmlns:a16="http://schemas.microsoft.com/office/drawing/2014/main" id="{8648CE1A-CA1A-C6BC-7FBF-E0A5C369A00C}"/>
              </a:ext>
            </a:extLst>
          </p:cNvPr>
          <p:cNvSpPr>
            <a:spLocks noEditPoints="1"/>
          </p:cNvSpPr>
          <p:nvPr/>
        </p:nvSpPr>
        <p:spPr bwMode="auto">
          <a:xfrm>
            <a:off x="2084985" y="1389310"/>
            <a:ext cx="803182" cy="1562974"/>
          </a:xfrm>
          <a:custGeom>
            <a:avLst/>
            <a:gdLst>
              <a:gd name="T0" fmla="*/ 113 w 510"/>
              <a:gd name="T1" fmla="*/ 778 h 992"/>
              <a:gd name="T2" fmla="*/ 1 w 510"/>
              <a:gd name="T3" fmla="*/ 876 h 992"/>
              <a:gd name="T4" fmla="*/ 17 w 510"/>
              <a:gd name="T5" fmla="*/ 992 h 992"/>
              <a:gd name="T6" fmla="*/ 114 w 510"/>
              <a:gd name="T7" fmla="*/ 940 h 992"/>
              <a:gd name="T8" fmla="*/ 142 w 510"/>
              <a:gd name="T9" fmla="*/ 795 h 992"/>
              <a:gd name="T10" fmla="*/ 310 w 510"/>
              <a:gd name="T11" fmla="*/ 668 h 992"/>
              <a:gd name="T12" fmla="*/ 214 w 510"/>
              <a:gd name="T13" fmla="*/ 720 h 992"/>
              <a:gd name="T14" fmla="*/ 185 w 510"/>
              <a:gd name="T15" fmla="*/ 866 h 992"/>
              <a:gd name="T16" fmla="*/ 214 w 510"/>
              <a:gd name="T17" fmla="*/ 882 h 992"/>
              <a:gd name="T18" fmla="*/ 326 w 510"/>
              <a:gd name="T19" fmla="*/ 785 h 992"/>
              <a:gd name="T20" fmla="*/ 310 w 510"/>
              <a:gd name="T21" fmla="*/ 668 h 992"/>
              <a:gd name="T22" fmla="*/ 113 w 510"/>
              <a:gd name="T23" fmla="*/ 571 h 992"/>
              <a:gd name="T24" fmla="*/ 1 w 510"/>
              <a:gd name="T25" fmla="*/ 669 h 992"/>
              <a:gd name="T26" fmla="*/ 17 w 510"/>
              <a:gd name="T27" fmla="*/ 785 h 992"/>
              <a:gd name="T28" fmla="*/ 113 w 510"/>
              <a:gd name="T29" fmla="*/ 733 h 992"/>
              <a:gd name="T30" fmla="*/ 141 w 510"/>
              <a:gd name="T31" fmla="*/ 587 h 992"/>
              <a:gd name="T32" fmla="*/ 494 w 510"/>
              <a:gd name="T33" fmla="*/ 562 h 992"/>
              <a:gd name="T34" fmla="*/ 397 w 510"/>
              <a:gd name="T35" fmla="*/ 614 h 992"/>
              <a:gd name="T36" fmla="*/ 369 w 510"/>
              <a:gd name="T37" fmla="*/ 760 h 992"/>
              <a:gd name="T38" fmla="*/ 398 w 510"/>
              <a:gd name="T39" fmla="*/ 776 h 992"/>
              <a:gd name="T40" fmla="*/ 510 w 510"/>
              <a:gd name="T41" fmla="*/ 679 h 992"/>
              <a:gd name="T42" fmla="*/ 494 w 510"/>
              <a:gd name="T43" fmla="*/ 562 h 992"/>
              <a:gd name="T44" fmla="*/ 297 w 510"/>
              <a:gd name="T45" fmla="*/ 465 h 992"/>
              <a:gd name="T46" fmla="*/ 184 w 510"/>
              <a:gd name="T47" fmla="*/ 563 h 992"/>
              <a:gd name="T48" fmla="*/ 201 w 510"/>
              <a:gd name="T49" fmla="*/ 679 h 992"/>
              <a:gd name="T50" fmla="*/ 297 w 510"/>
              <a:gd name="T51" fmla="*/ 627 h 992"/>
              <a:gd name="T52" fmla="*/ 325 w 510"/>
              <a:gd name="T53" fmla="*/ 481 h 992"/>
              <a:gd name="T54" fmla="*/ 125 w 510"/>
              <a:gd name="T55" fmla="*/ 360 h 992"/>
              <a:gd name="T56" fmla="*/ 29 w 510"/>
              <a:gd name="T57" fmla="*/ 412 h 992"/>
              <a:gd name="T58" fmla="*/ 0 w 510"/>
              <a:gd name="T59" fmla="*/ 558 h 992"/>
              <a:gd name="T60" fmla="*/ 29 w 510"/>
              <a:gd name="T61" fmla="*/ 574 h 992"/>
              <a:gd name="T62" fmla="*/ 141 w 510"/>
              <a:gd name="T63" fmla="*/ 476 h 992"/>
              <a:gd name="T64" fmla="*/ 125 w 510"/>
              <a:gd name="T65" fmla="*/ 360 h 992"/>
              <a:gd name="T66" fmla="*/ 480 w 510"/>
              <a:gd name="T67" fmla="*/ 359 h 992"/>
              <a:gd name="T68" fmla="*/ 368 w 510"/>
              <a:gd name="T69" fmla="*/ 457 h 992"/>
              <a:gd name="T70" fmla="*/ 384 w 510"/>
              <a:gd name="T71" fmla="*/ 573 h 992"/>
              <a:gd name="T72" fmla="*/ 481 w 510"/>
              <a:gd name="T73" fmla="*/ 521 h 992"/>
              <a:gd name="T74" fmla="*/ 509 w 510"/>
              <a:gd name="T75" fmla="*/ 375 h 992"/>
              <a:gd name="T76" fmla="*/ 309 w 510"/>
              <a:gd name="T77" fmla="*/ 254 h 992"/>
              <a:gd name="T78" fmla="*/ 212 w 510"/>
              <a:gd name="T79" fmla="*/ 306 h 992"/>
              <a:gd name="T80" fmla="*/ 184 w 510"/>
              <a:gd name="T81" fmla="*/ 451 h 992"/>
              <a:gd name="T82" fmla="*/ 213 w 510"/>
              <a:gd name="T83" fmla="*/ 468 h 992"/>
              <a:gd name="T84" fmla="*/ 325 w 510"/>
              <a:gd name="T85" fmla="*/ 370 h 992"/>
              <a:gd name="T86" fmla="*/ 309 w 510"/>
              <a:gd name="T87" fmla="*/ 254 h 992"/>
              <a:gd name="T88" fmla="*/ 480 w 510"/>
              <a:gd name="T89" fmla="*/ 152 h 992"/>
              <a:gd name="T90" fmla="*/ 367 w 510"/>
              <a:gd name="T91" fmla="*/ 250 h 992"/>
              <a:gd name="T92" fmla="*/ 384 w 510"/>
              <a:gd name="T93" fmla="*/ 366 h 992"/>
              <a:gd name="T94" fmla="*/ 480 w 510"/>
              <a:gd name="T95" fmla="*/ 314 h 992"/>
              <a:gd name="T96" fmla="*/ 508 w 510"/>
              <a:gd name="T97" fmla="*/ 168 h 992"/>
              <a:gd name="T98" fmla="*/ 466 w 510"/>
              <a:gd name="T99" fmla="*/ 0 h 992"/>
              <a:gd name="T100" fmla="*/ 42 w 510"/>
              <a:gd name="T101" fmla="*/ 317 h 992"/>
              <a:gd name="T102" fmla="*/ 466 w 510"/>
              <a:gd name="T103" fmla="*/ 0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10" h="992">
                <a:moveTo>
                  <a:pt x="126" y="774"/>
                </a:moveTo>
                <a:cubicBezTo>
                  <a:pt x="122" y="774"/>
                  <a:pt x="118" y="775"/>
                  <a:pt x="113" y="778"/>
                </a:cubicBezTo>
                <a:cubicBezTo>
                  <a:pt x="30" y="826"/>
                  <a:pt x="30" y="826"/>
                  <a:pt x="30" y="826"/>
                </a:cubicBezTo>
                <a:cubicBezTo>
                  <a:pt x="14" y="836"/>
                  <a:pt x="1" y="858"/>
                  <a:pt x="1" y="876"/>
                </a:cubicBezTo>
                <a:cubicBezTo>
                  <a:pt x="2" y="972"/>
                  <a:pt x="2" y="972"/>
                  <a:pt x="2" y="972"/>
                </a:cubicBezTo>
                <a:cubicBezTo>
                  <a:pt x="2" y="985"/>
                  <a:pt x="8" y="992"/>
                  <a:pt x="17" y="992"/>
                </a:cubicBezTo>
                <a:cubicBezTo>
                  <a:pt x="21" y="992"/>
                  <a:pt x="26" y="991"/>
                  <a:pt x="30" y="988"/>
                </a:cubicBezTo>
                <a:cubicBezTo>
                  <a:pt x="114" y="940"/>
                  <a:pt x="114" y="940"/>
                  <a:pt x="114" y="940"/>
                </a:cubicBezTo>
                <a:cubicBezTo>
                  <a:pt x="130" y="931"/>
                  <a:pt x="142" y="909"/>
                  <a:pt x="142" y="891"/>
                </a:cubicBezTo>
                <a:cubicBezTo>
                  <a:pt x="142" y="795"/>
                  <a:pt x="142" y="795"/>
                  <a:pt x="142" y="795"/>
                </a:cubicBezTo>
                <a:cubicBezTo>
                  <a:pt x="142" y="782"/>
                  <a:pt x="135" y="774"/>
                  <a:pt x="126" y="774"/>
                </a:cubicBezTo>
                <a:moveTo>
                  <a:pt x="310" y="668"/>
                </a:moveTo>
                <a:cubicBezTo>
                  <a:pt x="306" y="668"/>
                  <a:pt x="302" y="669"/>
                  <a:pt x="297" y="672"/>
                </a:cubicBezTo>
                <a:cubicBezTo>
                  <a:pt x="214" y="720"/>
                  <a:pt x="214" y="720"/>
                  <a:pt x="214" y="720"/>
                </a:cubicBezTo>
                <a:cubicBezTo>
                  <a:pt x="198" y="729"/>
                  <a:pt x="185" y="752"/>
                  <a:pt x="185" y="770"/>
                </a:cubicBezTo>
                <a:cubicBezTo>
                  <a:pt x="185" y="866"/>
                  <a:pt x="185" y="866"/>
                  <a:pt x="185" y="866"/>
                </a:cubicBezTo>
                <a:cubicBezTo>
                  <a:pt x="185" y="879"/>
                  <a:pt x="192" y="886"/>
                  <a:pt x="201" y="886"/>
                </a:cubicBezTo>
                <a:cubicBezTo>
                  <a:pt x="205" y="886"/>
                  <a:pt x="209" y="885"/>
                  <a:pt x="214" y="882"/>
                </a:cubicBezTo>
                <a:cubicBezTo>
                  <a:pt x="298" y="834"/>
                  <a:pt x="298" y="834"/>
                  <a:pt x="298" y="834"/>
                </a:cubicBezTo>
                <a:cubicBezTo>
                  <a:pt x="313" y="825"/>
                  <a:pt x="326" y="803"/>
                  <a:pt x="326" y="785"/>
                </a:cubicBezTo>
                <a:cubicBezTo>
                  <a:pt x="326" y="689"/>
                  <a:pt x="326" y="689"/>
                  <a:pt x="326" y="689"/>
                </a:cubicBezTo>
                <a:cubicBezTo>
                  <a:pt x="326" y="676"/>
                  <a:pt x="319" y="668"/>
                  <a:pt x="310" y="668"/>
                </a:cubicBezTo>
                <a:moveTo>
                  <a:pt x="126" y="567"/>
                </a:moveTo>
                <a:cubicBezTo>
                  <a:pt x="122" y="567"/>
                  <a:pt x="117" y="568"/>
                  <a:pt x="113" y="571"/>
                </a:cubicBezTo>
                <a:cubicBezTo>
                  <a:pt x="29" y="619"/>
                  <a:pt x="29" y="619"/>
                  <a:pt x="29" y="619"/>
                </a:cubicBezTo>
                <a:cubicBezTo>
                  <a:pt x="13" y="629"/>
                  <a:pt x="1" y="651"/>
                  <a:pt x="1" y="669"/>
                </a:cubicBezTo>
                <a:cubicBezTo>
                  <a:pt x="1" y="765"/>
                  <a:pt x="1" y="765"/>
                  <a:pt x="1" y="765"/>
                </a:cubicBezTo>
                <a:cubicBezTo>
                  <a:pt x="1" y="778"/>
                  <a:pt x="7" y="785"/>
                  <a:pt x="17" y="785"/>
                </a:cubicBezTo>
                <a:cubicBezTo>
                  <a:pt x="21" y="785"/>
                  <a:pt x="25" y="784"/>
                  <a:pt x="30" y="781"/>
                </a:cubicBezTo>
                <a:cubicBezTo>
                  <a:pt x="113" y="733"/>
                  <a:pt x="113" y="733"/>
                  <a:pt x="113" y="733"/>
                </a:cubicBezTo>
                <a:cubicBezTo>
                  <a:pt x="129" y="724"/>
                  <a:pt x="142" y="702"/>
                  <a:pt x="142" y="684"/>
                </a:cubicBezTo>
                <a:cubicBezTo>
                  <a:pt x="141" y="587"/>
                  <a:pt x="141" y="587"/>
                  <a:pt x="141" y="587"/>
                </a:cubicBezTo>
                <a:cubicBezTo>
                  <a:pt x="141" y="575"/>
                  <a:pt x="135" y="567"/>
                  <a:pt x="126" y="567"/>
                </a:cubicBezTo>
                <a:moveTo>
                  <a:pt x="494" y="562"/>
                </a:moveTo>
                <a:cubicBezTo>
                  <a:pt x="490" y="562"/>
                  <a:pt x="486" y="563"/>
                  <a:pt x="481" y="566"/>
                </a:cubicBezTo>
                <a:cubicBezTo>
                  <a:pt x="397" y="614"/>
                  <a:pt x="397" y="614"/>
                  <a:pt x="397" y="614"/>
                </a:cubicBezTo>
                <a:cubicBezTo>
                  <a:pt x="381" y="623"/>
                  <a:pt x="369" y="646"/>
                  <a:pt x="369" y="664"/>
                </a:cubicBezTo>
                <a:cubicBezTo>
                  <a:pt x="369" y="760"/>
                  <a:pt x="369" y="760"/>
                  <a:pt x="369" y="760"/>
                </a:cubicBezTo>
                <a:cubicBezTo>
                  <a:pt x="369" y="773"/>
                  <a:pt x="375" y="780"/>
                  <a:pt x="385" y="780"/>
                </a:cubicBezTo>
                <a:cubicBezTo>
                  <a:pt x="389" y="780"/>
                  <a:pt x="393" y="779"/>
                  <a:pt x="398" y="776"/>
                </a:cubicBezTo>
                <a:cubicBezTo>
                  <a:pt x="481" y="728"/>
                  <a:pt x="481" y="728"/>
                  <a:pt x="481" y="728"/>
                </a:cubicBezTo>
                <a:cubicBezTo>
                  <a:pt x="497" y="719"/>
                  <a:pt x="510" y="697"/>
                  <a:pt x="510" y="679"/>
                </a:cubicBezTo>
                <a:cubicBezTo>
                  <a:pt x="510" y="583"/>
                  <a:pt x="510" y="583"/>
                  <a:pt x="510" y="583"/>
                </a:cubicBezTo>
                <a:cubicBezTo>
                  <a:pt x="510" y="570"/>
                  <a:pt x="503" y="562"/>
                  <a:pt x="494" y="562"/>
                </a:cubicBezTo>
                <a:moveTo>
                  <a:pt x="309" y="461"/>
                </a:moveTo>
                <a:cubicBezTo>
                  <a:pt x="305" y="461"/>
                  <a:pt x="301" y="462"/>
                  <a:pt x="297" y="465"/>
                </a:cubicBezTo>
                <a:cubicBezTo>
                  <a:pt x="213" y="513"/>
                  <a:pt x="213" y="513"/>
                  <a:pt x="213" y="513"/>
                </a:cubicBezTo>
                <a:cubicBezTo>
                  <a:pt x="197" y="522"/>
                  <a:pt x="184" y="545"/>
                  <a:pt x="184" y="563"/>
                </a:cubicBezTo>
                <a:cubicBezTo>
                  <a:pt x="185" y="659"/>
                  <a:pt x="185" y="659"/>
                  <a:pt x="185" y="659"/>
                </a:cubicBezTo>
                <a:cubicBezTo>
                  <a:pt x="185" y="672"/>
                  <a:pt x="191" y="679"/>
                  <a:pt x="201" y="679"/>
                </a:cubicBezTo>
                <a:cubicBezTo>
                  <a:pt x="204" y="679"/>
                  <a:pt x="209" y="678"/>
                  <a:pt x="213" y="675"/>
                </a:cubicBezTo>
                <a:cubicBezTo>
                  <a:pt x="297" y="627"/>
                  <a:pt x="297" y="627"/>
                  <a:pt x="297" y="627"/>
                </a:cubicBezTo>
                <a:cubicBezTo>
                  <a:pt x="313" y="618"/>
                  <a:pt x="326" y="596"/>
                  <a:pt x="326" y="578"/>
                </a:cubicBezTo>
                <a:cubicBezTo>
                  <a:pt x="325" y="481"/>
                  <a:pt x="325" y="481"/>
                  <a:pt x="325" y="481"/>
                </a:cubicBezTo>
                <a:cubicBezTo>
                  <a:pt x="325" y="468"/>
                  <a:pt x="319" y="461"/>
                  <a:pt x="309" y="461"/>
                </a:cubicBezTo>
                <a:moveTo>
                  <a:pt x="125" y="360"/>
                </a:moveTo>
                <a:cubicBezTo>
                  <a:pt x="121" y="360"/>
                  <a:pt x="117" y="361"/>
                  <a:pt x="112" y="364"/>
                </a:cubicBezTo>
                <a:cubicBezTo>
                  <a:pt x="29" y="412"/>
                  <a:pt x="29" y="412"/>
                  <a:pt x="29" y="412"/>
                </a:cubicBezTo>
                <a:cubicBezTo>
                  <a:pt x="13" y="421"/>
                  <a:pt x="0" y="444"/>
                  <a:pt x="0" y="462"/>
                </a:cubicBezTo>
                <a:cubicBezTo>
                  <a:pt x="0" y="558"/>
                  <a:pt x="0" y="558"/>
                  <a:pt x="0" y="558"/>
                </a:cubicBezTo>
                <a:cubicBezTo>
                  <a:pt x="0" y="571"/>
                  <a:pt x="7" y="578"/>
                  <a:pt x="16" y="578"/>
                </a:cubicBezTo>
                <a:cubicBezTo>
                  <a:pt x="20" y="578"/>
                  <a:pt x="24" y="577"/>
                  <a:pt x="29" y="574"/>
                </a:cubicBezTo>
                <a:cubicBezTo>
                  <a:pt x="113" y="526"/>
                  <a:pt x="113" y="526"/>
                  <a:pt x="113" y="526"/>
                </a:cubicBezTo>
                <a:cubicBezTo>
                  <a:pt x="128" y="517"/>
                  <a:pt x="141" y="495"/>
                  <a:pt x="141" y="476"/>
                </a:cubicBezTo>
                <a:cubicBezTo>
                  <a:pt x="141" y="380"/>
                  <a:pt x="141" y="380"/>
                  <a:pt x="141" y="380"/>
                </a:cubicBezTo>
                <a:cubicBezTo>
                  <a:pt x="141" y="368"/>
                  <a:pt x="134" y="360"/>
                  <a:pt x="125" y="360"/>
                </a:cubicBezTo>
                <a:moveTo>
                  <a:pt x="493" y="355"/>
                </a:moveTo>
                <a:cubicBezTo>
                  <a:pt x="489" y="355"/>
                  <a:pt x="485" y="356"/>
                  <a:pt x="480" y="359"/>
                </a:cubicBezTo>
                <a:cubicBezTo>
                  <a:pt x="397" y="407"/>
                  <a:pt x="397" y="407"/>
                  <a:pt x="397" y="407"/>
                </a:cubicBezTo>
                <a:cubicBezTo>
                  <a:pt x="381" y="416"/>
                  <a:pt x="368" y="439"/>
                  <a:pt x="368" y="457"/>
                </a:cubicBezTo>
                <a:cubicBezTo>
                  <a:pt x="368" y="553"/>
                  <a:pt x="368" y="553"/>
                  <a:pt x="368" y="553"/>
                </a:cubicBezTo>
                <a:cubicBezTo>
                  <a:pt x="368" y="566"/>
                  <a:pt x="375" y="573"/>
                  <a:pt x="384" y="573"/>
                </a:cubicBezTo>
                <a:cubicBezTo>
                  <a:pt x="388" y="573"/>
                  <a:pt x="393" y="572"/>
                  <a:pt x="397" y="569"/>
                </a:cubicBezTo>
                <a:cubicBezTo>
                  <a:pt x="481" y="521"/>
                  <a:pt x="481" y="521"/>
                  <a:pt x="481" y="521"/>
                </a:cubicBezTo>
                <a:cubicBezTo>
                  <a:pt x="497" y="512"/>
                  <a:pt x="509" y="490"/>
                  <a:pt x="509" y="471"/>
                </a:cubicBezTo>
                <a:cubicBezTo>
                  <a:pt x="509" y="375"/>
                  <a:pt x="509" y="375"/>
                  <a:pt x="509" y="375"/>
                </a:cubicBezTo>
                <a:cubicBezTo>
                  <a:pt x="509" y="362"/>
                  <a:pt x="503" y="355"/>
                  <a:pt x="493" y="355"/>
                </a:cubicBezTo>
                <a:moveTo>
                  <a:pt x="309" y="254"/>
                </a:moveTo>
                <a:cubicBezTo>
                  <a:pt x="305" y="254"/>
                  <a:pt x="301" y="255"/>
                  <a:pt x="296" y="258"/>
                </a:cubicBezTo>
                <a:cubicBezTo>
                  <a:pt x="212" y="306"/>
                  <a:pt x="212" y="306"/>
                  <a:pt x="212" y="306"/>
                </a:cubicBezTo>
                <a:cubicBezTo>
                  <a:pt x="196" y="315"/>
                  <a:pt x="184" y="337"/>
                  <a:pt x="184" y="356"/>
                </a:cubicBezTo>
                <a:cubicBezTo>
                  <a:pt x="184" y="451"/>
                  <a:pt x="184" y="451"/>
                  <a:pt x="184" y="451"/>
                </a:cubicBezTo>
                <a:cubicBezTo>
                  <a:pt x="184" y="465"/>
                  <a:pt x="191" y="472"/>
                  <a:pt x="200" y="472"/>
                </a:cubicBezTo>
                <a:cubicBezTo>
                  <a:pt x="204" y="472"/>
                  <a:pt x="208" y="471"/>
                  <a:pt x="213" y="468"/>
                </a:cubicBezTo>
                <a:cubicBezTo>
                  <a:pt x="296" y="420"/>
                  <a:pt x="296" y="420"/>
                  <a:pt x="296" y="420"/>
                </a:cubicBezTo>
                <a:cubicBezTo>
                  <a:pt x="312" y="411"/>
                  <a:pt x="325" y="389"/>
                  <a:pt x="325" y="370"/>
                </a:cubicBezTo>
                <a:cubicBezTo>
                  <a:pt x="325" y="274"/>
                  <a:pt x="325" y="274"/>
                  <a:pt x="325" y="274"/>
                </a:cubicBezTo>
                <a:cubicBezTo>
                  <a:pt x="325" y="261"/>
                  <a:pt x="318" y="254"/>
                  <a:pt x="309" y="254"/>
                </a:cubicBezTo>
                <a:moveTo>
                  <a:pt x="493" y="148"/>
                </a:moveTo>
                <a:cubicBezTo>
                  <a:pt x="489" y="148"/>
                  <a:pt x="484" y="149"/>
                  <a:pt x="480" y="152"/>
                </a:cubicBezTo>
                <a:cubicBezTo>
                  <a:pt x="396" y="200"/>
                  <a:pt x="396" y="200"/>
                  <a:pt x="396" y="200"/>
                </a:cubicBezTo>
                <a:cubicBezTo>
                  <a:pt x="380" y="209"/>
                  <a:pt x="367" y="231"/>
                  <a:pt x="367" y="250"/>
                </a:cubicBezTo>
                <a:cubicBezTo>
                  <a:pt x="368" y="346"/>
                  <a:pt x="368" y="346"/>
                  <a:pt x="368" y="346"/>
                </a:cubicBezTo>
                <a:cubicBezTo>
                  <a:pt x="368" y="359"/>
                  <a:pt x="374" y="366"/>
                  <a:pt x="384" y="366"/>
                </a:cubicBezTo>
                <a:cubicBezTo>
                  <a:pt x="388" y="366"/>
                  <a:pt x="392" y="365"/>
                  <a:pt x="397" y="362"/>
                </a:cubicBezTo>
                <a:cubicBezTo>
                  <a:pt x="480" y="314"/>
                  <a:pt x="480" y="314"/>
                  <a:pt x="480" y="314"/>
                </a:cubicBezTo>
                <a:cubicBezTo>
                  <a:pt x="496" y="305"/>
                  <a:pt x="509" y="282"/>
                  <a:pt x="509" y="264"/>
                </a:cubicBezTo>
                <a:cubicBezTo>
                  <a:pt x="508" y="168"/>
                  <a:pt x="508" y="168"/>
                  <a:pt x="508" y="168"/>
                </a:cubicBezTo>
                <a:cubicBezTo>
                  <a:pt x="508" y="155"/>
                  <a:pt x="502" y="148"/>
                  <a:pt x="493" y="148"/>
                </a:cubicBezTo>
                <a:moveTo>
                  <a:pt x="466" y="0"/>
                </a:moveTo>
                <a:cubicBezTo>
                  <a:pt x="41" y="245"/>
                  <a:pt x="41" y="245"/>
                  <a:pt x="41" y="245"/>
                </a:cubicBezTo>
                <a:cubicBezTo>
                  <a:pt x="42" y="317"/>
                  <a:pt x="42" y="317"/>
                  <a:pt x="42" y="317"/>
                </a:cubicBezTo>
                <a:cubicBezTo>
                  <a:pt x="467" y="72"/>
                  <a:pt x="467" y="72"/>
                  <a:pt x="467" y="72"/>
                </a:cubicBezTo>
                <a:cubicBezTo>
                  <a:pt x="466" y="0"/>
                  <a:pt x="466" y="0"/>
                  <a:pt x="466" y="0"/>
                </a:cubicBezTo>
              </a:path>
            </a:pathLst>
          </a:custGeom>
          <a:gradFill>
            <a:gsLst>
              <a:gs pos="90000">
                <a:schemeClr val="accent4">
                  <a:lumMod val="60000"/>
                  <a:lumOff val="40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11B1BE-B324-2C00-88E4-B49CDEF1292C}"/>
              </a:ext>
            </a:extLst>
          </p:cNvPr>
          <p:cNvGrpSpPr/>
          <p:nvPr/>
        </p:nvGrpSpPr>
        <p:grpSpPr>
          <a:xfrm>
            <a:off x="1172848" y="2790297"/>
            <a:ext cx="586236" cy="796432"/>
            <a:chOff x="6230988" y="2402078"/>
            <a:chExt cx="586236" cy="796432"/>
          </a:xfrm>
        </p:grpSpPr>
        <p:sp>
          <p:nvSpPr>
            <p:cNvPr id="64" name="Freeform 3035">
              <a:extLst>
                <a:ext uri="{FF2B5EF4-FFF2-40B4-BE49-F238E27FC236}">
                  <a16:creationId xmlns:a16="http://schemas.microsoft.com/office/drawing/2014/main" id="{874CF6C3-BFC0-21E4-531A-90412424C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0988" y="2402078"/>
              <a:ext cx="586236" cy="796432"/>
            </a:xfrm>
            <a:custGeom>
              <a:avLst/>
              <a:gdLst>
                <a:gd name="T0" fmla="*/ 325 w 372"/>
                <a:gd name="T1" fmla="*/ 0 h 506"/>
                <a:gd name="T2" fmla="*/ 278 w 372"/>
                <a:gd name="T3" fmla="*/ 14 h 506"/>
                <a:gd name="T4" fmla="*/ 94 w 372"/>
                <a:gd name="T5" fmla="*/ 120 h 506"/>
                <a:gd name="T6" fmla="*/ 0 w 372"/>
                <a:gd name="T7" fmla="*/ 268 h 506"/>
                <a:gd name="T8" fmla="*/ 0 w 372"/>
                <a:gd name="T9" fmla="*/ 452 h 506"/>
                <a:gd name="T10" fmla="*/ 47 w 372"/>
                <a:gd name="T11" fmla="*/ 506 h 506"/>
                <a:gd name="T12" fmla="*/ 94 w 372"/>
                <a:gd name="T13" fmla="*/ 492 h 506"/>
                <a:gd name="T14" fmla="*/ 278 w 372"/>
                <a:gd name="T15" fmla="*/ 386 h 506"/>
                <a:gd name="T16" fmla="*/ 372 w 372"/>
                <a:gd name="T17" fmla="*/ 238 h 506"/>
                <a:gd name="T18" fmla="*/ 372 w 372"/>
                <a:gd name="T19" fmla="*/ 54 h 506"/>
                <a:gd name="T20" fmla="*/ 325 w 372"/>
                <a:gd name="T2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506">
                  <a:moveTo>
                    <a:pt x="325" y="0"/>
                  </a:moveTo>
                  <a:cubicBezTo>
                    <a:pt x="311" y="0"/>
                    <a:pt x="295" y="5"/>
                    <a:pt x="278" y="14"/>
                  </a:cubicBezTo>
                  <a:cubicBezTo>
                    <a:pt x="94" y="120"/>
                    <a:pt x="94" y="120"/>
                    <a:pt x="94" y="120"/>
                  </a:cubicBezTo>
                  <a:cubicBezTo>
                    <a:pt x="42" y="150"/>
                    <a:pt x="0" y="216"/>
                    <a:pt x="0" y="26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0" y="487"/>
                    <a:pt x="19" y="506"/>
                    <a:pt x="47" y="506"/>
                  </a:cubicBezTo>
                  <a:cubicBezTo>
                    <a:pt x="61" y="506"/>
                    <a:pt x="77" y="501"/>
                    <a:pt x="94" y="492"/>
                  </a:cubicBezTo>
                  <a:cubicBezTo>
                    <a:pt x="278" y="386"/>
                    <a:pt x="278" y="386"/>
                    <a:pt x="278" y="386"/>
                  </a:cubicBezTo>
                  <a:cubicBezTo>
                    <a:pt x="330" y="356"/>
                    <a:pt x="372" y="289"/>
                    <a:pt x="372" y="238"/>
                  </a:cubicBezTo>
                  <a:cubicBezTo>
                    <a:pt x="372" y="54"/>
                    <a:pt x="372" y="54"/>
                    <a:pt x="372" y="54"/>
                  </a:cubicBezTo>
                  <a:cubicBezTo>
                    <a:pt x="372" y="19"/>
                    <a:pt x="353" y="0"/>
                    <a:pt x="325" y="0"/>
                  </a:cubicBezTo>
                </a:path>
              </a:pathLst>
            </a:custGeom>
            <a:gradFill>
              <a:gsLst>
                <a:gs pos="90000">
                  <a:schemeClr val="accent4">
                    <a:lumMod val="60000"/>
                    <a:lumOff val="40000"/>
                  </a:schemeClr>
                </a:gs>
                <a:gs pos="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5" name="Freeform 3036">
              <a:extLst>
                <a:ext uri="{FF2B5EF4-FFF2-40B4-BE49-F238E27FC236}">
                  <a16:creationId xmlns:a16="http://schemas.microsoft.com/office/drawing/2014/main" id="{CD61FF85-C7AC-401B-F15A-B4500D29F3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5480" y="2589134"/>
              <a:ext cx="397252" cy="514885"/>
            </a:xfrm>
            <a:custGeom>
              <a:avLst/>
              <a:gdLst>
                <a:gd name="T0" fmla="*/ 238 w 252"/>
                <a:gd name="T1" fmla="*/ 195 h 327"/>
                <a:gd name="T2" fmla="*/ 238 w 252"/>
                <a:gd name="T3" fmla="*/ 195 h 327"/>
                <a:gd name="T4" fmla="*/ 14 w 252"/>
                <a:gd name="T5" fmla="*/ 324 h 327"/>
                <a:gd name="T6" fmla="*/ 4 w 252"/>
                <a:gd name="T7" fmla="*/ 325 h 327"/>
                <a:gd name="T8" fmla="*/ 0 w 252"/>
                <a:gd name="T9" fmla="*/ 317 h 327"/>
                <a:gd name="T10" fmla="*/ 11 w 252"/>
                <a:gd name="T11" fmla="*/ 142 h 327"/>
                <a:gd name="T12" fmla="*/ 25 w 252"/>
                <a:gd name="T13" fmla="*/ 121 h 327"/>
                <a:gd name="T14" fmla="*/ 227 w 252"/>
                <a:gd name="T15" fmla="*/ 5 h 327"/>
                <a:gd name="T16" fmla="*/ 241 w 252"/>
                <a:gd name="T17" fmla="*/ 10 h 327"/>
                <a:gd name="T18" fmla="*/ 252 w 252"/>
                <a:gd name="T19" fmla="*/ 169 h 327"/>
                <a:gd name="T20" fmla="*/ 252 w 252"/>
                <a:gd name="T21" fmla="*/ 172 h 327"/>
                <a:gd name="T22" fmla="*/ 238 w 252"/>
                <a:gd name="T23" fmla="*/ 195 h 327"/>
                <a:gd name="T24" fmla="*/ 29 w 252"/>
                <a:gd name="T25" fmla="*/ 287 h 327"/>
                <a:gd name="T26" fmla="*/ 223 w 252"/>
                <a:gd name="T27" fmla="*/ 175 h 327"/>
                <a:gd name="T28" fmla="*/ 213 w 252"/>
                <a:gd name="T29" fmla="*/ 40 h 327"/>
                <a:gd name="T30" fmla="*/ 38 w 252"/>
                <a:gd name="T31" fmla="*/ 141 h 327"/>
                <a:gd name="T32" fmla="*/ 29 w 252"/>
                <a:gd name="T33" fmla="*/ 28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327">
                  <a:moveTo>
                    <a:pt x="238" y="195"/>
                  </a:moveTo>
                  <a:cubicBezTo>
                    <a:pt x="238" y="195"/>
                    <a:pt x="238" y="195"/>
                    <a:pt x="238" y="195"/>
                  </a:cubicBezTo>
                  <a:cubicBezTo>
                    <a:pt x="14" y="324"/>
                    <a:pt x="14" y="324"/>
                    <a:pt x="14" y="324"/>
                  </a:cubicBezTo>
                  <a:cubicBezTo>
                    <a:pt x="10" y="326"/>
                    <a:pt x="7" y="327"/>
                    <a:pt x="4" y="325"/>
                  </a:cubicBezTo>
                  <a:cubicBezTo>
                    <a:pt x="1" y="324"/>
                    <a:pt x="0" y="321"/>
                    <a:pt x="0" y="317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2" y="134"/>
                    <a:pt x="18" y="125"/>
                    <a:pt x="25" y="121"/>
                  </a:cubicBezTo>
                  <a:cubicBezTo>
                    <a:pt x="227" y="5"/>
                    <a:pt x="227" y="5"/>
                    <a:pt x="227" y="5"/>
                  </a:cubicBezTo>
                  <a:cubicBezTo>
                    <a:pt x="234" y="0"/>
                    <a:pt x="240" y="2"/>
                    <a:pt x="241" y="10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2" y="170"/>
                    <a:pt x="252" y="171"/>
                    <a:pt x="252" y="172"/>
                  </a:cubicBezTo>
                  <a:cubicBezTo>
                    <a:pt x="252" y="180"/>
                    <a:pt x="246" y="190"/>
                    <a:pt x="238" y="195"/>
                  </a:cubicBezTo>
                  <a:close/>
                  <a:moveTo>
                    <a:pt x="29" y="287"/>
                  </a:moveTo>
                  <a:cubicBezTo>
                    <a:pt x="223" y="175"/>
                    <a:pt x="223" y="175"/>
                    <a:pt x="223" y="175"/>
                  </a:cubicBezTo>
                  <a:cubicBezTo>
                    <a:pt x="213" y="40"/>
                    <a:pt x="213" y="40"/>
                    <a:pt x="213" y="40"/>
                  </a:cubicBezTo>
                  <a:cubicBezTo>
                    <a:pt x="38" y="141"/>
                    <a:pt x="38" y="141"/>
                    <a:pt x="38" y="141"/>
                  </a:cubicBezTo>
                  <a:lnTo>
                    <a:pt x="29" y="2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6" name="Freeform 3037">
              <a:extLst>
                <a:ext uri="{FF2B5EF4-FFF2-40B4-BE49-F238E27FC236}">
                  <a16:creationId xmlns:a16="http://schemas.microsoft.com/office/drawing/2014/main" id="{999AC2CA-A909-C992-604C-072686828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1543" y="2521639"/>
              <a:ext cx="189948" cy="258406"/>
            </a:xfrm>
            <a:custGeom>
              <a:avLst/>
              <a:gdLst>
                <a:gd name="T0" fmla="*/ 107 w 121"/>
                <a:gd name="T1" fmla="*/ 106 h 164"/>
                <a:gd name="T2" fmla="*/ 93 w 121"/>
                <a:gd name="T3" fmla="*/ 100 h 164"/>
                <a:gd name="T4" fmla="*/ 93 w 121"/>
                <a:gd name="T5" fmla="*/ 59 h 164"/>
                <a:gd name="T6" fmla="*/ 62 w 121"/>
                <a:gd name="T7" fmla="*/ 46 h 164"/>
                <a:gd name="T8" fmla="*/ 59 w 121"/>
                <a:gd name="T9" fmla="*/ 48 h 164"/>
                <a:gd name="T10" fmla="*/ 28 w 121"/>
                <a:gd name="T11" fmla="*/ 96 h 164"/>
                <a:gd name="T12" fmla="*/ 28 w 121"/>
                <a:gd name="T13" fmla="*/ 138 h 164"/>
                <a:gd name="T14" fmla="*/ 14 w 121"/>
                <a:gd name="T15" fmla="*/ 160 h 164"/>
                <a:gd name="T16" fmla="*/ 0 w 121"/>
                <a:gd name="T17" fmla="*/ 154 h 164"/>
                <a:gd name="T18" fmla="*/ 0 w 121"/>
                <a:gd name="T19" fmla="*/ 113 h 164"/>
                <a:gd name="T20" fmla="*/ 59 w 121"/>
                <a:gd name="T21" fmla="*/ 20 h 164"/>
                <a:gd name="T22" fmla="*/ 62 w 121"/>
                <a:gd name="T23" fmla="*/ 18 h 164"/>
                <a:gd name="T24" fmla="*/ 121 w 121"/>
                <a:gd name="T25" fmla="*/ 43 h 164"/>
                <a:gd name="T26" fmla="*/ 121 w 121"/>
                <a:gd name="T27" fmla="*/ 84 h 164"/>
                <a:gd name="T28" fmla="*/ 107 w 121"/>
                <a:gd name="T29" fmla="*/ 10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64">
                  <a:moveTo>
                    <a:pt x="107" y="106"/>
                  </a:moveTo>
                  <a:cubicBezTo>
                    <a:pt x="99" y="111"/>
                    <a:pt x="93" y="108"/>
                    <a:pt x="93" y="100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42"/>
                    <a:pt x="79" y="37"/>
                    <a:pt x="62" y="46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42" y="58"/>
                    <a:pt x="28" y="80"/>
                    <a:pt x="28" y="96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5"/>
                    <a:pt x="14" y="160"/>
                  </a:cubicBezTo>
                  <a:cubicBezTo>
                    <a:pt x="6" y="164"/>
                    <a:pt x="0" y="162"/>
                    <a:pt x="0" y="154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80"/>
                    <a:pt x="26" y="39"/>
                    <a:pt x="59" y="2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94" y="0"/>
                    <a:pt x="121" y="11"/>
                    <a:pt x="121" y="43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21" y="92"/>
                    <a:pt x="114" y="102"/>
                    <a:pt x="107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Freeform 3038">
              <a:extLst>
                <a:ext uri="{FF2B5EF4-FFF2-40B4-BE49-F238E27FC236}">
                  <a16:creationId xmlns:a16="http://schemas.microsoft.com/office/drawing/2014/main" id="{129494CF-560B-4947-E038-EA8F75DC66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9724" y="2688447"/>
              <a:ext cx="250693" cy="310473"/>
            </a:xfrm>
            <a:custGeom>
              <a:avLst/>
              <a:gdLst>
                <a:gd name="T0" fmla="*/ 144 w 159"/>
                <a:gd name="T1" fmla="*/ 119 h 197"/>
                <a:gd name="T2" fmla="*/ 144 w 159"/>
                <a:gd name="T3" fmla="*/ 119 h 197"/>
                <a:gd name="T4" fmla="*/ 14 w 159"/>
                <a:gd name="T5" fmla="*/ 195 h 197"/>
                <a:gd name="T6" fmla="*/ 4 w 159"/>
                <a:gd name="T7" fmla="*/ 196 h 197"/>
                <a:gd name="T8" fmla="*/ 0 w 159"/>
                <a:gd name="T9" fmla="*/ 188 h 197"/>
                <a:gd name="T10" fmla="*/ 5 w 159"/>
                <a:gd name="T11" fmla="*/ 95 h 197"/>
                <a:gd name="T12" fmla="*/ 19 w 159"/>
                <a:gd name="T13" fmla="*/ 73 h 197"/>
                <a:gd name="T14" fmla="*/ 139 w 159"/>
                <a:gd name="T15" fmla="*/ 5 h 197"/>
                <a:gd name="T16" fmla="*/ 153 w 159"/>
                <a:gd name="T17" fmla="*/ 10 h 197"/>
                <a:gd name="T18" fmla="*/ 158 w 159"/>
                <a:gd name="T19" fmla="*/ 93 h 197"/>
                <a:gd name="T20" fmla="*/ 159 w 159"/>
                <a:gd name="T21" fmla="*/ 97 h 197"/>
                <a:gd name="T22" fmla="*/ 144 w 159"/>
                <a:gd name="T23" fmla="*/ 119 h 197"/>
                <a:gd name="T24" fmla="*/ 29 w 159"/>
                <a:gd name="T25" fmla="*/ 158 h 197"/>
                <a:gd name="T26" fmla="*/ 129 w 159"/>
                <a:gd name="T27" fmla="*/ 100 h 197"/>
                <a:gd name="T28" fmla="*/ 125 w 159"/>
                <a:gd name="T29" fmla="*/ 40 h 197"/>
                <a:gd name="T30" fmla="*/ 33 w 159"/>
                <a:gd name="T31" fmla="*/ 94 h 197"/>
                <a:gd name="T32" fmla="*/ 29 w 159"/>
                <a:gd name="T33" fmla="*/ 15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9" h="197">
                  <a:moveTo>
                    <a:pt x="144" y="119"/>
                  </a:moveTo>
                  <a:cubicBezTo>
                    <a:pt x="144" y="119"/>
                    <a:pt x="144" y="119"/>
                    <a:pt x="144" y="119"/>
                  </a:cubicBezTo>
                  <a:cubicBezTo>
                    <a:pt x="14" y="195"/>
                    <a:pt x="14" y="195"/>
                    <a:pt x="14" y="195"/>
                  </a:cubicBezTo>
                  <a:cubicBezTo>
                    <a:pt x="10" y="197"/>
                    <a:pt x="6" y="197"/>
                    <a:pt x="4" y="196"/>
                  </a:cubicBezTo>
                  <a:cubicBezTo>
                    <a:pt x="1" y="195"/>
                    <a:pt x="0" y="192"/>
                    <a:pt x="0" y="188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6" y="87"/>
                    <a:pt x="12" y="78"/>
                    <a:pt x="19" y="73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6" y="0"/>
                    <a:pt x="152" y="3"/>
                    <a:pt x="153" y="10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158" y="94"/>
                    <a:pt x="159" y="96"/>
                    <a:pt x="159" y="97"/>
                  </a:cubicBezTo>
                  <a:cubicBezTo>
                    <a:pt x="159" y="105"/>
                    <a:pt x="152" y="115"/>
                    <a:pt x="144" y="119"/>
                  </a:cubicBezTo>
                  <a:close/>
                  <a:moveTo>
                    <a:pt x="29" y="158"/>
                  </a:moveTo>
                  <a:cubicBezTo>
                    <a:pt x="129" y="100"/>
                    <a:pt x="129" y="100"/>
                    <a:pt x="129" y="100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33" y="94"/>
                    <a:pt x="33" y="94"/>
                    <a:pt x="33" y="94"/>
                  </a:cubicBezTo>
                  <a:lnTo>
                    <a:pt x="29" y="1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32FEF7A-DC3F-BC56-151B-0E860C3C350E}"/>
              </a:ext>
            </a:extLst>
          </p:cNvPr>
          <p:cNvGrpSpPr/>
          <p:nvPr/>
        </p:nvGrpSpPr>
        <p:grpSpPr>
          <a:xfrm>
            <a:off x="1172848" y="2025684"/>
            <a:ext cx="586236" cy="797396"/>
            <a:chOff x="6230988" y="1637465"/>
            <a:chExt cx="586236" cy="797396"/>
          </a:xfrm>
        </p:grpSpPr>
        <p:sp>
          <p:nvSpPr>
            <p:cNvPr id="61" name="Freeform 3039">
              <a:extLst>
                <a:ext uri="{FF2B5EF4-FFF2-40B4-BE49-F238E27FC236}">
                  <a16:creationId xmlns:a16="http://schemas.microsoft.com/office/drawing/2014/main" id="{312E4918-9FBD-5326-A663-1836A5DD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0988" y="1637465"/>
              <a:ext cx="586236" cy="797396"/>
            </a:xfrm>
            <a:custGeom>
              <a:avLst/>
              <a:gdLst>
                <a:gd name="T0" fmla="*/ 325 w 372"/>
                <a:gd name="T1" fmla="*/ 0 h 506"/>
                <a:gd name="T2" fmla="*/ 278 w 372"/>
                <a:gd name="T3" fmla="*/ 14 h 506"/>
                <a:gd name="T4" fmla="*/ 94 w 372"/>
                <a:gd name="T5" fmla="*/ 120 h 506"/>
                <a:gd name="T6" fmla="*/ 0 w 372"/>
                <a:gd name="T7" fmla="*/ 268 h 506"/>
                <a:gd name="T8" fmla="*/ 0 w 372"/>
                <a:gd name="T9" fmla="*/ 452 h 506"/>
                <a:gd name="T10" fmla="*/ 47 w 372"/>
                <a:gd name="T11" fmla="*/ 506 h 506"/>
                <a:gd name="T12" fmla="*/ 94 w 372"/>
                <a:gd name="T13" fmla="*/ 491 h 506"/>
                <a:gd name="T14" fmla="*/ 278 w 372"/>
                <a:gd name="T15" fmla="*/ 385 h 506"/>
                <a:gd name="T16" fmla="*/ 372 w 372"/>
                <a:gd name="T17" fmla="*/ 238 h 506"/>
                <a:gd name="T18" fmla="*/ 372 w 372"/>
                <a:gd name="T19" fmla="*/ 54 h 506"/>
                <a:gd name="T20" fmla="*/ 325 w 372"/>
                <a:gd name="T2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506">
                  <a:moveTo>
                    <a:pt x="325" y="0"/>
                  </a:moveTo>
                  <a:cubicBezTo>
                    <a:pt x="311" y="0"/>
                    <a:pt x="295" y="4"/>
                    <a:pt x="278" y="14"/>
                  </a:cubicBezTo>
                  <a:cubicBezTo>
                    <a:pt x="94" y="120"/>
                    <a:pt x="94" y="120"/>
                    <a:pt x="94" y="120"/>
                  </a:cubicBezTo>
                  <a:cubicBezTo>
                    <a:pt x="42" y="150"/>
                    <a:pt x="0" y="216"/>
                    <a:pt x="0" y="26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0" y="487"/>
                    <a:pt x="19" y="506"/>
                    <a:pt x="47" y="506"/>
                  </a:cubicBezTo>
                  <a:cubicBezTo>
                    <a:pt x="61" y="506"/>
                    <a:pt x="77" y="501"/>
                    <a:pt x="94" y="491"/>
                  </a:cubicBezTo>
                  <a:cubicBezTo>
                    <a:pt x="278" y="385"/>
                    <a:pt x="278" y="385"/>
                    <a:pt x="278" y="385"/>
                  </a:cubicBezTo>
                  <a:cubicBezTo>
                    <a:pt x="330" y="355"/>
                    <a:pt x="372" y="289"/>
                    <a:pt x="372" y="238"/>
                  </a:cubicBezTo>
                  <a:cubicBezTo>
                    <a:pt x="372" y="54"/>
                    <a:pt x="372" y="54"/>
                    <a:pt x="372" y="54"/>
                  </a:cubicBezTo>
                  <a:cubicBezTo>
                    <a:pt x="372" y="19"/>
                    <a:pt x="353" y="0"/>
                    <a:pt x="325" y="0"/>
                  </a:cubicBezTo>
                </a:path>
              </a:pathLst>
            </a:custGeom>
            <a:gradFill>
              <a:gsLst>
                <a:gs pos="90000">
                  <a:schemeClr val="accent4">
                    <a:lumMod val="60000"/>
                    <a:lumOff val="40000"/>
                  </a:schemeClr>
                </a:gs>
                <a:gs pos="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2" name="Freeform 3040">
              <a:extLst>
                <a:ext uri="{FF2B5EF4-FFF2-40B4-BE49-F238E27FC236}">
                  <a16:creationId xmlns:a16="http://schemas.microsoft.com/office/drawing/2014/main" id="{3568764D-59D4-61E7-7314-E4025E4108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2339" y="2010612"/>
              <a:ext cx="150416" cy="344221"/>
            </a:xfrm>
            <a:custGeom>
              <a:avLst/>
              <a:gdLst>
                <a:gd name="T0" fmla="*/ 62 w 96"/>
                <a:gd name="T1" fmla="*/ 191 h 218"/>
                <a:gd name="T2" fmla="*/ 34 w 96"/>
                <a:gd name="T3" fmla="*/ 207 h 218"/>
                <a:gd name="T4" fmla="*/ 0 w 96"/>
                <a:gd name="T5" fmla="*/ 192 h 218"/>
                <a:gd name="T6" fmla="*/ 0 w 96"/>
                <a:gd name="T7" fmla="*/ 82 h 218"/>
                <a:gd name="T8" fmla="*/ 34 w 96"/>
                <a:gd name="T9" fmla="*/ 27 h 218"/>
                <a:gd name="T10" fmla="*/ 62 w 96"/>
                <a:gd name="T11" fmla="*/ 11 h 218"/>
                <a:gd name="T12" fmla="*/ 96 w 96"/>
                <a:gd name="T13" fmla="*/ 26 h 218"/>
                <a:gd name="T14" fmla="*/ 96 w 96"/>
                <a:gd name="T15" fmla="*/ 136 h 218"/>
                <a:gd name="T16" fmla="*/ 62 w 96"/>
                <a:gd name="T17" fmla="*/ 191 h 218"/>
                <a:gd name="T18" fmla="*/ 34 w 96"/>
                <a:gd name="T19" fmla="*/ 55 h 218"/>
                <a:gd name="T20" fmla="*/ 28 w 96"/>
                <a:gd name="T21" fmla="*/ 65 h 218"/>
                <a:gd name="T22" fmla="*/ 28 w 96"/>
                <a:gd name="T23" fmla="*/ 176 h 218"/>
                <a:gd name="T24" fmla="*/ 34 w 96"/>
                <a:gd name="T25" fmla="*/ 178 h 218"/>
                <a:gd name="T26" fmla="*/ 62 w 96"/>
                <a:gd name="T27" fmla="*/ 163 h 218"/>
                <a:gd name="T28" fmla="*/ 68 w 96"/>
                <a:gd name="T29" fmla="*/ 153 h 218"/>
                <a:gd name="T30" fmla="*/ 68 w 96"/>
                <a:gd name="T31" fmla="*/ 42 h 218"/>
                <a:gd name="T32" fmla="*/ 62 w 96"/>
                <a:gd name="T33" fmla="*/ 39 h 218"/>
                <a:gd name="T34" fmla="*/ 34 w 96"/>
                <a:gd name="T35" fmla="*/ 5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218">
                  <a:moveTo>
                    <a:pt x="62" y="191"/>
                  </a:moveTo>
                  <a:cubicBezTo>
                    <a:pt x="34" y="207"/>
                    <a:pt x="34" y="207"/>
                    <a:pt x="34" y="207"/>
                  </a:cubicBezTo>
                  <a:cubicBezTo>
                    <a:pt x="15" y="218"/>
                    <a:pt x="0" y="211"/>
                    <a:pt x="0" y="19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62"/>
                    <a:pt x="15" y="38"/>
                    <a:pt x="34" y="27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81" y="0"/>
                    <a:pt x="96" y="7"/>
                    <a:pt x="96" y="26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96" y="155"/>
                    <a:pt x="81" y="180"/>
                    <a:pt x="62" y="191"/>
                  </a:cubicBezTo>
                  <a:close/>
                  <a:moveTo>
                    <a:pt x="34" y="55"/>
                  </a:moveTo>
                  <a:cubicBezTo>
                    <a:pt x="31" y="57"/>
                    <a:pt x="28" y="62"/>
                    <a:pt x="28" y="65"/>
                  </a:cubicBezTo>
                  <a:cubicBezTo>
                    <a:pt x="28" y="176"/>
                    <a:pt x="28" y="176"/>
                    <a:pt x="28" y="176"/>
                  </a:cubicBezTo>
                  <a:cubicBezTo>
                    <a:pt x="28" y="179"/>
                    <a:pt x="31" y="180"/>
                    <a:pt x="34" y="178"/>
                  </a:cubicBezTo>
                  <a:cubicBezTo>
                    <a:pt x="62" y="163"/>
                    <a:pt x="62" y="163"/>
                    <a:pt x="62" y="163"/>
                  </a:cubicBezTo>
                  <a:cubicBezTo>
                    <a:pt x="65" y="161"/>
                    <a:pt x="68" y="156"/>
                    <a:pt x="68" y="15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9"/>
                    <a:pt x="65" y="37"/>
                    <a:pt x="62" y="39"/>
                  </a:cubicBezTo>
                  <a:lnTo>
                    <a:pt x="3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Freeform 3041">
              <a:extLst>
                <a:ext uri="{FF2B5EF4-FFF2-40B4-BE49-F238E27FC236}">
                  <a16:creationId xmlns:a16="http://schemas.microsoft.com/office/drawing/2014/main" id="{BB33E98D-D70C-7B3C-58F1-C8606DB443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9366" y="1773418"/>
              <a:ext cx="336507" cy="510064"/>
            </a:xfrm>
            <a:custGeom>
              <a:avLst/>
              <a:gdLst>
                <a:gd name="T0" fmla="*/ 117 w 214"/>
                <a:gd name="T1" fmla="*/ 274 h 324"/>
                <a:gd name="T2" fmla="*/ 5 w 214"/>
                <a:gd name="T3" fmla="*/ 319 h 324"/>
                <a:gd name="T4" fmla="*/ 0 w 214"/>
                <a:gd name="T5" fmla="*/ 311 h 324"/>
                <a:gd name="T6" fmla="*/ 0 w 214"/>
                <a:gd name="T7" fmla="*/ 185 h 324"/>
                <a:gd name="T8" fmla="*/ 12 w 214"/>
                <a:gd name="T9" fmla="*/ 165 h 324"/>
                <a:gd name="T10" fmla="*/ 58 w 214"/>
                <a:gd name="T11" fmla="*/ 93 h 324"/>
                <a:gd name="T12" fmla="*/ 58 w 214"/>
                <a:gd name="T13" fmla="*/ 87 h 324"/>
                <a:gd name="T14" fmla="*/ 83 w 214"/>
                <a:gd name="T15" fmla="*/ 6 h 324"/>
                <a:gd name="T16" fmla="*/ 112 w 214"/>
                <a:gd name="T17" fmla="*/ 4 h 324"/>
                <a:gd name="T18" fmla="*/ 128 w 214"/>
                <a:gd name="T19" fmla="*/ 46 h 324"/>
                <a:gd name="T20" fmla="*/ 128 w 214"/>
                <a:gd name="T21" fmla="*/ 77 h 324"/>
                <a:gd name="T22" fmla="*/ 134 w 214"/>
                <a:gd name="T23" fmla="*/ 75 h 324"/>
                <a:gd name="T24" fmla="*/ 162 w 214"/>
                <a:gd name="T25" fmla="*/ 59 h 324"/>
                <a:gd name="T26" fmla="*/ 166 w 214"/>
                <a:gd name="T27" fmla="*/ 56 h 324"/>
                <a:gd name="T28" fmla="*/ 179 w 214"/>
                <a:gd name="T29" fmla="*/ 51 h 324"/>
                <a:gd name="T30" fmla="*/ 179 w 214"/>
                <a:gd name="T31" fmla="*/ 51 h 324"/>
                <a:gd name="T32" fmla="*/ 181 w 214"/>
                <a:gd name="T33" fmla="*/ 51 h 324"/>
                <a:gd name="T34" fmla="*/ 201 w 214"/>
                <a:gd name="T35" fmla="*/ 71 h 324"/>
                <a:gd name="T36" fmla="*/ 200 w 214"/>
                <a:gd name="T37" fmla="*/ 81 h 324"/>
                <a:gd name="T38" fmla="*/ 214 w 214"/>
                <a:gd name="T39" fmla="*/ 101 h 324"/>
                <a:gd name="T40" fmla="*/ 205 w 214"/>
                <a:gd name="T41" fmla="*/ 131 h 324"/>
                <a:gd name="T42" fmla="*/ 206 w 214"/>
                <a:gd name="T43" fmla="*/ 145 h 324"/>
                <a:gd name="T44" fmla="*/ 190 w 214"/>
                <a:gd name="T45" fmla="*/ 184 h 324"/>
                <a:gd name="T46" fmla="*/ 190 w 214"/>
                <a:gd name="T47" fmla="*/ 194 h 324"/>
                <a:gd name="T48" fmla="*/ 117 w 214"/>
                <a:gd name="T49" fmla="*/ 274 h 324"/>
                <a:gd name="T50" fmla="*/ 28 w 214"/>
                <a:gd name="T51" fmla="*/ 287 h 324"/>
                <a:gd name="T52" fmla="*/ 117 w 214"/>
                <a:gd name="T53" fmla="*/ 246 h 324"/>
                <a:gd name="T54" fmla="*/ 162 w 214"/>
                <a:gd name="T55" fmla="*/ 208 h 324"/>
                <a:gd name="T56" fmla="*/ 161 w 214"/>
                <a:gd name="T57" fmla="*/ 199 h 324"/>
                <a:gd name="T58" fmla="*/ 161 w 214"/>
                <a:gd name="T59" fmla="*/ 186 h 324"/>
                <a:gd name="T60" fmla="*/ 172 w 214"/>
                <a:gd name="T61" fmla="*/ 173 h 324"/>
                <a:gd name="T62" fmla="*/ 178 w 214"/>
                <a:gd name="T63" fmla="*/ 161 h 324"/>
                <a:gd name="T64" fmla="*/ 177 w 214"/>
                <a:gd name="T65" fmla="*/ 153 h 324"/>
                <a:gd name="T66" fmla="*/ 172 w 214"/>
                <a:gd name="T67" fmla="*/ 144 h 324"/>
                <a:gd name="T68" fmla="*/ 181 w 214"/>
                <a:gd name="T69" fmla="*/ 128 h 324"/>
                <a:gd name="T70" fmla="*/ 186 w 214"/>
                <a:gd name="T71" fmla="*/ 117 h 324"/>
                <a:gd name="T72" fmla="*/ 179 w 214"/>
                <a:gd name="T73" fmla="*/ 114 h 324"/>
                <a:gd name="T74" fmla="*/ 166 w 214"/>
                <a:gd name="T75" fmla="*/ 112 h 324"/>
                <a:gd name="T76" fmla="*/ 172 w 214"/>
                <a:gd name="T77" fmla="*/ 93 h 324"/>
                <a:gd name="T78" fmla="*/ 173 w 214"/>
                <a:gd name="T79" fmla="*/ 87 h 324"/>
                <a:gd name="T80" fmla="*/ 169 w 214"/>
                <a:gd name="T81" fmla="*/ 83 h 324"/>
                <a:gd name="T82" fmla="*/ 169 w 214"/>
                <a:gd name="T83" fmla="*/ 84 h 324"/>
                <a:gd name="T84" fmla="*/ 166 w 214"/>
                <a:gd name="T85" fmla="*/ 84 h 324"/>
                <a:gd name="T86" fmla="*/ 162 w 214"/>
                <a:gd name="T87" fmla="*/ 87 h 324"/>
                <a:gd name="T88" fmla="*/ 134 w 214"/>
                <a:gd name="T89" fmla="*/ 103 h 324"/>
                <a:gd name="T90" fmla="*/ 107 w 214"/>
                <a:gd name="T91" fmla="*/ 108 h 324"/>
                <a:gd name="T92" fmla="*/ 100 w 214"/>
                <a:gd name="T93" fmla="*/ 60 h 324"/>
                <a:gd name="T94" fmla="*/ 87 w 214"/>
                <a:gd name="T95" fmla="*/ 34 h 324"/>
                <a:gd name="T96" fmla="*/ 86 w 214"/>
                <a:gd name="T97" fmla="*/ 71 h 324"/>
                <a:gd name="T98" fmla="*/ 86 w 214"/>
                <a:gd name="T99" fmla="*/ 77 h 324"/>
                <a:gd name="T100" fmla="*/ 28 w 214"/>
                <a:gd name="T101" fmla="*/ 178 h 324"/>
                <a:gd name="T102" fmla="*/ 28 w 214"/>
                <a:gd name="T103" fmla="*/ 28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4" h="324">
                  <a:moveTo>
                    <a:pt x="117" y="274"/>
                  </a:moveTo>
                  <a:cubicBezTo>
                    <a:pt x="85" y="293"/>
                    <a:pt x="27" y="324"/>
                    <a:pt x="5" y="319"/>
                  </a:cubicBezTo>
                  <a:cubicBezTo>
                    <a:pt x="2" y="318"/>
                    <a:pt x="0" y="315"/>
                    <a:pt x="0" y="311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79"/>
                    <a:pt x="5" y="170"/>
                    <a:pt x="12" y="165"/>
                  </a:cubicBezTo>
                  <a:cubicBezTo>
                    <a:pt x="23" y="154"/>
                    <a:pt x="57" y="103"/>
                    <a:pt x="58" y="93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8" y="47"/>
                    <a:pt x="58" y="21"/>
                    <a:pt x="83" y="6"/>
                  </a:cubicBezTo>
                  <a:cubicBezTo>
                    <a:pt x="93" y="1"/>
                    <a:pt x="104" y="0"/>
                    <a:pt x="112" y="4"/>
                  </a:cubicBezTo>
                  <a:cubicBezTo>
                    <a:pt x="119" y="8"/>
                    <a:pt x="130" y="18"/>
                    <a:pt x="128" y="46"/>
                  </a:cubicBezTo>
                  <a:cubicBezTo>
                    <a:pt x="127" y="57"/>
                    <a:pt x="125" y="75"/>
                    <a:pt x="128" y="77"/>
                  </a:cubicBezTo>
                  <a:cubicBezTo>
                    <a:pt x="128" y="77"/>
                    <a:pt x="129" y="77"/>
                    <a:pt x="134" y="75"/>
                  </a:cubicBezTo>
                  <a:cubicBezTo>
                    <a:pt x="139" y="71"/>
                    <a:pt x="154" y="63"/>
                    <a:pt x="162" y="59"/>
                  </a:cubicBezTo>
                  <a:cubicBezTo>
                    <a:pt x="166" y="56"/>
                    <a:pt x="166" y="56"/>
                    <a:pt x="166" y="56"/>
                  </a:cubicBezTo>
                  <a:cubicBezTo>
                    <a:pt x="171" y="54"/>
                    <a:pt x="175" y="52"/>
                    <a:pt x="179" y="51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80" y="51"/>
                    <a:pt x="180" y="51"/>
                    <a:pt x="181" y="51"/>
                  </a:cubicBezTo>
                  <a:cubicBezTo>
                    <a:pt x="193" y="50"/>
                    <a:pt x="201" y="58"/>
                    <a:pt x="201" y="71"/>
                  </a:cubicBezTo>
                  <a:cubicBezTo>
                    <a:pt x="201" y="73"/>
                    <a:pt x="201" y="76"/>
                    <a:pt x="200" y="81"/>
                  </a:cubicBezTo>
                  <a:cubicBezTo>
                    <a:pt x="209" y="82"/>
                    <a:pt x="214" y="89"/>
                    <a:pt x="214" y="101"/>
                  </a:cubicBezTo>
                  <a:cubicBezTo>
                    <a:pt x="214" y="110"/>
                    <a:pt x="211" y="121"/>
                    <a:pt x="205" y="131"/>
                  </a:cubicBezTo>
                  <a:cubicBezTo>
                    <a:pt x="206" y="135"/>
                    <a:pt x="206" y="139"/>
                    <a:pt x="206" y="145"/>
                  </a:cubicBezTo>
                  <a:cubicBezTo>
                    <a:pt x="206" y="157"/>
                    <a:pt x="200" y="172"/>
                    <a:pt x="190" y="184"/>
                  </a:cubicBezTo>
                  <a:cubicBezTo>
                    <a:pt x="191" y="187"/>
                    <a:pt x="191" y="190"/>
                    <a:pt x="190" y="194"/>
                  </a:cubicBezTo>
                  <a:cubicBezTo>
                    <a:pt x="187" y="234"/>
                    <a:pt x="138" y="262"/>
                    <a:pt x="117" y="274"/>
                  </a:cubicBezTo>
                  <a:close/>
                  <a:moveTo>
                    <a:pt x="28" y="287"/>
                  </a:moveTo>
                  <a:cubicBezTo>
                    <a:pt x="41" y="285"/>
                    <a:pt x="72" y="272"/>
                    <a:pt x="117" y="246"/>
                  </a:cubicBezTo>
                  <a:cubicBezTo>
                    <a:pt x="130" y="238"/>
                    <a:pt x="161" y="221"/>
                    <a:pt x="162" y="208"/>
                  </a:cubicBezTo>
                  <a:cubicBezTo>
                    <a:pt x="163" y="203"/>
                    <a:pt x="162" y="201"/>
                    <a:pt x="161" y="199"/>
                  </a:cubicBezTo>
                  <a:cubicBezTo>
                    <a:pt x="159" y="195"/>
                    <a:pt x="159" y="191"/>
                    <a:pt x="161" y="186"/>
                  </a:cubicBezTo>
                  <a:cubicBezTo>
                    <a:pt x="164" y="180"/>
                    <a:pt x="168" y="176"/>
                    <a:pt x="172" y="173"/>
                  </a:cubicBezTo>
                  <a:cubicBezTo>
                    <a:pt x="175" y="170"/>
                    <a:pt x="178" y="164"/>
                    <a:pt x="178" y="161"/>
                  </a:cubicBezTo>
                  <a:cubicBezTo>
                    <a:pt x="178" y="156"/>
                    <a:pt x="177" y="154"/>
                    <a:pt x="177" y="153"/>
                  </a:cubicBezTo>
                  <a:cubicBezTo>
                    <a:pt x="173" y="153"/>
                    <a:pt x="171" y="149"/>
                    <a:pt x="172" y="144"/>
                  </a:cubicBezTo>
                  <a:cubicBezTo>
                    <a:pt x="173" y="138"/>
                    <a:pt x="176" y="132"/>
                    <a:pt x="181" y="128"/>
                  </a:cubicBezTo>
                  <a:cubicBezTo>
                    <a:pt x="183" y="126"/>
                    <a:pt x="186" y="122"/>
                    <a:pt x="186" y="117"/>
                  </a:cubicBezTo>
                  <a:cubicBezTo>
                    <a:pt x="186" y="113"/>
                    <a:pt x="183" y="112"/>
                    <a:pt x="179" y="114"/>
                  </a:cubicBezTo>
                  <a:cubicBezTo>
                    <a:pt x="173" y="118"/>
                    <a:pt x="168" y="117"/>
                    <a:pt x="166" y="112"/>
                  </a:cubicBezTo>
                  <a:cubicBezTo>
                    <a:pt x="164" y="107"/>
                    <a:pt x="167" y="99"/>
                    <a:pt x="172" y="93"/>
                  </a:cubicBezTo>
                  <a:cubicBezTo>
                    <a:pt x="172" y="92"/>
                    <a:pt x="173" y="91"/>
                    <a:pt x="173" y="87"/>
                  </a:cubicBezTo>
                  <a:cubicBezTo>
                    <a:pt x="173" y="85"/>
                    <a:pt x="171" y="83"/>
                    <a:pt x="169" y="83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8" y="84"/>
                    <a:pt x="167" y="84"/>
                    <a:pt x="166" y="84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54" y="91"/>
                    <a:pt x="139" y="100"/>
                    <a:pt x="134" y="103"/>
                  </a:cubicBezTo>
                  <a:cubicBezTo>
                    <a:pt x="122" y="110"/>
                    <a:pt x="113" y="111"/>
                    <a:pt x="107" y="108"/>
                  </a:cubicBezTo>
                  <a:cubicBezTo>
                    <a:pt x="96" y="102"/>
                    <a:pt x="98" y="84"/>
                    <a:pt x="100" y="60"/>
                  </a:cubicBezTo>
                  <a:cubicBezTo>
                    <a:pt x="102" y="40"/>
                    <a:pt x="93" y="34"/>
                    <a:pt x="87" y="34"/>
                  </a:cubicBezTo>
                  <a:cubicBezTo>
                    <a:pt x="86" y="42"/>
                    <a:pt x="86" y="57"/>
                    <a:pt x="86" y="71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98"/>
                    <a:pt x="50" y="152"/>
                    <a:pt x="28" y="178"/>
                  </a:cubicBezTo>
                  <a:lnTo>
                    <a:pt x="28" y="2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1F8C32-64DC-52D6-005A-58229B309404}"/>
              </a:ext>
            </a:extLst>
          </p:cNvPr>
          <p:cNvGrpSpPr/>
          <p:nvPr/>
        </p:nvGrpSpPr>
        <p:grpSpPr>
          <a:xfrm>
            <a:off x="2353260" y="1905411"/>
            <a:ext cx="2568641" cy="3163551"/>
            <a:chOff x="3802062" y="825500"/>
            <a:chExt cx="4229101" cy="5208588"/>
          </a:xfrm>
        </p:grpSpPr>
        <p:sp>
          <p:nvSpPr>
            <p:cNvPr id="8" name="Freeform 3084">
              <a:extLst>
                <a:ext uri="{FF2B5EF4-FFF2-40B4-BE49-F238E27FC236}">
                  <a16:creationId xmlns:a16="http://schemas.microsoft.com/office/drawing/2014/main" id="{49B645A7-7DF8-8A1C-BD32-4C1280D85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9375" y="825500"/>
              <a:ext cx="534988" cy="882650"/>
            </a:xfrm>
            <a:custGeom>
              <a:avLst/>
              <a:gdLst>
                <a:gd name="T0" fmla="*/ 14 w 206"/>
                <a:gd name="T1" fmla="*/ 16 h 340"/>
                <a:gd name="T2" fmla="*/ 46 w 206"/>
                <a:gd name="T3" fmla="*/ 0 h 340"/>
                <a:gd name="T4" fmla="*/ 71 w 206"/>
                <a:gd name="T5" fmla="*/ 8 h 340"/>
                <a:gd name="T6" fmla="*/ 196 w 206"/>
                <a:gd name="T7" fmla="*/ 221 h 340"/>
                <a:gd name="T8" fmla="*/ 203 w 206"/>
                <a:gd name="T9" fmla="*/ 295 h 340"/>
                <a:gd name="T10" fmla="*/ 167 w 206"/>
                <a:gd name="T11" fmla="*/ 339 h 340"/>
                <a:gd name="T12" fmla="*/ 163 w 206"/>
                <a:gd name="T13" fmla="*/ 340 h 340"/>
                <a:gd name="T14" fmla="*/ 122 w 206"/>
                <a:gd name="T15" fmla="*/ 303 h 340"/>
                <a:gd name="T16" fmla="*/ 115 w 206"/>
                <a:gd name="T17" fmla="*/ 232 h 340"/>
                <a:gd name="T18" fmla="*/ 21 w 206"/>
                <a:gd name="T19" fmla="*/ 73 h 340"/>
                <a:gd name="T20" fmla="*/ 14 w 206"/>
                <a:gd name="T21" fmla="*/ 1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340">
                  <a:moveTo>
                    <a:pt x="14" y="16"/>
                  </a:moveTo>
                  <a:cubicBezTo>
                    <a:pt x="22" y="6"/>
                    <a:pt x="33" y="0"/>
                    <a:pt x="46" y="0"/>
                  </a:cubicBezTo>
                  <a:cubicBezTo>
                    <a:pt x="55" y="0"/>
                    <a:pt x="64" y="3"/>
                    <a:pt x="71" y="8"/>
                  </a:cubicBezTo>
                  <a:cubicBezTo>
                    <a:pt x="75" y="12"/>
                    <a:pt x="175" y="90"/>
                    <a:pt x="196" y="221"/>
                  </a:cubicBezTo>
                  <a:cubicBezTo>
                    <a:pt x="203" y="295"/>
                    <a:pt x="203" y="295"/>
                    <a:pt x="203" y="295"/>
                  </a:cubicBezTo>
                  <a:cubicBezTo>
                    <a:pt x="206" y="317"/>
                    <a:pt x="189" y="337"/>
                    <a:pt x="167" y="339"/>
                  </a:cubicBezTo>
                  <a:cubicBezTo>
                    <a:pt x="166" y="340"/>
                    <a:pt x="164" y="340"/>
                    <a:pt x="163" y="340"/>
                  </a:cubicBezTo>
                  <a:cubicBezTo>
                    <a:pt x="142" y="340"/>
                    <a:pt x="124" y="324"/>
                    <a:pt x="122" y="303"/>
                  </a:cubicBezTo>
                  <a:cubicBezTo>
                    <a:pt x="115" y="232"/>
                    <a:pt x="115" y="232"/>
                    <a:pt x="115" y="232"/>
                  </a:cubicBezTo>
                  <a:cubicBezTo>
                    <a:pt x="100" y="137"/>
                    <a:pt x="24" y="75"/>
                    <a:pt x="21" y="73"/>
                  </a:cubicBezTo>
                  <a:cubicBezTo>
                    <a:pt x="3" y="59"/>
                    <a:pt x="0" y="34"/>
                    <a:pt x="14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 3085">
              <a:extLst>
                <a:ext uri="{FF2B5EF4-FFF2-40B4-BE49-F238E27FC236}">
                  <a16:creationId xmlns:a16="http://schemas.microsoft.com/office/drawing/2014/main" id="{58324221-5FD5-100E-D581-8238C83D8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7" y="4111625"/>
              <a:ext cx="419100" cy="441325"/>
            </a:xfrm>
            <a:custGeom>
              <a:avLst/>
              <a:gdLst>
                <a:gd name="T0" fmla="*/ 13 w 161"/>
                <a:gd name="T1" fmla="*/ 29 h 170"/>
                <a:gd name="T2" fmla="*/ 17 w 161"/>
                <a:gd name="T3" fmla="*/ 26 h 170"/>
                <a:gd name="T4" fmla="*/ 18 w 161"/>
                <a:gd name="T5" fmla="*/ 25 h 170"/>
                <a:gd name="T6" fmla="*/ 53 w 161"/>
                <a:gd name="T7" fmla="*/ 5 h 170"/>
                <a:gd name="T8" fmla="*/ 53 w 161"/>
                <a:gd name="T9" fmla="*/ 5 h 170"/>
                <a:gd name="T10" fmla="*/ 99 w 161"/>
                <a:gd name="T11" fmla="*/ 12 h 170"/>
                <a:gd name="T12" fmla="*/ 161 w 161"/>
                <a:gd name="T13" fmla="*/ 110 h 170"/>
                <a:gd name="T14" fmla="*/ 147 w 161"/>
                <a:gd name="T15" fmla="*/ 142 h 170"/>
                <a:gd name="T16" fmla="*/ 108 w 161"/>
                <a:gd name="T17" fmla="*/ 164 h 170"/>
                <a:gd name="T18" fmla="*/ 63 w 161"/>
                <a:gd name="T19" fmla="*/ 158 h 170"/>
                <a:gd name="T20" fmla="*/ 0 w 161"/>
                <a:gd name="T21" fmla="*/ 59 h 170"/>
                <a:gd name="T22" fmla="*/ 13 w 161"/>
                <a:gd name="T23" fmla="*/ 2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1" h="170">
                  <a:moveTo>
                    <a:pt x="13" y="29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64" y="0"/>
                    <a:pt x="81" y="1"/>
                    <a:pt x="99" y="12"/>
                  </a:cubicBezTo>
                  <a:cubicBezTo>
                    <a:pt x="133" y="32"/>
                    <a:pt x="161" y="76"/>
                    <a:pt x="161" y="110"/>
                  </a:cubicBezTo>
                  <a:cubicBezTo>
                    <a:pt x="161" y="125"/>
                    <a:pt x="156" y="136"/>
                    <a:pt x="147" y="142"/>
                  </a:cubicBezTo>
                  <a:cubicBezTo>
                    <a:pt x="108" y="164"/>
                    <a:pt x="108" y="164"/>
                    <a:pt x="108" y="164"/>
                  </a:cubicBezTo>
                  <a:cubicBezTo>
                    <a:pt x="97" y="170"/>
                    <a:pt x="81" y="168"/>
                    <a:pt x="63" y="158"/>
                  </a:cubicBezTo>
                  <a:cubicBezTo>
                    <a:pt x="28" y="138"/>
                    <a:pt x="0" y="94"/>
                    <a:pt x="0" y="59"/>
                  </a:cubicBezTo>
                  <a:cubicBezTo>
                    <a:pt x="0" y="45"/>
                    <a:pt x="3" y="36"/>
                    <a:pt x="13" y="29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 3086">
              <a:extLst>
                <a:ext uri="{FF2B5EF4-FFF2-40B4-BE49-F238E27FC236}">
                  <a16:creationId xmlns:a16="http://schemas.microsoft.com/office/drawing/2014/main" id="{3D1F2AA1-5802-63C6-D889-4F9D38D4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7700" y="4986338"/>
              <a:ext cx="419100" cy="441325"/>
            </a:xfrm>
            <a:custGeom>
              <a:avLst/>
              <a:gdLst>
                <a:gd name="T0" fmla="*/ 13 w 161"/>
                <a:gd name="T1" fmla="*/ 29 h 170"/>
                <a:gd name="T2" fmla="*/ 17 w 161"/>
                <a:gd name="T3" fmla="*/ 26 h 170"/>
                <a:gd name="T4" fmla="*/ 18 w 161"/>
                <a:gd name="T5" fmla="*/ 25 h 170"/>
                <a:gd name="T6" fmla="*/ 53 w 161"/>
                <a:gd name="T7" fmla="*/ 5 h 170"/>
                <a:gd name="T8" fmla="*/ 53 w 161"/>
                <a:gd name="T9" fmla="*/ 5 h 170"/>
                <a:gd name="T10" fmla="*/ 99 w 161"/>
                <a:gd name="T11" fmla="*/ 11 h 170"/>
                <a:gd name="T12" fmla="*/ 161 w 161"/>
                <a:gd name="T13" fmla="*/ 110 h 170"/>
                <a:gd name="T14" fmla="*/ 147 w 161"/>
                <a:gd name="T15" fmla="*/ 142 h 170"/>
                <a:gd name="T16" fmla="*/ 108 w 161"/>
                <a:gd name="T17" fmla="*/ 164 h 170"/>
                <a:gd name="T18" fmla="*/ 62 w 161"/>
                <a:gd name="T19" fmla="*/ 158 h 170"/>
                <a:gd name="T20" fmla="*/ 0 w 161"/>
                <a:gd name="T21" fmla="*/ 59 h 170"/>
                <a:gd name="T22" fmla="*/ 13 w 161"/>
                <a:gd name="T23" fmla="*/ 2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1" h="170">
                  <a:moveTo>
                    <a:pt x="13" y="29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64" y="0"/>
                    <a:pt x="80" y="1"/>
                    <a:pt x="99" y="11"/>
                  </a:cubicBezTo>
                  <a:cubicBezTo>
                    <a:pt x="133" y="31"/>
                    <a:pt x="161" y="76"/>
                    <a:pt x="161" y="110"/>
                  </a:cubicBezTo>
                  <a:cubicBezTo>
                    <a:pt x="161" y="130"/>
                    <a:pt x="147" y="142"/>
                    <a:pt x="147" y="142"/>
                  </a:cubicBezTo>
                  <a:cubicBezTo>
                    <a:pt x="108" y="164"/>
                    <a:pt x="108" y="164"/>
                    <a:pt x="108" y="164"/>
                  </a:cubicBezTo>
                  <a:cubicBezTo>
                    <a:pt x="96" y="170"/>
                    <a:pt x="80" y="168"/>
                    <a:pt x="62" y="158"/>
                  </a:cubicBezTo>
                  <a:cubicBezTo>
                    <a:pt x="28" y="138"/>
                    <a:pt x="0" y="93"/>
                    <a:pt x="0" y="59"/>
                  </a:cubicBezTo>
                  <a:cubicBezTo>
                    <a:pt x="0" y="45"/>
                    <a:pt x="3" y="36"/>
                    <a:pt x="13" y="29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3087">
              <a:extLst>
                <a:ext uri="{FF2B5EF4-FFF2-40B4-BE49-F238E27FC236}">
                  <a16:creationId xmlns:a16="http://schemas.microsoft.com/office/drawing/2014/main" id="{DFE0B4FC-DF02-1D85-CF21-BBAE39B93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6600" y="4157663"/>
              <a:ext cx="111125" cy="146050"/>
            </a:xfrm>
            <a:custGeom>
              <a:avLst/>
              <a:gdLst>
                <a:gd name="T0" fmla="*/ 14 w 43"/>
                <a:gd name="T1" fmla="*/ 56 h 56"/>
                <a:gd name="T2" fmla="*/ 43 w 43"/>
                <a:gd name="T3" fmla="*/ 33 h 56"/>
                <a:gd name="T4" fmla="*/ 8 w 43"/>
                <a:gd name="T5" fmla="*/ 0 h 56"/>
                <a:gd name="T6" fmla="*/ 0 w 43"/>
                <a:gd name="T7" fmla="*/ 38 h 56"/>
                <a:gd name="T8" fmla="*/ 14 w 43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56">
                  <a:moveTo>
                    <a:pt x="14" y="56"/>
                  </a:moveTo>
                  <a:cubicBezTo>
                    <a:pt x="14" y="56"/>
                    <a:pt x="11" y="33"/>
                    <a:pt x="43" y="3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14" y="56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 3088">
              <a:extLst>
                <a:ext uri="{FF2B5EF4-FFF2-40B4-BE49-F238E27FC236}">
                  <a16:creationId xmlns:a16="http://schemas.microsoft.com/office/drawing/2014/main" id="{0886CD93-4B0C-7B92-68C1-9044F8253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5032375"/>
              <a:ext cx="109538" cy="146050"/>
            </a:xfrm>
            <a:custGeom>
              <a:avLst/>
              <a:gdLst>
                <a:gd name="T0" fmla="*/ 13 w 42"/>
                <a:gd name="T1" fmla="*/ 56 h 56"/>
                <a:gd name="T2" fmla="*/ 42 w 42"/>
                <a:gd name="T3" fmla="*/ 33 h 56"/>
                <a:gd name="T4" fmla="*/ 8 w 42"/>
                <a:gd name="T5" fmla="*/ 0 h 56"/>
                <a:gd name="T6" fmla="*/ 0 w 42"/>
                <a:gd name="T7" fmla="*/ 38 h 56"/>
                <a:gd name="T8" fmla="*/ 13 w 42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6">
                  <a:moveTo>
                    <a:pt x="13" y="56"/>
                  </a:moveTo>
                  <a:cubicBezTo>
                    <a:pt x="13" y="56"/>
                    <a:pt x="11" y="33"/>
                    <a:pt x="42" y="3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13" y="56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 3089">
              <a:extLst>
                <a:ext uri="{FF2B5EF4-FFF2-40B4-BE49-F238E27FC236}">
                  <a16:creationId xmlns:a16="http://schemas.microsoft.com/office/drawing/2014/main" id="{D3051043-D456-3295-D001-382B2E2AC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4075" y="5592763"/>
              <a:ext cx="417513" cy="441325"/>
            </a:xfrm>
            <a:custGeom>
              <a:avLst/>
              <a:gdLst>
                <a:gd name="T0" fmla="*/ 13 w 161"/>
                <a:gd name="T1" fmla="*/ 29 h 170"/>
                <a:gd name="T2" fmla="*/ 17 w 161"/>
                <a:gd name="T3" fmla="*/ 26 h 170"/>
                <a:gd name="T4" fmla="*/ 18 w 161"/>
                <a:gd name="T5" fmla="*/ 26 h 170"/>
                <a:gd name="T6" fmla="*/ 53 w 161"/>
                <a:gd name="T7" fmla="*/ 6 h 170"/>
                <a:gd name="T8" fmla="*/ 53 w 161"/>
                <a:gd name="T9" fmla="*/ 6 h 170"/>
                <a:gd name="T10" fmla="*/ 99 w 161"/>
                <a:gd name="T11" fmla="*/ 12 h 170"/>
                <a:gd name="T12" fmla="*/ 161 w 161"/>
                <a:gd name="T13" fmla="*/ 111 h 170"/>
                <a:gd name="T14" fmla="*/ 147 w 161"/>
                <a:gd name="T15" fmla="*/ 142 h 170"/>
                <a:gd name="T16" fmla="*/ 108 w 161"/>
                <a:gd name="T17" fmla="*/ 165 h 170"/>
                <a:gd name="T18" fmla="*/ 62 w 161"/>
                <a:gd name="T19" fmla="*/ 158 h 170"/>
                <a:gd name="T20" fmla="*/ 0 w 161"/>
                <a:gd name="T21" fmla="*/ 60 h 170"/>
                <a:gd name="T22" fmla="*/ 13 w 161"/>
                <a:gd name="T23" fmla="*/ 2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1" h="170">
                  <a:moveTo>
                    <a:pt x="13" y="29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4" y="0"/>
                    <a:pt x="81" y="2"/>
                    <a:pt x="99" y="12"/>
                  </a:cubicBezTo>
                  <a:cubicBezTo>
                    <a:pt x="133" y="32"/>
                    <a:pt x="161" y="76"/>
                    <a:pt x="161" y="111"/>
                  </a:cubicBezTo>
                  <a:cubicBezTo>
                    <a:pt x="161" y="126"/>
                    <a:pt x="156" y="136"/>
                    <a:pt x="147" y="142"/>
                  </a:cubicBezTo>
                  <a:cubicBezTo>
                    <a:pt x="108" y="165"/>
                    <a:pt x="108" y="165"/>
                    <a:pt x="108" y="165"/>
                  </a:cubicBezTo>
                  <a:cubicBezTo>
                    <a:pt x="97" y="170"/>
                    <a:pt x="80" y="169"/>
                    <a:pt x="62" y="158"/>
                  </a:cubicBezTo>
                  <a:cubicBezTo>
                    <a:pt x="28" y="138"/>
                    <a:pt x="0" y="94"/>
                    <a:pt x="0" y="60"/>
                  </a:cubicBezTo>
                  <a:cubicBezTo>
                    <a:pt x="0" y="45"/>
                    <a:pt x="3" y="36"/>
                    <a:pt x="13" y="29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 3090">
              <a:extLst>
                <a:ext uri="{FF2B5EF4-FFF2-40B4-BE49-F238E27FC236}">
                  <a16:creationId xmlns:a16="http://schemas.microsoft.com/office/drawing/2014/main" id="{C19C824C-7D7F-980A-1471-00EB9182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787" y="4786313"/>
              <a:ext cx="419100" cy="441325"/>
            </a:xfrm>
            <a:custGeom>
              <a:avLst/>
              <a:gdLst>
                <a:gd name="T0" fmla="*/ 13 w 161"/>
                <a:gd name="T1" fmla="*/ 29 h 170"/>
                <a:gd name="T2" fmla="*/ 17 w 161"/>
                <a:gd name="T3" fmla="*/ 27 h 170"/>
                <a:gd name="T4" fmla="*/ 18 w 161"/>
                <a:gd name="T5" fmla="*/ 26 h 170"/>
                <a:gd name="T6" fmla="*/ 53 w 161"/>
                <a:gd name="T7" fmla="*/ 6 h 170"/>
                <a:gd name="T8" fmla="*/ 53 w 161"/>
                <a:gd name="T9" fmla="*/ 6 h 170"/>
                <a:gd name="T10" fmla="*/ 99 w 161"/>
                <a:gd name="T11" fmla="*/ 12 h 170"/>
                <a:gd name="T12" fmla="*/ 161 w 161"/>
                <a:gd name="T13" fmla="*/ 111 h 170"/>
                <a:gd name="T14" fmla="*/ 147 w 161"/>
                <a:gd name="T15" fmla="*/ 142 h 170"/>
                <a:gd name="T16" fmla="*/ 108 w 161"/>
                <a:gd name="T17" fmla="*/ 165 h 170"/>
                <a:gd name="T18" fmla="*/ 63 w 161"/>
                <a:gd name="T19" fmla="*/ 158 h 170"/>
                <a:gd name="T20" fmla="*/ 0 w 161"/>
                <a:gd name="T21" fmla="*/ 60 h 170"/>
                <a:gd name="T22" fmla="*/ 13 w 161"/>
                <a:gd name="T23" fmla="*/ 2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1" h="170">
                  <a:moveTo>
                    <a:pt x="13" y="29"/>
                  </a:moveTo>
                  <a:cubicBezTo>
                    <a:pt x="17" y="27"/>
                    <a:pt x="17" y="27"/>
                    <a:pt x="17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4" y="0"/>
                    <a:pt x="81" y="2"/>
                    <a:pt x="99" y="12"/>
                  </a:cubicBezTo>
                  <a:cubicBezTo>
                    <a:pt x="133" y="32"/>
                    <a:pt x="161" y="76"/>
                    <a:pt x="161" y="111"/>
                  </a:cubicBezTo>
                  <a:cubicBezTo>
                    <a:pt x="161" y="126"/>
                    <a:pt x="156" y="136"/>
                    <a:pt x="147" y="142"/>
                  </a:cubicBezTo>
                  <a:cubicBezTo>
                    <a:pt x="108" y="165"/>
                    <a:pt x="108" y="165"/>
                    <a:pt x="108" y="165"/>
                  </a:cubicBezTo>
                  <a:cubicBezTo>
                    <a:pt x="97" y="170"/>
                    <a:pt x="81" y="169"/>
                    <a:pt x="63" y="158"/>
                  </a:cubicBezTo>
                  <a:cubicBezTo>
                    <a:pt x="28" y="138"/>
                    <a:pt x="0" y="94"/>
                    <a:pt x="0" y="60"/>
                  </a:cubicBezTo>
                  <a:cubicBezTo>
                    <a:pt x="0" y="46"/>
                    <a:pt x="3" y="36"/>
                    <a:pt x="13" y="29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 3091">
              <a:extLst>
                <a:ext uri="{FF2B5EF4-FFF2-40B4-BE49-F238E27FC236}">
                  <a16:creationId xmlns:a16="http://schemas.microsoft.com/office/drawing/2014/main" id="{2EEEE19B-9309-54F2-6192-E65E2772F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200" y="5641975"/>
              <a:ext cx="111125" cy="142875"/>
            </a:xfrm>
            <a:custGeom>
              <a:avLst/>
              <a:gdLst>
                <a:gd name="T0" fmla="*/ 14 w 43"/>
                <a:gd name="T1" fmla="*/ 55 h 55"/>
                <a:gd name="T2" fmla="*/ 43 w 43"/>
                <a:gd name="T3" fmla="*/ 32 h 55"/>
                <a:gd name="T4" fmla="*/ 8 w 43"/>
                <a:gd name="T5" fmla="*/ 0 h 55"/>
                <a:gd name="T6" fmla="*/ 0 w 43"/>
                <a:gd name="T7" fmla="*/ 38 h 55"/>
                <a:gd name="T8" fmla="*/ 14 w 43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55">
                  <a:moveTo>
                    <a:pt x="14" y="55"/>
                  </a:moveTo>
                  <a:cubicBezTo>
                    <a:pt x="14" y="55"/>
                    <a:pt x="11" y="32"/>
                    <a:pt x="43" y="3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14" y="55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 3092">
              <a:extLst>
                <a:ext uri="{FF2B5EF4-FFF2-40B4-BE49-F238E27FC236}">
                  <a16:creationId xmlns:a16="http://schemas.microsoft.com/office/drawing/2014/main" id="{BA825402-F2DD-3904-75ED-2C16ACF05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5500" y="4835525"/>
              <a:ext cx="111125" cy="142875"/>
            </a:xfrm>
            <a:custGeom>
              <a:avLst/>
              <a:gdLst>
                <a:gd name="T0" fmla="*/ 14 w 43"/>
                <a:gd name="T1" fmla="*/ 55 h 55"/>
                <a:gd name="T2" fmla="*/ 43 w 43"/>
                <a:gd name="T3" fmla="*/ 32 h 55"/>
                <a:gd name="T4" fmla="*/ 8 w 43"/>
                <a:gd name="T5" fmla="*/ 0 h 55"/>
                <a:gd name="T6" fmla="*/ 0 w 43"/>
                <a:gd name="T7" fmla="*/ 38 h 55"/>
                <a:gd name="T8" fmla="*/ 14 w 43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55">
                  <a:moveTo>
                    <a:pt x="14" y="55"/>
                  </a:moveTo>
                  <a:cubicBezTo>
                    <a:pt x="14" y="55"/>
                    <a:pt x="11" y="32"/>
                    <a:pt x="43" y="3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14" y="55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 3093">
              <a:extLst>
                <a:ext uri="{FF2B5EF4-FFF2-40B4-BE49-F238E27FC236}">
                  <a16:creationId xmlns:a16="http://schemas.microsoft.com/office/drawing/2014/main" id="{A1BC43E5-CEAB-6BC6-5759-BC7CBCE07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3138488"/>
              <a:ext cx="3365501" cy="2849563"/>
            </a:xfrm>
            <a:custGeom>
              <a:avLst/>
              <a:gdLst>
                <a:gd name="T0" fmla="*/ 112 w 1296"/>
                <a:gd name="T1" fmla="*/ 260 h 1098"/>
                <a:gd name="T2" fmla="*/ 140 w 1296"/>
                <a:gd name="T3" fmla="*/ 251 h 1098"/>
                <a:gd name="T4" fmla="*/ 148 w 1296"/>
                <a:gd name="T5" fmla="*/ 279 h 1098"/>
                <a:gd name="T6" fmla="*/ 63 w 1296"/>
                <a:gd name="T7" fmla="*/ 525 h 1098"/>
                <a:gd name="T8" fmla="*/ 183 w 1296"/>
                <a:gd name="T9" fmla="*/ 629 h 1098"/>
                <a:gd name="T10" fmla="*/ 822 w 1296"/>
                <a:gd name="T11" fmla="*/ 966 h 1098"/>
                <a:gd name="T12" fmla="*/ 1055 w 1296"/>
                <a:gd name="T13" fmla="*/ 973 h 1098"/>
                <a:gd name="T14" fmla="*/ 1214 w 1296"/>
                <a:gd name="T15" fmla="*/ 880 h 1098"/>
                <a:gd name="T16" fmla="*/ 1255 w 1296"/>
                <a:gd name="T17" fmla="*/ 828 h 1098"/>
                <a:gd name="T18" fmla="*/ 1214 w 1296"/>
                <a:gd name="T19" fmla="*/ 772 h 1098"/>
                <a:gd name="T20" fmla="*/ 1182 w 1296"/>
                <a:gd name="T21" fmla="*/ 752 h 1098"/>
                <a:gd name="T22" fmla="*/ 1182 w 1296"/>
                <a:gd name="T23" fmla="*/ 832 h 1098"/>
                <a:gd name="T24" fmla="*/ 1139 w 1296"/>
                <a:gd name="T25" fmla="*/ 850 h 1098"/>
                <a:gd name="T26" fmla="*/ 1096 w 1296"/>
                <a:gd name="T27" fmla="*/ 782 h 1098"/>
                <a:gd name="T28" fmla="*/ 1128 w 1296"/>
                <a:gd name="T29" fmla="*/ 759 h 1098"/>
                <a:gd name="T30" fmla="*/ 1128 w 1296"/>
                <a:gd name="T31" fmla="*/ 719 h 1098"/>
                <a:gd name="T32" fmla="*/ 640 w 1296"/>
                <a:gd name="T33" fmla="*/ 419 h 1098"/>
                <a:gd name="T34" fmla="*/ 640 w 1296"/>
                <a:gd name="T35" fmla="*/ 495 h 1098"/>
                <a:gd name="T36" fmla="*/ 597 w 1296"/>
                <a:gd name="T37" fmla="*/ 513 h 1098"/>
                <a:gd name="T38" fmla="*/ 553 w 1296"/>
                <a:gd name="T39" fmla="*/ 445 h 1098"/>
                <a:gd name="T40" fmla="*/ 585 w 1296"/>
                <a:gd name="T41" fmla="*/ 422 h 1098"/>
                <a:gd name="T42" fmla="*/ 585 w 1296"/>
                <a:gd name="T43" fmla="*/ 386 h 1098"/>
                <a:gd name="T44" fmla="*/ 579 w 1296"/>
                <a:gd name="T45" fmla="*/ 382 h 1098"/>
                <a:gd name="T46" fmla="*/ 483 w 1296"/>
                <a:gd name="T47" fmla="*/ 238 h 1098"/>
                <a:gd name="T48" fmla="*/ 563 w 1296"/>
                <a:gd name="T49" fmla="*/ 16 h 1098"/>
                <a:gd name="T50" fmla="*/ 589 w 1296"/>
                <a:gd name="T51" fmla="*/ 4 h 1098"/>
                <a:gd name="T52" fmla="*/ 601 w 1296"/>
                <a:gd name="T53" fmla="*/ 31 h 1098"/>
                <a:gd name="T54" fmla="*/ 521 w 1296"/>
                <a:gd name="T55" fmla="*/ 251 h 1098"/>
                <a:gd name="T56" fmla="*/ 600 w 1296"/>
                <a:gd name="T57" fmla="*/ 347 h 1098"/>
                <a:gd name="T58" fmla="*/ 636 w 1296"/>
                <a:gd name="T59" fmla="*/ 369 h 1098"/>
                <a:gd name="T60" fmla="*/ 1236 w 1296"/>
                <a:gd name="T61" fmla="*/ 737 h 1098"/>
                <a:gd name="T62" fmla="*/ 1296 w 1296"/>
                <a:gd name="T63" fmla="*/ 829 h 1098"/>
                <a:gd name="T64" fmla="*/ 1235 w 1296"/>
                <a:gd name="T65" fmla="*/ 914 h 1098"/>
                <a:gd name="T66" fmla="*/ 1075 w 1296"/>
                <a:gd name="T67" fmla="*/ 1008 h 1098"/>
                <a:gd name="T68" fmla="*/ 952 w 1296"/>
                <a:gd name="T69" fmla="*/ 1036 h 1098"/>
                <a:gd name="T70" fmla="*/ 804 w 1296"/>
                <a:gd name="T71" fmla="*/ 1003 h 1098"/>
                <a:gd name="T72" fmla="*/ 777 w 1296"/>
                <a:gd name="T73" fmla="*/ 988 h 1098"/>
                <a:gd name="T74" fmla="*/ 777 w 1296"/>
                <a:gd name="T75" fmla="*/ 1066 h 1098"/>
                <a:gd name="T76" fmla="*/ 733 w 1296"/>
                <a:gd name="T77" fmla="*/ 1085 h 1098"/>
                <a:gd name="T78" fmla="*/ 690 w 1296"/>
                <a:gd name="T79" fmla="*/ 1017 h 1098"/>
                <a:gd name="T80" fmla="*/ 722 w 1296"/>
                <a:gd name="T81" fmla="*/ 994 h 1098"/>
                <a:gd name="T82" fmla="*/ 722 w 1296"/>
                <a:gd name="T83" fmla="*/ 960 h 1098"/>
                <a:gd name="T84" fmla="*/ 185 w 1296"/>
                <a:gd name="T85" fmla="*/ 676 h 1098"/>
                <a:gd name="T86" fmla="*/ 185 w 1296"/>
                <a:gd name="T87" fmla="*/ 756 h 1098"/>
                <a:gd name="T88" fmla="*/ 142 w 1296"/>
                <a:gd name="T89" fmla="*/ 774 h 1098"/>
                <a:gd name="T90" fmla="*/ 98 w 1296"/>
                <a:gd name="T91" fmla="*/ 706 h 1098"/>
                <a:gd name="T92" fmla="*/ 130 w 1296"/>
                <a:gd name="T93" fmla="*/ 683 h 1098"/>
                <a:gd name="T94" fmla="*/ 130 w 1296"/>
                <a:gd name="T95" fmla="*/ 649 h 1098"/>
                <a:gd name="T96" fmla="*/ 25 w 1296"/>
                <a:gd name="T97" fmla="*/ 540 h 1098"/>
                <a:gd name="T98" fmla="*/ 112 w 1296"/>
                <a:gd name="T99" fmla="*/ 26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96" h="1098">
                  <a:moveTo>
                    <a:pt x="112" y="260"/>
                  </a:moveTo>
                  <a:cubicBezTo>
                    <a:pt x="118" y="250"/>
                    <a:pt x="130" y="246"/>
                    <a:pt x="140" y="251"/>
                  </a:cubicBezTo>
                  <a:cubicBezTo>
                    <a:pt x="150" y="257"/>
                    <a:pt x="154" y="269"/>
                    <a:pt x="148" y="279"/>
                  </a:cubicBezTo>
                  <a:cubicBezTo>
                    <a:pt x="105" y="361"/>
                    <a:pt x="50" y="491"/>
                    <a:pt x="63" y="525"/>
                  </a:cubicBezTo>
                  <a:cubicBezTo>
                    <a:pt x="86" y="583"/>
                    <a:pt x="114" y="598"/>
                    <a:pt x="183" y="629"/>
                  </a:cubicBezTo>
                  <a:cubicBezTo>
                    <a:pt x="822" y="966"/>
                    <a:pt x="822" y="966"/>
                    <a:pt x="822" y="966"/>
                  </a:cubicBezTo>
                  <a:cubicBezTo>
                    <a:pt x="903" y="1003"/>
                    <a:pt x="991" y="1006"/>
                    <a:pt x="1055" y="973"/>
                  </a:cubicBezTo>
                  <a:cubicBezTo>
                    <a:pt x="1214" y="880"/>
                    <a:pt x="1214" y="880"/>
                    <a:pt x="1214" y="880"/>
                  </a:cubicBezTo>
                  <a:cubicBezTo>
                    <a:pt x="1232" y="868"/>
                    <a:pt x="1254" y="850"/>
                    <a:pt x="1255" y="828"/>
                  </a:cubicBezTo>
                  <a:cubicBezTo>
                    <a:pt x="1255" y="810"/>
                    <a:pt x="1240" y="790"/>
                    <a:pt x="1214" y="772"/>
                  </a:cubicBezTo>
                  <a:cubicBezTo>
                    <a:pt x="1182" y="752"/>
                    <a:pt x="1182" y="752"/>
                    <a:pt x="1182" y="752"/>
                  </a:cubicBezTo>
                  <a:cubicBezTo>
                    <a:pt x="1182" y="832"/>
                    <a:pt x="1182" y="832"/>
                    <a:pt x="1182" y="832"/>
                  </a:cubicBezTo>
                  <a:cubicBezTo>
                    <a:pt x="1182" y="856"/>
                    <a:pt x="1163" y="864"/>
                    <a:pt x="1139" y="850"/>
                  </a:cubicBezTo>
                  <a:cubicBezTo>
                    <a:pt x="1116" y="836"/>
                    <a:pt x="1096" y="806"/>
                    <a:pt x="1096" y="782"/>
                  </a:cubicBezTo>
                  <a:cubicBezTo>
                    <a:pt x="1096" y="762"/>
                    <a:pt x="1110" y="754"/>
                    <a:pt x="1128" y="759"/>
                  </a:cubicBezTo>
                  <a:cubicBezTo>
                    <a:pt x="1128" y="719"/>
                    <a:pt x="1128" y="719"/>
                    <a:pt x="1128" y="719"/>
                  </a:cubicBezTo>
                  <a:cubicBezTo>
                    <a:pt x="640" y="419"/>
                    <a:pt x="640" y="419"/>
                    <a:pt x="640" y="419"/>
                  </a:cubicBezTo>
                  <a:cubicBezTo>
                    <a:pt x="640" y="495"/>
                    <a:pt x="640" y="495"/>
                    <a:pt x="640" y="495"/>
                  </a:cubicBezTo>
                  <a:cubicBezTo>
                    <a:pt x="640" y="519"/>
                    <a:pt x="620" y="527"/>
                    <a:pt x="597" y="513"/>
                  </a:cubicBezTo>
                  <a:cubicBezTo>
                    <a:pt x="573" y="499"/>
                    <a:pt x="553" y="469"/>
                    <a:pt x="553" y="445"/>
                  </a:cubicBezTo>
                  <a:cubicBezTo>
                    <a:pt x="553" y="425"/>
                    <a:pt x="567" y="417"/>
                    <a:pt x="585" y="422"/>
                  </a:cubicBezTo>
                  <a:cubicBezTo>
                    <a:pt x="585" y="386"/>
                    <a:pt x="585" y="386"/>
                    <a:pt x="585" y="386"/>
                  </a:cubicBezTo>
                  <a:cubicBezTo>
                    <a:pt x="583" y="384"/>
                    <a:pt x="581" y="383"/>
                    <a:pt x="579" y="382"/>
                  </a:cubicBezTo>
                  <a:cubicBezTo>
                    <a:pt x="517" y="345"/>
                    <a:pt x="458" y="310"/>
                    <a:pt x="483" y="238"/>
                  </a:cubicBezTo>
                  <a:cubicBezTo>
                    <a:pt x="505" y="170"/>
                    <a:pt x="562" y="18"/>
                    <a:pt x="563" y="16"/>
                  </a:cubicBezTo>
                  <a:cubicBezTo>
                    <a:pt x="567" y="6"/>
                    <a:pt x="579" y="0"/>
                    <a:pt x="589" y="4"/>
                  </a:cubicBezTo>
                  <a:cubicBezTo>
                    <a:pt x="600" y="8"/>
                    <a:pt x="605" y="20"/>
                    <a:pt x="601" y="31"/>
                  </a:cubicBezTo>
                  <a:cubicBezTo>
                    <a:pt x="601" y="32"/>
                    <a:pt x="544" y="184"/>
                    <a:pt x="521" y="251"/>
                  </a:cubicBezTo>
                  <a:cubicBezTo>
                    <a:pt x="509" y="288"/>
                    <a:pt x="533" y="307"/>
                    <a:pt x="600" y="347"/>
                  </a:cubicBezTo>
                  <a:cubicBezTo>
                    <a:pt x="612" y="354"/>
                    <a:pt x="624" y="361"/>
                    <a:pt x="636" y="369"/>
                  </a:cubicBezTo>
                  <a:cubicBezTo>
                    <a:pt x="1236" y="737"/>
                    <a:pt x="1236" y="737"/>
                    <a:pt x="1236" y="737"/>
                  </a:cubicBezTo>
                  <a:cubicBezTo>
                    <a:pt x="1286" y="771"/>
                    <a:pt x="1296" y="806"/>
                    <a:pt x="1296" y="829"/>
                  </a:cubicBezTo>
                  <a:cubicBezTo>
                    <a:pt x="1295" y="851"/>
                    <a:pt x="1284" y="884"/>
                    <a:pt x="1235" y="914"/>
                  </a:cubicBezTo>
                  <a:cubicBezTo>
                    <a:pt x="1075" y="1008"/>
                    <a:pt x="1075" y="1008"/>
                    <a:pt x="1075" y="1008"/>
                  </a:cubicBezTo>
                  <a:cubicBezTo>
                    <a:pt x="1038" y="1027"/>
                    <a:pt x="996" y="1036"/>
                    <a:pt x="952" y="1036"/>
                  </a:cubicBezTo>
                  <a:cubicBezTo>
                    <a:pt x="903" y="1036"/>
                    <a:pt x="852" y="1025"/>
                    <a:pt x="804" y="1003"/>
                  </a:cubicBezTo>
                  <a:cubicBezTo>
                    <a:pt x="777" y="988"/>
                    <a:pt x="777" y="988"/>
                    <a:pt x="777" y="988"/>
                  </a:cubicBezTo>
                  <a:cubicBezTo>
                    <a:pt x="777" y="1066"/>
                    <a:pt x="777" y="1066"/>
                    <a:pt x="777" y="1066"/>
                  </a:cubicBezTo>
                  <a:cubicBezTo>
                    <a:pt x="777" y="1090"/>
                    <a:pt x="757" y="1098"/>
                    <a:pt x="733" y="1085"/>
                  </a:cubicBezTo>
                  <a:cubicBezTo>
                    <a:pt x="710" y="1071"/>
                    <a:pt x="690" y="1041"/>
                    <a:pt x="690" y="1017"/>
                  </a:cubicBezTo>
                  <a:cubicBezTo>
                    <a:pt x="690" y="997"/>
                    <a:pt x="704" y="988"/>
                    <a:pt x="722" y="994"/>
                  </a:cubicBezTo>
                  <a:cubicBezTo>
                    <a:pt x="722" y="960"/>
                    <a:pt x="722" y="960"/>
                    <a:pt x="722" y="960"/>
                  </a:cubicBezTo>
                  <a:cubicBezTo>
                    <a:pt x="185" y="676"/>
                    <a:pt x="185" y="676"/>
                    <a:pt x="185" y="676"/>
                  </a:cubicBezTo>
                  <a:cubicBezTo>
                    <a:pt x="185" y="756"/>
                    <a:pt x="185" y="756"/>
                    <a:pt x="185" y="756"/>
                  </a:cubicBezTo>
                  <a:cubicBezTo>
                    <a:pt x="185" y="779"/>
                    <a:pt x="165" y="788"/>
                    <a:pt x="142" y="774"/>
                  </a:cubicBezTo>
                  <a:cubicBezTo>
                    <a:pt x="118" y="760"/>
                    <a:pt x="98" y="730"/>
                    <a:pt x="98" y="706"/>
                  </a:cubicBezTo>
                  <a:cubicBezTo>
                    <a:pt x="98" y="686"/>
                    <a:pt x="112" y="677"/>
                    <a:pt x="130" y="683"/>
                  </a:cubicBezTo>
                  <a:cubicBezTo>
                    <a:pt x="130" y="649"/>
                    <a:pt x="130" y="649"/>
                    <a:pt x="130" y="649"/>
                  </a:cubicBezTo>
                  <a:cubicBezTo>
                    <a:pt x="84" y="626"/>
                    <a:pt x="49" y="601"/>
                    <a:pt x="25" y="540"/>
                  </a:cubicBezTo>
                  <a:cubicBezTo>
                    <a:pt x="0" y="476"/>
                    <a:pt x="93" y="296"/>
                    <a:pt x="112" y="26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 3094">
              <a:extLst>
                <a:ext uri="{FF2B5EF4-FFF2-40B4-BE49-F238E27FC236}">
                  <a16:creationId xmlns:a16="http://schemas.microsoft.com/office/drawing/2014/main" id="{E49289D0-E910-2F5B-5393-5342ECDBDD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6237" y="1350963"/>
              <a:ext cx="3827463" cy="2806700"/>
            </a:xfrm>
            <a:custGeom>
              <a:avLst/>
              <a:gdLst>
                <a:gd name="T0" fmla="*/ 542 w 1474"/>
                <a:gd name="T1" fmla="*/ 3 h 1082"/>
                <a:gd name="T2" fmla="*/ 535 w 1474"/>
                <a:gd name="T3" fmla="*/ 1 h 1082"/>
                <a:gd name="T4" fmla="*/ 530 w 1474"/>
                <a:gd name="T5" fmla="*/ 1 h 1082"/>
                <a:gd name="T6" fmla="*/ 523 w 1474"/>
                <a:gd name="T7" fmla="*/ 3 h 1082"/>
                <a:gd name="T8" fmla="*/ 23 w 1474"/>
                <a:gd name="T9" fmla="*/ 336 h 1082"/>
                <a:gd name="T10" fmla="*/ 217 w 1474"/>
                <a:gd name="T11" fmla="*/ 443 h 1082"/>
                <a:gd name="T12" fmla="*/ 60 w 1474"/>
                <a:gd name="T13" fmla="*/ 556 h 1082"/>
                <a:gd name="T14" fmla="*/ 249 w 1474"/>
                <a:gd name="T15" fmla="*/ 656 h 1082"/>
                <a:gd name="T16" fmla="*/ 93 w 1474"/>
                <a:gd name="T17" fmla="*/ 767 h 1082"/>
                <a:gd name="T18" fmla="*/ 281 w 1474"/>
                <a:gd name="T19" fmla="*/ 869 h 1082"/>
                <a:gd name="T20" fmla="*/ 301 w 1474"/>
                <a:gd name="T21" fmla="*/ 866 h 1082"/>
                <a:gd name="T22" fmla="*/ 421 w 1474"/>
                <a:gd name="T23" fmla="*/ 787 h 1082"/>
                <a:gd name="T24" fmla="*/ 442 w 1474"/>
                <a:gd name="T25" fmla="*/ 785 h 1082"/>
                <a:gd name="T26" fmla="*/ 556 w 1474"/>
                <a:gd name="T27" fmla="*/ 703 h 1082"/>
                <a:gd name="T28" fmla="*/ 597 w 1474"/>
                <a:gd name="T29" fmla="*/ 701 h 1082"/>
                <a:gd name="T30" fmla="*/ 720 w 1474"/>
                <a:gd name="T31" fmla="*/ 791 h 1082"/>
                <a:gd name="T32" fmla="*/ 740 w 1474"/>
                <a:gd name="T33" fmla="*/ 790 h 1082"/>
                <a:gd name="T34" fmla="*/ 895 w 1474"/>
                <a:gd name="T35" fmla="*/ 883 h 1082"/>
                <a:gd name="T36" fmla="*/ 916 w 1474"/>
                <a:gd name="T37" fmla="*/ 884 h 1082"/>
                <a:gd name="T38" fmla="*/ 1054 w 1474"/>
                <a:gd name="T39" fmla="*/ 982 h 1082"/>
                <a:gd name="T40" fmla="*/ 1074 w 1474"/>
                <a:gd name="T41" fmla="*/ 983 h 1082"/>
                <a:gd name="T42" fmla="*/ 1207 w 1474"/>
                <a:gd name="T43" fmla="*/ 1070 h 1082"/>
                <a:gd name="T44" fmla="*/ 1227 w 1474"/>
                <a:gd name="T45" fmla="*/ 1072 h 1082"/>
                <a:gd name="T46" fmla="*/ 1408 w 1474"/>
                <a:gd name="T47" fmla="*/ 1001 h 1082"/>
                <a:gd name="T48" fmla="*/ 1244 w 1474"/>
                <a:gd name="T49" fmla="*/ 881 h 1082"/>
                <a:gd name="T50" fmla="*/ 1431 w 1474"/>
                <a:gd name="T51" fmla="*/ 807 h 1082"/>
                <a:gd name="T52" fmla="*/ 1261 w 1474"/>
                <a:gd name="T53" fmla="*/ 682 h 1082"/>
                <a:gd name="T54" fmla="*/ 1450 w 1474"/>
                <a:gd name="T55" fmla="*/ 630 h 1082"/>
                <a:gd name="T56" fmla="*/ 717 w 1474"/>
                <a:gd name="T57" fmla="*/ 355 h 1082"/>
                <a:gd name="T58" fmla="*/ 716 w 1474"/>
                <a:gd name="T59" fmla="*/ 163 h 1082"/>
                <a:gd name="T60" fmla="*/ 528 w 1474"/>
                <a:gd name="T61" fmla="*/ 262 h 1082"/>
                <a:gd name="T62" fmla="*/ 515 w 1474"/>
                <a:gd name="T63" fmla="*/ 55 h 1082"/>
                <a:gd name="T64" fmla="*/ 376 w 1474"/>
                <a:gd name="T65" fmla="*/ 351 h 1082"/>
                <a:gd name="T66" fmla="*/ 268 w 1474"/>
                <a:gd name="T67" fmla="*/ 645 h 1082"/>
                <a:gd name="T68" fmla="*/ 399 w 1474"/>
                <a:gd name="T69" fmla="*/ 571 h 1082"/>
                <a:gd name="T70" fmla="*/ 397 w 1474"/>
                <a:gd name="T71" fmla="*/ 362 h 1082"/>
                <a:gd name="T72" fmla="*/ 418 w 1474"/>
                <a:gd name="T73" fmla="*/ 560 h 1082"/>
                <a:gd name="T74" fmla="*/ 717 w 1474"/>
                <a:gd name="T75" fmla="*/ 379 h 1082"/>
                <a:gd name="T76" fmla="*/ 900 w 1474"/>
                <a:gd name="T77" fmla="*/ 679 h 1082"/>
                <a:gd name="T78" fmla="*/ 904 w 1474"/>
                <a:gd name="T79" fmla="*/ 491 h 1082"/>
                <a:gd name="T80" fmla="*/ 738 w 1474"/>
                <a:gd name="T81" fmla="*/ 367 h 1082"/>
                <a:gd name="T82" fmla="*/ 905 w 1474"/>
                <a:gd name="T83" fmla="*/ 468 h 1082"/>
                <a:gd name="T84" fmla="*/ 924 w 1474"/>
                <a:gd name="T85" fmla="*/ 503 h 1082"/>
                <a:gd name="T86" fmla="*/ 1074 w 1474"/>
                <a:gd name="T87" fmla="*/ 570 h 1082"/>
                <a:gd name="T88" fmla="*/ 1083 w 1474"/>
                <a:gd name="T89" fmla="*/ 398 h 1082"/>
                <a:gd name="T90" fmla="*/ 1084 w 1474"/>
                <a:gd name="T91" fmla="*/ 787 h 1082"/>
                <a:gd name="T92" fmla="*/ 1224 w 1474"/>
                <a:gd name="T93" fmla="*/ 870 h 1082"/>
                <a:gd name="T94" fmla="*/ 1102 w 1474"/>
                <a:gd name="T95" fmla="*/ 411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74" h="1082">
                  <a:moveTo>
                    <a:pt x="1461" y="593"/>
                  </a:moveTo>
                  <a:cubicBezTo>
                    <a:pt x="544" y="4"/>
                    <a:pt x="544" y="4"/>
                    <a:pt x="544" y="4"/>
                  </a:cubicBezTo>
                  <a:cubicBezTo>
                    <a:pt x="544" y="3"/>
                    <a:pt x="543" y="3"/>
                    <a:pt x="542" y="3"/>
                  </a:cubicBezTo>
                  <a:cubicBezTo>
                    <a:pt x="541" y="2"/>
                    <a:pt x="539" y="2"/>
                    <a:pt x="538" y="1"/>
                  </a:cubicBezTo>
                  <a:cubicBezTo>
                    <a:pt x="538" y="1"/>
                    <a:pt x="538" y="1"/>
                    <a:pt x="537" y="1"/>
                  </a:cubicBezTo>
                  <a:cubicBezTo>
                    <a:pt x="537" y="1"/>
                    <a:pt x="536" y="1"/>
                    <a:pt x="535" y="1"/>
                  </a:cubicBezTo>
                  <a:cubicBezTo>
                    <a:pt x="534" y="1"/>
                    <a:pt x="533" y="0"/>
                    <a:pt x="532" y="1"/>
                  </a:cubicBezTo>
                  <a:cubicBezTo>
                    <a:pt x="531" y="1"/>
                    <a:pt x="531" y="1"/>
                    <a:pt x="530" y="1"/>
                  </a:cubicBezTo>
                  <a:cubicBezTo>
                    <a:pt x="530" y="1"/>
                    <a:pt x="530" y="1"/>
                    <a:pt x="530" y="1"/>
                  </a:cubicBezTo>
                  <a:cubicBezTo>
                    <a:pt x="529" y="1"/>
                    <a:pt x="528" y="1"/>
                    <a:pt x="527" y="2"/>
                  </a:cubicBezTo>
                  <a:cubicBezTo>
                    <a:pt x="526" y="2"/>
                    <a:pt x="525" y="2"/>
                    <a:pt x="523" y="3"/>
                  </a:cubicBezTo>
                  <a:cubicBezTo>
                    <a:pt x="523" y="3"/>
                    <a:pt x="523" y="3"/>
                    <a:pt x="523" y="3"/>
                  </a:cubicBezTo>
                  <a:cubicBezTo>
                    <a:pt x="13" y="298"/>
                    <a:pt x="13" y="298"/>
                    <a:pt x="13" y="298"/>
                  </a:cubicBezTo>
                  <a:cubicBezTo>
                    <a:pt x="3" y="303"/>
                    <a:pt x="0" y="316"/>
                    <a:pt x="6" y="325"/>
                  </a:cubicBezTo>
                  <a:cubicBezTo>
                    <a:pt x="10" y="332"/>
                    <a:pt x="16" y="336"/>
                    <a:pt x="23" y="336"/>
                  </a:cubicBezTo>
                  <a:cubicBezTo>
                    <a:pt x="27" y="336"/>
                    <a:pt x="30" y="335"/>
                    <a:pt x="34" y="333"/>
                  </a:cubicBezTo>
                  <a:cubicBezTo>
                    <a:pt x="187" y="244"/>
                    <a:pt x="187" y="244"/>
                    <a:pt x="187" y="244"/>
                  </a:cubicBezTo>
                  <a:cubicBezTo>
                    <a:pt x="217" y="443"/>
                    <a:pt x="217" y="443"/>
                    <a:pt x="217" y="443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50" y="540"/>
                    <a:pt x="48" y="547"/>
                    <a:pt x="51" y="551"/>
                  </a:cubicBezTo>
                  <a:cubicBezTo>
                    <a:pt x="53" y="555"/>
                    <a:pt x="56" y="556"/>
                    <a:pt x="60" y="556"/>
                  </a:cubicBezTo>
                  <a:cubicBezTo>
                    <a:pt x="62" y="556"/>
                    <a:pt x="63" y="556"/>
                    <a:pt x="65" y="555"/>
                  </a:cubicBezTo>
                  <a:cubicBezTo>
                    <a:pt x="220" y="465"/>
                    <a:pt x="220" y="465"/>
                    <a:pt x="220" y="465"/>
                  </a:cubicBezTo>
                  <a:cubicBezTo>
                    <a:pt x="249" y="656"/>
                    <a:pt x="249" y="656"/>
                    <a:pt x="249" y="656"/>
                  </a:cubicBezTo>
                  <a:cubicBezTo>
                    <a:pt x="88" y="748"/>
                    <a:pt x="88" y="748"/>
                    <a:pt x="88" y="748"/>
                  </a:cubicBezTo>
                  <a:cubicBezTo>
                    <a:pt x="83" y="750"/>
                    <a:pt x="81" y="757"/>
                    <a:pt x="84" y="762"/>
                  </a:cubicBezTo>
                  <a:cubicBezTo>
                    <a:pt x="86" y="765"/>
                    <a:pt x="89" y="767"/>
                    <a:pt x="93" y="767"/>
                  </a:cubicBezTo>
                  <a:cubicBezTo>
                    <a:pt x="95" y="767"/>
                    <a:pt x="96" y="766"/>
                    <a:pt x="98" y="765"/>
                  </a:cubicBezTo>
                  <a:cubicBezTo>
                    <a:pt x="252" y="678"/>
                    <a:pt x="252" y="678"/>
                    <a:pt x="252" y="678"/>
                  </a:cubicBezTo>
                  <a:cubicBezTo>
                    <a:pt x="281" y="869"/>
                    <a:pt x="281" y="869"/>
                    <a:pt x="281" y="869"/>
                  </a:cubicBezTo>
                  <a:cubicBezTo>
                    <a:pt x="281" y="874"/>
                    <a:pt x="286" y="877"/>
                    <a:pt x="291" y="877"/>
                  </a:cubicBezTo>
                  <a:cubicBezTo>
                    <a:pt x="291" y="877"/>
                    <a:pt x="292" y="877"/>
                    <a:pt x="292" y="877"/>
                  </a:cubicBezTo>
                  <a:cubicBezTo>
                    <a:pt x="298" y="876"/>
                    <a:pt x="302" y="871"/>
                    <a:pt x="301" y="866"/>
                  </a:cubicBezTo>
                  <a:cubicBezTo>
                    <a:pt x="271" y="667"/>
                    <a:pt x="271" y="667"/>
                    <a:pt x="271" y="667"/>
                  </a:cubicBezTo>
                  <a:cubicBezTo>
                    <a:pt x="401" y="593"/>
                    <a:pt x="401" y="593"/>
                    <a:pt x="401" y="593"/>
                  </a:cubicBezTo>
                  <a:cubicBezTo>
                    <a:pt x="421" y="787"/>
                    <a:pt x="421" y="787"/>
                    <a:pt x="421" y="787"/>
                  </a:cubicBezTo>
                  <a:cubicBezTo>
                    <a:pt x="422" y="792"/>
                    <a:pt x="426" y="796"/>
                    <a:pt x="431" y="796"/>
                  </a:cubicBezTo>
                  <a:cubicBezTo>
                    <a:pt x="432" y="796"/>
                    <a:pt x="432" y="796"/>
                    <a:pt x="432" y="796"/>
                  </a:cubicBezTo>
                  <a:cubicBezTo>
                    <a:pt x="438" y="796"/>
                    <a:pt x="442" y="791"/>
                    <a:pt x="442" y="785"/>
                  </a:cubicBezTo>
                  <a:cubicBezTo>
                    <a:pt x="420" y="582"/>
                    <a:pt x="420" y="582"/>
                    <a:pt x="420" y="582"/>
                  </a:cubicBezTo>
                  <a:cubicBezTo>
                    <a:pt x="544" y="511"/>
                    <a:pt x="544" y="511"/>
                    <a:pt x="544" y="511"/>
                  </a:cubicBezTo>
                  <a:cubicBezTo>
                    <a:pt x="556" y="703"/>
                    <a:pt x="556" y="703"/>
                    <a:pt x="556" y="703"/>
                  </a:cubicBezTo>
                  <a:cubicBezTo>
                    <a:pt x="557" y="714"/>
                    <a:pt x="566" y="722"/>
                    <a:pt x="576" y="722"/>
                  </a:cubicBezTo>
                  <a:cubicBezTo>
                    <a:pt x="577" y="722"/>
                    <a:pt x="577" y="722"/>
                    <a:pt x="578" y="722"/>
                  </a:cubicBezTo>
                  <a:cubicBezTo>
                    <a:pt x="589" y="722"/>
                    <a:pt x="598" y="712"/>
                    <a:pt x="597" y="701"/>
                  </a:cubicBezTo>
                  <a:cubicBezTo>
                    <a:pt x="585" y="516"/>
                    <a:pt x="585" y="516"/>
                    <a:pt x="585" y="516"/>
                  </a:cubicBezTo>
                  <a:cubicBezTo>
                    <a:pt x="718" y="595"/>
                    <a:pt x="718" y="595"/>
                    <a:pt x="718" y="595"/>
                  </a:cubicBezTo>
                  <a:cubicBezTo>
                    <a:pt x="720" y="791"/>
                    <a:pt x="720" y="791"/>
                    <a:pt x="720" y="791"/>
                  </a:cubicBezTo>
                  <a:cubicBezTo>
                    <a:pt x="720" y="796"/>
                    <a:pt x="724" y="801"/>
                    <a:pt x="730" y="801"/>
                  </a:cubicBezTo>
                  <a:cubicBezTo>
                    <a:pt x="730" y="801"/>
                    <a:pt x="730" y="801"/>
                    <a:pt x="730" y="801"/>
                  </a:cubicBezTo>
                  <a:cubicBezTo>
                    <a:pt x="735" y="801"/>
                    <a:pt x="740" y="796"/>
                    <a:pt x="740" y="790"/>
                  </a:cubicBezTo>
                  <a:cubicBezTo>
                    <a:pt x="739" y="607"/>
                    <a:pt x="739" y="607"/>
                    <a:pt x="739" y="607"/>
                  </a:cubicBezTo>
                  <a:cubicBezTo>
                    <a:pt x="899" y="702"/>
                    <a:pt x="899" y="702"/>
                    <a:pt x="899" y="702"/>
                  </a:cubicBezTo>
                  <a:cubicBezTo>
                    <a:pt x="895" y="883"/>
                    <a:pt x="895" y="883"/>
                    <a:pt x="895" y="883"/>
                  </a:cubicBezTo>
                  <a:cubicBezTo>
                    <a:pt x="895" y="889"/>
                    <a:pt x="900" y="894"/>
                    <a:pt x="905" y="894"/>
                  </a:cubicBezTo>
                  <a:cubicBezTo>
                    <a:pt x="905" y="894"/>
                    <a:pt x="905" y="894"/>
                    <a:pt x="906" y="894"/>
                  </a:cubicBezTo>
                  <a:cubicBezTo>
                    <a:pt x="911" y="894"/>
                    <a:pt x="916" y="889"/>
                    <a:pt x="916" y="884"/>
                  </a:cubicBezTo>
                  <a:cubicBezTo>
                    <a:pt x="919" y="714"/>
                    <a:pt x="919" y="714"/>
                    <a:pt x="919" y="714"/>
                  </a:cubicBezTo>
                  <a:cubicBezTo>
                    <a:pt x="1063" y="798"/>
                    <a:pt x="1063" y="798"/>
                    <a:pt x="1063" y="798"/>
                  </a:cubicBezTo>
                  <a:cubicBezTo>
                    <a:pt x="1054" y="982"/>
                    <a:pt x="1054" y="982"/>
                    <a:pt x="1054" y="982"/>
                  </a:cubicBezTo>
                  <a:cubicBezTo>
                    <a:pt x="1054" y="987"/>
                    <a:pt x="1058" y="992"/>
                    <a:pt x="1063" y="993"/>
                  </a:cubicBezTo>
                  <a:cubicBezTo>
                    <a:pt x="1064" y="993"/>
                    <a:pt x="1064" y="993"/>
                    <a:pt x="1064" y="993"/>
                  </a:cubicBezTo>
                  <a:cubicBezTo>
                    <a:pt x="1069" y="993"/>
                    <a:pt x="1074" y="988"/>
                    <a:pt x="1074" y="983"/>
                  </a:cubicBezTo>
                  <a:cubicBezTo>
                    <a:pt x="1083" y="810"/>
                    <a:pt x="1083" y="810"/>
                    <a:pt x="1083" y="810"/>
                  </a:cubicBezTo>
                  <a:cubicBezTo>
                    <a:pt x="1222" y="892"/>
                    <a:pt x="1222" y="892"/>
                    <a:pt x="1222" y="892"/>
                  </a:cubicBezTo>
                  <a:cubicBezTo>
                    <a:pt x="1207" y="1070"/>
                    <a:pt x="1207" y="1070"/>
                    <a:pt x="1207" y="1070"/>
                  </a:cubicBezTo>
                  <a:cubicBezTo>
                    <a:pt x="1206" y="1076"/>
                    <a:pt x="1210" y="1081"/>
                    <a:pt x="1216" y="1082"/>
                  </a:cubicBezTo>
                  <a:cubicBezTo>
                    <a:pt x="1216" y="1082"/>
                    <a:pt x="1217" y="1082"/>
                    <a:pt x="1217" y="1082"/>
                  </a:cubicBezTo>
                  <a:cubicBezTo>
                    <a:pt x="1222" y="1082"/>
                    <a:pt x="1227" y="1078"/>
                    <a:pt x="1227" y="1072"/>
                  </a:cubicBezTo>
                  <a:cubicBezTo>
                    <a:pt x="1242" y="904"/>
                    <a:pt x="1242" y="904"/>
                    <a:pt x="1242" y="904"/>
                  </a:cubicBezTo>
                  <a:cubicBezTo>
                    <a:pt x="1403" y="999"/>
                    <a:pt x="1403" y="999"/>
                    <a:pt x="1403" y="999"/>
                  </a:cubicBezTo>
                  <a:cubicBezTo>
                    <a:pt x="1405" y="1000"/>
                    <a:pt x="1407" y="1001"/>
                    <a:pt x="1408" y="1001"/>
                  </a:cubicBezTo>
                  <a:cubicBezTo>
                    <a:pt x="1412" y="1001"/>
                    <a:pt x="1415" y="999"/>
                    <a:pt x="1417" y="996"/>
                  </a:cubicBezTo>
                  <a:cubicBezTo>
                    <a:pt x="1420" y="991"/>
                    <a:pt x="1418" y="985"/>
                    <a:pt x="1414" y="982"/>
                  </a:cubicBezTo>
                  <a:cubicBezTo>
                    <a:pt x="1244" y="881"/>
                    <a:pt x="1244" y="881"/>
                    <a:pt x="1244" y="881"/>
                  </a:cubicBezTo>
                  <a:cubicBezTo>
                    <a:pt x="1259" y="705"/>
                    <a:pt x="1259" y="705"/>
                    <a:pt x="1259" y="705"/>
                  </a:cubicBezTo>
                  <a:cubicBezTo>
                    <a:pt x="1426" y="806"/>
                    <a:pt x="1426" y="806"/>
                    <a:pt x="1426" y="806"/>
                  </a:cubicBezTo>
                  <a:cubicBezTo>
                    <a:pt x="1428" y="807"/>
                    <a:pt x="1430" y="807"/>
                    <a:pt x="1431" y="807"/>
                  </a:cubicBezTo>
                  <a:cubicBezTo>
                    <a:pt x="1435" y="807"/>
                    <a:pt x="1438" y="805"/>
                    <a:pt x="1440" y="802"/>
                  </a:cubicBezTo>
                  <a:cubicBezTo>
                    <a:pt x="1443" y="797"/>
                    <a:pt x="1441" y="791"/>
                    <a:pt x="1437" y="788"/>
                  </a:cubicBezTo>
                  <a:cubicBezTo>
                    <a:pt x="1261" y="682"/>
                    <a:pt x="1261" y="682"/>
                    <a:pt x="1261" y="682"/>
                  </a:cubicBezTo>
                  <a:cubicBezTo>
                    <a:pt x="1275" y="521"/>
                    <a:pt x="1275" y="521"/>
                    <a:pt x="1275" y="521"/>
                  </a:cubicBezTo>
                  <a:cubicBezTo>
                    <a:pt x="1439" y="627"/>
                    <a:pt x="1439" y="627"/>
                    <a:pt x="1439" y="627"/>
                  </a:cubicBezTo>
                  <a:cubicBezTo>
                    <a:pt x="1443" y="629"/>
                    <a:pt x="1447" y="630"/>
                    <a:pt x="1450" y="630"/>
                  </a:cubicBezTo>
                  <a:cubicBezTo>
                    <a:pt x="1457" y="630"/>
                    <a:pt x="1464" y="627"/>
                    <a:pt x="1468" y="621"/>
                  </a:cubicBezTo>
                  <a:cubicBezTo>
                    <a:pt x="1474" y="611"/>
                    <a:pt x="1471" y="599"/>
                    <a:pt x="1461" y="593"/>
                  </a:cubicBezTo>
                  <a:close/>
                  <a:moveTo>
                    <a:pt x="717" y="355"/>
                  </a:moveTo>
                  <a:cubicBezTo>
                    <a:pt x="569" y="266"/>
                    <a:pt x="569" y="266"/>
                    <a:pt x="569" y="266"/>
                  </a:cubicBezTo>
                  <a:cubicBezTo>
                    <a:pt x="556" y="60"/>
                    <a:pt x="556" y="60"/>
                    <a:pt x="556" y="60"/>
                  </a:cubicBezTo>
                  <a:cubicBezTo>
                    <a:pt x="716" y="163"/>
                    <a:pt x="716" y="163"/>
                    <a:pt x="716" y="163"/>
                  </a:cubicBezTo>
                  <a:lnTo>
                    <a:pt x="717" y="355"/>
                  </a:lnTo>
                  <a:close/>
                  <a:moveTo>
                    <a:pt x="515" y="55"/>
                  </a:moveTo>
                  <a:cubicBezTo>
                    <a:pt x="528" y="262"/>
                    <a:pt x="528" y="262"/>
                    <a:pt x="528" y="262"/>
                  </a:cubicBezTo>
                  <a:cubicBezTo>
                    <a:pt x="395" y="339"/>
                    <a:pt x="395" y="339"/>
                    <a:pt x="395" y="339"/>
                  </a:cubicBezTo>
                  <a:cubicBezTo>
                    <a:pt x="374" y="136"/>
                    <a:pt x="374" y="136"/>
                    <a:pt x="374" y="136"/>
                  </a:cubicBezTo>
                  <a:lnTo>
                    <a:pt x="515" y="55"/>
                  </a:lnTo>
                  <a:close/>
                  <a:moveTo>
                    <a:pt x="206" y="233"/>
                  </a:moveTo>
                  <a:cubicBezTo>
                    <a:pt x="354" y="148"/>
                    <a:pt x="354" y="148"/>
                    <a:pt x="354" y="148"/>
                  </a:cubicBezTo>
                  <a:cubicBezTo>
                    <a:pt x="376" y="351"/>
                    <a:pt x="376" y="351"/>
                    <a:pt x="376" y="351"/>
                  </a:cubicBezTo>
                  <a:cubicBezTo>
                    <a:pt x="236" y="432"/>
                    <a:pt x="236" y="432"/>
                    <a:pt x="236" y="432"/>
                  </a:cubicBezTo>
                  <a:lnTo>
                    <a:pt x="206" y="233"/>
                  </a:lnTo>
                  <a:close/>
                  <a:moveTo>
                    <a:pt x="268" y="645"/>
                  </a:moveTo>
                  <a:cubicBezTo>
                    <a:pt x="239" y="454"/>
                    <a:pt x="239" y="454"/>
                    <a:pt x="239" y="454"/>
                  </a:cubicBezTo>
                  <a:cubicBezTo>
                    <a:pt x="378" y="373"/>
                    <a:pt x="378" y="373"/>
                    <a:pt x="378" y="373"/>
                  </a:cubicBezTo>
                  <a:cubicBezTo>
                    <a:pt x="399" y="571"/>
                    <a:pt x="399" y="571"/>
                    <a:pt x="399" y="571"/>
                  </a:cubicBezTo>
                  <a:lnTo>
                    <a:pt x="268" y="645"/>
                  </a:lnTo>
                  <a:close/>
                  <a:moveTo>
                    <a:pt x="418" y="560"/>
                  </a:moveTo>
                  <a:cubicBezTo>
                    <a:pt x="397" y="362"/>
                    <a:pt x="397" y="362"/>
                    <a:pt x="397" y="362"/>
                  </a:cubicBezTo>
                  <a:cubicBezTo>
                    <a:pt x="529" y="285"/>
                    <a:pt x="529" y="285"/>
                    <a:pt x="529" y="285"/>
                  </a:cubicBezTo>
                  <a:cubicBezTo>
                    <a:pt x="542" y="489"/>
                    <a:pt x="542" y="489"/>
                    <a:pt x="542" y="489"/>
                  </a:cubicBezTo>
                  <a:lnTo>
                    <a:pt x="418" y="560"/>
                  </a:lnTo>
                  <a:close/>
                  <a:moveTo>
                    <a:pt x="584" y="492"/>
                  </a:moveTo>
                  <a:cubicBezTo>
                    <a:pt x="571" y="291"/>
                    <a:pt x="571" y="291"/>
                    <a:pt x="571" y="291"/>
                  </a:cubicBezTo>
                  <a:cubicBezTo>
                    <a:pt x="717" y="379"/>
                    <a:pt x="717" y="379"/>
                    <a:pt x="717" y="379"/>
                  </a:cubicBezTo>
                  <a:cubicBezTo>
                    <a:pt x="718" y="571"/>
                    <a:pt x="718" y="571"/>
                    <a:pt x="718" y="571"/>
                  </a:cubicBezTo>
                  <a:lnTo>
                    <a:pt x="584" y="492"/>
                  </a:lnTo>
                  <a:close/>
                  <a:moveTo>
                    <a:pt x="900" y="679"/>
                  </a:moveTo>
                  <a:cubicBezTo>
                    <a:pt x="739" y="584"/>
                    <a:pt x="739" y="584"/>
                    <a:pt x="739" y="584"/>
                  </a:cubicBezTo>
                  <a:cubicBezTo>
                    <a:pt x="738" y="391"/>
                    <a:pt x="738" y="391"/>
                    <a:pt x="738" y="391"/>
                  </a:cubicBezTo>
                  <a:cubicBezTo>
                    <a:pt x="904" y="491"/>
                    <a:pt x="904" y="491"/>
                    <a:pt x="904" y="491"/>
                  </a:cubicBezTo>
                  <a:lnTo>
                    <a:pt x="900" y="679"/>
                  </a:lnTo>
                  <a:close/>
                  <a:moveTo>
                    <a:pt x="905" y="468"/>
                  </a:moveTo>
                  <a:cubicBezTo>
                    <a:pt x="738" y="367"/>
                    <a:pt x="738" y="367"/>
                    <a:pt x="738" y="367"/>
                  </a:cubicBezTo>
                  <a:cubicBezTo>
                    <a:pt x="736" y="176"/>
                    <a:pt x="736" y="176"/>
                    <a:pt x="736" y="176"/>
                  </a:cubicBezTo>
                  <a:cubicBezTo>
                    <a:pt x="909" y="286"/>
                    <a:pt x="909" y="286"/>
                    <a:pt x="909" y="286"/>
                  </a:cubicBezTo>
                  <a:lnTo>
                    <a:pt x="905" y="468"/>
                  </a:lnTo>
                  <a:close/>
                  <a:moveTo>
                    <a:pt x="1064" y="775"/>
                  </a:moveTo>
                  <a:cubicBezTo>
                    <a:pt x="920" y="690"/>
                    <a:pt x="920" y="690"/>
                    <a:pt x="920" y="690"/>
                  </a:cubicBezTo>
                  <a:cubicBezTo>
                    <a:pt x="924" y="503"/>
                    <a:pt x="924" y="503"/>
                    <a:pt x="924" y="503"/>
                  </a:cubicBezTo>
                  <a:cubicBezTo>
                    <a:pt x="1073" y="593"/>
                    <a:pt x="1073" y="593"/>
                    <a:pt x="1073" y="593"/>
                  </a:cubicBezTo>
                  <a:lnTo>
                    <a:pt x="1064" y="775"/>
                  </a:lnTo>
                  <a:close/>
                  <a:moveTo>
                    <a:pt x="1074" y="570"/>
                  </a:moveTo>
                  <a:cubicBezTo>
                    <a:pt x="925" y="480"/>
                    <a:pt x="925" y="480"/>
                    <a:pt x="925" y="480"/>
                  </a:cubicBezTo>
                  <a:cubicBezTo>
                    <a:pt x="929" y="299"/>
                    <a:pt x="929" y="299"/>
                    <a:pt x="929" y="299"/>
                  </a:cubicBezTo>
                  <a:cubicBezTo>
                    <a:pt x="1083" y="398"/>
                    <a:pt x="1083" y="398"/>
                    <a:pt x="1083" y="398"/>
                  </a:cubicBezTo>
                  <a:lnTo>
                    <a:pt x="1074" y="570"/>
                  </a:lnTo>
                  <a:close/>
                  <a:moveTo>
                    <a:pt x="1224" y="870"/>
                  </a:moveTo>
                  <a:cubicBezTo>
                    <a:pt x="1084" y="787"/>
                    <a:pt x="1084" y="787"/>
                    <a:pt x="1084" y="787"/>
                  </a:cubicBezTo>
                  <a:cubicBezTo>
                    <a:pt x="1093" y="605"/>
                    <a:pt x="1093" y="605"/>
                    <a:pt x="1093" y="605"/>
                  </a:cubicBezTo>
                  <a:cubicBezTo>
                    <a:pt x="1240" y="693"/>
                    <a:pt x="1240" y="693"/>
                    <a:pt x="1240" y="693"/>
                  </a:cubicBezTo>
                  <a:lnTo>
                    <a:pt x="1224" y="870"/>
                  </a:lnTo>
                  <a:close/>
                  <a:moveTo>
                    <a:pt x="1242" y="671"/>
                  </a:moveTo>
                  <a:cubicBezTo>
                    <a:pt x="1094" y="582"/>
                    <a:pt x="1094" y="582"/>
                    <a:pt x="1094" y="582"/>
                  </a:cubicBezTo>
                  <a:cubicBezTo>
                    <a:pt x="1102" y="411"/>
                    <a:pt x="1102" y="411"/>
                    <a:pt x="1102" y="411"/>
                  </a:cubicBezTo>
                  <a:cubicBezTo>
                    <a:pt x="1256" y="509"/>
                    <a:pt x="1256" y="509"/>
                    <a:pt x="1256" y="509"/>
                  </a:cubicBezTo>
                  <a:lnTo>
                    <a:pt x="1242" y="671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sp>
          <p:nvSpPr>
            <p:cNvPr id="19" name="Freeform 3095">
              <a:extLst>
                <a:ext uri="{FF2B5EF4-FFF2-40B4-BE49-F238E27FC236}">
                  <a16:creationId xmlns:a16="http://schemas.microsoft.com/office/drawing/2014/main" id="{A01DED5C-4A4C-1A66-6292-37F630A6F9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1350" y="3121025"/>
              <a:ext cx="3414713" cy="1758950"/>
            </a:xfrm>
            <a:custGeom>
              <a:avLst/>
              <a:gdLst>
                <a:gd name="T0" fmla="*/ 485 w 1315"/>
                <a:gd name="T1" fmla="*/ 2 h 678"/>
                <a:gd name="T2" fmla="*/ 478 w 1315"/>
                <a:gd name="T3" fmla="*/ 0 h 678"/>
                <a:gd name="T4" fmla="*/ 471 w 1315"/>
                <a:gd name="T5" fmla="*/ 0 h 678"/>
                <a:gd name="T6" fmla="*/ 464 w 1315"/>
                <a:gd name="T7" fmla="*/ 2 h 678"/>
                <a:gd name="T8" fmla="*/ 6 w 1315"/>
                <a:gd name="T9" fmla="*/ 291 h 678"/>
                <a:gd name="T10" fmla="*/ 34 w 1315"/>
                <a:gd name="T11" fmla="*/ 298 h 678"/>
                <a:gd name="T12" fmla="*/ 304 w 1315"/>
                <a:gd name="T13" fmla="*/ 284 h 678"/>
                <a:gd name="T14" fmla="*/ 167 w 1315"/>
                <a:gd name="T15" fmla="*/ 374 h 678"/>
                <a:gd name="T16" fmla="*/ 181 w 1315"/>
                <a:gd name="T17" fmla="*/ 378 h 678"/>
                <a:gd name="T18" fmla="*/ 474 w 1315"/>
                <a:gd name="T19" fmla="*/ 382 h 678"/>
                <a:gd name="T20" fmla="*/ 338 w 1315"/>
                <a:gd name="T21" fmla="*/ 473 h 678"/>
                <a:gd name="T22" fmla="*/ 352 w 1315"/>
                <a:gd name="T23" fmla="*/ 476 h 678"/>
                <a:gd name="T24" fmla="*/ 636 w 1315"/>
                <a:gd name="T25" fmla="*/ 476 h 678"/>
                <a:gd name="T26" fmla="*/ 500 w 1315"/>
                <a:gd name="T27" fmla="*/ 566 h 678"/>
                <a:gd name="T28" fmla="*/ 514 w 1315"/>
                <a:gd name="T29" fmla="*/ 570 h 678"/>
                <a:gd name="T30" fmla="*/ 791 w 1315"/>
                <a:gd name="T31" fmla="*/ 565 h 678"/>
                <a:gd name="T32" fmla="*/ 655 w 1315"/>
                <a:gd name="T33" fmla="*/ 656 h 678"/>
                <a:gd name="T34" fmla="*/ 669 w 1315"/>
                <a:gd name="T35" fmla="*/ 660 h 678"/>
                <a:gd name="T36" fmla="*/ 984 w 1315"/>
                <a:gd name="T37" fmla="*/ 676 h 678"/>
                <a:gd name="T38" fmla="*/ 1005 w 1315"/>
                <a:gd name="T39" fmla="*/ 671 h 678"/>
                <a:gd name="T40" fmla="*/ 842 w 1315"/>
                <a:gd name="T41" fmla="*/ 559 h 678"/>
                <a:gd name="T42" fmla="*/ 1137 w 1315"/>
                <a:gd name="T43" fmla="*/ 588 h 678"/>
                <a:gd name="T44" fmla="*/ 1158 w 1315"/>
                <a:gd name="T45" fmla="*/ 583 h 678"/>
                <a:gd name="T46" fmla="*/ 995 w 1315"/>
                <a:gd name="T47" fmla="*/ 471 h 678"/>
                <a:gd name="T48" fmla="*/ 1281 w 1315"/>
                <a:gd name="T49" fmla="*/ 508 h 678"/>
                <a:gd name="T50" fmla="*/ 1309 w 1315"/>
                <a:gd name="T51" fmla="*/ 500 h 678"/>
                <a:gd name="T52" fmla="*/ 766 w 1315"/>
                <a:gd name="T53" fmla="*/ 211 h 678"/>
                <a:gd name="T54" fmla="*/ 508 w 1315"/>
                <a:gd name="T55" fmla="*/ 190 h 678"/>
                <a:gd name="T56" fmla="*/ 766 w 1315"/>
                <a:gd name="T57" fmla="*/ 211 h 678"/>
                <a:gd name="T58" fmla="*/ 931 w 1315"/>
                <a:gd name="T59" fmla="*/ 306 h 678"/>
                <a:gd name="T60" fmla="*/ 677 w 1315"/>
                <a:gd name="T61" fmla="*/ 287 h 678"/>
                <a:gd name="T62" fmla="*/ 475 w 1315"/>
                <a:gd name="T63" fmla="*/ 44 h 678"/>
                <a:gd name="T64" fmla="*/ 488 w 1315"/>
                <a:gd name="T65" fmla="*/ 178 h 678"/>
                <a:gd name="T66" fmla="*/ 475 w 1315"/>
                <a:gd name="T67" fmla="*/ 44 h 678"/>
                <a:gd name="T68" fmla="*/ 334 w 1315"/>
                <a:gd name="T69" fmla="*/ 125 h 678"/>
                <a:gd name="T70" fmla="*/ 335 w 1315"/>
                <a:gd name="T71" fmla="*/ 266 h 678"/>
                <a:gd name="T72" fmla="*/ 355 w 1315"/>
                <a:gd name="T73" fmla="*/ 278 h 678"/>
                <a:gd name="T74" fmla="*/ 626 w 1315"/>
                <a:gd name="T75" fmla="*/ 293 h 678"/>
                <a:gd name="T76" fmla="*/ 355 w 1315"/>
                <a:gd name="T77" fmla="*/ 278 h 678"/>
                <a:gd name="T78" fmla="*/ 646 w 1315"/>
                <a:gd name="T79" fmla="*/ 305 h 678"/>
                <a:gd name="T80" fmla="*/ 667 w 1315"/>
                <a:gd name="T81" fmla="*/ 458 h 678"/>
                <a:gd name="T82" fmla="*/ 822 w 1315"/>
                <a:gd name="T83" fmla="*/ 548 h 678"/>
                <a:gd name="T84" fmla="*/ 810 w 1315"/>
                <a:gd name="T85" fmla="*/ 399 h 678"/>
                <a:gd name="T86" fmla="*/ 822 w 1315"/>
                <a:gd name="T87" fmla="*/ 548 h 678"/>
                <a:gd name="T88" fmla="*/ 841 w 1315"/>
                <a:gd name="T89" fmla="*/ 382 h 678"/>
                <a:gd name="T90" fmla="*/ 1085 w 1315"/>
                <a:gd name="T91" fmla="*/ 395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15" h="678">
                  <a:moveTo>
                    <a:pt x="1302" y="472"/>
                  </a:moveTo>
                  <a:cubicBezTo>
                    <a:pt x="485" y="2"/>
                    <a:pt x="485" y="2"/>
                    <a:pt x="485" y="2"/>
                  </a:cubicBezTo>
                  <a:cubicBezTo>
                    <a:pt x="484" y="2"/>
                    <a:pt x="483" y="2"/>
                    <a:pt x="482" y="2"/>
                  </a:cubicBezTo>
                  <a:cubicBezTo>
                    <a:pt x="481" y="1"/>
                    <a:pt x="480" y="1"/>
                    <a:pt x="478" y="0"/>
                  </a:cubicBezTo>
                  <a:cubicBezTo>
                    <a:pt x="477" y="0"/>
                    <a:pt x="476" y="0"/>
                    <a:pt x="474" y="0"/>
                  </a:cubicBezTo>
                  <a:cubicBezTo>
                    <a:pt x="473" y="0"/>
                    <a:pt x="472" y="0"/>
                    <a:pt x="471" y="0"/>
                  </a:cubicBezTo>
                  <a:cubicBezTo>
                    <a:pt x="469" y="1"/>
                    <a:pt x="468" y="1"/>
                    <a:pt x="467" y="2"/>
                  </a:cubicBezTo>
                  <a:cubicBezTo>
                    <a:pt x="466" y="2"/>
                    <a:pt x="465" y="2"/>
                    <a:pt x="464" y="2"/>
                  </a:cubicBezTo>
                  <a:cubicBezTo>
                    <a:pt x="13" y="263"/>
                    <a:pt x="13" y="263"/>
                    <a:pt x="13" y="263"/>
                  </a:cubicBezTo>
                  <a:cubicBezTo>
                    <a:pt x="3" y="268"/>
                    <a:pt x="0" y="281"/>
                    <a:pt x="6" y="291"/>
                  </a:cubicBezTo>
                  <a:cubicBezTo>
                    <a:pt x="9" y="297"/>
                    <a:pt x="16" y="301"/>
                    <a:pt x="23" y="301"/>
                  </a:cubicBezTo>
                  <a:cubicBezTo>
                    <a:pt x="27" y="301"/>
                    <a:pt x="30" y="300"/>
                    <a:pt x="34" y="298"/>
                  </a:cubicBezTo>
                  <a:cubicBezTo>
                    <a:pt x="181" y="213"/>
                    <a:pt x="181" y="213"/>
                    <a:pt x="181" y="213"/>
                  </a:cubicBezTo>
                  <a:cubicBezTo>
                    <a:pt x="304" y="284"/>
                    <a:pt x="304" y="284"/>
                    <a:pt x="304" y="284"/>
                  </a:cubicBezTo>
                  <a:cubicBezTo>
                    <a:pt x="171" y="360"/>
                    <a:pt x="171" y="360"/>
                    <a:pt x="171" y="360"/>
                  </a:cubicBezTo>
                  <a:cubicBezTo>
                    <a:pt x="166" y="363"/>
                    <a:pt x="165" y="369"/>
                    <a:pt x="167" y="374"/>
                  </a:cubicBezTo>
                  <a:cubicBezTo>
                    <a:pt x="169" y="378"/>
                    <a:pt x="173" y="379"/>
                    <a:pt x="176" y="379"/>
                  </a:cubicBezTo>
                  <a:cubicBezTo>
                    <a:pt x="178" y="379"/>
                    <a:pt x="180" y="379"/>
                    <a:pt x="181" y="378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474" y="382"/>
                    <a:pt x="474" y="382"/>
                    <a:pt x="474" y="382"/>
                  </a:cubicBezTo>
                  <a:cubicBezTo>
                    <a:pt x="342" y="459"/>
                    <a:pt x="342" y="459"/>
                    <a:pt x="342" y="459"/>
                  </a:cubicBezTo>
                  <a:cubicBezTo>
                    <a:pt x="337" y="462"/>
                    <a:pt x="335" y="468"/>
                    <a:pt x="338" y="473"/>
                  </a:cubicBezTo>
                  <a:cubicBezTo>
                    <a:pt x="340" y="476"/>
                    <a:pt x="344" y="478"/>
                    <a:pt x="347" y="478"/>
                  </a:cubicBezTo>
                  <a:cubicBezTo>
                    <a:pt x="349" y="478"/>
                    <a:pt x="351" y="477"/>
                    <a:pt x="352" y="476"/>
                  </a:cubicBezTo>
                  <a:cubicBezTo>
                    <a:pt x="494" y="394"/>
                    <a:pt x="494" y="394"/>
                    <a:pt x="494" y="394"/>
                  </a:cubicBezTo>
                  <a:cubicBezTo>
                    <a:pt x="636" y="476"/>
                    <a:pt x="636" y="476"/>
                    <a:pt x="636" y="476"/>
                  </a:cubicBezTo>
                  <a:cubicBezTo>
                    <a:pt x="504" y="552"/>
                    <a:pt x="504" y="552"/>
                    <a:pt x="504" y="552"/>
                  </a:cubicBezTo>
                  <a:cubicBezTo>
                    <a:pt x="499" y="555"/>
                    <a:pt x="497" y="561"/>
                    <a:pt x="500" y="566"/>
                  </a:cubicBezTo>
                  <a:cubicBezTo>
                    <a:pt x="502" y="569"/>
                    <a:pt x="505" y="571"/>
                    <a:pt x="509" y="571"/>
                  </a:cubicBezTo>
                  <a:cubicBezTo>
                    <a:pt x="510" y="571"/>
                    <a:pt x="512" y="570"/>
                    <a:pt x="514" y="570"/>
                  </a:cubicBezTo>
                  <a:cubicBezTo>
                    <a:pt x="657" y="487"/>
                    <a:pt x="657" y="487"/>
                    <a:pt x="657" y="487"/>
                  </a:cubicBezTo>
                  <a:cubicBezTo>
                    <a:pt x="791" y="565"/>
                    <a:pt x="791" y="565"/>
                    <a:pt x="791" y="565"/>
                  </a:cubicBezTo>
                  <a:cubicBezTo>
                    <a:pt x="659" y="642"/>
                    <a:pt x="659" y="642"/>
                    <a:pt x="659" y="642"/>
                  </a:cubicBezTo>
                  <a:cubicBezTo>
                    <a:pt x="654" y="645"/>
                    <a:pt x="652" y="651"/>
                    <a:pt x="655" y="656"/>
                  </a:cubicBezTo>
                  <a:cubicBezTo>
                    <a:pt x="657" y="660"/>
                    <a:pt x="660" y="661"/>
                    <a:pt x="664" y="661"/>
                  </a:cubicBezTo>
                  <a:cubicBezTo>
                    <a:pt x="665" y="661"/>
                    <a:pt x="667" y="661"/>
                    <a:pt x="669" y="660"/>
                  </a:cubicBezTo>
                  <a:cubicBezTo>
                    <a:pt x="812" y="577"/>
                    <a:pt x="812" y="577"/>
                    <a:pt x="812" y="577"/>
                  </a:cubicBezTo>
                  <a:cubicBezTo>
                    <a:pt x="984" y="676"/>
                    <a:pt x="984" y="676"/>
                    <a:pt x="984" y="676"/>
                  </a:cubicBezTo>
                  <a:cubicBezTo>
                    <a:pt x="986" y="678"/>
                    <a:pt x="989" y="678"/>
                    <a:pt x="992" y="678"/>
                  </a:cubicBezTo>
                  <a:cubicBezTo>
                    <a:pt x="997" y="678"/>
                    <a:pt x="1002" y="676"/>
                    <a:pt x="1005" y="671"/>
                  </a:cubicBezTo>
                  <a:cubicBezTo>
                    <a:pt x="1009" y="663"/>
                    <a:pt x="1007" y="654"/>
                    <a:pt x="999" y="650"/>
                  </a:cubicBezTo>
                  <a:cubicBezTo>
                    <a:pt x="842" y="559"/>
                    <a:pt x="842" y="559"/>
                    <a:pt x="842" y="559"/>
                  </a:cubicBezTo>
                  <a:cubicBezTo>
                    <a:pt x="964" y="488"/>
                    <a:pt x="964" y="488"/>
                    <a:pt x="964" y="488"/>
                  </a:cubicBezTo>
                  <a:cubicBezTo>
                    <a:pt x="1137" y="588"/>
                    <a:pt x="1137" y="588"/>
                    <a:pt x="1137" y="588"/>
                  </a:cubicBezTo>
                  <a:cubicBezTo>
                    <a:pt x="1140" y="590"/>
                    <a:pt x="1142" y="590"/>
                    <a:pt x="1145" y="590"/>
                  </a:cubicBezTo>
                  <a:cubicBezTo>
                    <a:pt x="1150" y="590"/>
                    <a:pt x="1155" y="587"/>
                    <a:pt x="1158" y="583"/>
                  </a:cubicBezTo>
                  <a:cubicBezTo>
                    <a:pt x="1162" y="575"/>
                    <a:pt x="1160" y="566"/>
                    <a:pt x="1152" y="562"/>
                  </a:cubicBezTo>
                  <a:cubicBezTo>
                    <a:pt x="995" y="471"/>
                    <a:pt x="995" y="471"/>
                    <a:pt x="995" y="471"/>
                  </a:cubicBezTo>
                  <a:cubicBezTo>
                    <a:pt x="1106" y="407"/>
                    <a:pt x="1106" y="407"/>
                    <a:pt x="1106" y="407"/>
                  </a:cubicBezTo>
                  <a:cubicBezTo>
                    <a:pt x="1281" y="508"/>
                    <a:pt x="1281" y="508"/>
                    <a:pt x="1281" y="508"/>
                  </a:cubicBezTo>
                  <a:cubicBezTo>
                    <a:pt x="1285" y="509"/>
                    <a:pt x="1288" y="510"/>
                    <a:pt x="1292" y="510"/>
                  </a:cubicBezTo>
                  <a:cubicBezTo>
                    <a:pt x="1299" y="510"/>
                    <a:pt x="1305" y="507"/>
                    <a:pt x="1309" y="500"/>
                  </a:cubicBezTo>
                  <a:cubicBezTo>
                    <a:pt x="1315" y="490"/>
                    <a:pt x="1311" y="478"/>
                    <a:pt x="1302" y="472"/>
                  </a:cubicBezTo>
                  <a:close/>
                  <a:moveTo>
                    <a:pt x="766" y="211"/>
                  </a:moveTo>
                  <a:cubicBezTo>
                    <a:pt x="657" y="275"/>
                    <a:pt x="657" y="275"/>
                    <a:pt x="657" y="275"/>
                  </a:cubicBezTo>
                  <a:cubicBezTo>
                    <a:pt x="508" y="190"/>
                    <a:pt x="508" y="190"/>
                    <a:pt x="508" y="190"/>
                  </a:cubicBezTo>
                  <a:cubicBezTo>
                    <a:pt x="618" y="126"/>
                    <a:pt x="618" y="126"/>
                    <a:pt x="618" y="126"/>
                  </a:cubicBezTo>
                  <a:lnTo>
                    <a:pt x="766" y="211"/>
                  </a:lnTo>
                  <a:close/>
                  <a:moveTo>
                    <a:pt x="787" y="223"/>
                  </a:moveTo>
                  <a:cubicBezTo>
                    <a:pt x="931" y="306"/>
                    <a:pt x="931" y="306"/>
                    <a:pt x="931" y="306"/>
                  </a:cubicBezTo>
                  <a:cubicBezTo>
                    <a:pt x="820" y="370"/>
                    <a:pt x="820" y="370"/>
                    <a:pt x="820" y="370"/>
                  </a:cubicBezTo>
                  <a:cubicBezTo>
                    <a:pt x="677" y="287"/>
                    <a:pt x="677" y="287"/>
                    <a:pt x="677" y="287"/>
                  </a:cubicBezTo>
                  <a:lnTo>
                    <a:pt x="787" y="223"/>
                  </a:lnTo>
                  <a:close/>
                  <a:moveTo>
                    <a:pt x="475" y="44"/>
                  </a:moveTo>
                  <a:cubicBezTo>
                    <a:pt x="597" y="114"/>
                    <a:pt x="597" y="114"/>
                    <a:pt x="597" y="114"/>
                  </a:cubicBezTo>
                  <a:cubicBezTo>
                    <a:pt x="488" y="178"/>
                    <a:pt x="488" y="178"/>
                    <a:pt x="488" y="178"/>
                  </a:cubicBezTo>
                  <a:cubicBezTo>
                    <a:pt x="365" y="107"/>
                    <a:pt x="365" y="107"/>
                    <a:pt x="365" y="107"/>
                  </a:cubicBezTo>
                  <a:lnTo>
                    <a:pt x="475" y="44"/>
                  </a:lnTo>
                  <a:close/>
                  <a:moveTo>
                    <a:pt x="212" y="195"/>
                  </a:moveTo>
                  <a:cubicBezTo>
                    <a:pt x="334" y="125"/>
                    <a:pt x="334" y="125"/>
                    <a:pt x="334" y="125"/>
                  </a:cubicBezTo>
                  <a:cubicBezTo>
                    <a:pt x="457" y="195"/>
                    <a:pt x="457" y="195"/>
                    <a:pt x="457" y="195"/>
                  </a:cubicBezTo>
                  <a:cubicBezTo>
                    <a:pt x="335" y="266"/>
                    <a:pt x="335" y="266"/>
                    <a:pt x="335" y="266"/>
                  </a:cubicBezTo>
                  <a:lnTo>
                    <a:pt x="212" y="195"/>
                  </a:lnTo>
                  <a:close/>
                  <a:moveTo>
                    <a:pt x="355" y="278"/>
                  </a:moveTo>
                  <a:cubicBezTo>
                    <a:pt x="477" y="207"/>
                    <a:pt x="477" y="207"/>
                    <a:pt x="477" y="207"/>
                  </a:cubicBezTo>
                  <a:cubicBezTo>
                    <a:pt x="626" y="293"/>
                    <a:pt x="626" y="293"/>
                    <a:pt x="626" y="293"/>
                  </a:cubicBezTo>
                  <a:cubicBezTo>
                    <a:pt x="504" y="364"/>
                    <a:pt x="504" y="364"/>
                    <a:pt x="504" y="364"/>
                  </a:cubicBezTo>
                  <a:lnTo>
                    <a:pt x="355" y="278"/>
                  </a:lnTo>
                  <a:close/>
                  <a:moveTo>
                    <a:pt x="525" y="376"/>
                  </a:moveTo>
                  <a:cubicBezTo>
                    <a:pt x="646" y="305"/>
                    <a:pt x="646" y="305"/>
                    <a:pt x="646" y="305"/>
                  </a:cubicBezTo>
                  <a:cubicBezTo>
                    <a:pt x="790" y="388"/>
                    <a:pt x="790" y="388"/>
                    <a:pt x="790" y="388"/>
                  </a:cubicBezTo>
                  <a:cubicBezTo>
                    <a:pt x="667" y="458"/>
                    <a:pt x="667" y="458"/>
                    <a:pt x="667" y="458"/>
                  </a:cubicBezTo>
                  <a:lnTo>
                    <a:pt x="525" y="376"/>
                  </a:lnTo>
                  <a:close/>
                  <a:moveTo>
                    <a:pt x="822" y="548"/>
                  </a:moveTo>
                  <a:cubicBezTo>
                    <a:pt x="687" y="470"/>
                    <a:pt x="687" y="470"/>
                    <a:pt x="687" y="470"/>
                  </a:cubicBezTo>
                  <a:cubicBezTo>
                    <a:pt x="810" y="399"/>
                    <a:pt x="810" y="399"/>
                    <a:pt x="810" y="399"/>
                  </a:cubicBezTo>
                  <a:cubicBezTo>
                    <a:pt x="944" y="477"/>
                    <a:pt x="944" y="477"/>
                    <a:pt x="944" y="477"/>
                  </a:cubicBezTo>
                  <a:lnTo>
                    <a:pt x="822" y="548"/>
                  </a:lnTo>
                  <a:close/>
                  <a:moveTo>
                    <a:pt x="975" y="459"/>
                  </a:moveTo>
                  <a:cubicBezTo>
                    <a:pt x="841" y="382"/>
                    <a:pt x="841" y="382"/>
                    <a:pt x="841" y="382"/>
                  </a:cubicBezTo>
                  <a:cubicBezTo>
                    <a:pt x="952" y="318"/>
                    <a:pt x="952" y="318"/>
                    <a:pt x="952" y="318"/>
                  </a:cubicBezTo>
                  <a:cubicBezTo>
                    <a:pt x="1085" y="395"/>
                    <a:pt x="1085" y="395"/>
                    <a:pt x="1085" y="395"/>
                  </a:cubicBezTo>
                  <a:lnTo>
                    <a:pt x="975" y="459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 3096">
              <a:extLst>
                <a:ext uri="{FF2B5EF4-FFF2-40B4-BE49-F238E27FC236}">
                  <a16:creationId xmlns:a16="http://schemas.microsoft.com/office/drawing/2014/main" id="{A3E49EFD-7692-208F-DDF4-0C3AFEBA7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000" y="2403475"/>
              <a:ext cx="458788" cy="2047875"/>
            </a:xfrm>
            <a:custGeom>
              <a:avLst/>
              <a:gdLst>
                <a:gd name="T0" fmla="*/ 176 w 289"/>
                <a:gd name="T1" fmla="*/ 0 h 1290"/>
                <a:gd name="T2" fmla="*/ 289 w 289"/>
                <a:gd name="T3" fmla="*/ 1226 h 1290"/>
                <a:gd name="T4" fmla="*/ 70 w 289"/>
                <a:gd name="T5" fmla="*/ 1290 h 1290"/>
                <a:gd name="T6" fmla="*/ 0 w 289"/>
                <a:gd name="T7" fmla="*/ 51 h 1290"/>
                <a:gd name="T8" fmla="*/ 176 w 289"/>
                <a:gd name="T9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290">
                  <a:moveTo>
                    <a:pt x="176" y="0"/>
                  </a:moveTo>
                  <a:lnTo>
                    <a:pt x="289" y="1226"/>
                  </a:lnTo>
                  <a:lnTo>
                    <a:pt x="70" y="1290"/>
                  </a:lnTo>
                  <a:lnTo>
                    <a:pt x="0" y="51"/>
                  </a:lnTo>
                  <a:lnTo>
                    <a:pt x="176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90000"/>
                  </a:schemeClr>
                </a:gs>
                <a:gs pos="0">
                  <a:schemeClr val="accent2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 3097">
              <a:extLst>
                <a:ext uri="{FF2B5EF4-FFF2-40B4-BE49-F238E27FC236}">
                  <a16:creationId xmlns:a16="http://schemas.microsoft.com/office/drawing/2014/main" id="{692EE628-0076-9C0E-05F4-C9156143A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2484438"/>
              <a:ext cx="249238" cy="2166938"/>
            </a:xfrm>
            <a:custGeom>
              <a:avLst/>
              <a:gdLst>
                <a:gd name="T0" fmla="*/ 0 w 157"/>
                <a:gd name="T1" fmla="*/ 103 h 1365"/>
                <a:gd name="T2" fmla="*/ 49 w 157"/>
                <a:gd name="T3" fmla="*/ 1365 h 1365"/>
                <a:gd name="T4" fmla="*/ 157 w 157"/>
                <a:gd name="T5" fmla="*/ 1239 h 1365"/>
                <a:gd name="T6" fmla="*/ 87 w 157"/>
                <a:gd name="T7" fmla="*/ 0 h 1365"/>
                <a:gd name="T8" fmla="*/ 0 w 157"/>
                <a:gd name="T9" fmla="*/ 103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365">
                  <a:moveTo>
                    <a:pt x="0" y="103"/>
                  </a:moveTo>
                  <a:lnTo>
                    <a:pt x="49" y="1365"/>
                  </a:lnTo>
                  <a:lnTo>
                    <a:pt x="157" y="1239"/>
                  </a:lnTo>
                  <a:lnTo>
                    <a:pt x="87" y="0"/>
                  </a:lnTo>
                  <a:lnTo>
                    <a:pt x="0" y="10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90000"/>
                  </a:schemeClr>
                </a:gs>
                <a:gs pos="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 3098">
              <a:extLst>
                <a:ext uri="{FF2B5EF4-FFF2-40B4-BE49-F238E27FC236}">
                  <a16:creationId xmlns:a16="http://schemas.microsoft.com/office/drawing/2014/main" id="{EA8E8CC6-9676-EFB5-6EE1-0A56B7F717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70512" y="1757363"/>
              <a:ext cx="1512888" cy="890588"/>
            </a:xfrm>
            <a:custGeom>
              <a:avLst/>
              <a:gdLst>
                <a:gd name="T0" fmla="*/ 461 w 583"/>
                <a:gd name="T1" fmla="*/ 179 h 343"/>
                <a:gd name="T2" fmla="*/ 462 w 583"/>
                <a:gd name="T3" fmla="*/ 132 h 343"/>
                <a:gd name="T4" fmla="*/ 421 w 583"/>
                <a:gd name="T5" fmla="*/ 62 h 343"/>
                <a:gd name="T6" fmla="*/ 337 w 583"/>
                <a:gd name="T7" fmla="*/ 13 h 343"/>
                <a:gd name="T8" fmla="*/ 296 w 583"/>
                <a:gd name="T9" fmla="*/ 36 h 343"/>
                <a:gd name="T10" fmla="*/ 296 w 583"/>
                <a:gd name="T11" fmla="*/ 83 h 343"/>
                <a:gd name="T12" fmla="*/ 162 w 583"/>
                <a:gd name="T13" fmla="*/ 6 h 343"/>
                <a:gd name="T14" fmla="*/ 109 w 583"/>
                <a:gd name="T15" fmla="*/ 69 h 343"/>
                <a:gd name="T16" fmla="*/ 0 w 583"/>
                <a:gd name="T17" fmla="*/ 100 h 343"/>
                <a:gd name="T18" fmla="*/ 108 w 583"/>
                <a:gd name="T19" fmla="*/ 162 h 343"/>
                <a:gd name="T20" fmla="*/ 162 w 583"/>
                <a:gd name="T21" fmla="*/ 193 h 343"/>
                <a:gd name="T22" fmla="*/ 422 w 583"/>
                <a:gd name="T23" fmla="*/ 343 h 343"/>
                <a:gd name="T24" fmla="*/ 475 w 583"/>
                <a:gd name="T25" fmla="*/ 280 h 343"/>
                <a:gd name="T26" fmla="*/ 583 w 583"/>
                <a:gd name="T27" fmla="*/ 249 h 343"/>
                <a:gd name="T28" fmla="*/ 461 w 583"/>
                <a:gd name="T29" fmla="*/ 179 h 343"/>
                <a:gd name="T30" fmla="*/ 434 w 583"/>
                <a:gd name="T31" fmla="*/ 163 h 343"/>
                <a:gd name="T32" fmla="*/ 323 w 583"/>
                <a:gd name="T33" fmla="*/ 99 h 343"/>
                <a:gd name="T34" fmla="*/ 323 w 583"/>
                <a:gd name="T35" fmla="*/ 52 h 343"/>
                <a:gd name="T36" fmla="*/ 337 w 583"/>
                <a:gd name="T37" fmla="*/ 44 h 343"/>
                <a:gd name="T38" fmla="*/ 421 w 583"/>
                <a:gd name="T39" fmla="*/ 93 h 343"/>
                <a:gd name="T40" fmla="*/ 434 w 583"/>
                <a:gd name="T41" fmla="*/ 116 h 343"/>
                <a:gd name="T42" fmla="*/ 434 w 583"/>
                <a:gd name="T43" fmla="*/ 16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3" h="343">
                  <a:moveTo>
                    <a:pt x="461" y="179"/>
                  </a:moveTo>
                  <a:cubicBezTo>
                    <a:pt x="462" y="132"/>
                    <a:pt x="462" y="132"/>
                    <a:pt x="462" y="132"/>
                  </a:cubicBezTo>
                  <a:cubicBezTo>
                    <a:pt x="462" y="106"/>
                    <a:pt x="443" y="75"/>
                    <a:pt x="421" y="62"/>
                  </a:cubicBezTo>
                  <a:cubicBezTo>
                    <a:pt x="337" y="13"/>
                    <a:pt x="337" y="13"/>
                    <a:pt x="337" y="13"/>
                  </a:cubicBezTo>
                  <a:cubicBezTo>
                    <a:pt x="314" y="0"/>
                    <a:pt x="296" y="11"/>
                    <a:pt x="296" y="36"/>
                  </a:cubicBezTo>
                  <a:cubicBezTo>
                    <a:pt x="296" y="83"/>
                    <a:pt x="296" y="83"/>
                    <a:pt x="296" y="83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09" y="69"/>
                    <a:pt x="109" y="69"/>
                    <a:pt x="109" y="6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62" y="193"/>
                    <a:pt x="162" y="193"/>
                    <a:pt x="162" y="193"/>
                  </a:cubicBezTo>
                  <a:cubicBezTo>
                    <a:pt x="422" y="343"/>
                    <a:pt x="422" y="343"/>
                    <a:pt x="422" y="343"/>
                  </a:cubicBezTo>
                  <a:cubicBezTo>
                    <a:pt x="475" y="280"/>
                    <a:pt x="475" y="280"/>
                    <a:pt x="475" y="280"/>
                  </a:cubicBezTo>
                  <a:cubicBezTo>
                    <a:pt x="583" y="249"/>
                    <a:pt x="583" y="249"/>
                    <a:pt x="583" y="249"/>
                  </a:cubicBezTo>
                  <a:lnTo>
                    <a:pt x="461" y="179"/>
                  </a:lnTo>
                  <a:close/>
                  <a:moveTo>
                    <a:pt x="434" y="163"/>
                  </a:moveTo>
                  <a:cubicBezTo>
                    <a:pt x="323" y="99"/>
                    <a:pt x="323" y="99"/>
                    <a:pt x="323" y="99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3" y="44"/>
                    <a:pt x="329" y="40"/>
                    <a:pt x="337" y="44"/>
                  </a:cubicBezTo>
                  <a:cubicBezTo>
                    <a:pt x="421" y="93"/>
                    <a:pt x="421" y="93"/>
                    <a:pt x="421" y="93"/>
                  </a:cubicBezTo>
                  <a:cubicBezTo>
                    <a:pt x="428" y="97"/>
                    <a:pt x="434" y="108"/>
                    <a:pt x="434" y="116"/>
                  </a:cubicBezTo>
                  <a:lnTo>
                    <a:pt x="434" y="16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 3099">
              <a:extLst>
                <a:ext uri="{FF2B5EF4-FFF2-40B4-BE49-F238E27FC236}">
                  <a16:creationId xmlns:a16="http://schemas.microsoft.com/office/drawing/2014/main" id="{15D450D0-62C5-EE75-7F9A-588E4667CA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1125" y="1998663"/>
              <a:ext cx="1352550" cy="2652713"/>
            </a:xfrm>
            <a:custGeom>
              <a:avLst/>
              <a:gdLst>
                <a:gd name="T0" fmla="*/ 491 w 521"/>
                <a:gd name="T1" fmla="*/ 250 h 1022"/>
                <a:gd name="T2" fmla="*/ 376 w 521"/>
                <a:gd name="T3" fmla="*/ 183 h 1022"/>
                <a:gd name="T4" fmla="*/ 376 w 521"/>
                <a:gd name="T5" fmla="*/ 132 h 1022"/>
                <a:gd name="T6" fmla="*/ 335 w 521"/>
                <a:gd name="T7" fmla="*/ 62 h 1022"/>
                <a:gd name="T8" fmla="*/ 251 w 521"/>
                <a:gd name="T9" fmla="*/ 13 h 1022"/>
                <a:gd name="T10" fmla="*/ 210 w 521"/>
                <a:gd name="T11" fmla="*/ 37 h 1022"/>
                <a:gd name="T12" fmla="*/ 210 w 521"/>
                <a:gd name="T13" fmla="*/ 88 h 1022"/>
                <a:gd name="T14" fmla="*/ 69 w 521"/>
                <a:gd name="T15" fmla="*/ 6 h 1022"/>
                <a:gd name="T16" fmla="*/ 0 w 521"/>
                <a:gd name="T17" fmla="*/ 721 h 1022"/>
                <a:gd name="T18" fmla="*/ 521 w 521"/>
                <a:gd name="T19" fmla="*/ 1022 h 1022"/>
                <a:gd name="T20" fmla="*/ 491 w 521"/>
                <a:gd name="T21" fmla="*/ 250 h 1022"/>
                <a:gd name="T22" fmla="*/ 237 w 521"/>
                <a:gd name="T23" fmla="*/ 52 h 1022"/>
                <a:gd name="T24" fmla="*/ 251 w 521"/>
                <a:gd name="T25" fmla="*/ 45 h 1022"/>
                <a:gd name="T26" fmla="*/ 335 w 521"/>
                <a:gd name="T27" fmla="*/ 93 h 1022"/>
                <a:gd name="T28" fmla="*/ 349 w 521"/>
                <a:gd name="T29" fmla="*/ 117 h 1022"/>
                <a:gd name="T30" fmla="*/ 349 w 521"/>
                <a:gd name="T31" fmla="*/ 168 h 1022"/>
                <a:gd name="T32" fmla="*/ 237 w 521"/>
                <a:gd name="T33" fmla="*/ 104 h 1022"/>
                <a:gd name="T34" fmla="*/ 237 w 521"/>
                <a:gd name="T35" fmla="*/ 5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1" h="1022">
                  <a:moveTo>
                    <a:pt x="491" y="250"/>
                  </a:moveTo>
                  <a:cubicBezTo>
                    <a:pt x="376" y="183"/>
                    <a:pt x="376" y="183"/>
                    <a:pt x="376" y="183"/>
                  </a:cubicBezTo>
                  <a:cubicBezTo>
                    <a:pt x="376" y="132"/>
                    <a:pt x="376" y="132"/>
                    <a:pt x="376" y="132"/>
                  </a:cubicBezTo>
                  <a:cubicBezTo>
                    <a:pt x="376" y="107"/>
                    <a:pt x="358" y="75"/>
                    <a:pt x="335" y="62"/>
                  </a:cubicBezTo>
                  <a:cubicBezTo>
                    <a:pt x="251" y="13"/>
                    <a:pt x="251" y="13"/>
                    <a:pt x="251" y="13"/>
                  </a:cubicBezTo>
                  <a:cubicBezTo>
                    <a:pt x="229" y="0"/>
                    <a:pt x="210" y="11"/>
                    <a:pt x="210" y="37"/>
                  </a:cubicBezTo>
                  <a:cubicBezTo>
                    <a:pt x="210" y="88"/>
                    <a:pt x="210" y="88"/>
                    <a:pt x="210" y="88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0" y="721"/>
                    <a:pt x="0" y="721"/>
                    <a:pt x="0" y="721"/>
                  </a:cubicBezTo>
                  <a:cubicBezTo>
                    <a:pt x="521" y="1022"/>
                    <a:pt x="521" y="1022"/>
                    <a:pt x="521" y="1022"/>
                  </a:cubicBezTo>
                  <a:lnTo>
                    <a:pt x="491" y="250"/>
                  </a:lnTo>
                  <a:close/>
                  <a:moveTo>
                    <a:pt x="237" y="52"/>
                  </a:moveTo>
                  <a:cubicBezTo>
                    <a:pt x="237" y="44"/>
                    <a:pt x="244" y="40"/>
                    <a:pt x="251" y="45"/>
                  </a:cubicBezTo>
                  <a:cubicBezTo>
                    <a:pt x="335" y="93"/>
                    <a:pt x="335" y="93"/>
                    <a:pt x="335" y="93"/>
                  </a:cubicBezTo>
                  <a:cubicBezTo>
                    <a:pt x="343" y="98"/>
                    <a:pt x="349" y="108"/>
                    <a:pt x="349" y="117"/>
                  </a:cubicBezTo>
                  <a:cubicBezTo>
                    <a:pt x="349" y="168"/>
                    <a:pt x="349" y="168"/>
                    <a:pt x="349" y="168"/>
                  </a:cubicBezTo>
                  <a:cubicBezTo>
                    <a:pt x="237" y="104"/>
                    <a:pt x="237" y="104"/>
                    <a:pt x="237" y="104"/>
                  </a:cubicBezTo>
                  <a:lnTo>
                    <a:pt x="237" y="52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90000"/>
                  </a:schemeClr>
                </a:gs>
                <a:gs pos="0">
                  <a:schemeClr val="accent2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 3100">
              <a:extLst>
                <a:ext uri="{FF2B5EF4-FFF2-40B4-BE49-F238E27FC236}">
                  <a16:creationId xmlns:a16="http://schemas.microsoft.com/office/drawing/2014/main" id="{2B8CA30B-ECA1-4FFD-019E-07ACA4B616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4175" y="2116138"/>
              <a:ext cx="3814763" cy="3008313"/>
            </a:xfrm>
            <a:custGeom>
              <a:avLst/>
              <a:gdLst>
                <a:gd name="T0" fmla="*/ 1468 w 1469"/>
                <a:gd name="T1" fmla="*/ 317 h 1159"/>
                <a:gd name="T2" fmla="*/ 1408 w 1469"/>
                <a:gd name="T3" fmla="*/ 502 h 1159"/>
                <a:gd name="T4" fmla="*/ 1265 w 1469"/>
                <a:gd name="T5" fmla="*/ 413 h 1159"/>
                <a:gd name="T6" fmla="*/ 1248 w 1469"/>
                <a:gd name="T7" fmla="*/ 595 h 1159"/>
                <a:gd name="T8" fmla="*/ 1096 w 1469"/>
                <a:gd name="T9" fmla="*/ 513 h 1159"/>
                <a:gd name="T10" fmla="*/ 1084 w 1469"/>
                <a:gd name="T11" fmla="*/ 689 h 1159"/>
                <a:gd name="T12" fmla="*/ 958 w 1469"/>
                <a:gd name="T13" fmla="*/ 615 h 1159"/>
                <a:gd name="T14" fmla="*/ 953 w 1469"/>
                <a:gd name="T15" fmla="*/ 605 h 1159"/>
                <a:gd name="T16" fmla="*/ 32 w 1469"/>
                <a:gd name="T17" fmla="*/ 3 h 1159"/>
                <a:gd name="T18" fmla="*/ 20 w 1469"/>
                <a:gd name="T19" fmla="*/ 0 h 1159"/>
                <a:gd name="T20" fmla="*/ 12 w 1469"/>
                <a:gd name="T21" fmla="*/ 2 h 1159"/>
                <a:gd name="T22" fmla="*/ 4 w 1469"/>
                <a:gd name="T23" fmla="*/ 9 h 1159"/>
                <a:gd name="T24" fmla="*/ 1 w 1469"/>
                <a:gd name="T25" fmla="*/ 16 h 1159"/>
                <a:gd name="T26" fmla="*/ 102 w 1469"/>
                <a:gd name="T27" fmla="*/ 671 h 1159"/>
                <a:gd name="T28" fmla="*/ 106 w 1469"/>
                <a:gd name="T29" fmla="*/ 679 h 1159"/>
                <a:gd name="T30" fmla="*/ 112 w 1469"/>
                <a:gd name="T31" fmla="*/ 685 h 1159"/>
                <a:gd name="T32" fmla="*/ 929 w 1469"/>
                <a:gd name="T33" fmla="*/ 1157 h 1159"/>
                <a:gd name="T34" fmla="*/ 938 w 1469"/>
                <a:gd name="T35" fmla="*/ 1159 h 1159"/>
                <a:gd name="T36" fmla="*/ 938 w 1469"/>
                <a:gd name="T37" fmla="*/ 1159 h 1159"/>
                <a:gd name="T38" fmla="*/ 945 w 1469"/>
                <a:gd name="T39" fmla="*/ 1157 h 1159"/>
                <a:gd name="T40" fmla="*/ 948 w 1469"/>
                <a:gd name="T41" fmla="*/ 1156 h 1159"/>
                <a:gd name="T42" fmla="*/ 1405 w 1469"/>
                <a:gd name="T43" fmla="*/ 890 h 1159"/>
                <a:gd name="T44" fmla="*/ 1410 w 1469"/>
                <a:gd name="T45" fmla="*/ 881 h 1159"/>
                <a:gd name="T46" fmla="*/ 583 w 1469"/>
                <a:gd name="T47" fmla="*/ 740 h 1159"/>
                <a:gd name="T48" fmla="*/ 421 w 1469"/>
                <a:gd name="T49" fmla="*/ 645 h 1159"/>
                <a:gd name="T50" fmla="*/ 408 w 1469"/>
                <a:gd name="T51" fmla="*/ 476 h 1159"/>
                <a:gd name="T52" fmla="*/ 748 w 1469"/>
                <a:gd name="T53" fmla="*/ 682 h 1159"/>
                <a:gd name="T54" fmla="*/ 606 w 1469"/>
                <a:gd name="T55" fmla="*/ 596 h 1159"/>
                <a:gd name="T56" fmla="*/ 917 w 1469"/>
                <a:gd name="T57" fmla="*/ 938 h 1159"/>
                <a:gd name="T58" fmla="*/ 917 w 1469"/>
                <a:gd name="T59" fmla="*/ 761 h 1159"/>
                <a:gd name="T60" fmla="*/ 917 w 1469"/>
                <a:gd name="T61" fmla="*/ 628 h 1159"/>
                <a:gd name="T62" fmla="*/ 605 w 1469"/>
                <a:gd name="T63" fmla="*/ 572 h 1159"/>
                <a:gd name="T64" fmla="*/ 747 w 1469"/>
                <a:gd name="T65" fmla="*/ 658 h 1159"/>
                <a:gd name="T66" fmla="*/ 416 w 1469"/>
                <a:gd name="T67" fmla="*/ 302 h 1159"/>
                <a:gd name="T68" fmla="*/ 407 w 1469"/>
                <a:gd name="T69" fmla="*/ 451 h 1159"/>
                <a:gd name="T70" fmla="*/ 395 w 1469"/>
                <a:gd name="T71" fmla="*/ 288 h 1159"/>
                <a:gd name="T72" fmla="*/ 78 w 1469"/>
                <a:gd name="T73" fmla="*/ 252 h 1159"/>
                <a:gd name="T74" fmla="*/ 230 w 1469"/>
                <a:gd name="T75" fmla="*/ 344 h 1159"/>
                <a:gd name="T76" fmla="*/ 111 w 1469"/>
                <a:gd name="T77" fmla="*/ 462 h 1159"/>
                <a:gd name="T78" fmla="*/ 115 w 1469"/>
                <a:gd name="T79" fmla="*/ 488 h 1159"/>
                <a:gd name="T80" fmla="*/ 141 w 1469"/>
                <a:gd name="T81" fmla="*/ 655 h 1159"/>
                <a:gd name="T82" fmla="*/ 422 w 1469"/>
                <a:gd name="T83" fmla="*/ 670 h 1159"/>
                <a:gd name="T84" fmla="*/ 271 w 1469"/>
                <a:gd name="T85" fmla="*/ 580 h 1159"/>
                <a:gd name="T86" fmla="*/ 591 w 1469"/>
                <a:gd name="T87" fmla="*/ 914 h 1159"/>
                <a:gd name="T88" fmla="*/ 615 w 1469"/>
                <a:gd name="T89" fmla="*/ 783 h 1159"/>
                <a:gd name="T90" fmla="*/ 622 w 1469"/>
                <a:gd name="T91" fmla="*/ 933 h 1159"/>
                <a:gd name="T92" fmla="*/ 917 w 1469"/>
                <a:gd name="T93" fmla="*/ 962 h 1159"/>
                <a:gd name="T94" fmla="*/ 771 w 1469"/>
                <a:gd name="T95" fmla="*/ 875 h 1159"/>
                <a:gd name="T96" fmla="*/ 1081 w 1469"/>
                <a:gd name="T97" fmla="*/ 1032 h 1159"/>
                <a:gd name="T98" fmla="*/ 1103 w 1469"/>
                <a:gd name="T99" fmla="*/ 880 h 1159"/>
                <a:gd name="T100" fmla="*/ 1101 w 1469"/>
                <a:gd name="T101" fmla="*/ 1020 h 1159"/>
                <a:gd name="T102" fmla="*/ 1386 w 1469"/>
                <a:gd name="T103" fmla="*/ 718 h 1159"/>
                <a:gd name="T104" fmla="*/ 1261 w 1469"/>
                <a:gd name="T105" fmla="*/ 790 h 1159"/>
                <a:gd name="T106" fmla="*/ 1262 w 1469"/>
                <a:gd name="T107" fmla="*/ 766 h 1159"/>
                <a:gd name="T108" fmla="*/ 1247 w 1469"/>
                <a:gd name="T109" fmla="*/ 619 h 1159"/>
                <a:gd name="T110" fmla="*/ 1104 w 1469"/>
                <a:gd name="T111" fmla="*/ 701 h 1159"/>
                <a:gd name="T112" fmla="*/ 1082 w 1469"/>
                <a:gd name="T113" fmla="*/ 868 h 1159"/>
                <a:gd name="T114" fmla="*/ 1084 w 1469"/>
                <a:gd name="T115" fmla="*/ 713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69" h="1159">
                  <a:moveTo>
                    <a:pt x="1410" y="881"/>
                  </a:moveTo>
                  <a:cubicBezTo>
                    <a:pt x="1410" y="880"/>
                    <a:pt x="1411" y="880"/>
                    <a:pt x="1411" y="879"/>
                  </a:cubicBezTo>
                  <a:cubicBezTo>
                    <a:pt x="1468" y="317"/>
                    <a:pt x="1468" y="317"/>
                    <a:pt x="1468" y="317"/>
                  </a:cubicBezTo>
                  <a:cubicBezTo>
                    <a:pt x="1469" y="306"/>
                    <a:pt x="1461" y="296"/>
                    <a:pt x="1450" y="295"/>
                  </a:cubicBezTo>
                  <a:cubicBezTo>
                    <a:pt x="1438" y="294"/>
                    <a:pt x="1428" y="302"/>
                    <a:pt x="1427" y="313"/>
                  </a:cubicBezTo>
                  <a:cubicBezTo>
                    <a:pt x="1408" y="502"/>
                    <a:pt x="1408" y="502"/>
                    <a:pt x="1408" y="502"/>
                  </a:cubicBezTo>
                  <a:cubicBezTo>
                    <a:pt x="1269" y="582"/>
                    <a:pt x="1269" y="582"/>
                    <a:pt x="1269" y="582"/>
                  </a:cubicBezTo>
                  <a:cubicBezTo>
                    <a:pt x="1275" y="424"/>
                    <a:pt x="1275" y="424"/>
                    <a:pt x="1275" y="424"/>
                  </a:cubicBezTo>
                  <a:cubicBezTo>
                    <a:pt x="1275" y="418"/>
                    <a:pt x="1270" y="414"/>
                    <a:pt x="1265" y="413"/>
                  </a:cubicBezTo>
                  <a:cubicBezTo>
                    <a:pt x="1265" y="413"/>
                    <a:pt x="1265" y="413"/>
                    <a:pt x="1264" y="413"/>
                  </a:cubicBezTo>
                  <a:cubicBezTo>
                    <a:pt x="1259" y="413"/>
                    <a:pt x="1254" y="418"/>
                    <a:pt x="1254" y="423"/>
                  </a:cubicBezTo>
                  <a:cubicBezTo>
                    <a:pt x="1248" y="595"/>
                    <a:pt x="1248" y="595"/>
                    <a:pt x="1248" y="595"/>
                  </a:cubicBezTo>
                  <a:cubicBezTo>
                    <a:pt x="1105" y="677"/>
                    <a:pt x="1105" y="677"/>
                    <a:pt x="1105" y="677"/>
                  </a:cubicBezTo>
                  <a:cubicBezTo>
                    <a:pt x="1106" y="524"/>
                    <a:pt x="1106" y="524"/>
                    <a:pt x="1106" y="524"/>
                  </a:cubicBezTo>
                  <a:cubicBezTo>
                    <a:pt x="1106" y="518"/>
                    <a:pt x="1102" y="513"/>
                    <a:pt x="1096" y="513"/>
                  </a:cubicBezTo>
                  <a:cubicBezTo>
                    <a:pt x="1096" y="513"/>
                    <a:pt x="1096" y="513"/>
                    <a:pt x="1096" y="513"/>
                  </a:cubicBezTo>
                  <a:cubicBezTo>
                    <a:pt x="1090" y="513"/>
                    <a:pt x="1086" y="518"/>
                    <a:pt x="1086" y="523"/>
                  </a:cubicBezTo>
                  <a:cubicBezTo>
                    <a:pt x="1084" y="689"/>
                    <a:pt x="1084" y="689"/>
                    <a:pt x="1084" y="689"/>
                  </a:cubicBezTo>
                  <a:cubicBezTo>
                    <a:pt x="958" y="762"/>
                    <a:pt x="958" y="762"/>
                    <a:pt x="958" y="762"/>
                  </a:cubicBezTo>
                  <a:cubicBezTo>
                    <a:pt x="958" y="617"/>
                    <a:pt x="958" y="617"/>
                    <a:pt x="958" y="617"/>
                  </a:cubicBezTo>
                  <a:cubicBezTo>
                    <a:pt x="958" y="617"/>
                    <a:pt x="958" y="616"/>
                    <a:pt x="958" y="615"/>
                  </a:cubicBezTo>
                  <a:cubicBezTo>
                    <a:pt x="958" y="614"/>
                    <a:pt x="957" y="613"/>
                    <a:pt x="957" y="611"/>
                  </a:cubicBezTo>
                  <a:cubicBezTo>
                    <a:pt x="957" y="610"/>
                    <a:pt x="956" y="609"/>
                    <a:pt x="955" y="608"/>
                  </a:cubicBezTo>
                  <a:cubicBezTo>
                    <a:pt x="955" y="607"/>
                    <a:pt x="954" y="606"/>
                    <a:pt x="953" y="605"/>
                  </a:cubicBezTo>
                  <a:cubicBezTo>
                    <a:pt x="952" y="603"/>
                    <a:pt x="951" y="603"/>
                    <a:pt x="950" y="602"/>
                  </a:cubicBezTo>
                  <a:cubicBezTo>
                    <a:pt x="950" y="601"/>
                    <a:pt x="950" y="601"/>
                    <a:pt x="949" y="60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0" y="2"/>
                    <a:pt x="29" y="2"/>
                  </a:cubicBezTo>
                  <a:cubicBezTo>
                    <a:pt x="28" y="1"/>
                    <a:pt x="26" y="1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4" y="1"/>
                    <a:pt x="12" y="2"/>
                  </a:cubicBezTo>
                  <a:cubicBezTo>
                    <a:pt x="11" y="2"/>
                    <a:pt x="10" y="3"/>
                    <a:pt x="9" y="3"/>
                  </a:cubicBezTo>
                  <a:cubicBezTo>
                    <a:pt x="8" y="4"/>
                    <a:pt x="8" y="5"/>
                    <a:pt x="7" y="6"/>
                  </a:cubicBezTo>
                  <a:cubicBezTo>
                    <a:pt x="6" y="7"/>
                    <a:pt x="5" y="7"/>
                    <a:pt x="4" y="9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3" y="10"/>
                    <a:pt x="3" y="11"/>
                    <a:pt x="2" y="12"/>
                  </a:cubicBezTo>
                  <a:cubicBezTo>
                    <a:pt x="2" y="13"/>
                    <a:pt x="1" y="14"/>
                    <a:pt x="1" y="16"/>
                  </a:cubicBezTo>
                  <a:cubicBezTo>
                    <a:pt x="0" y="17"/>
                    <a:pt x="0" y="19"/>
                    <a:pt x="0" y="20"/>
                  </a:cubicBezTo>
                  <a:cubicBezTo>
                    <a:pt x="0" y="21"/>
                    <a:pt x="0" y="22"/>
                    <a:pt x="0" y="23"/>
                  </a:cubicBezTo>
                  <a:cubicBezTo>
                    <a:pt x="102" y="671"/>
                    <a:pt x="102" y="671"/>
                    <a:pt x="102" y="671"/>
                  </a:cubicBezTo>
                  <a:cubicBezTo>
                    <a:pt x="102" y="671"/>
                    <a:pt x="102" y="671"/>
                    <a:pt x="103" y="672"/>
                  </a:cubicBezTo>
                  <a:cubicBezTo>
                    <a:pt x="103" y="673"/>
                    <a:pt x="103" y="674"/>
                    <a:pt x="104" y="675"/>
                  </a:cubicBezTo>
                  <a:cubicBezTo>
                    <a:pt x="104" y="676"/>
                    <a:pt x="105" y="678"/>
                    <a:pt x="106" y="679"/>
                  </a:cubicBezTo>
                  <a:cubicBezTo>
                    <a:pt x="106" y="680"/>
                    <a:pt x="107" y="680"/>
                    <a:pt x="107" y="681"/>
                  </a:cubicBezTo>
                  <a:cubicBezTo>
                    <a:pt x="109" y="682"/>
                    <a:pt x="110" y="683"/>
                    <a:pt x="111" y="684"/>
                  </a:cubicBezTo>
                  <a:cubicBezTo>
                    <a:pt x="111" y="684"/>
                    <a:pt x="112" y="685"/>
                    <a:pt x="112" y="685"/>
                  </a:cubicBezTo>
                  <a:cubicBezTo>
                    <a:pt x="928" y="1156"/>
                    <a:pt x="928" y="1156"/>
                    <a:pt x="928" y="1156"/>
                  </a:cubicBezTo>
                  <a:cubicBezTo>
                    <a:pt x="928" y="1156"/>
                    <a:pt x="928" y="1156"/>
                    <a:pt x="928" y="1156"/>
                  </a:cubicBezTo>
                  <a:cubicBezTo>
                    <a:pt x="928" y="1156"/>
                    <a:pt x="929" y="1156"/>
                    <a:pt x="929" y="1157"/>
                  </a:cubicBezTo>
                  <a:cubicBezTo>
                    <a:pt x="930" y="1157"/>
                    <a:pt x="930" y="1157"/>
                    <a:pt x="931" y="1157"/>
                  </a:cubicBezTo>
                  <a:cubicBezTo>
                    <a:pt x="931" y="1157"/>
                    <a:pt x="931" y="1157"/>
                    <a:pt x="931" y="1157"/>
                  </a:cubicBezTo>
                  <a:cubicBezTo>
                    <a:pt x="933" y="1158"/>
                    <a:pt x="935" y="1159"/>
                    <a:pt x="938" y="1159"/>
                  </a:cubicBezTo>
                  <a:cubicBezTo>
                    <a:pt x="938" y="1159"/>
                    <a:pt x="938" y="1159"/>
                    <a:pt x="938" y="1159"/>
                  </a:cubicBezTo>
                  <a:cubicBezTo>
                    <a:pt x="938" y="1159"/>
                    <a:pt x="938" y="1159"/>
                    <a:pt x="938" y="1159"/>
                  </a:cubicBezTo>
                  <a:cubicBezTo>
                    <a:pt x="938" y="1159"/>
                    <a:pt x="938" y="1159"/>
                    <a:pt x="938" y="1159"/>
                  </a:cubicBezTo>
                  <a:cubicBezTo>
                    <a:pt x="938" y="1159"/>
                    <a:pt x="938" y="1159"/>
                    <a:pt x="938" y="1159"/>
                  </a:cubicBezTo>
                  <a:cubicBezTo>
                    <a:pt x="940" y="1159"/>
                    <a:pt x="942" y="1158"/>
                    <a:pt x="945" y="1157"/>
                  </a:cubicBezTo>
                  <a:cubicBezTo>
                    <a:pt x="945" y="1157"/>
                    <a:pt x="945" y="1157"/>
                    <a:pt x="945" y="1157"/>
                  </a:cubicBezTo>
                  <a:cubicBezTo>
                    <a:pt x="945" y="1157"/>
                    <a:pt x="946" y="1157"/>
                    <a:pt x="946" y="1157"/>
                  </a:cubicBezTo>
                  <a:cubicBezTo>
                    <a:pt x="947" y="1156"/>
                    <a:pt x="947" y="1156"/>
                    <a:pt x="948" y="1156"/>
                  </a:cubicBezTo>
                  <a:cubicBezTo>
                    <a:pt x="948" y="1156"/>
                    <a:pt x="948" y="1156"/>
                    <a:pt x="948" y="1156"/>
                  </a:cubicBezTo>
                  <a:cubicBezTo>
                    <a:pt x="1401" y="895"/>
                    <a:pt x="1401" y="895"/>
                    <a:pt x="1401" y="895"/>
                  </a:cubicBezTo>
                  <a:cubicBezTo>
                    <a:pt x="1401" y="894"/>
                    <a:pt x="1402" y="894"/>
                    <a:pt x="1402" y="893"/>
                  </a:cubicBezTo>
                  <a:cubicBezTo>
                    <a:pt x="1403" y="892"/>
                    <a:pt x="1404" y="892"/>
                    <a:pt x="1405" y="890"/>
                  </a:cubicBezTo>
                  <a:cubicBezTo>
                    <a:pt x="1406" y="890"/>
                    <a:pt x="1407" y="889"/>
                    <a:pt x="1408" y="888"/>
                  </a:cubicBezTo>
                  <a:cubicBezTo>
                    <a:pt x="1408" y="887"/>
                    <a:pt x="1409" y="885"/>
                    <a:pt x="1409" y="884"/>
                  </a:cubicBezTo>
                  <a:cubicBezTo>
                    <a:pt x="1410" y="883"/>
                    <a:pt x="1410" y="882"/>
                    <a:pt x="1410" y="881"/>
                  </a:cubicBezTo>
                  <a:close/>
                  <a:moveTo>
                    <a:pt x="430" y="489"/>
                  </a:moveTo>
                  <a:cubicBezTo>
                    <a:pt x="575" y="577"/>
                    <a:pt x="575" y="577"/>
                    <a:pt x="575" y="577"/>
                  </a:cubicBezTo>
                  <a:cubicBezTo>
                    <a:pt x="583" y="740"/>
                    <a:pt x="583" y="740"/>
                    <a:pt x="583" y="740"/>
                  </a:cubicBezTo>
                  <a:cubicBezTo>
                    <a:pt x="442" y="658"/>
                    <a:pt x="442" y="658"/>
                    <a:pt x="442" y="658"/>
                  </a:cubicBezTo>
                  <a:lnTo>
                    <a:pt x="430" y="489"/>
                  </a:lnTo>
                  <a:close/>
                  <a:moveTo>
                    <a:pt x="421" y="645"/>
                  </a:moveTo>
                  <a:cubicBezTo>
                    <a:pt x="268" y="555"/>
                    <a:pt x="268" y="555"/>
                    <a:pt x="268" y="555"/>
                  </a:cubicBezTo>
                  <a:cubicBezTo>
                    <a:pt x="254" y="383"/>
                    <a:pt x="254" y="383"/>
                    <a:pt x="254" y="383"/>
                  </a:cubicBezTo>
                  <a:cubicBezTo>
                    <a:pt x="408" y="476"/>
                    <a:pt x="408" y="476"/>
                    <a:pt x="408" y="476"/>
                  </a:cubicBezTo>
                  <a:lnTo>
                    <a:pt x="421" y="645"/>
                  </a:lnTo>
                  <a:close/>
                  <a:moveTo>
                    <a:pt x="606" y="596"/>
                  </a:moveTo>
                  <a:cubicBezTo>
                    <a:pt x="748" y="682"/>
                    <a:pt x="748" y="682"/>
                    <a:pt x="748" y="682"/>
                  </a:cubicBezTo>
                  <a:cubicBezTo>
                    <a:pt x="750" y="839"/>
                    <a:pt x="750" y="839"/>
                    <a:pt x="750" y="839"/>
                  </a:cubicBezTo>
                  <a:cubicBezTo>
                    <a:pt x="614" y="759"/>
                    <a:pt x="614" y="759"/>
                    <a:pt x="614" y="759"/>
                  </a:cubicBezTo>
                  <a:lnTo>
                    <a:pt x="606" y="596"/>
                  </a:lnTo>
                  <a:close/>
                  <a:moveTo>
                    <a:pt x="768" y="694"/>
                  </a:moveTo>
                  <a:cubicBezTo>
                    <a:pt x="917" y="785"/>
                    <a:pt x="917" y="785"/>
                    <a:pt x="917" y="785"/>
                  </a:cubicBezTo>
                  <a:cubicBezTo>
                    <a:pt x="917" y="938"/>
                    <a:pt x="917" y="938"/>
                    <a:pt x="917" y="938"/>
                  </a:cubicBezTo>
                  <a:cubicBezTo>
                    <a:pt x="770" y="851"/>
                    <a:pt x="770" y="851"/>
                    <a:pt x="770" y="851"/>
                  </a:cubicBezTo>
                  <a:lnTo>
                    <a:pt x="768" y="694"/>
                  </a:lnTo>
                  <a:close/>
                  <a:moveTo>
                    <a:pt x="917" y="761"/>
                  </a:moveTo>
                  <a:cubicBezTo>
                    <a:pt x="768" y="670"/>
                    <a:pt x="768" y="670"/>
                    <a:pt x="768" y="670"/>
                  </a:cubicBezTo>
                  <a:cubicBezTo>
                    <a:pt x="766" y="530"/>
                    <a:pt x="766" y="530"/>
                    <a:pt x="766" y="530"/>
                  </a:cubicBezTo>
                  <a:cubicBezTo>
                    <a:pt x="917" y="628"/>
                    <a:pt x="917" y="628"/>
                    <a:pt x="917" y="628"/>
                  </a:cubicBezTo>
                  <a:lnTo>
                    <a:pt x="917" y="761"/>
                  </a:lnTo>
                  <a:close/>
                  <a:moveTo>
                    <a:pt x="747" y="658"/>
                  </a:moveTo>
                  <a:cubicBezTo>
                    <a:pt x="605" y="572"/>
                    <a:pt x="605" y="572"/>
                    <a:pt x="605" y="572"/>
                  </a:cubicBezTo>
                  <a:cubicBezTo>
                    <a:pt x="598" y="420"/>
                    <a:pt x="598" y="420"/>
                    <a:pt x="598" y="420"/>
                  </a:cubicBezTo>
                  <a:cubicBezTo>
                    <a:pt x="745" y="516"/>
                    <a:pt x="745" y="516"/>
                    <a:pt x="745" y="516"/>
                  </a:cubicBezTo>
                  <a:lnTo>
                    <a:pt x="747" y="658"/>
                  </a:lnTo>
                  <a:close/>
                  <a:moveTo>
                    <a:pt x="574" y="553"/>
                  </a:moveTo>
                  <a:cubicBezTo>
                    <a:pt x="428" y="464"/>
                    <a:pt x="428" y="464"/>
                    <a:pt x="428" y="464"/>
                  </a:cubicBezTo>
                  <a:cubicBezTo>
                    <a:pt x="416" y="302"/>
                    <a:pt x="416" y="302"/>
                    <a:pt x="416" y="302"/>
                  </a:cubicBezTo>
                  <a:cubicBezTo>
                    <a:pt x="566" y="400"/>
                    <a:pt x="566" y="400"/>
                    <a:pt x="566" y="400"/>
                  </a:cubicBezTo>
                  <a:lnTo>
                    <a:pt x="574" y="553"/>
                  </a:lnTo>
                  <a:close/>
                  <a:moveTo>
                    <a:pt x="407" y="451"/>
                  </a:moveTo>
                  <a:cubicBezTo>
                    <a:pt x="252" y="358"/>
                    <a:pt x="252" y="358"/>
                    <a:pt x="252" y="358"/>
                  </a:cubicBezTo>
                  <a:cubicBezTo>
                    <a:pt x="237" y="186"/>
                    <a:pt x="237" y="186"/>
                    <a:pt x="237" y="186"/>
                  </a:cubicBezTo>
                  <a:cubicBezTo>
                    <a:pt x="395" y="288"/>
                    <a:pt x="395" y="288"/>
                    <a:pt x="395" y="288"/>
                  </a:cubicBezTo>
                  <a:lnTo>
                    <a:pt x="407" y="451"/>
                  </a:lnTo>
                  <a:close/>
                  <a:moveTo>
                    <a:pt x="230" y="344"/>
                  </a:moveTo>
                  <a:cubicBezTo>
                    <a:pt x="78" y="252"/>
                    <a:pt x="78" y="252"/>
                    <a:pt x="78" y="25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216" y="172"/>
                    <a:pt x="216" y="172"/>
                    <a:pt x="216" y="172"/>
                  </a:cubicBezTo>
                  <a:lnTo>
                    <a:pt x="230" y="344"/>
                  </a:lnTo>
                  <a:close/>
                  <a:moveTo>
                    <a:pt x="232" y="370"/>
                  </a:moveTo>
                  <a:cubicBezTo>
                    <a:pt x="247" y="542"/>
                    <a:pt x="247" y="542"/>
                    <a:pt x="247" y="542"/>
                  </a:cubicBezTo>
                  <a:cubicBezTo>
                    <a:pt x="111" y="462"/>
                    <a:pt x="111" y="462"/>
                    <a:pt x="111" y="462"/>
                  </a:cubicBezTo>
                  <a:cubicBezTo>
                    <a:pt x="82" y="278"/>
                    <a:pt x="82" y="278"/>
                    <a:pt x="82" y="278"/>
                  </a:cubicBezTo>
                  <a:lnTo>
                    <a:pt x="232" y="370"/>
                  </a:lnTo>
                  <a:close/>
                  <a:moveTo>
                    <a:pt x="115" y="488"/>
                  </a:moveTo>
                  <a:cubicBezTo>
                    <a:pt x="249" y="567"/>
                    <a:pt x="249" y="567"/>
                    <a:pt x="249" y="567"/>
                  </a:cubicBezTo>
                  <a:cubicBezTo>
                    <a:pt x="262" y="725"/>
                    <a:pt x="262" y="725"/>
                    <a:pt x="262" y="725"/>
                  </a:cubicBezTo>
                  <a:cubicBezTo>
                    <a:pt x="141" y="655"/>
                    <a:pt x="141" y="655"/>
                    <a:pt x="141" y="655"/>
                  </a:cubicBezTo>
                  <a:lnTo>
                    <a:pt x="115" y="488"/>
                  </a:lnTo>
                  <a:close/>
                  <a:moveTo>
                    <a:pt x="271" y="580"/>
                  </a:moveTo>
                  <a:cubicBezTo>
                    <a:pt x="422" y="670"/>
                    <a:pt x="422" y="670"/>
                    <a:pt x="422" y="670"/>
                  </a:cubicBezTo>
                  <a:cubicBezTo>
                    <a:pt x="434" y="824"/>
                    <a:pt x="434" y="824"/>
                    <a:pt x="434" y="824"/>
                  </a:cubicBezTo>
                  <a:cubicBezTo>
                    <a:pt x="284" y="737"/>
                    <a:pt x="284" y="737"/>
                    <a:pt x="284" y="737"/>
                  </a:cubicBezTo>
                  <a:lnTo>
                    <a:pt x="271" y="580"/>
                  </a:lnTo>
                  <a:close/>
                  <a:moveTo>
                    <a:pt x="444" y="682"/>
                  </a:moveTo>
                  <a:cubicBezTo>
                    <a:pt x="584" y="765"/>
                    <a:pt x="584" y="765"/>
                    <a:pt x="584" y="765"/>
                  </a:cubicBezTo>
                  <a:cubicBezTo>
                    <a:pt x="591" y="914"/>
                    <a:pt x="591" y="914"/>
                    <a:pt x="591" y="914"/>
                  </a:cubicBezTo>
                  <a:cubicBezTo>
                    <a:pt x="455" y="836"/>
                    <a:pt x="455" y="836"/>
                    <a:pt x="455" y="836"/>
                  </a:cubicBezTo>
                  <a:lnTo>
                    <a:pt x="444" y="682"/>
                  </a:lnTo>
                  <a:close/>
                  <a:moveTo>
                    <a:pt x="615" y="783"/>
                  </a:moveTo>
                  <a:cubicBezTo>
                    <a:pt x="750" y="863"/>
                    <a:pt x="750" y="863"/>
                    <a:pt x="750" y="863"/>
                  </a:cubicBezTo>
                  <a:cubicBezTo>
                    <a:pt x="752" y="1008"/>
                    <a:pt x="752" y="1008"/>
                    <a:pt x="752" y="1008"/>
                  </a:cubicBezTo>
                  <a:cubicBezTo>
                    <a:pt x="622" y="933"/>
                    <a:pt x="622" y="933"/>
                    <a:pt x="622" y="933"/>
                  </a:cubicBezTo>
                  <a:lnTo>
                    <a:pt x="615" y="783"/>
                  </a:lnTo>
                  <a:close/>
                  <a:moveTo>
                    <a:pt x="771" y="875"/>
                  </a:moveTo>
                  <a:cubicBezTo>
                    <a:pt x="917" y="962"/>
                    <a:pt x="917" y="962"/>
                    <a:pt x="917" y="962"/>
                  </a:cubicBezTo>
                  <a:cubicBezTo>
                    <a:pt x="917" y="1103"/>
                    <a:pt x="917" y="1103"/>
                    <a:pt x="917" y="1103"/>
                  </a:cubicBezTo>
                  <a:cubicBezTo>
                    <a:pt x="773" y="1019"/>
                    <a:pt x="773" y="1019"/>
                    <a:pt x="773" y="1019"/>
                  </a:cubicBezTo>
                  <a:lnTo>
                    <a:pt x="771" y="875"/>
                  </a:lnTo>
                  <a:close/>
                  <a:moveTo>
                    <a:pt x="958" y="962"/>
                  </a:moveTo>
                  <a:cubicBezTo>
                    <a:pt x="1082" y="891"/>
                    <a:pt x="1082" y="891"/>
                    <a:pt x="1082" y="891"/>
                  </a:cubicBezTo>
                  <a:cubicBezTo>
                    <a:pt x="1081" y="1032"/>
                    <a:pt x="1081" y="1032"/>
                    <a:pt x="1081" y="1032"/>
                  </a:cubicBezTo>
                  <a:cubicBezTo>
                    <a:pt x="958" y="1103"/>
                    <a:pt x="958" y="1103"/>
                    <a:pt x="958" y="1103"/>
                  </a:cubicBezTo>
                  <a:lnTo>
                    <a:pt x="958" y="962"/>
                  </a:lnTo>
                  <a:close/>
                  <a:moveTo>
                    <a:pt x="1103" y="880"/>
                  </a:moveTo>
                  <a:cubicBezTo>
                    <a:pt x="1240" y="802"/>
                    <a:pt x="1240" y="802"/>
                    <a:pt x="1240" y="802"/>
                  </a:cubicBezTo>
                  <a:cubicBezTo>
                    <a:pt x="1234" y="944"/>
                    <a:pt x="1234" y="944"/>
                    <a:pt x="1234" y="944"/>
                  </a:cubicBezTo>
                  <a:cubicBezTo>
                    <a:pt x="1101" y="1020"/>
                    <a:pt x="1101" y="1020"/>
                    <a:pt x="1101" y="1020"/>
                  </a:cubicBezTo>
                  <a:lnTo>
                    <a:pt x="1103" y="880"/>
                  </a:lnTo>
                  <a:close/>
                  <a:moveTo>
                    <a:pt x="1261" y="790"/>
                  </a:moveTo>
                  <a:cubicBezTo>
                    <a:pt x="1386" y="718"/>
                    <a:pt x="1386" y="718"/>
                    <a:pt x="1386" y="718"/>
                  </a:cubicBezTo>
                  <a:cubicBezTo>
                    <a:pt x="1371" y="864"/>
                    <a:pt x="1371" y="864"/>
                    <a:pt x="1371" y="864"/>
                  </a:cubicBezTo>
                  <a:cubicBezTo>
                    <a:pt x="1255" y="932"/>
                    <a:pt x="1255" y="932"/>
                    <a:pt x="1255" y="932"/>
                  </a:cubicBezTo>
                  <a:lnTo>
                    <a:pt x="1261" y="790"/>
                  </a:lnTo>
                  <a:close/>
                  <a:moveTo>
                    <a:pt x="1405" y="527"/>
                  </a:moveTo>
                  <a:cubicBezTo>
                    <a:pt x="1389" y="693"/>
                    <a:pt x="1389" y="693"/>
                    <a:pt x="1389" y="693"/>
                  </a:cubicBezTo>
                  <a:cubicBezTo>
                    <a:pt x="1262" y="766"/>
                    <a:pt x="1262" y="766"/>
                    <a:pt x="1262" y="766"/>
                  </a:cubicBezTo>
                  <a:cubicBezTo>
                    <a:pt x="1268" y="607"/>
                    <a:pt x="1268" y="607"/>
                    <a:pt x="1268" y="607"/>
                  </a:cubicBezTo>
                  <a:lnTo>
                    <a:pt x="1405" y="527"/>
                  </a:lnTo>
                  <a:close/>
                  <a:moveTo>
                    <a:pt x="1247" y="619"/>
                  </a:moveTo>
                  <a:cubicBezTo>
                    <a:pt x="1241" y="778"/>
                    <a:pt x="1241" y="778"/>
                    <a:pt x="1241" y="778"/>
                  </a:cubicBezTo>
                  <a:cubicBezTo>
                    <a:pt x="1103" y="856"/>
                    <a:pt x="1103" y="856"/>
                    <a:pt x="1103" y="856"/>
                  </a:cubicBezTo>
                  <a:cubicBezTo>
                    <a:pt x="1104" y="701"/>
                    <a:pt x="1104" y="701"/>
                    <a:pt x="1104" y="701"/>
                  </a:cubicBezTo>
                  <a:lnTo>
                    <a:pt x="1247" y="619"/>
                  </a:lnTo>
                  <a:close/>
                  <a:moveTo>
                    <a:pt x="1084" y="713"/>
                  </a:moveTo>
                  <a:cubicBezTo>
                    <a:pt x="1082" y="868"/>
                    <a:pt x="1082" y="868"/>
                    <a:pt x="1082" y="868"/>
                  </a:cubicBezTo>
                  <a:cubicBezTo>
                    <a:pt x="958" y="939"/>
                    <a:pt x="958" y="939"/>
                    <a:pt x="958" y="939"/>
                  </a:cubicBezTo>
                  <a:cubicBezTo>
                    <a:pt x="958" y="785"/>
                    <a:pt x="958" y="785"/>
                    <a:pt x="958" y="785"/>
                  </a:cubicBezTo>
                  <a:lnTo>
                    <a:pt x="1084" y="713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 3101">
              <a:extLst>
                <a:ext uri="{FF2B5EF4-FFF2-40B4-BE49-F238E27FC236}">
                  <a16:creationId xmlns:a16="http://schemas.microsoft.com/office/drawing/2014/main" id="{78882F23-89F0-A392-DEBE-BE5A2EA72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700" y="3076575"/>
              <a:ext cx="831850" cy="1398588"/>
            </a:xfrm>
            <a:custGeom>
              <a:avLst/>
              <a:gdLst>
                <a:gd name="T0" fmla="*/ 10 w 524"/>
                <a:gd name="T1" fmla="*/ 309 h 881"/>
                <a:gd name="T2" fmla="*/ 0 w 524"/>
                <a:gd name="T3" fmla="*/ 881 h 881"/>
                <a:gd name="T4" fmla="*/ 494 w 524"/>
                <a:gd name="T5" fmla="*/ 600 h 881"/>
                <a:gd name="T6" fmla="*/ 524 w 524"/>
                <a:gd name="T7" fmla="*/ 0 h 881"/>
                <a:gd name="T8" fmla="*/ 10 w 524"/>
                <a:gd name="T9" fmla="*/ 309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881">
                  <a:moveTo>
                    <a:pt x="10" y="309"/>
                  </a:moveTo>
                  <a:lnTo>
                    <a:pt x="0" y="881"/>
                  </a:lnTo>
                  <a:lnTo>
                    <a:pt x="494" y="600"/>
                  </a:lnTo>
                  <a:lnTo>
                    <a:pt x="524" y="0"/>
                  </a:lnTo>
                  <a:lnTo>
                    <a:pt x="10" y="3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Freeform 3102">
              <a:extLst>
                <a:ext uri="{FF2B5EF4-FFF2-40B4-BE49-F238E27FC236}">
                  <a16:creationId xmlns:a16="http://schemas.microsoft.com/office/drawing/2014/main" id="{ADAECFBC-E4EC-A512-80D5-38BB5B2FB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7138" y="2689225"/>
              <a:ext cx="1724025" cy="1108075"/>
            </a:xfrm>
            <a:custGeom>
              <a:avLst/>
              <a:gdLst>
                <a:gd name="T0" fmla="*/ 6 w 664"/>
                <a:gd name="T1" fmla="*/ 320 h 427"/>
                <a:gd name="T2" fmla="*/ 32 w 664"/>
                <a:gd name="T3" fmla="*/ 306 h 427"/>
                <a:gd name="T4" fmla="*/ 48 w 664"/>
                <a:gd name="T5" fmla="*/ 311 h 427"/>
                <a:gd name="T6" fmla="*/ 125 w 664"/>
                <a:gd name="T7" fmla="*/ 360 h 427"/>
                <a:gd name="T8" fmla="*/ 575 w 664"/>
                <a:gd name="T9" fmla="*/ 93 h 427"/>
                <a:gd name="T10" fmla="*/ 518 w 664"/>
                <a:gd name="T11" fmla="*/ 56 h 427"/>
                <a:gd name="T12" fmla="*/ 509 w 664"/>
                <a:gd name="T13" fmla="*/ 14 h 427"/>
                <a:gd name="T14" fmla="*/ 534 w 664"/>
                <a:gd name="T15" fmla="*/ 0 h 427"/>
                <a:gd name="T16" fmla="*/ 551 w 664"/>
                <a:gd name="T17" fmla="*/ 5 h 427"/>
                <a:gd name="T18" fmla="*/ 650 w 664"/>
                <a:gd name="T19" fmla="*/ 68 h 427"/>
                <a:gd name="T20" fmla="*/ 659 w 664"/>
                <a:gd name="T21" fmla="*/ 78 h 427"/>
                <a:gd name="T22" fmla="*/ 660 w 664"/>
                <a:gd name="T23" fmla="*/ 78 h 427"/>
                <a:gd name="T24" fmla="*/ 661 w 664"/>
                <a:gd name="T25" fmla="*/ 80 h 427"/>
                <a:gd name="T26" fmla="*/ 662 w 664"/>
                <a:gd name="T27" fmla="*/ 83 h 427"/>
                <a:gd name="T28" fmla="*/ 663 w 664"/>
                <a:gd name="T29" fmla="*/ 86 h 427"/>
                <a:gd name="T30" fmla="*/ 663 w 664"/>
                <a:gd name="T31" fmla="*/ 88 h 427"/>
                <a:gd name="T32" fmla="*/ 664 w 664"/>
                <a:gd name="T33" fmla="*/ 92 h 427"/>
                <a:gd name="T34" fmla="*/ 664 w 664"/>
                <a:gd name="T35" fmla="*/ 94 h 427"/>
                <a:gd name="T36" fmla="*/ 664 w 664"/>
                <a:gd name="T37" fmla="*/ 97 h 427"/>
                <a:gd name="T38" fmla="*/ 663 w 664"/>
                <a:gd name="T39" fmla="*/ 100 h 427"/>
                <a:gd name="T40" fmla="*/ 663 w 664"/>
                <a:gd name="T41" fmla="*/ 103 h 427"/>
                <a:gd name="T42" fmla="*/ 661 w 664"/>
                <a:gd name="T43" fmla="*/ 106 h 427"/>
                <a:gd name="T44" fmla="*/ 660 w 664"/>
                <a:gd name="T45" fmla="*/ 109 h 427"/>
                <a:gd name="T46" fmla="*/ 659 w 664"/>
                <a:gd name="T47" fmla="*/ 110 h 427"/>
                <a:gd name="T48" fmla="*/ 659 w 664"/>
                <a:gd name="T49" fmla="*/ 111 h 427"/>
                <a:gd name="T50" fmla="*/ 655 w 664"/>
                <a:gd name="T51" fmla="*/ 116 h 427"/>
                <a:gd name="T52" fmla="*/ 654 w 664"/>
                <a:gd name="T53" fmla="*/ 116 h 427"/>
                <a:gd name="T54" fmla="*/ 649 w 664"/>
                <a:gd name="T55" fmla="*/ 120 h 427"/>
                <a:gd name="T56" fmla="*/ 139 w 664"/>
                <a:gd name="T57" fmla="*/ 423 h 427"/>
                <a:gd name="T58" fmla="*/ 139 w 664"/>
                <a:gd name="T59" fmla="*/ 423 h 427"/>
                <a:gd name="T60" fmla="*/ 134 w 664"/>
                <a:gd name="T61" fmla="*/ 425 h 427"/>
                <a:gd name="T62" fmla="*/ 132 w 664"/>
                <a:gd name="T63" fmla="*/ 426 h 427"/>
                <a:gd name="T64" fmla="*/ 124 w 664"/>
                <a:gd name="T65" fmla="*/ 427 h 427"/>
                <a:gd name="T66" fmla="*/ 124 w 664"/>
                <a:gd name="T67" fmla="*/ 427 h 427"/>
                <a:gd name="T68" fmla="*/ 124 w 664"/>
                <a:gd name="T69" fmla="*/ 427 h 427"/>
                <a:gd name="T70" fmla="*/ 124 w 664"/>
                <a:gd name="T71" fmla="*/ 427 h 427"/>
                <a:gd name="T72" fmla="*/ 123 w 664"/>
                <a:gd name="T73" fmla="*/ 427 h 427"/>
                <a:gd name="T74" fmla="*/ 116 w 664"/>
                <a:gd name="T75" fmla="*/ 426 h 427"/>
                <a:gd name="T76" fmla="*/ 113 w 664"/>
                <a:gd name="T77" fmla="*/ 424 h 427"/>
                <a:gd name="T78" fmla="*/ 108 w 664"/>
                <a:gd name="T79" fmla="*/ 422 h 427"/>
                <a:gd name="T80" fmla="*/ 107 w 664"/>
                <a:gd name="T81" fmla="*/ 422 h 427"/>
                <a:gd name="T82" fmla="*/ 15 w 664"/>
                <a:gd name="T83" fmla="*/ 362 h 427"/>
                <a:gd name="T84" fmla="*/ 2 w 664"/>
                <a:gd name="T85" fmla="*/ 343 h 427"/>
                <a:gd name="T86" fmla="*/ 6 w 664"/>
                <a:gd name="T87" fmla="*/ 32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4" h="427">
                  <a:moveTo>
                    <a:pt x="6" y="320"/>
                  </a:moveTo>
                  <a:cubicBezTo>
                    <a:pt x="12" y="311"/>
                    <a:pt x="21" y="306"/>
                    <a:pt x="32" y="306"/>
                  </a:cubicBezTo>
                  <a:cubicBezTo>
                    <a:pt x="38" y="306"/>
                    <a:pt x="43" y="308"/>
                    <a:pt x="48" y="311"/>
                  </a:cubicBezTo>
                  <a:cubicBezTo>
                    <a:pt x="125" y="360"/>
                    <a:pt x="125" y="360"/>
                    <a:pt x="125" y="360"/>
                  </a:cubicBezTo>
                  <a:cubicBezTo>
                    <a:pt x="575" y="93"/>
                    <a:pt x="575" y="93"/>
                    <a:pt x="575" y="93"/>
                  </a:cubicBezTo>
                  <a:cubicBezTo>
                    <a:pt x="518" y="56"/>
                    <a:pt x="518" y="56"/>
                    <a:pt x="518" y="56"/>
                  </a:cubicBezTo>
                  <a:cubicBezTo>
                    <a:pt x="504" y="47"/>
                    <a:pt x="500" y="28"/>
                    <a:pt x="509" y="14"/>
                  </a:cubicBezTo>
                  <a:cubicBezTo>
                    <a:pt x="514" y="5"/>
                    <a:pt x="524" y="0"/>
                    <a:pt x="534" y="0"/>
                  </a:cubicBezTo>
                  <a:cubicBezTo>
                    <a:pt x="540" y="0"/>
                    <a:pt x="546" y="1"/>
                    <a:pt x="551" y="5"/>
                  </a:cubicBezTo>
                  <a:cubicBezTo>
                    <a:pt x="650" y="68"/>
                    <a:pt x="650" y="68"/>
                    <a:pt x="650" y="68"/>
                  </a:cubicBezTo>
                  <a:cubicBezTo>
                    <a:pt x="654" y="71"/>
                    <a:pt x="657" y="74"/>
                    <a:pt x="659" y="78"/>
                  </a:cubicBezTo>
                  <a:cubicBezTo>
                    <a:pt x="659" y="78"/>
                    <a:pt x="660" y="78"/>
                    <a:pt x="660" y="78"/>
                  </a:cubicBezTo>
                  <a:cubicBezTo>
                    <a:pt x="660" y="79"/>
                    <a:pt x="660" y="80"/>
                    <a:pt x="661" y="80"/>
                  </a:cubicBezTo>
                  <a:cubicBezTo>
                    <a:pt x="661" y="81"/>
                    <a:pt x="661" y="82"/>
                    <a:pt x="662" y="83"/>
                  </a:cubicBezTo>
                  <a:cubicBezTo>
                    <a:pt x="662" y="84"/>
                    <a:pt x="663" y="85"/>
                    <a:pt x="663" y="86"/>
                  </a:cubicBezTo>
                  <a:cubicBezTo>
                    <a:pt x="663" y="87"/>
                    <a:pt x="663" y="88"/>
                    <a:pt x="663" y="88"/>
                  </a:cubicBezTo>
                  <a:cubicBezTo>
                    <a:pt x="664" y="89"/>
                    <a:pt x="664" y="91"/>
                    <a:pt x="664" y="92"/>
                  </a:cubicBezTo>
                  <a:cubicBezTo>
                    <a:pt x="664" y="93"/>
                    <a:pt x="664" y="93"/>
                    <a:pt x="664" y="94"/>
                  </a:cubicBezTo>
                  <a:cubicBezTo>
                    <a:pt x="664" y="95"/>
                    <a:pt x="664" y="96"/>
                    <a:pt x="664" y="97"/>
                  </a:cubicBezTo>
                  <a:cubicBezTo>
                    <a:pt x="664" y="98"/>
                    <a:pt x="663" y="99"/>
                    <a:pt x="663" y="100"/>
                  </a:cubicBezTo>
                  <a:cubicBezTo>
                    <a:pt x="663" y="101"/>
                    <a:pt x="663" y="102"/>
                    <a:pt x="663" y="103"/>
                  </a:cubicBezTo>
                  <a:cubicBezTo>
                    <a:pt x="662" y="104"/>
                    <a:pt x="662" y="105"/>
                    <a:pt x="661" y="106"/>
                  </a:cubicBezTo>
                  <a:cubicBezTo>
                    <a:pt x="661" y="107"/>
                    <a:pt x="661" y="108"/>
                    <a:pt x="660" y="109"/>
                  </a:cubicBezTo>
                  <a:cubicBezTo>
                    <a:pt x="660" y="109"/>
                    <a:pt x="660" y="110"/>
                    <a:pt x="659" y="110"/>
                  </a:cubicBezTo>
                  <a:cubicBezTo>
                    <a:pt x="659" y="111"/>
                    <a:pt x="659" y="111"/>
                    <a:pt x="659" y="111"/>
                  </a:cubicBezTo>
                  <a:cubicBezTo>
                    <a:pt x="658" y="113"/>
                    <a:pt x="656" y="114"/>
                    <a:pt x="655" y="116"/>
                  </a:cubicBezTo>
                  <a:cubicBezTo>
                    <a:pt x="655" y="116"/>
                    <a:pt x="654" y="116"/>
                    <a:pt x="654" y="116"/>
                  </a:cubicBezTo>
                  <a:cubicBezTo>
                    <a:pt x="653" y="118"/>
                    <a:pt x="651" y="119"/>
                    <a:pt x="649" y="120"/>
                  </a:cubicBezTo>
                  <a:cubicBezTo>
                    <a:pt x="139" y="423"/>
                    <a:pt x="139" y="423"/>
                    <a:pt x="139" y="423"/>
                  </a:cubicBezTo>
                  <a:cubicBezTo>
                    <a:pt x="139" y="423"/>
                    <a:pt x="139" y="423"/>
                    <a:pt x="139" y="423"/>
                  </a:cubicBezTo>
                  <a:cubicBezTo>
                    <a:pt x="137" y="424"/>
                    <a:pt x="136" y="424"/>
                    <a:pt x="134" y="425"/>
                  </a:cubicBezTo>
                  <a:cubicBezTo>
                    <a:pt x="133" y="425"/>
                    <a:pt x="132" y="426"/>
                    <a:pt x="132" y="426"/>
                  </a:cubicBezTo>
                  <a:cubicBezTo>
                    <a:pt x="129" y="426"/>
                    <a:pt x="127" y="427"/>
                    <a:pt x="124" y="427"/>
                  </a:cubicBezTo>
                  <a:cubicBezTo>
                    <a:pt x="124" y="427"/>
                    <a:pt x="124" y="427"/>
                    <a:pt x="124" y="427"/>
                  </a:cubicBezTo>
                  <a:cubicBezTo>
                    <a:pt x="124" y="427"/>
                    <a:pt x="124" y="427"/>
                    <a:pt x="124" y="427"/>
                  </a:cubicBezTo>
                  <a:cubicBezTo>
                    <a:pt x="124" y="427"/>
                    <a:pt x="124" y="427"/>
                    <a:pt x="124" y="427"/>
                  </a:cubicBezTo>
                  <a:cubicBezTo>
                    <a:pt x="124" y="427"/>
                    <a:pt x="124" y="427"/>
                    <a:pt x="123" y="427"/>
                  </a:cubicBezTo>
                  <a:cubicBezTo>
                    <a:pt x="121" y="427"/>
                    <a:pt x="118" y="426"/>
                    <a:pt x="116" y="426"/>
                  </a:cubicBezTo>
                  <a:cubicBezTo>
                    <a:pt x="115" y="425"/>
                    <a:pt x="114" y="425"/>
                    <a:pt x="113" y="424"/>
                  </a:cubicBezTo>
                  <a:cubicBezTo>
                    <a:pt x="111" y="424"/>
                    <a:pt x="109" y="423"/>
                    <a:pt x="108" y="422"/>
                  </a:cubicBezTo>
                  <a:cubicBezTo>
                    <a:pt x="108" y="422"/>
                    <a:pt x="107" y="422"/>
                    <a:pt x="107" y="422"/>
                  </a:cubicBezTo>
                  <a:cubicBezTo>
                    <a:pt x="15" y="362"/>
                    <a:pt x="15" y="362"/>
                    <a:pt x="15" y="362"/>
                  </a:cubicBezTo>
                  <a:cubicBezTo>
                    <a:pt x="8" y="358"/>
                    <a:pt x="4" y="351"/>
                    <a:pt x="2" y="343"/>
                  </a:cubicBezTo>
                  <a:cubicBezTo>
                    <a:pt x="0" y="335"/>
                    <a:pt x="2" y="327"/>
                    <a:pt x="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Freeform 3103">
              <a:extLst>
                <a:ext uri="{FF2B5EF4-FFF2-40B4-BE49-F238E27FC236}">
                  <a16:creationId xmlns:a16="http://schemas.microsoft.com/office/drawing/2014/main" id="{EBE475DA-6151-2E99-A7F0-68D221FFE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612" y="914400"/>
              <a:ext cx="1487488" cy="928688"/>
            </a:xfrm>
            <a:custGeom>
              <a:avLst/>
              <a:gdLst>
                <a:gd name="T0" fmla="*/ 2 w 573"/>
                <a:gd name="T1" fmla="*/ 319 h 358"/>
                <a:gd name="T2" fmla="*/ 16 w 573"/>
                <a:gd name="T3" fmla="*/ 301 h 358"/>
                <a:gd name="T4" fmla="*/ 526 w 573"/>
                <a:gd name="T5" fmla="*/ 4 h 358"/>
                <a:gd name="T6" fmla="*/ 541 w 573"/>
                <a:gd name="T7" fmla="*/ 0 h 358"/>
                <a:gd name="T8" fmla="*/ 568 w 573"/>
                <a:gd name="T9" fmla="*/ 15 h 358"/>
                <a:gd name="T10" fmla="*/ 571 w 573"/>
                <a:gd name="T11" fmla="*/ 38 h 358"/>
                <a:gd name="T12" fmla="*/ 557 w 573"/>
                <a:gd name="T13" fmla="*/ 57 h 358"/>
                <a:gd name="T14" fmla="*/ 47 w 573"/>
                <a:gd name="T15" fmla="*/ 353 h 358"/>
                <a:gd name="T16" fmla="*/ 32 w 573"/>
                <a:gd name="T17" fmla="*/ 358 h 358"/>
                <a:gd name="T18" fmla="*/ 5 w 573"/>
                <a:gd name="T19" fmla="*/ 342 h 358"/>
                <a:gd name="T20" fmla="*/ 2 w 573"/>
                <a:gd name="T21" fmla="*/ 31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358">
                  <a:moveTo>
                    <a:pt x="2" y="319"/>
                  </a:moveTo>
                  <a:cubicBezTo>
                    <a:pt x="4" y="311"/>
                    <a:pt x="9" y="305"/>
                    <a:pt x="16" y="301"/>
                  </a:cubicBezTo>
                  <a:cubicBezTo>
                    <a:pt x="526" y="4"/>
                    <a:pt x="526" y="4"/>
                    <a:pt x="526" y="4"/>
                  </a:cubicBezTo>
                  <a:cubicBezTo>
                    <a:pt x="531" y="2"/>
                    <a:pt x="536" y="0"/>
                    <a:pt x="541" y="0"/>
                  </a:cubicBezTo>
                  <a:cubicBezTo>
                    <a:pt x="552" y="0"/>
                    <a:pt x="562" y="6"/>
                    <a:pt x="568" y="15"/>
                  </a:cubicBezTo>
                  <a:cubicBezTo>
                    <a:pt x="572" y="22"/>
                    <a:pt x="573" y="31"/>
                    <a:pt x="571" y="38"/>
                  </a:cubicBezTo>
                  <a:cubicBezTo>
                    <a:pt x="569" y="46"/>
                    <a:pt x="564" y="53"/>
                    <a:pt x="557" y="57"/>
                  </a:cubicBezTo>
                  <a:cubicBezTo>
                    <a:pt x="47" y="353"/>
                    <a:pt x="47" y="353"/>
                    <a:pt x="47" y="353"/>
                  </a:cubicBezTo>
                  <a:cubicBezTo>
                    <a:pt x="42" y="356"/>
                    <a:pt x="37" y="358"/>
                    <a:pt x="32" y="358"/>
                  </a:cubicBezTo>
                  <a:cubicBezTo>
                    <a:pt x="21" y="358"/>
                    <a:pt x="11" y="352"/>
                    <a:pt x="5" y="342"/>
                  </a:cubicBezTo>
                  <a:cubicBezTo>
                    <a:pt x="1" y="335"/>
                    <a:pt x="0" y="327"/>
                    <a:pt x="2" y="3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" name="Freeform 3104">
              <a:extLst>
                <a:ext uri="{FF2B5EF4-FFF2-40B4-BE49-F238E27FC236}">
                  <a16:creationId xmlns:a16="http://schemas.microsoft.com/office/drawing/2014/main" id="{0E6C963D-1934-7CE5-7F09-B33635CDB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062" y="1604963"/>
              <a:ext cx="588963" cy="896938"/>
            </a:xfrm>
            <a:custGeom>
              <a:avLst/>
              <a:gdLst>
                <a:gd name="T0" fmla="*/ 13 w 227"/>
                <a:gd name="T1" fmla="*/ 17 h 346"/>
                <a:gd name="T2" fmla="*/ 47 w 227"/>
                <a:gd name="T3" fmla="*/ 0 h 346"/>
                <a:gd name="T4" fmla="*/ 70 w 227"/>
                <a:gd name="T5" fmla="*/ 7 h 346"/>
                <a:gd name="T6" fmla="*/ 214 w 227"/>
                <a:gd name="T7" fmla="*/ 226 h 346"/>
                <a:gd name="T8" fmla="*/ 226 w 227"/>
                <a:gd name="T9" fmla="*/ 299 h 346"/>
                <a:gd name="T10" fmla="*/ 218 w 227"/>
                <a:gd name="T11" fmla="*/ 329 h 346"/>
                <a:gd name="T12" fmla="*/ 192 w 227"/>
                <a:gd name="T13" fmla="*/ 346 h 346"/>
                <a:gd name="T14" fmla="*/ 185 w 227"/>
                <a:gd name="T15" fmla="*/ 346 h 346"/>
                <a:gd name="T16" fmla="*/ 145 w 227"/>
                <a:gd name="T17" fmla="*/ 312 h 346"/>
                <a:gd name="T18" fmla="*/ 133 w 227"/>
                <a:gd name="T19" fmla="*/ 238 h 346"/>
                <a:gd name="T20" fmla="*/ 23 w 227"/>
                <a:gd name="T21" fmla="*/ 74 h 346"/>
                <a:gd name="T22" fmla="*/ 13 w 227"/>
                <a:gd name="T23" fmla="*/ 17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346">
                  <a:moveTo>
                    <a:pt x="13" y="17"/>
                  </a:moveTo>
                  <a:cubicBezTo>
                    <a:pt x="21" y="6"/>
                    <a:pt x="33" y="0"/>
                    <a:pt x="47" y="0"/>
                  </a:cubicBezTo>
                  <a:cubicBezTo>
                    <a:pt x="55" y="0"/>
                    <a:pt x="63" y="2"/>
                    <a:pt x="70" y="7"/>
                  </a:cubicBezTo>
                  <a:cubicBezTo>
                    <a:pt x="75" y="11"/>
                    <a:pt x="193" y="95"/>
                    <a:pt x="214" y="226"/>
                  </a:cubicBezTo>
                  <a:cubicBezTo>
                    <a:pt x="226" y="299"/>
                    <a:pt x="226" y="299"/>
                    <a:pt x="226" y="299"/>
                  </a:cubicBezTo>
                  <a:cubicBezTo>
                    <a:pt x="227" y="310"/>
                    <a:pt x="225" y="321"/>
                    <a:pt x="218" y="329"/>
                  </a:cubicBezTo>
                  <a:cubicBezTo>
                    <a:pt x="212" y="338"/>
                    <a:pt x="202" y="344"/>
                    <a:pt x="192" y="346"/>
                  </a:cubicBezTo>
                  <a:cubicBezTo>
                    <a:pt x="189" y="346"/>
                    <a:pt x="187" y="346"/>
                    <a:pt x="185" y="346"/>
                  </a:cubicBezTo>
                  <a:cubicBezTo>
                    <a:pt x="165" y="346"/>
                    <a:pt x="148" y="332"/>
                    <a:pt x="145" y="312"/>
                  </a:cubicBezTo>
                  <a:cubicBezTo>
                    <a:pt x="133" y="238"/>
                    <a:pt x="133" y="238"/>
                    <a:pt x="133" y="238"/>
                  </a:cubicBezTo>
                  <a:cubicBezTo>
                    <a:pt x="118" y="143"/>
                    <a:pt x="24" y="75"/>
                    <a:pt x="23" y="74"/>
                  </a:cubicBezTo>
                  <a:cubicBezTo>
                    <a:pt x="5" y="61"/>
                    <a:pt x="0" y="36"/>
                    <a:pt x="13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1C19B4-AAD0-42B4-F0DB-7B2A9BAEABD1}"/>
              </a:ext>
            </a:extLst>
          </p:cNvPr>
          <p:cNvSpPr/>
          <p:nvPr/>
        </p:nvSpPr>
        <p:spPr>
          <a:xfrm>
            <a:off x="1612640" y="262876"/>
            <a:ext cx="89667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DE75EF-6020-3336-58E9-F1A7CA0BB5DC}"/>
              </a:ext>
            </a:extLst>
          </p:cNvPr>
          <p:cNvSpPr txBox="1"/>
          <p:nvPr/>
        </p:nvSpPr>
        <p:spPr>
          <a:xfrm>
            <a:off x="1289209" y="2068696"/>
            <a:ext cx="96135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analyze ecommerce data from Brazil and gain insights into consumer behavior and market trends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Comparing economic trends across different cities/states in Brazil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Analyzing customer satisfaction data to gain a better understanding of consumer sentiment    towards e-commerce businesses in Brazil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determine various factors influencing the growth of the business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Evaluate and compare trend-over-year growth to understand if business is improving, static, or declining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Estimating the distribution of payment values and payment types among customers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Determining the demographic data and product preferences of customers</a:t>
            </a:r>
          </a:p>
        </p:txBody>
      </p:sp>
    </p:spTree>
    <p:extLst>
      <p:ext uri="{BB962C8B-B14F-4D97-AF65-F5344CB8AC3E}">
        <p14:creationId xmlns:p14="http://schemas.microsoft.com/office/powerpoint/2010/main" val="11402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908459-BCCA-66D6-4E76-34EBA9E3D9D4}"/>
              </a:ext>
            </a:extLst>
          </p:cNvPr>
          <p:cNvSpPr txBox="1"/>
          <p:nvPr/>
        </p:nvSpPr>
        <p:spPr>
          <a:xfrm>
            <a:off x="1846490" y="276804"/>
            <a:ext cx="9237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Architecture Diagram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DB5551C-71B2-9978-6AF0-D1A31EB47602}"/>
              </a:ext>
            </a:extLst>
          </p:cNvPr>
          <p:cNvSpPr/>
          <p:nvPr/>
        </p:nvSpPr>
        <p:spPr>
          <a:xfrm>
            <a:off x="1194172" y="3147521"/>
            <a:ext cx="928778" cy="895590"/>
          </a:xfrm>
          <a:prstGeom prst="roundRect">
            <a:avLst/>
          </a:prstGeom>
          <a:solidFill>
            <a:srgbClr val="F2F2F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30" name="Picture 29" descr="Shape&#10;&#10;Description automatically generated with low confidence">
            <a:extLst>
              <a:ext uri="{FF2B5EF4-FFF2-40B4-BE49-F238E27FC236}">
                <a16:creationId xmlns:a16="http://schemas.microsoft.com/office/drawing/2014/main" id="{5B9590B4-D279-7F82-1F14-51E7D11CF1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0" t="20267" r="11269" b="10236"/>
          <a:stretch/>
        </p:blipFill>
        <p:spPr>
          <a:xfrm>
            <a:off x="1301220" y="3227412"/>
            <a:ext cx="741014" cy="718728"/>
          </a:xfrm>
          <a:prstGeom prst="rect">
            <a:avLst/>
          </a:prstGeom>
        </p:spPr>
      </p:pic>
      <p:pic>
        <p:nvPicPr>
          <p:cNvPr id="32" name="Picture 31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31DD9057-D16C-971D-65C8-F357ABC932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6" t="26071" r="19338" b="16628"/>
          <a:stretch/>
        </p:blipFill>
        <p:spPr>
          <a:xfrm>
            <a:off x="2787142" y="3347950"/>
            <a:ext cx="1056804" cy="598191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E92BB789-F8C8-B96E-3BCD-440CF6C13A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5" r="20384" b="-5387"/>
          <a:stretch/>
        </p:blipFill>
        <p:spPr>
          <a:xfrm>
            <a:off x="10126110" y="3200488"/>
            <a:ext cx="699746" cy="63041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ECB24F-C9D2-C2C8-CD8C-03F046004EAF}"/>
              </a:ext>
            </a:extLst>
          </p:cNvPr>
          <p:cNvCxnSpPr>
            <a:cxnSpLocks/>
          </p:cNvCxnSpPr>
          <p:nvPr/>
        </p:nvCxnSpPr>
        <p:spPr>
          <a:xfrm>
            <a:off x="2283681" y="3536966"/>
            <a:ext cx="7541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21EF49D-23CC-2C53-E1D7-BFB67C828980}"/>
              </a:ext>
            </a:extLst>
          </p:cNvPr>
          <p:cNvCxnSpPr>
            <a:cxnSpLocks/>
          </p:cNvCxnSpPr>
          <p:nvPr/>
        </p:nvCxnSpPr>
        <p:spPr>
          <a:xfrm flipV="1">
            <a:off x="3773117" y="3545847"/>
            <a:ext cx="69655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64FDD4-08AB-AE6D-F17A-DA5DEE94D2B1}"/>
              </a:ext>
            </a:extLst>
          </p:cNvPr>
          <p:cNvCxnSpPr>
            <a:cxnSpLocks/>
          </p:cNvCxnSpPr>
          <p:nvPr/>
        </p:nvCxnSpPr>
        <p:spPr>
          <a:xfrm>
            <a:off x="9466652" y="3516785"/>
            <a:ext cx="6965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375567D-CDF2-4EF0-22E3-2A3B6767B093}"/>
              </a:ext>
            </a:extLst>
          </p:cNvPr>
          <p:cNvSpPr/>
          <p:nvPr/>
        </p:nvSpPr>
        <p:spPr>
          <a:xfrm>
            <a:off x="4570161" y="2125388"/>
            <a:ext cx="4785955" cy="2840921"/>
          </a:xfrm>
          <a:prstGeom prst="roundRect">
            <a:avLst/>
          </a:prstGeom>
          <a:solidFill>
            <a:srgbClr val="F2F2F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44" name="Picture 43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42B25902-319A-A578-D603-76CAA6E676A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7" r="10805"/>
          <a:stretch/>
        </p:blipFill>
        <p:spPr>
          <a:xfrm>
            <a:off x="4903214" y="3123729"/>
            <a:ext cx="1020985" cy="891209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340FEDB8-96C8-5CA1-8478-15FCDCC8ABF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76"/>
          <a:stretch/>
        </p:blipFill>
        <p:spPr>
          <a:xfrm>
            <a:off x="7673425" y="2391993"/>
            <a:ext cx="1129291" cy="891209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7BBB92-33FB-3EDA-216D-FB73F9979A90}"/>
              </a:ext>
            </a:extLst>
          </p:cNvPr>
          <p:cNvCxnSpPr>
            <a:cxnSpLocks/>
          </p:cNvCxnSpPr>
          <p:nvPr/>
        </p:nvCxnSpPr>
        <p:spPr>
          <a:xfrm>
            <a:off x="6192110" y="3587456"/>
            <a:ext cx="1200113" cy="8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Logo, company name&#10;&#10;Description automatically generated">
            <a:extLst>
              <a:ext uri="{FF2B5EF4-FFF2-40B4-BE49-F238E27FC236}">
                <a16:creationId xmlns:a16="http://schemas.microsoft.com/office/drawing/2014/main" id="{A7D6DB64-48E2-2FD3-C96E-60C38F88D5D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0" t="16726" r="16593" b="18807"/>
          <a:stretch/>
        </p:blipFill>
        <p:spPr>
          <a:xfrm>
            <a:off x="6344846" y="2171624"/>
            <a:ext cx="939863" cy="57939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26D1142-40CF-2FCB-244E-861561265BCD}"/>
              </a:ext>
            </a:extLst>
          </p:cNvPr>
          <p:cNvSpPr/>
          <p:nvPr/>
        </p:nvSpPr>
        <p:spPr>
          <a:xfrm>
            <a:off x="4833943" y="3067389"/>
            <a:ext cx="1141692" cy="1012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88AD8D0-CEB5-A26C-06A3-1385AFB95DE6}"/>
              </a:ext>
            </a:extLst>
          </p:cNvPr>
          <p:cNvSpPr/>
          <p:nvPr/>
        </p:nvSpPr>
        <p:spPr>
          <a:xfrm>
            <a:off x="7624836" y="2335649"/>
            <a:ext cx="1234521" cy="1012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BD028-DB9F-D66A-F528-E8E543BE822C}"/>
              </a:ext>
            </a:extLst>
          </p:cNvPr>
          <p:cNvSpPr txBox="1"/>
          <p:nvPr/>
        </p:nvSpPr>
        <p:spPr>
          <a:xfrm>
            <a:off x="6283801" y="3292334"/>
            <a:ext cx="1061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Data pipeline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3B6067-8A08-1DB0-EA4F-AA7BF055715F}"/>
              </a:ext>
            </a:extLst>
          </p:cNvPr>
          <p:cNvSpPr txBox="1"/>
          <p:nvPr/>
        </p:nvSpPr>
        <p:spPr>
          <a:xfrm>
            <a:off x="2595745" y="2554157"/>
            <a:ext cx="14395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Refresh </a:t>
            </a:r>
          </a:p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&amp; </a:t>
            </a:r>
          </a:p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Schedule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BF504D-66DF-8EC9-D68A-719BBED967F6}"/>
              </a:ext>
            </a:extLst>
          </p:cNvPr>
          <p:cNvSpPr txBox="1"/>
          <p:nvPr/>
        </p:nvSpPr>
        <p:spPr>
          <a:xfrm>
            <a:off x="777583" y="2787426"/>
            <a:ext cx="1772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Source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2FBC1B-DCD7-06C8-5AFB-EC9B1BB07028}"/>
              </a:ext>
            </a:extLst>
          </p:cNvPr>
          <p:cNvSpPr txBox="1"/>
          <p:nvPr/>
        </p:nvSpPr>
        <p:spPr>
          <a:xfrm>
            <a:off x="7181331" y="3324173"/>
            <a:ext cx="2174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Cosmos Document DB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992EAC-C563-84EB-25CF-F91E6470CBCA}"/>
              </a:ext>
            </a:extLst>
          </p:cNvPr>
          <p:cNvSpPr/>
          <p:nvPr/>
        </p:nvSpPr>
        <p:spPr>
          <a:xfrm>
            <a:off x="7706814" y="3752664"/>
            <a:ext cx="1134710" cy="819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Logo, icon&#10;&#10;Description automatically generated">
            <a:extLst>
              <a:ext uri="{FF2B5EF4-FFF2-40B4-BE49-F238E27FC236}">
                <a16:creationId xmlns:a16="http://schemas.microsoft.com/office/drawing/2014/main" id="{08968848-FDD2-4862-0BFC-BBFA71AFBD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105" y="4010435"/>
            <a:ext cx="1021488" cy="39480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A9EBA82-7D23-0A39-EEEF-B85B7836F720}"/>
              </a:ext>
            </a:extLst>
          </p:cNvPr>
          <p:cNvSpPr txBox="1"/>
          <p:nvPr/>
        </p:nvSpPr>
        <p:spPr>
          <a:xfrm>
            <a:off x="6613105" y="4610260"/>
            <a:ext cx="3311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Cosmos Graph DB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FA830C3-7551-0AF2-F855-63EB1B160447}"/>
              </a:ext>
            </a:extLst>
          </p:cNvPr>
          <p:cNvSpPr/>
          <p:nvPr/>
        </p:nvSpPr>
        <p:spPr>
          <a:xfrm>
            <a:off x="7653921" y="3719049"/>
            <a:ext cx="1234521" cy="88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2CE702D-F3CC-0764-4AC6-F1E6DFDEE61B}"/>
              </a:ext>
            </a:extLst>
          </p:cNvPr>
          <p:cNvSpPr txBox="1"/>
          <p:nvPr/>
        </p:nvSpPr>
        <p:spPr>
          <a:xfrm>
            <a:off x="9500485" y="2870522"/>
            <a:ext cx="2016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784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0957B-FBDA-995B-A147-3D169D821878}"/>
              </a:ext>
            </a:extLst>
          </p:cNvPr>
          <p:cNvSpPr txBox="1"/>
          <p:nvPr/>
        </p:nvSpPr>
        <p:spPr>
          <a:xfrm>
            <a:off x="1846490" y="276804"/>
            <a:ext cx="8499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 Data Model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101B91F-6546-71AF-4953-121C97E78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62" y="1118180"/>
            <a:ext cx="7654511" cy="53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0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F298B-F204-F4E2-0A56-4A773CF022D5}"/>
              </a:ext>
            </a:extLst>
          </p:cNvPr>
          <p:cNvSpPr txBox="1"/>
          <p:nvPr/>
        </p:nvSpPr>
        <p:spPr>
          <a:xfrm>
            <a:off x="1846490" y="276804"/>
            <a:ext cx="8499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Data Model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7D49131-5E1F-0CD6-7764-4D77AC205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21" y="1086907"/>
            <a:ext cx="8380603" cy="536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8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138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Shrutika Salian</dc:creator>
  <cp:lastModifiedBy>Shrutika Salian</cp:lastModifiedBy>
  <cp:revision>21</cp:revision>
  <dcterms:created xsi:type="dcterms:W3CDTF">2023-02-08T23:39:54Z</dcterms:created>
  <dcterms:modified xsi:type="dcterms:W3CDTF">2023-02-11T03:39:00Z</dcterms:modified>
</cp:coreProperties>
</file>