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9" r:id="rId7"/>
    <p:sldId id="270" r:id="rId8"/>
    <p:sldId id="275" r:id="rId9"/>
    <p:sldId id="272" r:id="rId10"/>
    <p:sldId id="273" r:id="rId11"/>
    <p:sldId id="274" r:id="rId12"/>
    <p:sldId id="268" r:id="rId1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20967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Back End Engineering Project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22CS026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Kid-O-Code</a:t>
            </a:r>
            <a:endParaRPr lang="en-US" sz="2000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Shub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ham Jain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2210992365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Shubham Verma 2210992371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Shubham Bansal 2201992361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Shubham Thakur 2210992371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Shubham            2210992360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Mr. Suhaib Khan</a:t>
            </a: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0" y="1175944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2000" dirty="0"/>
              <a:t>Kid-O-Code is an exciting online platform designed to introduce children to the world of coding in a fun and interactive way. Our mission is to make coding accessible to kids of all ages, offering engaging lessons, challenges, and projects that nurture creativity, problem-solving skills, and logical thinking.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What we Offer?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Problem Solving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Creativity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Logical Thinking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042EE-EB57-C620-289F-7A2690FC3424}"/>
              </a:ext>
            </a:extLst>
          </p:cNvPr>
          <p:cNvSpPr txBox="1"/>
          <p:nvPr/>
        </p:nvSpPr>
        <p:spPr>
          <a:xfrm>
            <a:off x="176981" y="430652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3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52640" y="1218960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400"/>
              </a:spcBef>
            </a:pPr>
            <a:r>
              <a:rPr lang="en-US" sz="2000" dirty="0"/>
              <a:t>Kid-O-Code is an innovative online platform designed to teach children coding in an engaging and interactive way. By integrating gamified challenges, collaborative projects, and real-world applications, Kid-O-Code nurtures problem-solving, creativity, and logical thinking in young learners. The platform aims to make coding accessible and fun, equipping kids with essential skills for the future while fostering a love for technology and innovation.</a:t>
            </a: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86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0" y="618129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digital age, learning a new skill for kids can often be a fragmented and cumbersome process, involving multiple platforms and sources of information. Users face challenges such as: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C6FC5-2CC7-5CFD-381D-271E133A5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1807978"/>
            <a:ext cx="9679253" cy="49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Accessible Coding Education: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children do not have easy access to coding education.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Engagement in Traditional Learning: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coding methods often fail to engage young learners.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Early Exposure to STEM: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introduction to coding and STEM is crucial for developing future-ready skills.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 in Creative and Logical Skill Development: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need for platforms that simultaneously nurture creativity and logical thinking in kids.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8374" y="46886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5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139700" lvl="0">
              <a:buClr>
                <a:srgbClr val="000000"/>
              </a:buClr>
              <a:buSzPts val="1400"/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7A987-980E-3235-1CD0-0B39B1EF9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36" y="730399"/>
            <a:ext cx="9002728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JavaScript library for building user interfaces, used to create a dynamic and responsive front end for the Tripx website.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utility-first CSS framework used for styling the application, ensuring a modern and consistent design.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library for handling routing within the React application, allowing for seamless navigation between different pages such as Home, Packages, and Booking.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JavaScript runtime used for building the server-side of the application, providing a scalable and efficient environment for handling backend operations.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web application framework for Node.js, used to build the API endpoints for the Tripx application, facilitating communication between the frontend and backend.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NoSQL database used to store and manage data such as user information, destination details, and booking records. MongoDB provides flexibility in handling diverse data types and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6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820FD7-468C-5DDC-C96A-89353F81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1784"/>
            <a:ext cx="9026013" cy="411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Course Offerings: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advanced coding modules and introduce new programming languages tailored for kids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Reach: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platform to cater to an international audience with multilingual support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Emerging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lessons on AI, robotics, and IoT to prepare kids for future tech landscapes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and augmented reality experiences to enhance hands-on learning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global community of young coders for collaborative projects and idea sharing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Recognition: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certifications and badges to recognize kids' achievements and motivate continuous learning.</a:t>
            </a:r>
          </a:p>
        </p:txBody>
      </p:sp>
    </p:spTree>
    <p:extLst>
      <p:ext uri="{BB962C8B-B14F-4D97-AF65-F5344CB8AC3E}">
        <p14:creationId xmlns:p14="http://schemas.microsoft.com/office/powerpoint/2010/main" val="238796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7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52640" y="1700289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400"/>
              </a:spcBef>
            </a:pPr>
            <a:r>
              <a:rPr lang="en-US" sz="2000" dirty="0"/>
              <a:t>Kid-O-Code represents a dynamic approach to introducing coding to children, blending education with entertainment to foster essential skills for the future. By providing an interactive, engaging platform, Kid-O-Code not only makes learning to code accessible but also exciting for young learners. With its focus on problem-solving, creativity, and logical thinking, Kid-O-Code prepares kids to thrive in a technology-driven world.</a:t>
            </a: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60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</a:pPr>
            <a:r>
              <a:rPr lang="fr-FR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References</a:t>
            </a:r>
            <a:r>
              <a:rPr lang="fr-FR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fr-FR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React</a:t>
            </a:r>
            <a:r>
              <a:rPr lang="fr-FR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documentation: https://reactjs.org/docs/getting-started.html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React</a:t>
            </a:r>
            <a:r>
              <a:rPr lang="fr-FR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Router documentation: https://reactrouter.com/en/main</a:t>
            </a: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14162" y="136800"/>
            <a:ext cx="5771774" cy="63994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9</a:t>
            </a:fld>
            <a:endParaRPr lang="en-GB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A1BC9-F6EC-D113-57DD-D28AC6838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574"/>
            <a:ext cx="9144000" cy="58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2A602-78C1-468C-BB25-57CD481DB741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34737</TotalTime>
  <Words>682</Words>
  <Application>Microsoft Office PowerPoint</Application>
  <PresentationFormat>On-screen Show 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shubham jain</cp:lastModifiedBy>
  <cp:revision>2300</cp:revision>
  <dcterms:created xsi:type="dcterms:W3CDTF">2010-04-09T07:36:15Z</dcterms:created>
  <dcterms:modified xsi:type="dcterms:W3CDTF">2024-11-28T13:36:51Z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