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3AAE6-662D-4ED2-B08A-8BCA4069FF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66974E5-0670-4A1D-860C-D00638D9F851}">
      <dgm:prSet/>
      <dgm:spPr/>
      <dgm:t>
        <a:bodyPr/>
        <a:lstStyle/>
        <a:p>
          <a:r>
            <a:rPr lang="en-US"/>
            <a:t>What is my thesis about?</a:t>
          </a:r>
        </a:p>
      </dgm:t>
    </dgm:pt>
    <dgm:pt modelId="{2192195B-064A-4809-B0DA-F52A4212242E}" type="parTrans" cxnId="{43994000-0300-4725-8A49-BDCDFDBF6A49}">
      <dgm:prSet/>
      <dgm:spPr/>
      <dgm:t>
        <a:bodyPr/>
        <a:lstStyle/>
        <a:p>
          <a:endParaRPr lang="en-US"/>
        </a:p>
      </dgm:t>
    </dgm:pt>
    <dgm:pt modelId="{C3F4DCAB-66A9-4E79-9BAC-2360EDAEC9C7}" type="sibTrans" cxnId="{43994000-0300-4725-8A49-BDCDFDBF6A49}">
      <dgm:prSet/>
      <dgm:spPr/>
      <dgm:t>
        <a:bodyPr/>
        <a:lstStyle/>
        <a:p>
          <a:endParaRPr lang="en-US"/>
        </a:p>
      </dgm:t>
    </dgm:pt>
    <dgm:pt modelId="{D5A8697C-FC19-47DE-9E21-44D21D40013F}">
      <dgm:prSet/>
      <dgm:spPr/>
      <dgm:t>
        <a:bodyPr/>
        <a:lstStyle/>
        <a:p>
          <a:r>
            <a:rPr lang="en-US"/>
            <a:t>What have I done until now?</a:t>
          </a:r>
        </a:p>
      </dgm:t>
    </dgm:pt>
    <dgm:pt modelId="{C4F37050-45F3-44C7-A7A9-E83C39ED84B2}" type="parTrans" cxnId="{50A479FE-BA3E-479C-B790-F4A33D4255D6}">
      <dgm:prSet/>
      <dgm:spPr/>
      <dgm:t>
        <a:bodyPr/>
        <a:lstStyle/>
        <a:p>
          <a:endParaRPr lang="en-US"/>
        </a:p>
      </dgm:t>
    </dgm:pt>
    <dgm:pt modelId="{A05DDF8A-F6DD-48F3-8BAE-DA9FD3685B04}" type="sibTrans" cxnId="{50A479FE-BA3E-479C-B790-F4A33D4255D6}">
      <dgm:prSet/>
      <dgm:spPr/>
      <dgm:t>
        <a:bodyPr/>
        <a:lstStyle/>
        <a:p>
          <a:endParaRPr lang="en-US"/>
        </a:p>
      </dgm:t>
    </dgm:pt>
    <dgm:pt modelId="{90311379-F41F-4082-8C96-75E3490E60F7}">
      <dgm:prSet/>
      <dgm:spPr/>
      <dgm:t>
        <a:bodyPr/>
        <a:lstStyle/>
        <a:p>
          <a:r>
            <a:rPr lang="en-US"/>
            <a:t>My contribution to SOTA.</a:t>
          </a:r>
        </a:p>
      </dgm:t>
    </dgm:pt>
    <dgm:pt modelId="{7B04A14E-A44B-468E-96C4-C98AB84BBED3}" type="parTrans" cxnId="{3790C72E-9BDA-404D-A837-23BB25C73177}">
      <dgm:prSet/>
      <dgm:spPr/>
      <dgm:t>
        <a:bodyPr/>
        <a:lstStyle/>
        <a:p>
          <a:endParaRPr lang="en-US"/>
        </a:p>
      </dgm:t>
    </dgm:pt>
    <dgm:pt modelId="{70809800-17C1-416A-B7AC-21AC46D84604}" type="sibTrans" cxnId="{3790C72E-9BDA-404D-A837-23BB25C73177}">
      <dgm:prSet/>
      <dgm:spPr/>
      <dgm:t>
        <a:bodyPr/>
        <a:lstStyle/>
        <a:p>
          <a:endParaRPr lang="en-US"/>
        </a:p>
      </dgm:t>
    </dgm:pt>
    <dgm:pt modelId="{244F6964-F4C1-49E0-AE10-CBF6A7B842C2}">
      <dgm:prSet/>
      <dgm:spPr/>
      <dgm:t>
        <a:bodyPr/>
        <a:lstStyle/>
        <a:p>
          <a:r>
            <a:rPr lang="en-US"/>
            <a:t>What to be done in remaining time?</a:t>
          </a:r>
        </a:p>
      </dgm:t>
    </dgm:pt>
    <dgm:pt modelId="{67448E66-A66B-4F8F-B628-385034892714}" type="parTrans" cxnId="{629C2167-D3A5-43FA-9B44-F777F3D54945}">
      <dgm:prSet/>
      <dgm:spPr/>
      <dgm:t>
        <a:bodyPr/>
        <a:lstStyle/>
        <a:p>
          <a:endParaRPr lang="en-US"/>
        </a:p>
      </dgm:t>
    </dgm:pt>
    <dgm:pt modelId="{82B54DDE-4BC9-4FCA-848F-F46C49136C89}" type="sibTrans" cxnId="{629C2167-D3A5-43FA-9B44-F777F3D54945}">
      <dgm:prSet/>
      <dgm:spPr/>
      <dgm:t>
        <a:bodyPr/>
        <a:lstStyle/>
        <a:p>
          <a:endParaRPr lang="en-US"/>
        </a:p>
      </dgm:t>
    </dgm:pt>
    <dgm:pt modelId="{7AF1DCE5-0B4E-496C-A7E7-D817B68FBDEA}">
      <dgm:prSet/>
      <dgm:spPr/>
      <dgm:t>
        <a:bodyPr/>
        <a:lstStyle/>
        <a:p>
          <a:r>
            <a:rPr lang="en-US"/>
            <a:t>DEMO</a:t>
          </a:r>
        </a:p>
      </dgm:t>
    </dgm:pt>
    <dgm:pt modelId="{271637FC-7F28-431D-9038-C02B4FDD0BFB}" type="parTrans" cxnId="{367FFDC3-53E3-431D-A141-E1B4A2927305}">
      <dgm:prSet/>
      <dgm:spPr/>
      <dgm:t>
        <a:bodyPr/>
        <a:lstStyle/>
        <a:p>
          <a:endParaRPr lang="en-US"/>
        </a:p>
      </dgm:t>
    </dgm:pt>
    <dgm:pt modelId="{A1156B0A-9C97-4D54-990F-52AD890F3CD0}" type="sibTrans" cxnId="{367FFDC3-53E3-431D-A141-E1B4A2927305}">
      <dgm:prSet/>
      <dgm:spPr/>
      <dgm:t>
        <a:bodyPr/>
        <a:lstStyle/>
        <a:p>
          <a:endParaRPr lang="en-US"/>
        </a:p>
      </dgm:t>
    </dgm:pt>
    <dgm:pt modelId="{ADBA48EE-6B16-4E86-B4DE-1B066C79A2D6}">
      <dgm:prSet/>
      <dgm:spPr/>
      <dgm:t>
        <a:bodyPr/>
        <a:lstStyle/>
        <a:p>
          <a:r>
            <a:rPr lang="en-US"/>
            <a:t>Questions/Suggestions.</a:t>
          </a:r>
        </a:p>
      </dgm:t>
    </dgm:pt>
    <dgm:pt modelId="{5C13EB6C-A746-405E-A920-54F2B004089D}" type="parTrans" cxnId="{B0D4A7E1-1616-4BB2-9429-1F7352EC0294}">
      <dgm:prSet/>
      <dgm:spPr/>
      <dgm:t>
        <a:bodyPr/>
        <a:lstStyle/>
        <a:p>
          <a:endParaRPr lang="en-US"/>
        </a:p>
      </dgm:t>
    </dgm:pt>
    <dgm:pt modelId="{A94DB32B-DB74-45C2-90A0-4D6B8FAE1115}" type="sibTrans" cxnId="{B0D4A7E1-1616-4BB2-9429-1F7352EC0294}">
      <dgm:prSet/>
      <dgm:spPr/>
      <dgm:t>
        <a:bodyPr/>
        <a:lstStyle/>
        <a:p>
          <a:endParaRPr lang="en-US"/>
        </a:p>
      </dgm:t>
    </dgm:pt>
    <dgm:pt modelId="{7B84D27F-8E9A-45BE-840B-F506420EAA4C}" type="pres">
      <dgm:prSet presAssocID="{8EE3AAE6-662D-4ED2-B08A-8BCA4069FF93}" presName="root" presStyleCnt="0">
        <dgm:presLayoutVars>
          <dgm:dir/>
          <dgm:resizeHandles val="exact"/>
        </dgm:presLayoutVars>
      </dgm:prSet>
      <dgm:spPr/>
    </dgm:pt>
    <dgm:pt modelId="{863067AA-C63F-4B25-8C9A-7699018D2D3C}" type="pres">
      <dgm:prSet presAssocID="{666974E5-0670-4A1D-860C-D00638D9F851}" presName="compNode" presStyleCnt="0"/>
      <dgm:spPr/>
    </dgm:pt>
    <dgm:pt modelId="{4604FC5D-7338-487C-9432-8E7087651549}" type="pres">
      <dgm:prSet presAssocID="{666974E5-0670-4A1D-860C-D00638D9F851}" presName="bgRect" presStyleLbl="bgShp" presStyleIdx="0" presStyleCnt="6"/>
      <dgm:spPr/>
    </dgm:pt>
    <dgm:pt modelId="{B1B32679-C37C-4CBF-AE8B-0056C02BD269}" type="pres">
      <dgm:prSet presAssocID="{666974E5-0670-4A1D-860C-D00638D9F85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5FBD3D3-0FCD-417C-8B8A-8D7AF9F6B3AC}" type="pres">
      <dgm:prSet presAssocID="{666974E5-0670-4A1D-860C-D00638D9F851}" presName="spaceRect" presStyleCnt="0"/>
      <dgm:spPr/>
    </dgm:pt>
    <dgm:pt modelId="{62889B92-3F55-4374-8AB3-B5C9F7F614D0}" type="pres">
      <dgm:prSet presAssocID="{666974E5-0670-4A1D-860C-D00638D9F851}" presName="parTx" presStyleLbl="revTx" presStyleIdx="0" presStyleCnt="6">
        <dgm:presLayoutVars>
          <dgm:chMax val="0"/>
          <dgm:chPref val="0"/>
        </dgm:presLayoutVars>
      </dgm:prSet>
      <dgm:spPr/>
    </dgm:pt>
    <dgm:pt modelId="{C03A24B7-55D6-4437-A4FE-D1FE19D83829}" type="pres">
      <dgm:prSet presAssocID="{C3F4DCAB-66A9-4E79-9BAC-2360EDAEC9C7}" presName="sibTrans" presStyleCnt="0"/>
      <dgm:spPr/>
    </dgm:pt>
    <dgm:pt modelId="{8BE2E48D-5D93-4B29-BC7F-A52E041532DF}" type="pres">
      <dgm:prSet presAssocID="{D5A8697C-FC19-47DE-9E21-44D21D40013F}" presName="compNode" presStyleCnt="0"/>
      <dgm:spPr/>
    </dgm:pt>
    <dgm:pt modelId="{E5454477-5BF2-4CC5-8988-B071048D5E5F}" type="pres">
      <dgm:prSet presAssocID="{D5A8697C-FC19-47DE-9E21-44D21D40013F}" presName="bgRect" presStyleLbl="bgShp" presStyleIdx="1" presStyleCnt="6"/>
      <dgm:spPr/>
    </dgm:pt>
    <dgm:pt modelId="{D4B333C8-D73A-47D1-AB60-E22908A0A592}" type="pres">
      <dgm:prSet presAssocID="{D5A8697C-FC19-47DE-9E21-44D21D40013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7B4D54D-078E-43E0-A1EE-BB261BFEB5A1}" type="pres">
      <dgm:prSet presAssocID="{D5A8697C-FC19-47DE-9E21-44D21D40013F}" presName="spaceRect" presStyleCnt="0"/>
      <dgm:spPr/>
    </dgm:pt>
    <dgm:pt modelId="{06C6ACBD-C7B3-4458-BB09-2FFE7E43885A}" type="pres">
      <dgm:prSet presAssocID="{D5A8697C-FC19-47DE-9E21-44D21D40013F}" presName="parTx" presStyleLbl="revTx" presStyleIdx="1" presStyleCnt="6">
        <dgm:presLayoutVars>
          <dgm:chMax val="0"/>
          <dgm:chPref val="0"/>
        </dgm:presLayoutVars>
      </dgm:prSet>
      <dgm:spPr/>
    </dgm:pt>
    <dgm:pt modelId="{2C1561CA-A8A2-4110-9DB7-7B74556E62FA}" type="pres">
      <dgm:prSet presAssocID="{A05DDF8A-F6DD-48F3-8BAE-DA9FD3685B04}" presName="sibTrans" presStyleCnt="0"/>
      <dgm:spPr/>
    </dgm:pt>
    <dgm:pt modelId="{F3754136-CCC4-4DC5-929A-12C778B217C3}" type="pres">
      <dgm:prSet presAssocID="{90311379-F41F-4082-8C96-75E3490E60F7}" presName="compNode" presStyleCnt="0"/>
      <dgm:spPr/>
    </dgm:pt>
    <dgm:pt modelId="{FC67DCB6-11DF-4F11-9293-219EF38E5782}" type="pres">
      <dgm:prSet presAssocID="{90311379-F41F-4082-8C96-75E3490E60F7}" presName="bgRect" presStyleLbl="bgShp" presStyleIdx="2" presStyleCnt="6"/>
      <dgm:spPr/>
    </dgm:pt>
    <dgm:pt modelId="{5ED6B146-8B98-41A0-97A1-8DAB6E1558D4}" type="pres">
      <dgm:prSet presAssocID="{90311379-F41F-4082-8C96-75E3490E60F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68BA3DE4-3A3C-463F-AF86-8C30AA6A99D9}" type="pres">
      <dgm:prSet presAssocID="{90311379-F41F-4082-8C96-75E3490E60F7}" presName="spaceRect" presStyleCnt="0"/>
      <dgm:spPr/>
    </dgm:pt>
    <dgm:pt modelId="{2E15BD76-1462-44CA-B179-280481D3DDA9}" type="pres">
      <dgm:prSet presAssocID="{90311379-F41F-4082-8C96-75E3490E60F7}" presName="parTx" presStyleLbl="revTx" presStyleIdx="2" presStyleCnt="6">
        <dgm:presLayoutVars>
          <dgm:chMax val="0"/>
          <dgm:chPref val="0"/>
        </dgm:presLayoutVars>
      </dgm:prSet>
      <dgm:spPr/>
    </dgm:pt>
    <dgm:pt modelId="{63B7A739-1920-45C5-8CB8-AE35ACBBCC87}" type="pres">
      <dgm:prSet presAssocID="{70809800-17C1-416A-B7AC-21AC46D84604}" presName="sibTrans" presStyleCnt="0"/>
      <dgm:spPr/>
    </dgm:pt>
    <dgm:pt modelId="{E86A3195-BFF6-4191-8028-8C3220A8325F}" type="pres">
      <dgm:prSet presAssocID="{244F6964-F4C1-49E0-AE10-CBF6A7B842C2}" presName="compNode" presStyleCnt="0"/>
      <dgm:spPr/>
    </dgm:pt>
    <dgm:pt modelId="{BA201B2D-4655-4A3E-8AA6-B52EFB600FBD}" type="pres">
      <dgm:prSet presAssocID="{244F6964-F4C1-49E0-AE10-CBF6A7B842C2}" presName="bgRect" presStyleLbl="bgShp" presStyleIdx="3" presStyleCnt="6"/>
      <dgm:spPr/>
    </dgm:pt>
    <dgm:pt modelId="{13498A01-CCC3-4C47-82CD-FC6A0E3DE50D}" type="pres">
      <dgm:prSet presAssocID="{244F6964-F4C1-49E0-AE10-CBF6A7B842C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D2F8B28D-329A-478D-AD89-C927DD0B3D2B}" type="pres">
      <dgm:prSet presAssocID="{244F6964-F4C1-49E0-AE10-CBF6A7B842C2}" presName="spaceRect" presStyleCnt="0"/>
      <dgm:spPr/>
    </dgm:pt>
    <dgm:pt modelId="{D42C43EE-9A7C-4890-A359-D0AFD9A7D933}" type="pres">
      <dgm:prSet presAssocID="{244F6964-F4C1-49E0-AE10-CBF6A7B842C2}" presName="parTx" presStyleLbl="revTx" presStyleIdx="3" presStyleCnt="6">
        <dgm:presLayoutVars>
          <dgm:chMax val="0"/>
          <dgm:chPref val="0"/>
        </dgm:presLayoutVars>
      </dgm:prSet>
      <dgm:spPr/>
    </dgm:pt>
    <dgm:pt modelId="{B3E63CB1-7D9A-4FE0-918B-F7439BB672EE}" type="pres">
      <dgm:prSet presAssocID="{82B54DDE-4BC9-4FCA-848F-F46C49136C89}" presName="sibTrans" presStyleCnt="0"/>
      <dgm:spPr/>
    </dgm:pt>
    <dgm:pt modelId="{50F2A431-2A80-455F-BEF9-40C2B0AC0063}" type="pres">
      <dgm:prSet presAssocID="{7AF1DCE5-0B4E-496C-A7E7-D817B68FBDEA}" presName="compNode" presStyleCnt="0"/>
      <dgm:spPr/>
    </dgm:pt>
    <dgm:pt modelId="{B1F6A1D0-F963-4913-819F-B76D63C6BC4B}" type="pres">
      <dgm:prSet presAssocID="{7AF1DCE5-0B4E-496C-A7E7-D817B68FBDEA}" presName="bgRect" presStyleLbl="bgShp" presStyleIdx="4" presStyleCnt="6"/>
      <dgm:spPr/>
    </dgm:pt>
    <dgm:pt modelId="{9C402779-DD26-44D5-9C89-40C7616FB742}" type="pres">
      <dgm:prSet presAssocID="{7AF1DCE5-0B4E-496C-A7E7-D817B68FB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A29A5400-2326-4B1E-B167-DA94D5C3DEEF}" type="pres">
      <dgm:prSet presAssocID="{7AF1DCE5-0B4E-496C-A7E7-D817B68FBDEA}" presName="spaceRect" presStyleCnt="0"/>
      <dgm:spPr/>
    </dgm:pt>
    <dgm:pt modelId="{A3BFBAEF-77BB-4A18-AF36-51EEFE9091B1}" type="pres">
      <dgm:prSet presAssocID="{7AF1DCE5-0B4E-496C-A7E7-D817B68FBDEA}" presName="parTx" presStyleLbl="revTx" presStyleIdx="4" presStyleCnt="6">
        <dgm:presLayoutVars>
          <dgm:chMax val="0"/>
          <dgm:chPref val="0"/>
        </dgm:presLayoutVars>
      </dgm:prSet>
      <dgm:spPr/>
    </dgm:pt>
    <dgm:pt modelId="{A024E42B-F11E-4AAE-976F-B64064FDF031}" type="pres">
      <dgm:prSet presAssocID="{A1156B0A-9C97-4D54-990F-52AD890F3CD0}" presName="sibTrans" presStyleCnt="0"/>
      <dgm:spPr/>
    </dgm:pt>
    <dgm:pt modelId="{D44917C3-E939-4A6D-8635-6C9F339BCE40}" type="pres">
      <dgm:prSet presAssocID="{ADBA48EE-6B16-4E86-B4DE-1B066C79A2D6}" presName="compNode" presStyleCnt="0"/>
      <dgm:spPr/>
    </dgm:pt>
    <dgm:pt modelId="{2E572EE4-0827-45E1-ADC0-DE42FBD3CA36}" type="pres">
      <dgm:prSet presAssocID="{ADBA48EE-6B16-4E86-B4DE-1B066C79A2D6}" presName="bgRect" presStyleLbl="bgShp" presStyleIdx="5" presStyleCnt="6"/>
      <dgm:spPr/>
    </dgm:pt>
    <dgm:pt modelId="{ACC8E737-DD49-4E6B-BD3C-451AF07C415A}" type="pres">
      <dgm:prSet presAssocID="{ADBA48EE-6B16-4E86-B4DE-1B066C79A2D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8E804FD-7B15-4840-AB5B-382AB1EBAE37}" type="pres">
      <dgm:prSet presAssocID="{ADBA48EE-6B16-4E86-B4DE-1B066C79A2D6}" presName="spaceRect" presStyleCnt="0"/>
      <dgm:spPr/>
    </dgm:pt>
    <dgm:pt modelId="{AEF49BC3-D6DA-41FA-AA75-DBDD0B9E9B23}" type="pres">
      <dgm:prSet presAssocID="{ADBA48EE-6B16-4E86-B4DE-1B066C79A2D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3994000-0300-4725-8A49-BDCDFDBF6A49}" srcId="{8EE3AAE6-662D-4ED2-B08A-8BCA4069FF93}" destId="{666974E5-0670-4A1D-860C-D00638D9F851}" srcOrd="0" destOrd="0" parTransId="{2192195B-064A-4809-B0DA-F52A4212242E}" sibTransId="{C3F4DCAB-66A9-4E79-9BAC-2360EDAEC9C7}"/>
    <dgm:cxn modelId="{3790C72E-9BDA-404D-A837-23BB25C73177}" srcId="{8EE3AAE6-662D-4ED2-B08A-8BCA4069FF93}" destId="{90311379-F41F-4082-8C96-75E3490E60F7}" srcOrd="2" destOrd="0" parTransId="{7B04A14E-A44B-468E-96C4-C98AB84BBED3}" sibTransId="{70809800-17C1-416A-B7AC-21AC46D84604}"/>
    <dgm:cxn modelId="{C59C3563-47EF-4B2E-87E2-AE95828A0DA0}" type="presOf" srcId="{244F6964-F4C1-49E0-AE10-CBF6A7B842C2}" destId="{D42C43EE-9A7C-4890-A359-D0AFD9A7D933}" srcOrd="0" destOrd="0" presId="urn:microsoft.com/office/officeart/2018/2/layout/IconVerticalSolidList"/>
    <dgm:cxn modelId="{629C2167-D3A5-43FA-9B44-F777F3D54945}" srcId="{8EE3AAE6-662D-4ED2-B08A-8BCA4069FF93}" destId="{244F6964-F4C1-49E0-AE10-CBF6A7B842C2}" srcOrd="3" destOrd="0" parTransId="{67448E66-A66B-4F8F-B628-385034892714}" sibTransId="{82B54DDE-4BC9-4FCA-848F-F46C49136C89}"/>
    <dgm:cxn modelId="{081DCC4C-A5B9-4E14-B367-FA6D4919AB06}" type="presOf" srcId="{666974E5-0670-4A1D-860C-D00638D9F851}" destId="{62889B92-3F55-4374-8AB3-B5C9F7F614D0}" srcOrd="0" destOrd="0" presId="urn:microsoft.com/office/officeart/2018/2/layout/IconVerticalSolidList"/>
    <dgm:cxn modelId="{364BC350-4349-43DC-AC48-F4A9735DD8A0}" type="presOf" srcId="{D5A8697C-FC19-47DE-9E21-44D21D40013F}" destId="{06C6ACBD-C7B3-4458-BB09-2FFE7E43885A}" srcOrd="0" destOrd="0" presId="urn:microsoft.com/office/officeart/2018/2/layout/IconVerticalSolidList"/>
    <dgm:cxn modelId="{574AE955-69DC-433B-AB66-8C79F4403762}" type="presOf" srcId="{7AF1DCE5-0B4E-496C-A7E7-D817B68FBDEA}" destId="{A3BFBAEF-77BB-4A18-AF36-51EEFE9091B1}" srcOrd="0" destOrd="0" presId="urn:microsoft.com/office/officeart/2018/2/layout/IconVerticalSolidList"/>
    <dgm:cxn modelId="{6424F157-E490-4A10-B748-AFFEB3EE3285}" type="presOf" srcId="{90311379-F41F-4082-8C96-75E3490E60F7}" destId="{2E15BD76-1462-44CA-B179-280481D3DDA9}" srcOrd="0" destOrd="0" presId="urn:microsoft.com/office/officeart/2018/2/layout/IconVerticalSolidList"/>
    <dgm:cxn modelId="{6EB32D7A-2EFA-43FA-84C9-7BCD547734DF}" type="presOf" srcId="{ADBA48EE-6B16-4E86-B4DE-1B066C79A2D6}" destId="{AEF49BC3-D6DA-41FA-AA75-DBDD0B9E9B23}" srcOrd="0" destOrd="0" presId="urn:microsoft.com/office/officeart/2018/2/layout/IconVerticalSolidList"/>
    <dgm:cxn modelId="{367FFDC3-53E3-431D-A141-E1B4A2927305}" srcId="{8EE3AAE6-662D-4ED2-B08A-8BCA4069FF93}" destId="{7AF1DCE5-0B4E-496C-A7E7-D817B68FBDEA}" srcOrd="4" destOrd="0" parTransId="{271637FC-7F28-431D-9038-C02B4FDD0BFB}" sibTransId="{A1156B0A-9C97-4D54-990F-52AD890F3CD0}"/>
    <dgm:cxn modelId="{B0D4A7E1-1616-4BB2-9429-1F7352EC0294}" srcId="{8EE3AAE6-662D-4ED2-B08A-8BCA4069FF93}" destId="{ADBA48EE-6B16-4E86-B4DE-1B066C79A2D6}" srcOrd="5" destOrd="0" parTransId="{5C13EB6C-A746-405E-A920-54F2B004089D}" sibTransId="{A94DB32B-DB74-45C2-90A0-4D6B8FAE1115}"/>
    <dgm:cxn modelId="{2C760EE4-1D07-4895-8D65-3E6B0586A3A7}" type="presOf" srcId="{8EE3AAE6-662D-4ED2-B08A-8BCA4069FF93}" destId="{7B84D27F-8E9A-45BE-840B-F506420EAA4C}" srcOrd="0" destOrd="0" presId="urn:microsoft.com/office/officeart/2018/2/layout/IconVerticalSolidList"/>
    <dgm:cxn modelId="{50A479FE-BA3E-479C-B790-F4A33D4255D6}" srcId="{8EE3AAE6-662D-4ED2-B08A-8BCA4069FF93}" destId="{D5A8697C-FC19-47DE-9E21-44D21D40013F}" srcOrd="1" destOrd="0" parTransId="{C4F37050-45F3-44C7-A7A9-E83C39ED84B2}" sibTransId="{A05DDF8A-F6DD-48F3-8BAE-DA9FD3685B04}"/>
    <dgm:cxn modelId="{5802C567-56F5-4232-A1EE-A51AEE792B37}" type="presParOf" srcId="{7B84D27F-8E9A-45BE-840B-F506420EAA4C}" destId="{863067AA-C63F-4B25-8C9A-7699018D2D3C}" srcOrd="0" destOrd="0" presId="urn:microsoft.com/office/officeart/2018/2/layout/IconVerticalSolidList"/>
    <dgm:cxn modelId="{61C146AE-D60C-41B6-BD18-EEF2782DB691}" type="presParOf" srcId="{863067AA-C63F-4B25-8C9A-7699018D2D3C}" destId="{4604FC5D-7338-487C-9432-8E7087651549}" srcOrd="0" destOrd="0" presId="urn:microsoft.com/office/officeart/2018/2/layout/IconVerticalSolidList"/>
    <dgm:cxn modelId="{A339DBB9-C385-417C-9C11-798064CB7EDC}" type="presParOf" srcId="{863067AA-C63F-4B25-8C9A-7699018D2D3C}" destId="{B1B32679-C37C-4CBF-AE8B-0056C02BD269}" srcOrd="1" destOrd="0" presId="urn:microsoft.com/office/officeart/2018/2/layout/IconVerticalSolidList"/>
    <dgm:cxn modelId="{136B5D58-C283-4F54-8A37-9584681A5FD3}" type="presParOf" srcId="{863067AA-C63F-4B25-8C9A-7699018D2D3C}" destId="{A5FBD3D3-0FCD-417C-8B8A-8D7AF9F6B3AC}" srcOrd="2" destOrd="0" presId="urn:microsoft.com/office/officeart/2018/2/layout/IconVerticalSolidList"/>
    <dgm:cxn modelId="{9DE003A0-A919-4B85-A779-AE78A03A5CD5}" type="presParOf" srcId="{863067AA-C63F-4B25-8C9A-7699018D2D3C}" destId="{62889B92-3F55-4374-8AB3-B5C9F7F614D0}" srcOrd="3" destOrd="0" presId="urn:microsoft.com/office/officeart/2018/2/layout/IconVerticalSolidList"/>
    <dgm:cxn modelId="{C4031B27-0A19-42DD-BA56-A9C8028F689F}" type="presParOf" srcId="{7B84D27F-8E9A-45BE-840B-F506420EAA4C}" destId="{C03A24B7-55D6-4437-A4FE-D1FE19D83829}" srcOrd="1" destOrd="0" presId="urn:microsoft.com/office/officeart/2018/2/layout/IconVerticalSolidList"/>
    <dgm:cxn modelId="{811D6F81-78AD-441B-9340-0C1AA05482A4}" type="presParOf" srcId="{7B84D27F-8E9A-45BE-840B-F506420EAA4C}" destId="{8BE2E48D-5D93-4B29-BC7F-A52E041532DF}" srcOrd="2" destOrd="0" presId="urn:microsoft.com/office/officeart/2018/2/layout/IconVerticalSolidList"/>
    <dgm:cxn modelId="{3B05916C-29B1-4C28-96B5-24AE60D70412}" type="presParOf" srcId="{8BE2E48D-5D93-4B29-BC7F-A52E041532DF}" destId="{E5454477-5BF2-4CC5-8988-B071048D5E5F}" srcOrd="0" destOrd="0" presId="urn:microsoft.com/office/officeart/2018/2/layout/IconVerticalSolidList"/>
    <dgm:cxn modelId="{1E7F82C1-63FE-49D8-9BE0-97670C676C1E}" type="presParOf" srcId="{8BE2E48D-5D93-4B29-BC7F-A52E041532DF}" destId="{D4B333C8-D73A-47D1-AB60-E22908A0A592}" srcOrd="1" destOrd="0" presId="urn:microsoft.com/office/officeart/2018/2/layout/IconVerticalSolidList"/>
    <dgm:cxn modelId="{08024BFF-6DC2-4CFD-A5F4-89C910BA10CC}" type="presParOf" srcId="{8BE2E48D-5D93-4B29-BC7F-A52E041532DF}" destId="{47B4D54D-078E-43E0-A1EE-BB261BFEB5A1}" srcOrd="2" destOrd="0" presId="urn:microsoft.com/office/officeart/2018/2/layout/IconVerticalSolidList"/>
    <dgm:cxn modelId="{882DADA1-67CF-43DE-9E48-BB9AD6CF31E3}" type="presParOf" srcId="{8BE2E48D-5D93-4B29-BC7F-A52E041532DF}" destId="{06C6ACBD-C7B3-4458-BB09-2FFE7E43885A}" srcOrd="3" destOrd="0" presId="urn:microsoft.com/office/officeart/2018/2/layout/IconVerticalSolidList"/>
    <dgm:cxn modelId="{64C405E2-045C-4C37-9D6D-636392AA47D4}" type="presParOf" srcId="{7B84D27F-8E9A-45BE-840B-F506420EAA4C}" destId="{2C1561CA-A8A2-4110-9DB7-7B74556E62FA}" srcOrd="3" destOrd="0" presId="urn:microsoft.com/office/officeart/2018/2/layout/IconVerticalSolidList"/>
    <dgm:cxn modelId="{31CB210D-F947-4558-BC76-0B079955DF1E}" type="presParOf" srcId="{7B84D27F-8E9A-45BE-840B-F506420EAA4C}" destId="{F3754136-CCC4-4DC5-929A-12C778B217C3}" srcOrd="4" destOrd="0" presId="urn:microsoft.com/office/officeart/2018/2/layout/IconVerticalSolidList"/>
    <dgm:cxn modelId="{FB87F512-16F7-4E87-96B1-A501DEC48411}" type="presParOf" srcId="{F3754136-CCC4-4DC5-929A-12C778B217C3}" destId="{FC67DCB6-11DF-4F11-9293-219EF38E5782}" srcOrd="0" destOrd="0" presId="urn:microsoft.com/office/officeart/2018/2/layout/IconVerticalSolidList"/>
    <dgm:cxn modelId="{ED017D2D-91AC-4391-B8A7-F554B9A9EBCD}" type="presParOf" srcId="{F3754136-CCC4-4DC5-929A-12C778B217C3}" destId="{5ED6B146-8B98-41A0-97A1-8DAB6E1558D4}" srcOrd="1" destOrd="0" presId="urn:microsoft.com/office/officeart/2018/2/layout/IconVerticalSolidList"/>
    <dgm:cxn modelId="{38A8BCE3-D8D9-4F67-BC1B-B2CF32FE65D9}" type="presParOf" srcId="{F3754136-CCC4-4DC5-929A-12C778B217C3}" destId="{68BA3DE4-3A3C-463F-AF86-8C30AA6A99D9}" srcOrd="2" destOrd="0" presId="urn:microsoft.com/office/officeart/2018/2/layout/IconVerticalSolidList"/>
    <dgm:cxn modelId="{F5C5BA48-0306-4B3D-A2B2-9E8AF6E3021F}" type="presParOf" srcId="{F3754136-CCC4-4DC5-929A-12C778B217C3}" destId="{2E15BD76-1462-44CA-B179-280481D3DDA9}" srcOrd="3" destOrd="0" presId="urn:microsoft.com/office/officeart/2018/2/layout/IconVerticalSolidList"/>
    <dgm:cxn modelId="{290F17CF-F1DB-4EB5-8681-DC061C923D34}" type="presParOf" srcId="{7B84D27F-8E9A-45BE-840B-F506420EAA4C}" destId="{63B7A739-1920-45C5-8CB8-AE35ACBBCC87}" srcOrd="5" destOrd="0" presId="urn:microsoft.com/office/officeart/2018/2/layout/IconVerticalSolidList"/>
    <dgm:cxn modelId="{01A204E4-BC46-4FF5-8577-3905BBC00991}" type="presParOf" srcId="{7B84D27F-8E9A-45BE-840B-F506420EAA4C}" destId="{E86A3195-BFF6-4191-8028-8C3220A8325F}" srcOrd="6" destOrd="0" presId="urn:microsoft.com/office/officeart/2018/2/layout/IconVerticalSolidList"/>
    <dgm:cxn modelId="{744DC8FD-EFF6-46B3-84B7-3EAB2FAF3BC2}" type="presParOf" srcId="{E86A3195-BFF6-4191-8028-8C3220A8325F}" destId="{BA201B2D-4655-4A3E-8AA6-B52EFB600FBD}" srcOrd="0" destOrd="0" presId="urn:microsoft.com/office/officeart/2018/2/layout/IconVerticalSolidList"/>
    <dgm:cxn modelId="{4626AF36-12F7-43A3-966C-4E5D9AAAF97D}" type="presParOf" srcId="{E86A3195-BFF6-4191-8028-8C3220A8325F}" destId="{13498A01-CCC3-4C47-82CD-FC6A0E3DE50D}" srcOrd="1" destOrd="0" presId="urn:microsoft.com/office/officeart/2018/2/layout/IconVerticalSolidList"/>
    <dgm:cxn modelId="{50D38C46-9A8C-4E98-8339-277B270827ED}" type="presParOf" srcId="{E86A3195-BFF6-4191-8028-8C3220A8325F}" destId="{D2F8B28D-329A-478D-AD89-C927DD0B3D2B}" srcOrd="2" destOrd="0" presId="urn:microsoft.com/office/officeart/2018/2/layout/IconVerticalSolidList"/>
    <dgm:cxn modelId="{E272D0D3-6EF6-4767-95BE-08066388F1D9}" type="presParOf" srcId="{E86A3195-BFF6-4191-8028-8C3220A8325F}" destId="{D42C43EE-9A7C-4890-A359-D0AFD9A7D933}" srcOrd="3" destOrd="0" presId="urn:microsoft.com/office/officeart/2018/2/layout/IconVerticalSolidList"/>
    <dgm:cxn modelId="{9D8AAD72-A518-4AD9-AD63-D863A4B93B25}" type="presParOf" srcId="{7B84D27F-8E9A-45BE-840B-F506420EAA4C}" destId="{B3E63CB1-7D9A-4FE0-918B-F7439BB672EE}" srcOrd="7" destOrd="0" presId="urn:microsoft.com/office/officeart/2018/2/layout/IconVerticalSolidList"/>
    <dgm:cxn modelId="{F5E082A9-57E7-4198-BDAD-DA942AFFABEB}" type="presParOf" srcId="{7B84D27F-8E9A-45BE-840B-F506420EAA4C}" destId="{50F2A431-2A80-455F-BEF9-40C2B0AC0063}" srcOrd="8" destOrd="0" presId="urn:microsoft.com/office/officeart/2018/2/layout/IconVerticalSolidList"/>
    <dgm:cxn modelId="{F068CA49-FA90-4A5A-813E-D363B9A3B8C7}" type="presParOf" srcId="{50F2A431-2A80-455F-BEF9-40C2B0AC0063}" destId="{B1F6A1D0-F963-4913-819F-B76D63C6BC4B}" srcOrd="0" destOrd="0" presId="urn:microsoft.com/office/officeart/2018/2/layout/IconVerticalSolidList"/>
    <dgm:cxn modelId="{5CC80BA9-18B0-4319-B598-F4CD44362223}" type="presParOf" srcId="{50F2A431-2A80-455F-BEF9-40C2B0AC0063}" destId="{9C402779-DD26-44D5-9C89-40C7616FB742}" srcOrd="1" destOrd="0" presId="urn:microsoft.com/office/officeart/2018/2/layout/IconVerticalSolidList"/>
    <dgm:cxn modelId="{FE1FC74B-3105-4182-88C8-CEB92CAC163E}" type="presParOf" srcId="{50F2A431-2A80-455F-BEF9-40C2B0AC0063}" destId="{A29A5400-2326-4B1E-B167-DA94D5C3DEEF}" srcOrd="2" destOrd="0" presId="urn:microsoft.com/office/officeart/2018/2/layout/IconVerticalSolidList"/>
    <dgm:cxn modelId="{D239C959-85DD-420D-822F-787206636597}" type="presParOf" srcId="{50F2A431-2A80-455F-BEF9-40C2B0AC0063}" destId="{A3BFBAEF-77BB-4A18-AF36-51EEFE9091B1}" srcOrd="3" destOrd="0" presId="urn:microsoft.com/office/officeart/2018/2/layout/IconVerticalSolidList"/>
    <dgm:cxn modelId="{5BAF5050-039B-442A-A41A-81424DBE0C36}" type="presParOf" srcId="{7B84D27F-8E9A-45BE-840B-F506420EAA4C}" destId="{A024E42B-F11E-4AAE-976F-B64064FDF031}" srcOrd="9" destOrd="0" presId="urn:microsoft.com/office/officeart/2018/2/layout/IconVerticalSolidList"/>
    <dgm:cxn modelId="{6FDA3742-8256-4803-B0C7-89F26328658E}" type="presParOf" srcId="{7B84D27F-8E9A-45BE-840B-F506420EAA4C}" destId="{D44917C3-E939-4A6D-8635-6C9F339BCE40}" srcOrd="10" destOrd="0" presId="urn:microsoft.com/office/officeart/2018/2/layout/IconVerticalSolidList"/>
    <dgm:cxn modelId="{95353E8B-86CE-4CE8-8FF5-24683861F1E4}" type="presParOf" srcId="{D44917C3-E939-4A6D-8635-6C9F339BCE40}" destId="{2E572EE4-0827-45E1-ADC0-DE42FBD3CA36}" srcOrd="0" destOrd="0" presId="urn:microsoft.com/office/officeart/2018/2/layout/IconVerticalSolidList"/>
    <dgm:cxn modelId="{271C8FBF-0A30-46AF-8E30-7FCF778F978B}" type="presParOf" srcId="{D44917C3-E939-4A6D-8635-6C9F339BCE40}" destId="{ACC8E737-DD49-4E6B-BD3C-451AF07C415A}" srcOrd="1" destOrd="0" presId="urn:microsoft.com/office/officeart/2018/2/layout/IconVerticalSolidList"/>
    <dgm:cxn modelId="{B172D1E3-91F6-455B-91DA-D562E2DC35F1}" type="presParOf" srcId="{D44917C3-E939-4A6D-8635-6C9F339BCE40}" destId="{38E804FD-7B15-4840-AB5B-382AB1EBAE37}" srcOrd="2" destOrd="0" presId="urn:microsoft.com/office/officeart/2018/2/layout/IconVerticalSolidList"/>
    <dgm:cxn modelId="{1189A06F-0F08-4763-882F-1B1E06C99E0F}" type="presParOf" srcId="{D44917C3-E939-4A6D-8635-6C9F339BCE40}" destId="{AEF49BC3-D6DA-41FA-AA75-DBDD0B9E9B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5A326-C354-46ED-B77D-1FCD106B19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0C92950-3C9A-4491-88B3-31DC9C0768A3}">
      <dgm:prSet/>
      <dgm:spPr/>
      <dgm:t>
        <a:bodyPr/>
        <a:lstStyle/>
        <a:p>
          <a:r>
            <a:rPr lang="en-US"/>
            <a:t>Localization is required to know the present state of the machine so that path-planning can be performed.</a:t>
          </a:r>
        </a:p>
      </dgm:t>
    </dgm:pt>
    <dgm:pt modelId="{E720ED1E-31C3-45F9-95D7-07D5BFAA8C76}" type="parTrans" cxnId="{CF88C0A3-9B94-41BC-BAD6-BAF665E37534}">
      <dgm:prSet/>
      <dgm:spPr/>
      <dgm:t>
        <a:bodyPr/>
        <a:lstStyle/>
        <a:p>
          <a:endParaRPr lang="en-US"/>
        </a:p>
      </dgm:t>
    </dgm:pt>
    <dgm:pt modelId="{5E576DC8-9A74-4A27-BAE5-6C2B59900E56}" type="sibTrans" cxnId="{CF88C0A3-9B94-41BC-BAD6-BAF665E37534}">
      <dgm:prSet/>
      <dgm:spPr/>
      <dgm:t>
        <a:bodyPr/>
        <a:lstStyle/>
        <a:p>
          <a:endParaRPr lang="en-US"/>
        </a:p>
      </dgm:t>
    </dgm:pt>
    <dgm:pt modelId="{4EE86C35-5F4F-4846-95CF-F30A2E1750BB}">
      <dgm:prSet/>
      <dgm:spPr/>
      <dgm:t>
        <a:bodyPr/>
        <a:lstStyle/>
        <a:p>
          <a:r>
            <a:rPr lang="en-US"/>
            <a:t>Sensors are noisy and inaccurate.</a:t>
          </a:r>
        </a:p>
      </dgm:t>
    </dgm:pt>
    <dgm:pt modelId="{864B19ED-EB60-4747-A5EA-FE5A3B148A82}" type="parTrans" cxnId="{B6E00834-CF5B-449C-9970-ACDE9192EA15}">
      <dgm:prSet/>
      <dgm:spPr/>
      <dgm:t>
        <a:bodyPr/>
        <a:lstStyle/>
        <a:p>
          <a:endParaRPr lang="en-US"/>
        </a:p>
      </dgm:t>
    </dgm:pt>
    <dgm:pt modelId="{74E8A75B-52E7-4D57-BE11-2705720207D5}" type="sibTrans" cxnId="{B6E00834-CF5B-449C-9970-ACDE9192EA15}">
      <dgm:prSet/>
      <dgm:spPr/>
      <dgm:t>
        <a:bodyPr/>
        <a:lstStyle/>
        <a:p>
          <a:endParaRPr lang="en-US"/>
        </a:p>
      </dgm:t>
    </dgm:pt>
    <dgm:pt modelId="{D784DCA0-7AD3-4AF6-990A-EE48F91C8881}">
      <dgm:prSet/>
      <dgm:spPr/>
      <dgm:t>
        <a:bodyPr/>
        <a:lstStyle/>
        <a:p>
          <a:r>
            <a:rPr lang="en-US"/>
            <a:t>Inaccuracy starts getting accumulated as machine moves.</a:t>
          </a:r>
        </a:p>
      </dgm:t>
    </dgm:pt>
    <dgm:pt modelId="{E4C41F04-90A9-4DF0-B0CC-08949EFDE5DC}" type="parTrans" cxnId="{4645E833-713E-4B83-9A28-D01911E60B90}">
      <dgm:prSet/>
      <dgm:spPr/>
      <dgm:t>
        <a:bodyPr/>
        <a:lstStyle/>
        <a:p>
          <a:endParaRPr lang="en-US"/>
        </a:p>
      </dgm:t>
    </dgm:pt>
    <dgm:pt modelId="{809070A9-1498-4F36-89CA-385E1F97434B}" type="sibTrans" cxnId="{4645E833-713E-4B83-9A28-D01911E60B90}">
      <dgm:prSet/>
      <dgm:spPr/>
      <dgm:t>
        <a:bodyPr/>
        <a:lstStyle/>
        <a:p>
          <a:endParaRPr lang="en-US"/>
        </a:p>
      </dgm:t>
    </dgm:pt>
    <dgm:pt modelId="{7A46DE58-8DA9-4D9A-BBF6-CDB63361B9A7}">
      <dgm:prSet/>
      <dgm:spPr/>
      <dgm:t>
        <a:bodyPr/>
        <a:lstStyle/>
        <a:p>
          <a:r>
            <a:rPr lang="en-US"/>
            <a:t>We need a correction step which can reset this accumulation from time to time.</a:t>
          </a:r>
        </a:p>
      </dgm:t>
    </dgm:pt>
    <dgm:pt modelId="{AF416306-D841-47DA-97AF-9EF6BB8517B9}" type="parTrans" cxnId="{FD5E7180-C286-4A32-8E05-49A95E05850C}">
      <dgm:prSet/>
      <dgm:spPr/>
      <dgm:t>
        <a:bodyPr/>
        <a:lstStyle/>
        <a:p>
          <a:endParaRPr lang="en-US"/>
        </a:p>
      </dgm:t>
    </dgm:pt>
    <dgm:pt modelId="{56223ED1-D10B-4127-B25F-501AF0E97857}" type="sibTrans" cxnId="{FD5E7180-C286-4A32-8E05-49A95E05850C}">
      <dgm:prSet/>
      <dgm:spPr/>
      <dgm:t>
        <a:bodyPr/>
        <a:lstStyle/>
        <a:p>
          <a:endParaRPr lang="en-US"/>
        </a:p>
      </dgm:t>
    </dgm:pt>
    <dgm:pt modelId="{8F8158CD-8353-48F9-A043-2754B8838A12}">
      <dgm:prSet/>
      <dgm:spPr/>
      <dgm:t>
        <a:bodyPr/>
        <a:lstStyle/>
        <a:p>
          <a:r>
            <a:rPr lang="en-US"/>
            <a:t>Looking at the outside world and update/correct your state is what SLAM do.</a:t>
          </a:r>
        </a:p>
      </dgm:t>
    </dgm:pt>
    <dgm:pt modelId="{E6E12F22-ED4C-4DCC-91FF-5CF24E05FE7C}" type="parTrans" cxnId="{627885B0-6533-4E81-B5AC-BDE1FBCB982B}">
      <dgm:prSet/>
      <dgm:spPr/>
      <dgm:t>
        <a:bodyPr/>
        <a:lstStyle/>
        <a:p>
          <a:endParaRPr lang="en-US"/>
        </a:p>
      </dgm:t>
    </dgm:pt>
    <dgm:pt modelId="{8D684FBB-0B79-406C-B80F-7ABFAFF42B31}" type="sibTrans" cxnId="{627885B0-6533-4E81-B5AC-BDE1FBCB982B}">
      <dgm:prSet/>
      <dgm:spPr/>
      <dgm:t>
        <a:bodyPr/>
        <a:lstStyle/>
        <a:p>
          <a:endParaRPr lang="en-US"/>
        </a:p>
      </dgm:t>
    </dgm:pt>
    <dgm:pt modelId="{8A124E7E-ADCD-412A-A294-F7E3F1055C29}" type="pres">
      <dgm:prSet presAssocID="{9BA5A326-C354-46ED-B77D-1FCD106B1902}" presName="root" presStyleCnt="0">
        <dgm:presLayoutVars>
          <dgm:dir/>
          <dgm:resizeHandles val="exact"/>
        </dgm:presLayoutVars>
      </dgm:prSet>
      <dgm:spPr/>
    </dgm:pt>
    <dgm:pt modelId="{C9162FC8-8F51-4CDD-AF85-885CC8C7CC1F}" type="pres">
      <dgm:prSet presAssocID="{A0C92950-3C9A-4491-88B3-31DC9C0768A3}" presName="compNode" presStyleCnt="0"/>
      <dgm:spPr/>
    </dgm:pt>
    <dgm:pt modelId="{2489193D-5BE5-444C-8EF8-04BED856BF4E}" type="pres">
      <dgm:prSet presAssocID="{A0C92950-3C9A-4491-88B3-31DC9C0768A3}" presName="bgRect" presStyleLbl="bgShp" presStyleIdx="0" presStyleCnt="5"/>
      <dgm:spPr/>
    </dgm:pt>
    <dgm:pt modelId="{114EFE3A-D9BA-4D4B-814D-4AB57643F742}" type="pres">
      <dgm:prSet presAssocID="{A0C92950-3C9A-4491-88B3-31DC9C0768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4A771F6-BA63-432B-B7BB-BB3AF11396EA}" type="pres">
      <dgm:prSet presAssocID="{A0C92950-3C9A-4491-88B3-31DC9C0768A3}" presName="spaceRect" presStyleCnt="0"/>
      <dgm:spPr/>
    </dgm:pt>
    <dgm:pt modelId="{D9E1D42F-2CCA-4253-9EDE-5A8AF13A0887}" type="pres">
      <dgm:prSet presAssocID="{A0C92950-3C9A-4491-88B3-31DC9C0768A3}" presName="parTx" presStyleLbl="revTx" presStyleIdx="0" presStyleCnt="5">
        <dgm:presLayoutVars>
          <dgm:chMax val="0"/>
          <dgm:chPref val="0"/>
        </dgm:presLayoutVars>
      </dgm:prSet>
      <dgm:spPr/>
    </dgm:pt>
    <dgm:pt modelId="{5509619C-3311-4A28-AD0A-611A83A3A5A9}" type="pres">
      <dgm:prSet presAssocID="{5E576DC8-9A74-4A27-BAE5-6C2B59900E56}" presName="sibTrans" presStyleCnt="0"/>
      <dgm:spPr/>
    </dgm:pt>
    <dgm:pt modelId="{AF22C4AE-15CC-42A4-B16C-6D8089522BEB}" type="pres">
      <dgm:prSet presAssocID="{4EE86C35-5F4F-4846-95CF-F30A2E1750BB}" presName="compNode" presStyleCnt="0"/>
      <dgm:spPr/>
    </dgm:pt>
    <dgm:pt modelId="{249D037C-24B2-4C3D-877C-3FD8FAA9FBE8}" type="pres">
      <dgm:prSet presAssocID="{4EE86C35-5F4F-4846-95CF-F30A2E1750BB}" presName="bgRect" presStyleLbl="bgShp" presStyleIdx="1" presStyleCnt="5"/>
      <dgm:spPr/>
    </dgm:pt>
    <dgm:pt modelId="{8A1A560F-D3CB-4485-AEEE-0363EE8833F8}" type="pres">
      <dgm:prSet presAssocID="{4EE86C35-5F4F-4846-95CF-F30A2E1750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2800643-81E4-4094-9AA3-6F20940FCA8F}" type="pres">
      <dgm:prSet presAssocID="{4EE86C35-5F4F-4846-95CF-F30A2E1750BB}" presName="spaceRect" presStyleCnt="0"/>
      <dgm:spPr/>
    </dgm:pt>
    <dgm:pt modelId="{9C3B882C-3508-4F02-86EE-A9C55DBBA2F6}" type="pres">
      <dgm:prSet presAssocID="{4EE86C35-5F4F-4846-95CF-F30A2E1750BB}" presName="parTx" presStyleLbl="revTx" presStyleIdx="1" presStyleCnt="5">
        <dgm:presLayoutVars>
          <dgm:chMax val="0"/>
          <dgm:chPref val="0"/>
        </dgm:presLayoutVars>
      </dgm:prSet>
      <dgm:spPr/>
    </dgm:pt>
    <dgm:pt modelId="{D647E8D2-C4F9-4193-9EA7-7968A1D18987}" type="pres">
      <dgm:prSet presAssocID="{74E8A75B-52E7-4D57-BE11-2705720207D5}" presName="sibTrans" presStyleCnt="0"/>
      <dgm:spPr/>
    </dgm:pt>
    <dgm:pt modelId="{BE0A2E1E-C771-4680-9523-F40A696CB922}" type="pres">
      <dgm:prSet presAssocID="{D784DCA0-7AD3-4AF6-990A-EE48F91C8881}" presName="compNode" presStyleCnt="0"/>
      <dgm:spPr/>
    </dgm:pt>
    <dgm:pt modelId="{D67CB527-E090-4D34-B87D-DBF699961AB2}" type="pres">
      <dgm:prSet presAssocID="{D784DCA0-7AD3-4AF6-990A-EE48F91C8881}" presName="bgRect" presStyleLbl="bgShp" presStyleIdx="2" presStyleCnt="5"/>
      <dgm:spPr/>
    </dgm:pt>
    <dgm:pt modelId="{64943267-07B3-449C-8AEC-C87663A59BC4}" type="pres">
      <dgm:prSet presAssocID="{D784DCA0-7AD3-4AF6-990A-EE48F91C88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5E4B7E7-06B0-48AF-8F7B-07511BC1C232}" type="pres">
      <dgm:prSet presAssocID="{D784DCA0-7AD3-4AF6-990A-EE48F91C8881}" presName="spaceRect" presStyleCnt="0"/>
      <dgm:spPr/>
    </dgm:pt>
    <dgm:pt modelId="{7B6FACAD-E0A2-456D-983C-A3F387794AFA}" type="pres">
      <dgm:prSet presAssocID="{D784DCA0-7AD3-4AF6-990A-EE48F91C8881}" presName="parTx" presStyleLbl="revTx" presStyleIdx="2" presStyleCnt="5">
        <dgm:presLayoutVars>
          <dgm:chMax val="0"/>
          <dgm:chPref val="0"/>
        </dgm:presLayoutVars>
      </dgm:prSet>
      <dgm:spPr/>
    </dgm:pt>
    <dgm:pt modelId="{D002D753-BA5E-4DCD-BF53-8AC788847B6A}" type="pres">
      <dgm:prSet presAssocID="{809070A9-1498-4F36-89CA-385E1F97434B}" presName="sibTrans" presStyleCnt="0"/>
      <dgm:spPr/>
    </dgm:pt>
    <dgm:pt modelId="{8376F744-1893-480E-AAA0-87ACC2BB77CC}" type="pres">
      <dgm:prSet presAssocID="{7A46DE58-8DA9-4D9A-BBF6-CDB63361B9A7}" presName="compNode" presStyleCnt="0"/>
      <dgm:spPr/>
    </dgm:pt>
    <dgm:pt modelId="{1E64FC2C-148B-4A52-B54F-A70BF0078B73}" type="pres">
      <dgm:prSet presAssocID="{7A46DE58-8DA9-4D9A-BBF6-CDB63361B9A7}" presName="bgRect" presStyleLbl="bgShp" presStyleIdx="3" presStyleCnt="5"/>
      <dgm:spPr/>
    </dgm:pt>
    <dgm:pt modelId="{4774632F-509C-4CBB-A0B3-5CFB8B05C949}" type="pres">
      <dgm:prSet presAssocID="{7A46DE58-8DA9-4D9A-BBF6-CDB63361B9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D0E9245-A3BF-4AE9-AB33-0F8C48F4598B}" type="pres">
      <dgm:prSet presAssocID="{7A46DE58-8DA9-4D9A-BBF6-CDB63361B9A7}" presName="spaceRect" presStyleCnt="0"/>
      <dgm:spPr/>
    </dgm:pt>
    <dgm:pt modelId="{188272C1-88FE-4C7E-ACE1-5B8E38EB4BCD}" type="pres">
      <dgm:prSet presAssocID="{7A46DE58-8DA9-4D9A-BBF6-CDB63361B9A7}" presName="parTx" presStyleLbl="revTx" presStyleIdx="3" presStyleCnt="5">
        <dgm:presLayoutVars>
          <dgm:chMax val="0"/>
          <dgm:chPref val="0"/>
        </dgm:presLayoutVars>
      </dgm:prSet>
      <dgm:spPr/>
    </dgm:pt>
    <dgm:pt modelId="{ACD6F85C-F471-4FCD-B784-615CF8CEDAE2}" type="pres">
      <dgm:prSet presAssocID="{56223ED1-D10B-4127-B25F-501AF0E97857}" presName="sibTrans" presStyleCnt="0"/>
      <dgm:spPr/>
    </dgm:pt>
    <dgm:pt modelId="{4CD05556-07DA-4692-BB4C-9F2BA5EDB7D9}" type="pres">
      <dgm:prSet presAssocID="{8F8158CD-8353-48F9-A043-2754B8838A12}" presName="compNode" presStyleCnt="0"/>
      <dgm:spPr/>
    </dgm:pt>
    <dgm:pt modelId="{B596D130-36A7-4A3E-B184-E1CB6235AC8A}" type="pres">
      <dgm:prSet presAssocID="{8F8158CD-8353-48F9-A043-2754B8838A12}" presName="bgRect" presStyleLbl="bgShp" presStyleIdx="4" presStyleCnt="5"/>
      <dgm:spPr/>
    </dgm:pt>
    <dgm:pt modelId="{9744D44B-B6BA-4518-A3C0-FF2A2639CA4A}" type="pres">
      <dgm:prSet presAssocID="{8F8158CD-8353-48F9-A043-2754B8838A1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C4095B9F-9470-42C7-83AC-4F8179F550C1}" type="pres">
      <dgm:prSet presAssocID="{8F8158CD-8353-48F9-A043-2754B8838A12}" presName="spaceRect" presStyleCnt="0"/>
      <dgm:spPr/>
    </dgm:pt>
    <dgm:pt modelId="{7E2D6C3F-5565-43B1-A752-BEF9ED536CAB}" type="pres">
      <dgm:prSet presAssocID="{8F8158CD-8353-48F9-A043-2754B8838A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F314F28-B550-4688-8D63-9B19156734CD}" type="presOf" srcId="{7A46DE58-8DA9-4D9A-BBF6-CDB63361B9A7}" destId="{188272C1-88FE-4C7E-ACE1-5B8E38EB4BCD}" srcOrd="0" destOrd="0" presId="urn:microsoft.com/office/officeart/2018/2/layout/IconVerticalSolidList"/>
    <dgm:cxn modelId="{4645E833-713E-4B83-9A28-D01911E60B90}" srcId="{9BA5A326-C354-46ED-B77D-1FCD106B1902}" destId="{D784DCA0-7AD3-4AF6-990A-EE48F91C8881}" srcOrd="2" destOrd="0" parTransId="{E4C41F04-90A9-4DF0-B0CC-08949EFDE5DC}" sibTransId="{809070A9-1498-4F36-89CA-385E1F97434B}"/>
    <dgm:cxn modelId="{B6E00834-CF5B-449C-9970-ACDE9192EA15}" srcId="{9BA5A326-C354-46ED-B77D-1FCD106B1902}" destId="{4EE86C35-5F4F-4846-95CF-F30A2E1750BB}" srcOrd="1" destOrd="0" parTransId="{864B19ED-EB60-4747-A5EA-FE5A3B148A82}" sibTransId="{74E8A75B-52E7-4D57-BE11-2705720207D5}"/>
    <dgm:cxn modelId="{F21F6466-B6A9-4DC2-BDB4-FCD31235CB00}" type="presOf" srcId="{4EE86C35-5F4F-4846-95CF-F30A2E1750BB}" destId="{9C3B882C-3508-4F02-86EE-A9C55DBBA2F6}" srcOrd="0" destOrd="0" presId="urn:microsoft.com/office/officeart/2018/2/layout/IconVerticalSolidList"/>
    <dgm:cxn modelId="{56ED0C53-DFF2-4717-8CD4-47BBA12719A1}" type="presOf" srcId="{8F8158CD-8353-48F9-A043-2754B8838A12}" destId="{7E2D6C3F-5565-43B1-A752-BEF9ED536CAB}" srcOrd="0" destOrd="0" presId="urn:microsoft.com/office/officeart/2018/2/layout/IconVerticalSolidList"/>
    <dgm:cxn modelId="{FD5E7180-C286-4A32-8E05-49A95E05850C}" srcId="{9BA5A326-C354-46ED-B77D-1FCD106B1902}" destId="{7A46DE58-8DA9-4D9A-BBF6-CDB63361B9A7}" srcOrd="3" destOrd="0" parTransId="{AF416306-D841-47DA-97AF-9EF6BB8517B9}" sibTransId="{56223ED1-D10B-4127-B25F-501AF0E97857}"/>
    <dgm:cxn modelId="{F0F3C18E-C7CE-4C12-9574-14E2F921A871}" type="presOf" srcId="{D784DCA0-7AD3-4AF6-990A-EE48F91C8881}" destId="{7B6FACAD-E0A2-456D-983C-A3F387794AFA}" srcOrd="0" destOrd="0" presId="urn:microsoft.com/office/officeart/2018/2/layout/IconVerticalSolidList"/>
    <dgm:cxn modelId="{38D8E88E-6961-44D7-9879-A4B9A80CC2B2}" type="presOf" srcId="{A0C92950-3C9A-4491-88B3-31DC9C0768A3}" destId="{D9E1D42F-2CCA-4253-9EDE-5A8AF13A0887}" srcOrd="0" destOrd="0" presId="urn:microsoft.com/office/officeart/2018/2/layout/IconVerticalSolidList"/>
    <dgm:cxn modelId="{CF88C0A3-9B94-41BC-BAD6-BAF665E37534}" srcId="{9BA5A326-C354-46ED-B77D-1FCD106B1902}" destId="{A0C92950-3C9A-4491-88B3-31DC9C0768A3}" srcOrd="0" destOrd="0" parTransId="{E720ED1E-31C3-45F9-95D7-07D5BFAA8C76}" sibTransId="{5E576DC8-9A74-4A27-BAE5-6C2B59900E56}"/>
    <dgm:cxn modelId="{627885B0-6533-4E81-B5AC-BDE1FBCB982B}" srcId="{9BA5A326-C354-46ED-B77D-1FCD106B1902}" destId="{8F8158CD-8353-48F9-A043-2754B8838A12}" srcOrd="4" destOrd="0" parTransId="{E6E12F22-ED4C-4DCC-91FF-5CF24E05FE7C}" sibTransId="{8D684FBB-0B79-406C-B80F-7ABFAFF42B31}"/>
    <dgm:cxn modelId="{B3C50EEA-16B1-40AC-A468-60CABED2E23B}" type="presOf" srcId="{9BA5A326-C354-46ED-B77D-1FCD106B1902}" destId="{8A124E7E-ADCD-412A-A294-F7E3F1055C29}" srcOrd="0" destOrd="0" presId="urn:microsoft.com/office/officeart/2018/2/layout/IconVerticalSolidList"/>
    <dgm:cxn modelId="{E727B68F-B2FB-4C72-A4EE-4A3EC1A5CA5F}" type="presParOf" srcId="{8A124E7E-ADCD-412A-A294-F7E3F1055C29}" destId="{C9162FC8-8F51-4CDD-AF85-885CC8C7CC1F}" srcOrd="0" destOrd="0" presId="urn:microsoft.com/office/officeart/2018/2/layout/IconVerticalSolidList"/>
    <dgm:cxn modelId="{3644ED4D-FE8E-436F-9E48-2C5E9540CE4A}" type="presParOf" srcId="{C9162FC8-8F51-4CDD-AF85-885CC8C7CC1F}" destId="{2489193D-5BE5-444C-8EF8-04BED856BF4E}" srcOrd="0" destOrd="0" presId="urn:microsoft.com/office/officeart/2018/2/layout/IconVerticalSolidList"/>
    <dgm:cxn modelId="{055CDF4F-9B14-4AEF-BF87-8ABCC5AB1A84}" type="presParOf" srcId="{C9162FC8-8F51-4CDD-AF85-885CC8C7CC1F}" destId="{114EFE3A-D9BA-4D4B-814D-4AB57643F742}" srcOrd="1" destOrd="0" presId="urn:microsoft.com/office/officeart/2018/2/layout/IconVerticalSolidList"/>
    <dgm:cxn modelId="{D52BF29F-DDF7-4295-B5CF-BA902751FCC5}" type="presParOf" srcId="{C9162FC8-8F51-4CDD-AF85-885CC8C7CC1F}" destId="{94A771F6-BA63-432B-B7BB-BB3AF11396EA}" srcOrd="2" destOrd="0" presId="urn:microsoft.com/office/officeart/2018/2/layout/IconVerticalSolidList"/>
    <dgm:cxn modelId="{25E4C696-E2A3-40CF-B350-DB2A54798CB7}" type="presParOf" srcId="{C9162FC8-8F51-4CDD-AF85-885CC8C7CC1F}" destId="{D9E1D42F-2CCA-4253-9EDE-5A8AF13A0887}" srcOrd="3" destOrd="0" presId="urn:microsoft.com/office/officeart/2018/2/layout/IconVerticalSolidList"/>
    <dgm:cxn modelId="{DAA449A0-2EC8-478A-AA92-7471974F8D2B}" type="presParOf" srcId="{8A124E7E-ADCD-412A-A294-F7E3F1055C29}" destId="{5509619C-3311-4A28-AD0A-611A83A3A5A9}" srcOrd="1" destOrd="0" presId="urn:microsoft.com/office/officeart/2018/2/layout/IconVerticalSolidList"/>
    <dgm:cxn modelId="{E7F525C9-E97D-4C36-A220-D729FCD29936}" type="presParOf" srcId="{8A124E7E-ADCD-412A-A294-F7E3F1055C29}" destId="{AF22C4AE-15CC-42A4-B16C-6D8089522BEB}" srcOrd="2" destOrd="0" presId="urn:microsoft.com/office/officeart/2018/2/layout/IconVerticalSolidList"/>
    <dgm:cxn modelId="{20728BB8-65BC-48C1-99CB-3792094CBACE}" type="presParOf" srcId="{AF22C4AE-15CC-42A4-B16C-6D8089522BEB}" destId="{249D037C-24B2-4C3D-877C-3FD8FAA9FBE8}" srcOrd="0" destOrd="0" presId="urn:microsoft.com/office/officeart/2018/2/layout/IconVerticalSolidList"/>
    <dgm:cxn modelId="{E774EAA1-CA6A-4A17-8C45-19E34BA86660}" type="presParOf" srcId="{AF22C4AE-15CC-42A4-B16C-6D8089522BEB}" destId="{8A1A560F-D3CB-4485-AEEE-0363EE8833F8}" srcOrd="1" destOrd="0" presId="urn:microsoft.com/office/officeart/2018/2/layout/IconVerticalSolidList"/>
    <dgm:cxn modelId="{70503AD7-CA17-4DDA-AC8A-278578568411}" type="presParOf" srcId="{AF22C4AE-15CC-42A4-B16C-6D8089522BEB}" destId="{72800643-81E4-4094-9AA3-6F20940FCA8F}" srcOrd="2" destOrd="0" presId="urn:microsoft.com/office/officeart/2018/2/layout/IconVerticalSolidList"/>
    <dgm:cxn modelId="{5466A1CB-A41B-48B6-AE8C-442F98AD636E}" type="presParOf" srcId="{AF22C4AE-15CC-42A4-B16C-6D8089522BEB}" destId="{9C3B882C-3508-4F02-86EE-A9C55DBBA2F6}" srcOrd="3" destOrd="0" presId="urn:microsoft.com/office/officeart/2018/2/layout/IconVerticalSolidList"/>
    <dgm:cxn modelId="{72504B6A-BF42-46B6-9C76-90CAD83B1E5A}" type="presParOf" srcId="{8A124E7E-ADCD-412A-A294-F7E3F1055C29}" destId="{D647E8D2-C4F9-4193-9EA7-7968A1D18987}" srcOrd="3" destOrd="0" presId="urn:microsoft.com/office/officeart/2018/2/layout/IconVerticalSolidList"/>
    <dgm:cxn modelId="{A1151103-B707-4E36-8EB5-EF5227BF2E3E}" type="presParOf" srcId="{8A124E7E-ADCD-412A-A294-F7E3F1055C29}" destId="{BE0A2E1E-C771-4680-9523-F40A696CB922}" srcOrd="4" destOrd="0" presId="urn:microsoft.com/office/officeart/2018/2/layout/IconVerticalSolidList"/>
    <dgm:cxn modelId="{11A644DF-AB04-44F0-99DB-16A7B58BDD23}" type="presParOf" srcId="{BE0A2E1E-C771-4680-9523-F40A696CB922}" destId="{D67CB527-E090-4D34-B87D-DBF699961AB2}" srcOrd="0" destOrd="0" presId="urn:microsoft.com/office/officeart/2018/2/layout/IconVerticalSolidList"/>
    <dgm:cxn modelId="{F233BAB5-A397-452A-BA6E-DD0916BAB3B3}" type="presParOf" srcId="{BE0A2E1E-C771-4680-9523-F40A696CB922}" destId="{64943267-07B3-449C-8AEC-C87663A59BC4}" srcOrd="1" destOrd="0" presId="urn:microsoft.com/office/officeart/2018/2/layout/IconVerticalSolidList"/>
    <dgm:cxn modelId="{7FF43894-09B1-48E6-BFE6-97B54B1BDCFB}" type="presParOf" srcId="{BE0A2E1E-C771-4680-9523-F40A696CB922}" destId="{35E4B7E7-06B0-48AF-8F7B-07511BC1C232}" srcOrd="2" destOrd="0" presId="urn:microsoft.com/office/officeart/2018/2/layout/IconVerticalSolidList"/>
    <dgm:cxn modelId="{18E0C690-F0D9-4814-85D9-471521D92226}" type="presParOf" srcId="{BE0A2E1E-C771-4680-9523-F40A696CB922}" destId="{7B6FACAD-E0A2-456D-983C-A3F387794AFA}" srcOrd="3" destOrd="0" presId="urn:microsoft.com/office/officeart/2018/2/layout/IconVerticalSolidList"/>
    <dgm:cxn modelId="{DC5A40BE-57FE-4CCC-A9C8-A8892D2FD291}" type="presParOf" srcId="{8A124E7E-ADCD-412A-A294-F7E3F1055C29}" destId="{D002D753-BA5E-4DCD-BF53-8AC788847B6A}" srcOrd="5" destOrd="0" presId="urn:microsoft.com/office/officeart/2018/2/layout/IconVerticalSolidList"/>
    <dgm:cxn modelId="{04FB7CCD-8575-4611-B4F5-5EA5C7F7139E}" type="presParOf" srcId="{8A124E7E-ADCD-412A-A294-F7E3F1055C29}" destId="{8376F744-1893-480E-AAA0-87ACC2BB77CC}" srcOrd="6" destOrd="0" presId="urn:microsoft.com/office/officeart/2018/2/layout/IconVerticalSolidList"/>
    <dgm:cxn modelId="{28090998-9019-4E9C-8280-0DC0E452FF55}" type="presParOf" srcId="{8376F744-1893-480E-AAA0-87ACC2BB77CC}" destId="{1E64FC2C-148B-4A52-B54F-A70BF0078B73}" srcOrd="0" destOrd="0" presId="urn:microsoft.com/office/officeart/2018/2/layout/IconVerticalSolidList"/>
    <dgm:cxn modelId="{3032FEF0-0DAC-465D-9138-5C72A25F6FA1}" type="presParOf" srcId="{8376F744-1893-480E-AAA0-87ACC2BB77CC}" destId="{4774632F-509C-4CBB-A0B3-5CFB8B05C949}" srcOrd="1" destOrd="0" presId="urn:microsoft.com/office/officeart/2018/2/layout/IconVerticalSolidList"/>
    <dgm:cxn modelId="{D1840562-AD16-4812-8C5F-4AED49B7FE0D}" type="presParOf" srcId="{8376F744-1893-480E-AAA0-87ACC2BB77CC}" destId="{2D0E9245-A3BF-4AE9-AB33-0F8C48F4598B}" srcOrd="2" destOrd="0" presId="urn:microsoft.com/office/officeart/2018/2/layout/IconVerticalSolidList"/>
    <dgm:cxn modelId="{EE4B4B38-877A-4297-A75F-14B25C4BC812}" type="presParOf" srcId="{8376F744-1893-480E-AAA0-87ACC2BB77CC}" destId="{188272C1-88FE-4C7E-ACE1-5B8E38EB4BCD}" srcOrd="3" destOrd="0" presId="urn:microsoft.com/office/officeart/2018/2/layout/IconVerticalSolidList"/>
    <dgm:cxn modelId="{40A6069A-DEFA-41F4-AE7B-44C2AB6671A7}" type="presParOf" srcId="{8A124E7E-ADCD-412A-A294-F7E3F1055C29}" destId="{ACD6F85C-F471-4FCD-B784-615CF8CEDAE2}" srcOrd="7" destOrd="0" presId="urn:microsoft.com/office/officeart/2018/2/layout/IconVerticalSolidList"/>
    <dgm:cxn modelId="{5F985036-F9C2-4200-9860-E2BCC332F90C}" type="presParOf" srcId="{8A124E7E-ADCD-412A-A294-F7E3F1055C29}" destId="{4CD05556-07DA-4692-BB4C-9F2BA5EDB7D9}" srcOrd="8" destOrd="0" presId="urn:microsoft.com/office/officeart/2018/2/layout/IconVerticalSolidList"/>
    <dgm:cxn modelId="{A0A09FD1-9D4C-4384-8817-841430207471}" type="presParOf" srcId="{4CD05556-07DA-4692-BB4C-9F2BA5EDB7D9}" destId="{B596D130-36A7-4A3E-B184-E1CB6235AC8A}" srcOrd="0" destOrd="0" presId="urn:microsoft.com/office/officeart/2018/2/layout/IconVerticalSolidList"/>
    <dgm:cxn modelId="{8BD5C4AC-A27A-43BD-BC9B-9572124BBFBA}" type="presParOf" srcId="{4CD05556-07DA-4692-BB4C-9F2BA5EDB7D9}" destId="{9744D44B-B6BA-4518-A3C0-FF2A2639CA4A}" srcOrd="1" destOrd="0" presId="urn:microsoft.com/office/officeart/2018/2/layout/IconVerticalSolidList"/>
    <dgm:cxn modelId="{B43199CB-2B59-406B-B9F5-902B92378E32}" type="presParOf" srcId="{4CD05556-07DA-4692-BB4C-9F2BA5EDB7D9}" destId="{C4095B9F-9470-42C7-83AC-4F8179F550C1}" srcOrd="2" destOrd="0" presId="urn:microsoft.com/office/officeart/2018/2/layout/IconVerticalSolidList"/>
    <dgm:cxn modelId="{F2A3133D-0831-4F3A-B9C9-429DA4DEF0E9}" type="presParOf" srcId="{4CD05556-07DA-4692-BB4C-9F2BA5EDB7D9}" destId="{7E2D6C3F-5565-43B1-A752-BEF9ED536C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4FC5D-7338-487C-9432-8E7087651549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32679-C37C-4CBF-AE8B-0056C02BD269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89B92-3F55-4374-8AB3-B5C9F7F614D0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my thesis about?</a:t>
          </a:r>
        </a:p>
      </dsp:txBody>
      <dsp:txXfrm>
        <a:off x="876386" y="1780"/>
        <a:ext cx="5387253" cy="758776"/>
      </dsp:txXfrm>
    </dsp:sp>
    <dsp:sp modelId="{E5454477-5BF2-4CC5-8988-B071048D5E5F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333C8-D73A-47D1-AB60-E22908A0A592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6ACBD-C7B3-4458-BB09-2FFE7E43885A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have I done until now?</a:t>
          </a:r>
        </a:p>
      </dsp:txBody>
      <dsp:txXfrm>
        <a:off x="876386" y="950250"/>
        <a:ext cx="5387253" cy="758776"/>
      </dsp:txXfrm>
    </dsp:sp>
    <dsp:sp modelId="{FC67DCB6-11DF-4F11-9293-219EF38E5782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6B146-8B98-41A0-97A1-8DAB6E1558D4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5BD76-1462-44CA-B179-280481D3DDA9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My contribution to SOTA.</a:t>
          </a:r>
        </a:p>
      </dsp:txBody>
      <dsp:txXfrm>
        <a:off x="876386" y="1898720"/>
        <a:ext cx="5387253" cy="758776"/>
      </dsp:txXfrm>
    </dsp:sp>
    <dsp:sp modelId="{BA201B2D-4655-4A3E-8AA6-B52EFB600FBD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98A01-CCC3-4C47-82CD-FC6A0E3DE50D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C43EE-9A7C-4890-A359-D0AFD9A7D933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to be done in remaining time?</a:t>
          </a:r>
        </a:p>
      </dsp:txBody>
      <dsp:txXfrm>
        <a:off x="876386" y="2847191"/>
        <a:ext cx="5387253" cy="758776"/>
      </dsp:txXfrm>
    </dsp:sp>
    <dsp:sp modelId="{B1F6A1D0-F963-4913-819F-B76D63C6BC4B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02779-DD26-44D5-9C89-40C7616FB742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BAEF-77BB-4A18-AF36-51EEFE9091B1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876386" y="3795661"/>
        <a:ext cx="5387253" cy="758776"/>
      </dsp:txXfrm>
    </dsp:sp>
    <dsp:sp modelId="{2E572EE4-0827-45E1-ADC0-DE42FBD3CA36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8E737-DD49-4E6B-BD3C-451AF07C415A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49BC3-D6DA-41FA-AA75-DBDD0B9E9B23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Questions/Suggestions.</a:t>
          </a:r>
        </a:p>
      </dsp:txBody>
      <dsp:txXfrm>
        <a:off x="876386" y="4744131"/>
        <a:ext cx="5387253" cy="75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9193D-5BE5-444C-8EF8-04BED856BF4E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EFE3A-D9BA-4D4B-814D-4AB57643F742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1D42F-2CCA-4253-9EDE-5A8AF13A0887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Localization is required to know the present state of the machine so that path-planning can be performed.</a:t>
          </a:r>
        </a:p>
      </dsp:txBody>
      <dsp:txXfrm>
        <a:off x="1129902" y="4592"/>
        <a:ext cx="5171698" cy="978270"/>
      </dsp:txXfrm>
    </dsp:sp>
    <dsp:sp modelId="{249D037C-24B2-4C3D-877C-3FD8FAA9FBE8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A560F-D3CB-4485-AEEE-0363EE8833F8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882C-3508-4F02-86EE-A9C55DBBA2F6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Sensors are noisy and inaccurate.</a:t>
          </a:r>
        </a:p>
      </dsp:txBody>
      <dsp:txXfrm>
        <a:off x="1129902" y="1227431"/>
        <a:ext cx="5171698" cy="978270"/>
      </dsp:txXfrm>
    </dsp:sp>
    <dsp:sp modelId="{D67CB527-E090-4D34-B87D-DBF699961AB2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43267-07B3-449C-8AEC-C87663A59BC4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FACAD-E0A2-456D-983C-A3F387794AFA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Inaccuracy starts getting accumulated as machine moves.</a:t>
          </a:r>
        </a:p>
      </dsp:txBody>
      <dsp:txXfrm>
        <a:off x="1129902" y="2450269"/>
        <a:ext cx="5171698" cy="978270"/>
      </dsp:txXfrm>
    </dsp:sp>
    <dsp:sp modelId="{1E64FC2C-148B-4A52-B54F-A70BF0078B73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4632F-509C-4CBB-A0B3-5CFB8B05C949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272C1-88FE-4C7E-ACE1-5B8E38EB4BCD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need a correction step which can reset this accumulation from time to time.</a:t>
          </a:r>
        </a:p>
      </dsp:txBody>
      <dsp:txXfrm>
        <a:off x="1129902" y="3673107"/>
        <a:ext cx="5171698" cy="978270"/>
      </dsp:txXfrm>
    </dsp:sp>
    <dsp:sp modelId="{B596D130-36A7-4A3E-B184-E1CB6235AC8A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4D44B-B6BA-4518-A3C0-FF2A2639CA4A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D6C3F-5565-43B1-A752-BEF9ED536CAB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Looking at the outside world and update/correct your state is what SLAM do.</a:t>
          </a:r>
        </a:p>
      </dsp:txBody>
      <dsp:txXfrm>
        <a:off x="1129902" y="4895945"/>
        <a:ext cx="51716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9F9F-3550-4470-BC9A-6ACB524E6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11E0-45A2-48B9-AFBA-E501CBE11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64A0-FCE3-4AD3-9CE3-CC5E824F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BD84-04F3-4A48-8C01-2608593C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0D00-B12F-41AC-81B6-6BBA3D15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3869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2AC7-1E52-44A6-A0E7-0F41823B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E786A-6C59-4972-8E5D-5E297DB1D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6ABE-CB03-47F9-9616-D18EC001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A364-E22F-4249-B287-E5A0816C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3509-1B2A-4536-8BDA-50F1FDF7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6342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9E874-39D6-4BDC-91AC-59460BD23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8770F-0A00-459F-B152-E95C05361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3E22E-479D-4C68-A97F-594539C9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CA00-5266-4042-B7BF-01492694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6451-822E-4729-9908-FA987E9B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5064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450B-67E6-4AE7-ACFC-1482E4C2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B5F7-ACE9-4010-A0CF-404245C5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87D6F-053A-40E1-A8F5-23A21E03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BFAA-AFEF-4089-AC8D-DC2555CF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A549-B57A-4EDD-A74C-8D284F98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603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6EB3-AD22-497A-A3F0-6C9BC6DB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1C9FA-7A13-4933-9279-F33321324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20BE-76D3-4D31-86C4-DFE83172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2A8E-0DE6-41C2-BFF1-6E63731C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B654-10B7-4E4B-8A34-000987F9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5529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4296-F182-4BB0-A58A-8DC05654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6BBC-F5AF-47EF-8253-C96B717AC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77748-4E02-4604-A075-A1EFFB21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3F1E5-4DF0-4CC9-AAC2-47743E8E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6D58E-C5A3-4899-8860-3923B696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79A99-FB10-49B6-AA1A-3E623184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692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D039-3089-47FC-8B1D-6230CFB5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2EAC6-23B2-4C0A-AF39-5F356C86B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7DBF-C8A8-4E2D-BB61-6EC06EE1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EDB98-A32C-402B-9034-42A172C56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82BB0-7CD3-4061-AA33-1114C2F7C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75D8E-22EB-4D6F-A6C6-A303E7AF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5AE1F-09F3-4DD9-98EE-A6C2096E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3B927-49B2-4386-81D3-A83AF030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753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8442-F5F7-4909-ADF0-AF438B6F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C33B1-A215-4113-B4ED-0F4622CD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F51E2-28EE-47FB-90C1-A4BE016F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3227-3B7A-42E6-9398-F56E3014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5981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F5840-5C2B-4EEC-AA53-62C835B0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30CD9-5C2F-4303-AF55-EF6E5FE0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D23B-FF9B-455C-84D3-F675DEEA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2859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000E-00A2-4F7E-9D8E-329724ED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7372-8BFB-499E-B30D-7FFE7ED0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0482A-B5E4-4B6D-92B6-E84434072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0417F-977F-479E-A675-40399A6A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71CB9-09D1-4811-AEED-7051B3C3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AEF1A-9ADC-4B27-9E58-A12814FF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022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70DA-C4CC-45C8-87EE-769BD176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5A2AF-2714-4410-B536-41DF68B99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8BD75-7FA3-46A6-98B9-B5F00017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89539-C6D2-4A2B-8531-E77CD4A7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402E2-6FA9-4E01-ABDB-304005A7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A31D2-F4A0-4CA9-92CA-AEBE2BC9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4272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C299B-BF6F-4E6C-9EAF-B091D146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F0969-6708-401B-A69A-03B0440B7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CB547-6B0A-48A6-ADBA-CD8715B15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319C-7F9D-47D3-B4DD-DF1BEC8860C5}" type="datetimeFigureOut">
              <a:rPr lang="en-FI" smtClean="0"/>
              <a:t>26/04/2022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4DF20-1A01-4D84-8F58-5BAB9C9FF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08CA-A9BF-494E-BCFC-F347EB142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1EBE-DBCC-4FDB-B6F2-0A48CE98124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E8E1E-BD04-40A7-A39E-F0042DA84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122363"/>
            <a:ext cx="3646458" cy="238760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FFFFFF"/>
                </a:solidFill>
              </a:rPr>
              <a:t>SLAM: 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Using Perception Systems</a:t>
            </a:r>
            <a:endParaRPr lang="en-FI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B031E-9656-4665-AA15-4BB47846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>
            <a:normAutofit/>
          </a:bodyPr>
          <a:lstStyle/>
          <a:p>
            <a:pPr algn="l"/>
            <a:endParaRPr lang="en-FI" sz="2000">
              <a:solidFill>
                <a:srgbClr val="FFFFFF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FC18258-AC6C-4A6F-90B4-4D885EC68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" b="-1"/>
          <a:stretch/>
        </p:blipFill>
        <p:spPr>
          <a:xfrm>
            <a:off x="5320996" y="947094"/>
            <a:ext cx="6274296" cy="49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12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1F775-07FC-4832-BB92-6CB0589F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What to be done in remaining time?</a:t>
            </a:r>
            <a:br>
              <a:rPr lang="en-FI" sz="4100">
                <a:solidFill>
                  <a:schemeClr val="bg1"/>
                </a:solidFill>
              </a:rPr>
            </a:br>
            <a:endParaRPr lang="en-FI" sz="41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904F-F837-4E0A-BE53-91B1C690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/>
              <a:t>Real time data using stereo camera, IMU and GPS: Visual SLAM</a:t>
            </a:r>
          </a:p>
          <a:p>
            <a:pPr lvl="4"/>
            <a:r>
              <a:rPr lang="en-US" sz="2400"/>
              <a:t>Visual Odometry instead of wheel odometry</a:t>
            </a:r>
          </a:p>
          <a:p>
            <a:pPr lvl="4"/>
            <a:r>
              <a:rPr lang="en-US" sz="2400"/>
              <a:t>IMU as </a:t>
            </a:r>
            <a:r>
              <a:rPr lang="en-US" sz="2400" b="0" i="0">
                <a:effectLst/>
                <a:latin typeface="arial" panose="020B0604020202020204" pitchFamily="34" charset="0"/>
              </a:rPr>
              <a:t>Proprioceptive sensor</a:t>
            </a:r>
          </a:p>
          <a:p>
            <a:pPr lvl="4"/>
            <a:r>
              <a:rPr lang="en-US" sz="2400">
                <a:latin typeface="arial" panose="020B0604020202020204" pitchFamily="34" charset="0"/>
              </a:rPr>
              <a:t>GPS and Camera as Exteroceptive sensor</a:t>
            </a:r>
          </a:p>
          <a:p>
            <a:pPr lvl="4"/>
            <a:endParaRPr lang="en-US" sz="2400">
              <a:latin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</a:rPr>
              <a:t>DEMO from CARLA simulator</a:t>
            </a:r>
          </a:p>
        </p:txBody>
      </p:sp>
    </p:spTree>
    <p:extLst>
      <p:ext uri="{BB962C8B-B14F-4D97-AF65-F5344CB8AC3E}">
        <p14:creationId xmlns:p14="http://schemas.microsoft.com/office/powerpoint/2010/main" val="217713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E2085-DAAC-46B7-93A5-D45AFD0B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0" y="657498"/>
            <a:ext cx="4806184" cy="36445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Questions/Suggestions.</a:t>
            </a:r>
            <a:br>
              <a:rPr lang="en-US" sz="3800">
                <a:solidFill>
                  <a:schemeClr val="bg1"/>
                </a:solidFill>
              </a:rPr>
            </a:br>
            <a:endParaRPr lang="en-US" sz="3800">
              <a:solidFill>
                <a:schemeClr val="bg1"/>
              </a:solidFill>
            </a:endParaRPr>
          </a:p>
        </p:txBody>
      </p:sp>
      <p:pic>
        <p:nvPicPr>
          <p:cNvPr id="18" name="Picture 4" descr="Yellow question mark">
            <a:extLst>
              <a:ext uri="{FF2B5EF4-FFF2-40B4-BE49-F238E27FC236}">
                <a16:creationId xmlns:a16="http://schemas.microsoft.com/office/drawing/2014/main" id="{5DFF0C3B-4A21-2567-8C37-B53A632CF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66" r="5817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5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BC1F3-1FCE-46DD-B84F-718BB9CF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Agenda</a:t>
            </a:r>
            <a:endParaRPr lang="en-FI" sz="6000" b="1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BD01867-CF65-440E-99B6-6BCC4B4CB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59071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52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CFB23-CCF2-401A-8372-E3D251B5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 sz="3700"/>
              <a:t>What is my thesis about?</a:t>
            </a:r>
            <a:br>
              <a:rPr lang="en-US" sz="3700"/>
            </a:br>
            <a:endParaRPr lang="en-FI" sz="3700"/>
          </a:p>
        </p:txBody>
      </p:sp>
      <p:pic>
        <p:nvPicPr>
          <p:cNvPr id="9" name="Picture 8" descr="A black video game controller&#10;&#10;Description automatically generated with low confidence">
            <a:extLst>
              <a:ext uri="{FF2B5EF4-FFF2-40B4-BE49-F238E27FC236}">
                <a16:creationId xmlns:a16="http://schemas.microsoft.com/office/drawing/2014/main" id="{B1C10B5C-25DC-4226-A909-DF739FBA5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56" y="332739"/>
            <a:ext cx="4336412" cy="13659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3970-07F7-43AF-ABF0-9129990E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1900" dirty="0"/>
              <a:t>SLAM: Simultaneous Localization and Mapping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/>
              <a:t>Sensors</a:t>
            </a:r>
            <a:r>
              <a:rPr lang="en-US" sz="1900" dirty="0"/>
              <a:t>: </a:t>
            </a:r>
          </a:p>
          <a:p>
            <a:pPr lvl="2"/>
            <a:r>
              <a:rPr lang="en-US" sz="1900" b="0" i="0">
                <a:effectLst/>
                <a:latin typeface="arial" panose="020B0604020202020204" pitchFamily="34" charset="0"/>
              </a:rPr>
              <a:t>Proprioceptive sensors: Wheel Encoders, IMU</a:t>
            </a:r>
          </a:p>
          <a:p>
            <a:pPr lvl="2"/>
            <a:r>
              <a:rPr lang="en-US" sz="1900">
                <a:latin typeface="arial" panose="020B0604020202020204" pitchFamily="34" charset="0"/>
              </a:rPr>
              <a:t>Exteroceptive sensors: Camera and/or LIDAR and GPS</a:t>
            </a:r>
          </a:p>
          <a:p>
            <a:pPr marL="1371600" lvl="3" indent="0">
              <a:buNone/>
            </a:pPr>
            <a:endParaRPr lang="en-US" sz="1900" dirty="0">
              <a:latin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</a:rPr>
              <a:t>Ability to localize itself in an unknown environment</a:t>
            </a:r>
          </a:p>
          <a:p>
            <a:pPr marL="0" indent="0">
              <a:buNone/>
            </a:pPr>
            <a:endParaRPr lang="en-US" sz="1900" dirty="0">
              <a:latin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</a:rPr>
              <a:t>Simultaneously map the surrounding</a:t>
            </a:r>
          </a:p>
          <a:p>
            <a:endParaRPr lang="en-US" sz="1900" dirty="0">
              <a:latin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sz="1900" dirty="0"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FDA177-2EA8-4161-8B56-3646AFD1B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882" y="1870584"/>
            <a:ext cx="2004351" cy="1388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4011E-A154-4B1C-A948-FAC68788B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23" y="3419454"/>
            <a:ext cx="1388013" cy="1388013"/>
          </a:xfrm>
          <a:prstGeom prst="rect">
            <a:avLst/>
          </a:prstGeom>
        </p:spPr>
      </p:pic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393DD04-7E48-467B-A507-09028C8D8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274" y="4968316"/>
            <a:ext cx="1359561" cy="1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65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23D6A-1D64-4112-92C0-E9AD5DBC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we need SLAM?</a:t>
            </a:r>
            <a:endParaRPr lang="en-FI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D5586A-F1D6-88E4-965A-F81AB7818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13851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8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FAC4A4-707F-4DCB-A718-05D0BD60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have I done until now?</a:t>
            </a:r>
            <a:br>
              <a:rPr lang="en-US" sz="4800">
                <a:solidFill>
                  <a:schemeClr val="bg1"/>
                </a:solidFill>
              </a:rPr>
            </a:br>
            <a:endParaRPr lang="en-FI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D9C3-1D3B-4EB9-9E9E-8DB52A7CA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900" dirty="0"/>
              <a:t>Extended Kalman Filter(EKF) SLAM:</a:t>
            </a:r>
          </a:p>
          <a:p>
            <a:pPr lvl="4"/>
            <a:r>
              <a:rPr lang="en-US" sz="1900" dirty="0"/>
              <a:t>Utilizes gaussian distribution for representing uncertainty of the state</a:t>
            </a:r>
          </a:p>
          <a:p>
            <a:pPr lvl="4"/>
            <a:r>
              <a:rPr lang="en-US" sz="1900" dirty="0"/>
              <a:t>Computes covariance matrix</a:t>
            </a:r>
          </a:p>
          <a:p>
            <a:pPr lvl="4"/>
            <a:r>
              <a:rPr lang="en-US" sz="1900" dirty="0"/>
              <a:t>Need to know the starting location.</a:t>
            </a:r>
          </a:p>
          <a:p>
            <a:pPr lvl="4"/>
            <a:r>
              <a:rPr lang="en-US" sz="1900" dirty="0"/>
              <a:t>Have prediction and correction step.</a:t>
            </a:r>
          </a:p>
          <a:p>
            <a:r>
              <a:rPr lang="en-US" sz="1900" dirty="0"/>
              <a:t>FAST SLAM a.k.a. Particle Filter SLAM:</a:t>
            </a:r>
          </a:p>
          <a:p>
            <a:pPr lvl="4"/>
            <a:r>
              <a:rPr lang="en-US" sz="1900" dirty="0"/>
              <a:t>Assumes multiple random location of machine</a:t>
            </a:r>
          </a:p>
          <a:p>
            <a:pPr lvl="4"/>
            <a:r>
              <a:rPr lang="en-US" sz="1900" dirty="0"/>
              <a:t>As machine move forward, landmarks assignment will reject most of the location</a:t>
            </a:r>
          </a:p>
          <a:p>
            <a:pPr lvl="4"/>
            <a:r>
              <a:rPr lang="en-US" sz="1900" dirty="0"/>
              <a:t>No need to know the starting location.</a:t>
            </a:r>
          </a:p>
          <a:p>
            <a:pPr lvl="4"/>
            <a:r>
              <a:rPr lang="en-US" sz="1900" dirty="0"/>
              <a:t>Have prediction and correction step.</a:t>
            </a:r>
            <a:endParaRPr lang="en-FI" sz="1900" dirty="0"/>
          </a:p>
        </p:txBody>
      </p:sp>
    </p:spTree>
    <p:extLst>
      <p:ext uri="{BB962C8B-B14F-4D97-AF65-F5344CB8AC3E}">
        <p14:creationId xmlns:p14="http://schemas.microsoft.com/office/powerpoint/2010/main" val="429282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F1584CE7-1D86-2AF6-128E-44C211CA8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D8735-8D58-4CF2-9E9E-1A9172E3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834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41F13-F45A-47F5-8BFF-AD333B2C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 contribution to SOTA.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circle&#10;&#10;Description automatically generated">
            <a:extLst>
              <a:ext uri="{FF2B5EF4-FFF2-40B4-BE49-F238E27FC236}">
                <a16:creationId xmlns:a16="http://schemas.microsoft.com/office/drawing/2014/main" id="{831A1F78-7321-4721-B083-A8A076B47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46" y="1567784"/>
            <a:ext cx="14305279" cy="52902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CEA1E3-05B0-4686-98A7-77FE7BD7A15B}"/>
              </a:ext>
            </a:extLst>
          </p:cNvPr>
          <p:cNvSpPr/>
          <p:nvPr/>
        </p:nvSpPr>
        <p:spPr>
          <a:xfrm>
            <a:off x="9788893" y="2772077"/>
            <a:ext cx="1978564" cy="1164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Prediction</a:t>
            </a:r>
            <a:endParaRPr lang="en-FI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96752-CC13-4CB4-89DE-7AB2EA473F05}"/>
              </a:ext>
            </a:extLst>
          </p:cNvPr>
          <p:cNvSpPr/>
          <p:nvPr/>
        </p:nvSpPr>
        <p:spPr>
          <a:xfrm>
            <a:off x="9788892" y="3936734"/>
            <a:ext cx="1978565" cy="1222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Correction</a:t>
            </a:r>
            <a:endParaRPr lang="en-FI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E3959-5CE0-4586-A579-6A19DE5C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Dead Reckoning </a:t>
            </a:r>
            <a:r>
              <a:rPr lang="en-US" sz="3400" dirty="0">
                <a:solidFill>
                  <a:schemeClr val="bg1"/>
                </a:solidFill>
                <a:sym typeface="Wingdings" panose="05000000000000000000" pitchFamily="2" charset="2"/>
              </a:rPr>
              <a:t>to Alive Reckoning</a:t>
            </a:r>
            <a:endParaRPr lang="en-FI" sz="34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1A5B-782D-4F4B-9345-7D7BC3BE1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Alive Reckoning using Heuristics: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Utilizes 5 previous values.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Utilizes inertia.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-19.36% reduction in error</a:t>
            </a:r>
          </a:p>
          <a:p>
            <a:pPr marL="0" indent="0">
              <a:buNone/>
            </a:pPr>
            <a:endParaRPr lang="en-FI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5FAA56-D376-4B63-B563-757BE7C58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936917"/>
            <a:ext cx="6642532" cy="44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4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3E25C-4106-451D-BD36-95E50456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Dead Reckoning </a:t>
            </a:r>
            <a:r>
              <a:rPr lang="en-US" sz="4000">
                <a:sym typeface="Wingdings" panose="05000000000000000000" pitchFamily="2" charset="2"/>
              </a:rPr>
              <a:t>to Alive Reckoning</a:t>
            </a:r>
            <a:endParaRPr lang="en-FI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2797-D5AD-4810-896E-605204C4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/>
              <a:t>Alive Reckoning using Multi Layer Perceptron(Regression):</a:t>
            </a:r>
          </a:p>
          <a:p>
            <a:pPr lvl="2"/>
            <a:r>
              <a:rPr lang="en-US"/>
              <a:t>Utilizes 5 previous values of ground truth as input.</a:t>
            </a:r>
          </a:p>
          <a:p>
            <a:pPr lvl="2"/>
            <a:r>
              <a:rPr lang="en-US"/>
              <a:t>Utilizes 1 future value of ground truth as output.</a:t>
            </a:r>
          </a:p>
          <a:p>
            <a:pPr lvl="2"/>
            <a:r>
              <a:rPr lang="en-US"/>
              <a:t>Aim is to train model with ground truth data and run it live with real data.</a:t>
            </a:r>
          </a:p>
          <a:p>
            <a:pPr lvl="2"/>
            <a:r>
              <a:rPr lang="en-US"/>
              <a:t>Not able to reduce much error.</a:t>
            </a:r>
            <a:endParaRPr lang="en-FI"/>
          </a:p>
          <a:p>
            <a:endParaRPr lang="en-FI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DE8328-1A80-4278-985A-A6C5170D7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2" r="6778" b="-3"/>
          <a:stretch/>
        </p:blipFill>
        <p:spPr>
          <a:xfrm>
            <a:off x="7021740" y="132103"/>
            <a:ext cx="3514179" cy="3123161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B3601931-A891-4C46-98C1-B61065875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61" y="3447287"/>
            <a:ext cx="4177098" cy="2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41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374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Office Theme</vt:lpstr>
      <vt:lpstr>SLAM:  Using Perception Systems</vt:lpstr>
      <vt:lpstr>Agenda</vt:lpstr>
      <vt:lpstr>What is my thesis about? </vt:lpstr>
      <vt:lpstr>Why we need SLAM?</vt:lpstr>
      <vt:lpstr>What have I done until now? </vt:lpstr>
      <vt:lpstr>DEMO</vt:lpstr>
      <vt:lpstr>My contribution to SOTA. </vt:lpstr>
      <vt:lpstr>Dead Reckoning to Alive Reckoning</vt:lpstr>
      <vt:lpstr>Dead Reckoning to Alive Reckoning</vt:lpstr>
      <vt:lpstr>What to be done in remaining time? </vt:lpstr>
      <vt:lpstr>Questions/Suggestions.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  Using Perception Systems</dc:title>
  <dc:creator>Shubham Jaiswal</dc:creator>
  <cp:lastModifiedBy>Shubham Jaiswal</cp:lastModifiedBy>
  <cp:revision>3</cp:revision>
  <dcterms:created xsi:type="dcterms:W3CDTF">2022-04-26T05:12:14Z</dcterms:created>
  <dcterms:modified xsi:type="dcterms:W3CDTF">2022-04-26T12:57:07Z</dcterms:modified>
</cp:coreProperties>
</file>