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7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jaiswal" userId="3d9d11f3143ff9af" providerId="LiveId" clId="{F596F782-1CDD-4D1E-B3E0-0FA44E0EE4F6}"/>
    <pc:docChg chg="custSel addSld modSld">
      <pc:chgData name="shubham jaiswal" userId="3d9d11f3143ff9af" providerId="LiveId" clId="{F596F782-1CDD-4D1E-B3E0-0FA44E0EE4F6}" dt="2024-03-04T14:28:07.938" v="28" actId="20577"/>
      <pc:docMkLst>
        <pc:docMk/>
      </pc:docMkLst>
      <pc:sldChg chg="modSp new mod">
        <pc:chgData name="shubham jaiswal" userId="3d9d11f3143ff9af" providerId="LiveId" clId="{F596F782-1CDD-4D1E-B3E0-0FA44E0EE4F6}" dt="2024-03-04T14:28:07.938" v="28" actId="20577"/>
        <pc:sldMkLst>
          <pc:docMk/>
          <pc:sldMk cId="44100437" sldId="256"/>
        </pc:sldMkLst>
        <pc:spChg chg="mod">
          <ac:chgData name="shubham jaiswal" userId="3d9d11f3143ff9af" providerId="LiveId" clId="{F596F782-1CDD-4D1E-B3E0-0FA44E0EE4F6}" dt="2024-03-04T14:22:46.559" v="11" actId="20577"/>
          <ac:spMkLst>
            <pc:docMk/>
            <pc:sldMk cId="44100437" sldId="256"/>
            <ac:spMk id="2" creationId="{92E17216-CA13-5086-40CD-2422111357EE}"/>
          </ac:spMkLst>
        </pc:spChg>
        <pc:spChg chg="mod">
          <ac:chgData name="shubham jaiswal" userId="3d9d11f3143ff9af" providerId="LiveId" clId="{F596F782-1CDD-4D1E-B3E0-0FA44E0EE4F6}" dt="2024-03-04T14:28:07.938" v="28" actId="20577"/>
          <ac:spMkLst>
            <pc:docMk/>
            <pc:sldMk cId="44100437" sldId="256"/>
            <ac:spMk id="3" creationId="{2FDC1B8C-7E59-1052-24FE-C7D2929669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4FAC-77CE-64BA-C2B1-6F197268D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23DA2-FC7C-74FC-8308-E5D680327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A290E-E88F-EBAC-D42E-F3DDE9C4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E761-A746-4695-9A2D-8B253A5F711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2D06E-FCD7-9854-EEAE-EEFA771F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299A1-F360-707F-8004-658B41CC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1E4C-D39D-431D-BF27-AB95EA03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91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5320-9BEA-D11A-7148-D8C659B5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23B19-6C89-EF50-0770-60134E14B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BE459-2779-B102-6550-AB1A4A13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E761-A746-4695-9A2D-8B253A5F711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34076-3E78-AD37-91AC-984A7CC1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CCA21-F909-8AEC-0461-EC2CEAF8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1E4C-D39D-431D-BF27-AB95EA03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92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1A4A9-1A15-612E-F833-BAF373E73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C28C7-3F31-1F10-4062-90898B2A4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2298E-9C1A-C3B9-F6AC-84B65C71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E761-A746-4695-9A2D-8B253A5F711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A2F04-5261-0602-2E28-0DC8EC3E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E8DE0-2447-AC70-A239-380ECE25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1E4C-D39D-431D-BF27-AB95EA03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94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8E49-CFB1-EBDD-47A0-D3B4030A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EF326-D8A7-9277-CF55-093967463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19EA8-0F87-F2CE-B698-D81C8882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E761-A746-4695-9A2D-8B253A5F711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AA83C-44CE-F4F7-EA6C-F1EEEE5E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DE58B-D25C-7E49-5723-641E121A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1E4C-D39D-431D-BF27-AB95EA03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12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8FBF-B1A6-94EE-0823-3F8255DEF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1D0C5-4AED-E804-A3B1-23CD3B377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B63BE-3871-C6A8-603F-53E6A5E1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E761-A746-4695-9A2D-8B253A5F711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D33E8-1579-F6F3-C615-6D49BADD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CFA63-9DDD-D338-AD50-2E7C690F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1E4C-D39D-431D-BF27-AB95EA03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84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1CEB-6C32-17E9-39EE-C3BC83E1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DFE3B-844E-BFE1-0E6F-F29B4F8AE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ECFE8-CA9C-1EC6-6440-4655597DF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86C49-FC04-D4D9-B0CC-D8238336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E761-A746-4695-9A2D-8B253A5F711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FCF43-8D6A-D172-9909-6FD50527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4EA48-FC83-80D7-9611-F8BCF7CE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1E4C-D39D-431D-BF27-AB95EA03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52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74E5-ADDB-B730-956B-6690207E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DD1E4-EED7-6F4F-CA47-E80A67EF1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5744B-A7C9-8896-9EFA-E1BFA79B2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5D661-4351-1FC1-F253-B3D44E098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E4F38-C5E7-3C25-3858-6C0951F11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2C100-AE9E-7B4C-3209-F72B0AB3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E761-A746-4695-9A2D-8B253A5F711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E02E02-D85E-5879-BA8F-4205B547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A0FF9-493D-92AA-44C8-62EE0527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1E4C-D39D-431D-BF27-AB95EA03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63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00A4-AE7B-2927-25E6-C8B52AB5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8F421-2C9C-3292-5C51-4B61BDB2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E761-A746-4695-9A2D-8B253A5F711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F9D3B-E909-13F4-46E4-31503D01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49E81-DE94-04CA-4FB7-C2C0E8CB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1E4C-D39D-431D-BF27-AB95EA03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37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8A944-BA8D-DF73-30FC-77B4F562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E761-A746-4695-9A2D-8B253A5F711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3382A-5D49-079D-FF15-EB488CFC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9D627-CDC8-F5FD-9E73-27A79DEF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1E4C-D39D-431D-BF27-AB95EA03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75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F985-2842-CF7B-865F-C6977450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232-3A32-85EE-2972-89FA66B3A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59286-F6CD-8D43-D8A0-A48D09FD3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A9ECC-AE32-3B99-B341-9FC1C274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E761-A746-4695-9A2D-8B253A5F711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04F9F-D229-7D7A-7F4B-AEA02A84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2F9D5-CD53-F1A4-0E58-D61323B6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1E4C-D39D-431D-BF27-AB95EA03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42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98F6-758E-7F23-130F-23CE81E3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AAED9-BC7A-FBED-1D9A-DF83E3824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518E9-E8BB-B9E8-FE1D-F2ACB92B3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BA43E-5AC4-6A32-3B0E-4E20D0F5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E761-A746-4695-9A2D-8B253A5F711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CE68D-2961-5DD1-D742-782933F3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5DD5C-9CE8-BD8B-62BE-F8076F24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1E4C-D39D-431D-BF27-AB95EA03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24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90BE0-BEBE-D5D4-81BE-171EF4EA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9CDAD-19AC-3973-4D18-612076736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F729B-8674-AE2F-67D6-D8241DCB9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2E761-A746-4695-9A2D-8B253A5F711C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5FF15-CAF7-F301-D09E-C8307D1EE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BCB32-9A70-C04A-FFF9-F33E921FB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F1E4C-D39D-431D-BF27-AB95EA030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62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7216-CA13-5086-40CD-242211135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Git hub</a:t>
            </a:r>
            <a:br>
              <a:rPr lang="en-US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C1B8C-7E59-1052-24FE-C7D292966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SHUBHAM JAISWAL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0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Git hub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 </dc:title>
  <dc:creator>shubham jaiswal</dc:creator>
  <cp:lastModifiedBy>shubham jaiswal</cp:lastModifiedBy>
  <cp:revision>1</cp:revision>
  <dcterms:created xsi:type="dcterms:W3CDTF">2024-02-19T04:18:43Z</dcterms:created>
  <dcterms:modified xsi:type="dcterms:W3CDTF">2024-03-04T14:28:10Z</dcterms:modified>
</cp:coreProperties>
</file>