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0" r:id="rId4"/>
    <p:sldId id="265" r:id="rId5"/>
    <p:sldId id="266" r:id="rId6"/>
    <p:sldId id="259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6989-177F-4327-8E83-68CB41556095}" v="513" dt="2018-12-06T19:15:2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 Bhatia" userId="c5fd16ba766ecd9c" providerId="LiveId" clId="{8C8D6989-177F-4327-8E83-68CB41556095}"/>
    <pc:docChg chg="undo custSel addSld delSld modSld sldOrd">
      <pc:chgData name="Apoorv Bhatia" userId="c5fd16ba766ecd9c" providerId="LiveId" clId="{8C8D6989-177F-4327-8E83-68CB41556095}" dt="2018-12-06T19:21:55.121" v="697" actId="1076"/>
      <pc:docMkLst>
        <pc:docMk/>
      </pc:docMkLst>
      <pc:sldChg chg="addSp delSp delDesignElem">
        <pc:chgData name="Apoorv Bhatia" userId="c5fd16ba766ecd9c" providerId="LiveId" clId="{8C8D6989-177F-4327-8E83-68CB41556095}" dt="2018-12-06T18:20:01.173" v="217"/>
        <pc:sldMkLst>
          <pc:docMk/>
          <pc:sldMk cId="236153875" sldId="256"/>
        </pc:sldMkLst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236153875" sldId="256"/>
            <ac:spMk id="8" creationId="{23962611-DFD5-4092-AAFD-559E3DFCE2C9}"/>
          </ac:spMkLst>
        </pc:sp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236153875" sldId="256"/>
            <ac:picMk id="10" creationId="{2270F1FA-0425-408F-9861-80BF5AFB276D}"/>
          </ac:picMkLst>
        </pc:picChg>
      </pc:sldChg>
      <pc:sldChg chg="addSp delSp modSp delDesignElem">
        <pc:chgData name="Apoorv Bhatia" userId="c5fd16ba766ecd9c" providerId="LiveId" clId="{8C8D6989-177F-4327-8E83-68CB41556095}" dt="2018-12-06T19:21:13.950" v="692" actId="123"/>
        <pc:sldMkLst>
          <pc:docMk/>
          <pc:sldMk cId="302269076" sldId="257"/>
        </pc:sldMkLst>
        <pc:spChg chg="mod">
          <ac:chgData name="Apoorv Bhatia" userId="c5fd16ba766ecd9c" providerId="LiveId" clId="{8C8D6989-177F-4327-8E83-68CB41556095}" dt="2018-12-06T19:21:13.950" v="692" actId="123"/>
          <ac:spMkLst>
            <pc:docMk/>
            <pc:sldMk cId="302269076" sldId="257"/>
            <ac:spMk id="3" creationId="{7B6FDA3D-61B3-4D66-BB46-A5DDF1A16876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02269076" sldId="257"/>
            <ac:spMk id="10" creationId="{AFA67CD3-AB4E-4A7A-BEB8-53C445D8C44E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02269076" sldId="257"/>
            <ac:spMk id="14" creationId="{339C8D78-A644-462F-B674-F440635E5353}"/>
          </ac:spMkLst>
        </pc:spChg>
        <pc:picChg chg="mod">
          <ac:chgData name="Apoorv Bhatia" userId="c5fd16ba766ecd9c" providerId="LiveId" clId="{8C8D6989-177F-4327-8E83-68CB41556095}" dt="2018-12-06T18:39:42.805" v="663" actId="14100"/>
          <ac:picMkLst>
            <pc:docMk/>
            <pc:sldMk cId="302269076" sldId="257"/>
            <ac:picMk id="5" creationId="{44BF0DEA-FCC4-4678-A095-CEF3D63E72E6}"/>
          </ac:picMkLst>
        </pc:pic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302269076" sldId="257"/>
            <ac:picMk id="12" creationId="{07CF545F-9C2E-4446-97CD-AD92990C2B68}"/>
          </ac:picMkLst>
        </pc:picChg>
      </pc:sldChg>
      <pc:sldChg chg="addSp delSp modSp del delDesignElem">
        <pc:chgData name="Apoorv Bhatia" userId="c5fd16ba766ecd9c" providerId="LiveId" clId="{8C8D6989-177F-4327-8E83-68CB41556095}" dt="2018-12-06T18:21:28.049" v="225" actId="2696"/>
        <pc:sldMkLst>
          <pc:docMk/>
          <pc:sldMk cId="3129666789" sldId="258"/>
        </pc:sldMkLst>
        <pc:spChg chg="del">
          <ac:chgData name="Apoorv Bhatia" userId="c5fd16ba766ecd9c" providerId="LiveId" clId="{8C8D6989-177F-4327-8E83-68CB41556095}" dt="2018-12-06T18:17:11.697" v="117" actId="478"/>
          <ac:spMkLst>
            <pc:docMk/>
            <pc:sldMk cId="3129666789" sldId="258"/>
            <ac:spMk id="2" creationId="{64EEDBD9-76DD-4D62-83F7-39AE7DCBC735}"/>
          </ac:spMkLst>
        </pc:spChg>
        <pc:spChg chg="mod ord">
          <ac:chgData name="Apoorv Bhatia" userId="c5fd16ba766ecd9c" providerId="LiveId" clId="{8C8D6989-177F-4327-8E83-68CB41556095}" dt="2018-12-06T18:16:06.561" v="109" actId="115"/>
          <ac:spMkLst>
            <pc:docMk/>
            <pc:sldMk cId="3129666789" sldId="258"/>
            <ac:spMk id="17" creationId="{EEEF50C2-C46E-4433-AEC1-91E9B4094A83}"/>
          </ac:spMkLst>
        </pc:spChg>
        <pc:spChg chg="add del mod ord">
          <ac:chgData name="Apoorv Bhatia" userId="c5fd16ba766ecd9c" providerId="LiveId" clId="{8C8D6989-177F-4327-8E83-68CB41556095}" dt="2018-12-06T18:15:35.509" v="107" actId="478"/>
          <ac:spMkLst>
            <pc:docMk/>
            <pc:sldMk cId="3129666789" sldId="258"/>
            <ac:spMk id="19" creationId="{61DC5F68-EF69-41FF-850E-93DD023EF1F8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129666789" sldId="258"/>
            <ac:spMk id="23" creationId="{35555856-9970-4BC3-9AA9-6A917F53AFBD}"/>
          </ac:spMkLst>
        </pc:spChg>
        <pc:spChg chg="add del mod">
          <ac:chgData name="Apoorv Bhatia" userId="c5fd16ba766ecd9c" providerId="LiveId" clId="{8C8D6989-177F-4327-8E83-68CB41556095}" dt="2018-12-06T18:20:46.912" v="219" actId="478"/>
          <ac:spMkLst>
            <pc:docMk/>
            <pc:sldMk cId="3129666789" sldId="258"/>
            <ac:spMk id="24" creationId="{79C3A6F3-22AB-401B-9A33-32D36D72E083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129666789" sldId="258"/>
            <ac:spMk id="27" creationId="{13722DD7-BA73-4776-93A3-94491FEF7260}"/>
          </ac:spMkLst>
        </pc:spChg>
        <pc:spChg chg="del mod">
          <ac:chgData name="Apoorv Bhatia" userId="c5fd16ba766ecd9c" providerId="LiveId" clId="{8C8D6989-177F-4327-8E83-68CB41556095}" dt="2018-12-06T18:07:42.723" v="5" actId="478"/>
          <ac:spMkLst>
            <pc:docMk/>
            <pc:sldMk cId="3129666789" sldId="258"/>
            <ac:spMk id="38" creationId="{043F764A-7769-4AB0-8EDF-1F0DFBECFB23}"/>
          </ac:spMkLst>
        </pc:spChg>
        <pc:spChg chg="mod">
          <ac:chgData name="Apoorv Bhatia" userId="c5fd16ba766ecd9c" providerId="LiveId" clId="{8C8D6989-177F-4327-8E83-68CB41556095}" dt="2018-12-06T18:12:06.297" v="79" actId="207"/>
          <ac:spMkLst>
            <pc:docMk/>
            <pc:sldMk cId="3129666789" sldId="258"/>
            <ac:spMk id="42" creationId="{E04D32E4-E14F-45E4-9D5E-4CF540D9C1EF}"/>
          </ac:spMkLst>
        </pc:spChg>
        <pc:spChg chg="mod">
          <ac:chgData name="Apoorv Bhatia" userId="c5fd16ba766ecd9c" providerId="LiveId" clId="{8C8D6989-177F-4327-8E83-68CB41556095}" dt="2018-12-06T18:12:13.154" v="80" actId="207"/>
          <ac:spMkLst>
            <pc:docMk/>
            <pc:sldMk cId="3129666789" sldId="258"/>
            <ac:spMk id="43" creationId="{1F99DBD4-8748-4C2C-B0E9-33D873D50603}"/>
          </ac:spMkLst>
        </pc:spChg>
        <pc:spChg chg="mod">
          <ac:chgData name="Apoorv Bhatia" userId="c5fd16ba766ecd9c" providerId="LiveId" clId="{8C8D6989-177F-4327-8E83-68CB41556095}" dt="2018-12-06T18:12:24.313" v="81" actId="207"/>
          <ac:spMkLst>
            <pc:docMk/>
            <pc:sldMk cId="3129666789" sldId="258"/>
            <ac:spMk id="54" creationId="{E6144D34-36CE-4FC7-A2D6-9707E410F91F}"/>
          </ac:spMkLst>
        </pc:spChg>
        <pc:spChg chg="mod">
          <ac:chgData name="Apoorv Bhatia" userId="c5fd16ba766ecd9c" providerId="LiveId" clId="{8C8D6989-177F-4327-8E83-68CB41556095}" dt="2018-12-06T18:12:31.285" v="82" actId="207"/>
          <ac:spMkLst>
            <pc:docMk/>
            <pc:sldMk cId="3129666789" sldId="258"/>
            <ac:spMk id="55" creationId="{4865071A-FAA7-47E0-A3B3-0BD2193383DD}"/>
          </ac:spMkLst>
        </pc:spChg>
        <pc:spChg chg="mod">
          <ac:chgData name="Apoorv Bhatia" userId="c5fd16ba766ecd9c" providerId="LiveId" clId="{8C8D6989-177F-4327-8E83-68CB41556095}" dt="2018-12-06T18:14:55.025" v="101" actId="207"/>
          <ac:spMkLst>
            <pc:docMk/>
            <pc:sldMk cId="3129666789" sldId="258"/>
            <ac:spMk id="57" creationId="{288043A7-8CF9-47A8-BF74-1F06BCFA9550}"/>
          </ac:spMkLst>
        </pc:spChg>
        <pc:spChg chg="mod">
          <ac:chgData name="Apoorv Bhatia" userId="c5fd16ba766ecd9c" providerId="LiveId" clId="{8C8D6989-177F-4327-8E83-68CB41556095}" dt="2018-12-06T18:17:04.139" v="116" actId="1076"/>
          <ac:spMkLst>
            <pc:docMk/>
            <pc:sldMk cId="3129666789" sldId="258"/>
            <ac:spMk id="65" creationId="{AE2D5886-CC44-4C76-9393-DD3E988372CA}"/>
          </ac:spMkLst>
        </pc:spChg>
        <pc:spChg chg="mod">
          <ac:chgData name="Apoorv Bhatia" userId="c5fd16ba766ecd9c" providerId="LiveId" clId="{8C8D6989-177F-4327-8E83-68CB41556095}" dt="2018-12-06T18:16:35.399" v="112" actId="207"/>
          <ac:spMkLst>
            <pc:docMk/>
            <pc:sldMk cId="3129666789" sldId="258"/>
            <ac:spMk id="69" creationId="{8583079A-F105-472F-8B6A-8C720EE14C25}"/>
          </ac:spMkLst>
        </pc:spChg>
        <pc:spChg chg="mod">
          <ac:chgData name="Apoorv Bhatia" userId="c5fd16ba766ecd9c" providerId="LiveId" clId="{8C8D6989-177F-4327-8E83-68CB41556095}" dt="2018-12-06T18:15:06.992" v="102" actId="13926"/>
          <ac:spMkLst>
            <pc:docMk/>
            <pc:sldMk cId="3129666789" sldId="258"/>
            <ac:spMk id="76" creationId="{B2E3352A-CDB1-4357-837B-7F57C44EA2C6}"/>
          </ac:spMkLst>
        </pc:spChg>
        <pc:spChg chg="mod">
          <ac:chgData name="Apoorv Bhatia" userId="c5fd16ba766ecd9c" providerId="LiveId" clId="{8C8D6989-177F-4327-8E83-68CB41556095}" dt="2018-12-06T18:15:09.976" v="103" actId="13926"/>
          <ac:spMkLst>
            <pc:docMk/>
            <pc:sldMk cId="3129666789" sldId="258"/>
            <ac:spMk id="77" creationId="{3D82BF67-A346-439C-B57A-CABE40BA2652}"/>
          </ac:spMkLst>
        </pc:spChg>
        <pc:grpChg chg="add del mod">
          <ac:chgData name="Apoorv Bhatia" userId="c5fd16ba766ecd9c" providerId="LiveId" clId="{8C8D6989-177F-4327-8E83-68CB41556095}" dt="2018-12-06T18:21:21.604" v="224"/>
          <ac:grpSpMkLst>
            <pc:docMk/>
            <pc:sldMk cId="3129666789" sldId="258"/>
            <ac:grpSpMk id="40" creationId="{E01BFBF7-5C25-4125-B995-C76AAA78AFD4}"/>
          </ac:grpSpMkLst>
        </pc:grpChg>
        <pc:picChg chg="del">
          <ac:chgData name="Apoorv Bhatia" userId="c5fd16ba766ecd9c" providerId="LiveId" clId="{8C8D6989-177F-4327-8E83-68CB41556095}" dt="2018-12-06T18:07:34.915" v="2" actId="478"/>
          <ac:picMkLst>
            <pc:docMk/>
            <pc:sldMk cId="3129666789" sldId="258"/>
            <ac:picMk id="9" creationId="{7D8EAC54-D794-4D35-8F0E-DBB9271D5491}"/>
          </ac:picMkLst>
        </pc:pic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3129666789" sldId="258"/>
            <ac:picMk id="25" creationId="{7F487851-BFAF-46D8-A1ED-50CAD6E46F59}"/>
          </ac:picMkLst>
        </pc:picChg>
        <pc:cxnChg chg="mod">
          <ac:chgData name="Apoorv Bhatia" userId="c5fd16ba766ecd9c" providerId="LiveId" clId="{8C8D6989-177F-4327-8E83-68CB41556095}" dt="2018-12-06T18:17:04.139" v="116" actId="1076"/>
          <ac:cxnSpMkLst>
            <pc:docMk/>
            <pc:sldMk cId="3129666789" sldId="258"/>
            <ac:cxnSpMk id="68" creationId="{EC41624D-9732-4577-B850-EED03A9C256E}"/>
          </ac:cxnSpMkLst>
        </pc:cxnChg>
        <pc:cxnChg chg="mod">
          <ac:chgData name="Apoorv Bhatia" userId="c5fd16ba766ecd9c" providerId="LiveId" clId="{8C8D6989-177F-4327-8E83-68CB41556095}" dt="2018-12-06T18:13:02.267" v="85" actId="1076"/>
          <ac:cxnSpMkLst>
            <pc:docMk/>
            <pc:sldMk cId="3129666789" sldId="258"/>
            <ac:cxnSpMk id="70" creationId="{D21D1B81-0D06-4F00-B080-408177EC854F}"/>
          </ac:cxnSpMkLst>
        </pc:cxnChg>
      </pc:sldChg>
      <pc:sldChg chg="addSp delSp modSp delDesignElem">
        <pc:chgData name="Apoorv Bhatia" userId="c5fd16ba766ecd9c" providerId="LiveId" clId="{8C8D6989-177F-4327-8E83-68CB41556095}" dt="2018-12-06T19:21:23.535" v="693" actId="123"/>
        <pc:sldMkLst>
          <pc:docMk/>
          <pc:sldMk cId="2849088041" sldId="259"/>
        </pc:sldMkLst>
        <pc:spChg chg="mod">
          <ac:chgData name="Apoorv Bhatia" userId="c5fd16ba766ecd9c" providerId="LiveId" clId="{8C8D6989-177F-4327-8E83-68CB41556095}" dt="2018-12-06T19:21:23.535" v="693" actId="123"/>
          <ac:spMkLst>
            <pc:docMk/>
            <pc:sldMk cId="2849088041" sldId="259"/>
            <ac:spMk id="3" creationId="{6B2A5A8E-CF15-4E01-8502-5309B28B207C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2849088041" sldId="259"/>
            <ac:spMk id="12" creationId="{81AEB8A9-B768-4E30-BA55-D919E6687343}"/>
          </ac:spMkLst>
        </pc:spChg>
        <pc:picChg chg="mod">
          <ac:chgData name="Apoorv Bhatia" userId="c5fd16ba766ecd9c" providerId="LiveId" clId="{8C8D6989-177F-4327-8E83-68CB41556095}" dt="2018-12-06T18:33:54.608" v="655" actId="14100"/>
          <ac:picMkLst>
            <pc:docMk/>
            <pc:sldMk cId="2849088041" sldId="259"/>
            <ac:picMk id="7" creationId="{49B40C16-74C7-4FC6-ABFB-F6491761DFC3}"/>
          </ac:picMkLst>
        </pc:picChg>
      </pc:sldChg>
      <pc:sldChg chg="addSp delSp modSp delDesignElem">
        <pc:chgData name="Apoorv Bhatia" userId="c5fd16ba766ecd9c" providerId="LiveId" clId="{8C8D6989-177F-4327-8E83-68CB41556095}" dt="2018-12-06T19:15:20.581" v="687" actId="20577"/>
        <pc:sldMkLst>
          <pc:docMk/>
          <pc:sldMk cId="4019534741" sldId="260"/>
        </pc:sldMkLst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4019534741" sldId="260"/>
            <ac:spMk id="10" creationId="{4351DFE5-F63D-4BE0-BDA9-E3EB88F01AA5}"/>
          </ac:spMkLst>
        </pc:spChg>
        <pc:graphicFrameChg chg="mod">
          <ac:chgData name="Apoorv Bhatia" userId="c5fd16ba766ecd9c" providerId="LiveId" clId="{8C8D6989-177F-4327-8E83-68CB41556095}" dt="2018-12-06T19:15:20.581" v="687" actId="20577"/>
          <ac:graphicFrameMkLst>
            <pc:docMk/>
            <pc:sldMk cId="4019534741" sldId="260"/>
            <ac:graphicFrameMk id="5" creationId="{22D463DE-82D2-466D-83B7-5702719C3E53}"/>
          </ac:graphicFrameMkLst>
        </pc:graphicFrame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4019534741" sldId="260"/>
            <ac:picMk id="12" creationId="{02DD2BC0-6F29-4B4F-8D61-2DCF6D2E8E73}"/>
          </ac:picMkLst>
        </pc:picChg>
      </pc:sldChg>
      <pc:sldChg chg="addSp delSp modSp delDesignElem">
        <pc:chgData name="Apoorv Bhatia" userId="c5fd16ba766ecd9c" providerId="LiveId" clId="{8C8D6989-177F-4327-8E83-68CB41556095}" dt="2018-12-06T19:21:34.550" v="694" actId="123"/>
        <pc:sldMkLst>
          <pc:docMk/>
          <pc:sldMk cId="1376281194" sldId="261"/>
        </pc:sldMkLst>
        <pc:spChg chg="mod">
          <ac:chgData name="Apoorv Bhatia" userId="c5fd16ba766ecd9c" providerId="LiveId" clId="{8C8D6989-177F-4327-8E83-68CB41556095}" dt="2018-12-06T19:21:34.550" v="694" actId="123"/>
          <ac:spMkLst>
            <pc:docMk/>
            <pc:sldMk cId="1376281194" sldId="261"/>
            <ac:spMk id="3" creationId="{25CE58D5-CA01-4F47-805A-D99028EC1FCE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1376281194" sldId="261"/>
            <ac:spMk id="73" creationId="{81AEB8A9-B768-4E30-BA55-D919E6687343}"/>
          </ac:spMkLst>
        </pc:spChg>
      </pc:sldChg>
      <pc:sldChg chg="addSp delSp modSp del modAnim">
        <pc:chgData name="Apoorv Bhatia" userId="c5fd16ba766ecd9c" providerId="LiveId" clId="{8C8D6989-177F-4327-8E83-68CB41556095}" dt="2018-12-06T18:34:24.806" v="661" actId="2696"/>
        <pc:sldMkLst>
          <pc:docMk/>
          <pc:sldMk cId="3486358438" sldId="262"/>
        </pc:sldMkLst>
        <pc:spChg chg="mod">
          <ac:chgData name="Apoorv Bhatia" userId="c5fd16ba766ecd9c" providerId="LiveId" clId="{8C8D6989-177F-4327-8E83-68CB41556095}" dt="2018-12-06T18:30:15.683" v="615"/>
          <ac:spMkLst>
            <pc:docMk/>
            <pc:sldMk cId="3486358438" sldId="262"/>
            <ac:spMk id="2" creationId="{D08FB5C6-F3E1-4AC2-9F53-C43451504F45}"/>
          </ac:spMkLst>
        </pc:spChg>
        <pc:spChg chg="del">
          <ac:chgData name="Apoorv Bhatia" userId="c5fd16ba766ecd9c" providerId="LiveId" clId="{8C8D6989-177F-4327-8E83-68CB41556095}" dt="2018-12-06T18:32:23.101" v="644"/>
          <ac:spMkLst>
            <pc:docMk/>
            <pc:sldMk cId="3486358438" sldId="262"/>
            <ac:spMk id="3" creationId="{1AC0D744-E773-45FA-84E3-F3D795DBE2FC}"/>
          </ac:spMkLst>
        </pc:spChg>
        <pc:spChg chg="add mod">
          <ac:chgData name="Apoorv Bhatia" userId="c5fd16ba766ecd9c" providerId="LiveId" clId="{8C8D6989-177F-4327-8E83-68CB41556095}" dt="2018-12-06T18:32:23.101" v="644"/>
          <ac:spMkLst>
            <pc:docMk/>
            <pc:sldMk cId="3486358438" sldId="262"/>
            <ac:spMk id="4" creationId="{7297B16D-23EC-4AB1-91CF-008D6B4FE86E}"/>
          </ac:spMkLst>
        </pc:spChg>
        <pc:picChg chg="del">
          <ac:chgData name="Apoorv Bhatia" userId="c5fd16ba766ecd9c" providerId="LiveId" clId="{8C8D6989-177F-4327-8E83-68CB41556095}" dt="2018-12-06T18:31:52.565" v="638"/>
          <ac:picMkLst>
            <pc:docMk/>
            <pc:sldMk cId="3486358438" sldId="262"/>
            <ac:picMk id="6" creationId="{F2E17875-05AC-422D-B0F2-78227919959E}"/>
          </ac:picMkLst>
        </pc:picChg>
        <pc:picChg chg="del">
          <ac:chgData name="Apoorv Bhatia" userId="c5fd16ba766ecd9c" providerId="LiveId" clId="{8C8D6989-177F-4327-8E83-68CB41556095}" dt="2018-12-06T18:31:39.848" v="635"/>
          <ac:picMkLst>
            <pc:docMk/>
            <pc:sldMk cId="3486358438" sldId="262"/>
            <ac:picMk id="7" creationId="{7761DF29-DCEE-4BCB-B46B-B592CC8EDFE5}"/>
          </ac:picMkLst>
        </pc:picChg>
      </pc:sldChg>
      <pc:sldChg chg="addSp delSp modSp delDesignElem">
        <pc:chgData name="Apoorv Bhatia" userId="c5fd16ba766ecd9c" providerId="LiveId" clId="{8C8D6989-177F-4327-8E83-68CB41556095}" dt="2018-12-06T19:21:55.121" v="697" actId="1076"/>
        <pc:sldMkLst>
          <pc:docMk/>
          <pc:sldMk cId="3123781966" sldId="263"/>
        </pc:sldMkLst>
        <pc:spChg chg="mod">
          <ac:chgData name="Apoorv Bhatia" userId="c5fd16ba766ecd9c" providerId="LiveId" clId="{8C8D6989-177F-4327-8E83-68CB41556095}" dt="2018-12-06T19:21:55.121" v="697" actId="1076"/>
          <ac:spMkLst>
            <pc:docMk/>
            <pc:sldMk cId="3123781966" sldId="263"/>
            <ac:spMk id="3" creationId="{830F132E-B7DA-4745-A117-A738A6711933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123781966" sldId="263"/>
            <ac:spMk id="8" creationId="{3B854194-185D-494D-905C-7C7CB2E30F6E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123781966" sldId="263"/>
            <ac:spMk id="10" creationId="{B4F5FA0D-0104-4987-8241-EFF7C85B88DE}"/>
          </ac:spMkLst>
        </pc:sp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3123781966" sldId="263"/>
            <ac:picMk id="12" creationId="{2897127E-6CEF-446C-BE87-93B7C46E49D1}"/>
          </ac:picMkLst>
        </pc:picChg>
      </pc:sldChg>
      <pc:sldChg chg="addSp delSp delDesignElem">
        <pc:chgData name="Apoorv Bhatia" userId="c5fd16ba766ecd9c" providerId="LiveId" clId="{8C8D6989-177F-4327-8E83-68CB41556095}" dt="2018-12-06T18:20:01.173" v="217"/>
        <pc:sldMkLst>
          <pc:docMk/>
          <pc:sldMk cId="1731912797" sldId="264"/>
        </pc:sldMkLst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1731912797" sldId="264"/>
            <ac:spMk id="7" creationId="{86197D16-FE75-4A0E-A0C9-28C0F04A43DF}"/>
          </ac:spMkLst>
        </pc:sp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1731912797" sldId="264"/>
            <ac:picMk id="9" creationId="{FA8FCEC6-4B30-4FF2-8B32-504BEAEA3A16}"/>
          </ac:picMkLst>
        </pc:picChg>
      </pc:sldChg>
      <pc:sldChg chg="addSp delSp delDesignElem">
        <pc:chgData name="Apoorv Bhatia" userId="c5fd16ba766ecd9c" providerId="LiveId" clId="{8C8D6989-177F-4327-8E83-68CB41556095}" dt="2018-12-06T19:14:26.789" v="679" actId="478"/>
        <pc:sldMkLst>
          <pc:docMk/>
          <pc:sldMk cId="3349818273" sldId="265"/>
        </pc:sldMkLst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349818273" sldId="265"/>
            <ac:spMk id="13" creationId="{3B854194-185D-494D-905C-7C7CB2E30F6E}"/>
          </ac:spMkLst>
        </pc:spChg>
        <pc:spChg chg="add del">
          <ac:chgData name="Apoorv Bhatia" userId="c5fd16ba766ecd9c" providerId="LiveId" clId="{8C8D6989-177F-4327-8E83-68CB41556095}" dt="2018-12-06T18:20:01.173" v="217"/>
          <ac:spMkLst>
            <pc:docMk/>
            <pc:sldMk cId="3349818273" sldId="265"/>
            <ac:spMk id="14" creationId="{B4F5FA0D-0104-4987-8241-EFF7C85B88DE}"/>
          </ac:spMkLst>
        </pc:spChg>
        <pc:picChg chg="del">
          <ac:chgData name="Apoorv Bhatia" userId="c5fd16ba766ecd9c" providerId="LiveId" clId="{8C8D6989-177F-4327-8E83-68CB41556095}" dt="2018-12-06T19:14:26.789" v="679" actId="478"/>
          <ac:picMkLst>
            <pc:docMk/>
            <pc:sldMk cId="3349818273" sldId="265"/>
            <ac:picMk id="5" creationId="{D49C57E1-63BC-4DA8-9D80-D4ED6DBDE873}"/>
          </ac:picMkLst>
        </pc:picChg>
        <pc:picChg chg="add del">
          <ac:chgData name="Apoorv Bhatia" userId="c5fd16ba766ecd9c" providerId="LiveId" clId="{8C8D6989-177F-4327-8E83-68CB41556095}" dt="2018-12-06T18:20:01.173" v="217"/>
          <ac:picMkLst>
            <pc:docMk/>
            <pc:sldMk cId="3349818273" sldId="265"/>
            <ac:picMk id="12" creationId="{2897127E-6CEF-446C-BE87-93B7C46E49D1}"/>
          </ac:picMkLst>
        </pc:picChg>
      </pc:sldChg>
      <pc:sldChg chg="addSp delSp modSp add mod setBg">
        <pc:chgData name="Apoorv Bhatia" userId="c5fd16ba766ecd9c" providerId="LiveId" clId="{8C8D6989-177F-4327-8E83-68CB41556095}" dt="2018-12-06T18:40:53.769" v="678" actId="1076"/>
        <pc:sldMkLst>
          <pc:docMk/>
          <pc:sldMk cId="4212216941" sldId="266"/>
        </pc:sldMkLst>
        <pc:spChg chg="mod">
          <ac:chgData name="Apoorv Bhatia" userId="c5fd16ba766ecd9c" providerId="LiveId" clId="{8C8D6989-177F-4327-8E83-68CB41556095}" dt="2018-12-06T18:21:16.613" v="223" actId="20577"/>
          <ac:spMkLst>
            <pc:docMk/>
            <pc:sldMk cId="4212216941" sldId="266"/>
            <ac:spMk id="2" creationId="{7AAF30C7-11CE-4470-927D-67ACBCF8B2C2}"/>
          </ac:spMkLst>
        </pc:spChg>
        <pc:spChg chg="del mod">
          <ac:chgData name="Apoorv Bhatia" userId="c5fd16ba766ecd9c" providerId="LiveId" clId="{8C8D6989-177F-4327-8E83-68CB41556095}" dt="2018-12-06T18:21:35.470" v="226" actId="478"/>
          <ac:spMkLst>
            <pc:docMk/>
            <pc:sldMk cId="4212216941" sldId="266"/>
            <ac:spMk id="3" creationId="{EEACC68A-3825-4971-8941-8211BF14FEFC}"/>
          </ac:spMkLst>
        </pc:spChg>
        <pc:spChg chg="add mod ord">
          <ac:chgData name="Apoorv Bhatia" userId="c5fd16ba766ecd9c" providerId="LiveId" clId="{8C8D6989-177F-4327-8E83-68CB41556095}" dt="2018-12-06T18:27:07.842" v="514" actId="1076"/>
          <ac:spMkLst>
            <pc:docMk/>
            <pc:sldMk cId="4212216941" sldId="266"/>
            <ac:spMk id="4" creationId="{97E55737-AC8D-4467-8D92-49EFC74694B9}"/>
          </ac:spMkLst>
        </pc:spChg>
        <pc:spChg chg="mod">
          <ac:chgData name="Apoorv Bhatia" userId="c5fd16ba766ecd9c" providerId="LiveId" clId="{8C8D6989-177F-4327-8E83-68CB41556095}" dt="2018-12-06T18:21:50.394" v="229" actId="1076"/>
          <ac:spMkLst>
            <pc:docMk/>
            <pc:sldMk cId="4212216941" sldId="266"/>
            <ac:spMk id="7" creationId="{78796A62-755D-4A33-91F4-5D670A254A2C}"/>
          </ac:spMkLst>
        </pc:spChg>
        <pc:spChg chg="add">
          <ac:chgData name="Apoorv Bhatia" userId="c5fd16ba766ecd9c" providerId="LiveId" clId="{8C8D6989-177F-4327-8E83-68CB41556095}" dt="2018-12-06T18:20:36.075" v="218" actId="26606"/>
          <ac:spMkLst>
            <pc:docMk/>
            <pc:sldMk cId="4212216941" sldId="266"/>
            <ac:spMk id="8" creationId="{4351DFE5-F63D-4BE0-BDA9-E3EB88F01AA5}"/>
          </ac:spMkLst>
        </pc:spChg>
        <pc:spChg chg="mod">
          <ac:chgData name="Apoorv Bhatia" userId="c5fd16ba766ecd9c" providerId="LiveId" clId="{8C8D6989-177F-4327-8E83-68CB41556095}" dt="2018-12-06T18:22:20.440" v="232" actId="255"/>
          <ac:spMkLst>
            <pc:docMk/>
            <pc:sldMk cId="4212216941" sldId="266"/>
            <ac:spMk id="29" creationId="{EA2116F6-F1DA-4B76-8097-3350E8D831F7}"/>
          </ac:spMkLst>
        </pc:spChg>
        <pc:spChg chg="add mod ord">
          <ac:chgData name="Apoorv Bhatia" userId="c5fd16ba766ecd9c" providerId="LiveId" clId="{8C8D6989-177F-4327-8E83-68CB41556095}" dt="2018-12-06T18:28:20.949" v="600" actId="14100"/>
          <ac:spMkLst>
            <pc:docMk/>
            <pc:sldMk cId="4212216941" sldId="266"/>
            <ac:spMk id="34" creationId="{150063EA-CE43-4A42-9752-44E3A1503AA3}"/>
          </ac:spMkLst>
        </pc:spChg>
        <pc:spChg chg="add mod">
          <ac:chgData name="Apoorv Bhatia" userId="c5fd16ba766ecd9c" providerId="LiveId" clId="{8C8D6989-177F-4327-8E83-68CB41556095}" dt="2018-12-06T18:40:53.769" v="678" actId="1076"/>
          <ac:spMkLst>
            <pc:docMk/>
            <pc:sldMk cId="4212216941" sldId="266"/>
            <ac:spMk id="35" creationId="{6C9E2A29-DB9A-4A6B-AB89-122D9BF3490D}"/>
          </ac:spMkLst>
        </pc:spChg>
        <pc:grpChg chg="add mod">
          <ac:chgData name="Apoorv Bhatia" userId="c5fd16ba766ecd9c" providerId="LiveId" clId="{8C8D6989-177F-4327-8E83-68CB41556095}" dt="2018-12-06T18:27:03.754" v="513" actId="1076"/>
          <ac:grpSpMkLst>
            <pc:docMk/>
            <pc:sldMk cId="4212216941" sldId="266"/>
            <ac:grpSpMk id="6" creationId="{33E5BB82-170F-41F9-8A7D-9D06C7E816B0}"/>
          </ac:grpSpMkLst>
        </pc:grpChg>
        <pc:graphicFrameChg chg="add mod">
          <ac:chgData name="Apoorv Bhatia" userId="c5fd16ba766ecd9c" providerId="LiveId" clId="{8C8D6989-177F-4327-8E83-68CB41556095}" dt="2018-12-06T18:27:26.447" v="520" actId="20577"/>
          <ac:graphicFrameMkLst>
            <pc:docMk/>
            <pc:sldMk cId="4212216941" sldId="266"/>
            <ac:graphicFrameMk id="5" creationId="{0F6D5C46-7E4B-4B6A-9610-B649079A1516}"/>
          </ac:graphicFrameMkLst>
        </pc:graphicFrameChg>
        <pc:picChg chg="add">
          <ac:chgData name="Apoorv Bhatia" userId="c5fd16ba766ecd9c" providerId="LiveId" clId="{8C8D6989-177F-4327-8E83-68CB41556095}" dt="2018-12-06T18:20:36.075" v="218" actId="26606"/>
          <ac:picMkLst>
            <pc:docMk/>
            <pc:sldMk cId="4212216941" sldId="266"/>
            <ac:picMk id="10" creationId="{3AA16612-ACD2-4A16-8F2B-4514FD6BF28F}"/>
          </ac:picMkLst>
        </pc:picChg>
      </pc:sldChg>
      <pc:sldChg chg="addSp delSp modSp add ord modAnim">
        <pc:chgData name="Apoorv Bhatia" userId="c5fd16ba766ecd9c" providerId="LiveId" clId="{8C8D6989-177F-4327-8E83-68CB41556095}" dt="2018-12-06T18:33:04.582" v="652" actId="14100"/>
        <pc:sldMkLst>
          <pc:docMk/>
          <pc:sldMk cId="1145153578" sldId="267"/>
        </pc:sldMkLst>
        <pc:spChg chg="del">
          <ac:chgData name="Apoorv Bhatia" userId="c5fd16ba766ecd9c" providerId="LiveId" clId="{8C8D6989-177F-4327-8E83-68CB41556095}" dt="2018-12-06T18:31:28.556" v="632" actId="478"/>
          <ac:spMkLst>
            <pc:docMk/>
            <pc:sldMk cId="1145153578" sldId="267"/>
            <ac:spMk id="2" creationId="{B454D3B4-A1FB-41DD-ACD2-2B2060583FAA}"/>
          </ac:spMkLst>
        </pc:spChg>
        <pc:spChg chg="del">
          <ac:chgData name="Apoorv Bhatia" userId="c5fd16ba766ecd9c" providerId="LiveId" clId="{8C8D6989-177F-4327-8E83-68CB41556095}" dt="2018-12-06T18:31:23.567" v="631" actId="478"/>
          <ac:spMkLst>
            <pc:docMk/>
            <pc:sldMk cId="1145153578" sldId="267"/>
            <ac:spMk id="3" creationId="{7B6FDA3D-61B3-4D66-BB46-A5DDF1A16876}"/>
          </ac:spMkLst>
        </pc:spChg>
        <pc:spChg chg="add mod">
          <ac:chgData name="Apoorv Bhatia" userId="c5fd16ba766ecd9c" providerId="LiveId" clId="{8C8D6989-177F-4327-8E83-68CB41556095}" dt="2018-12-06T18:31:17.879" v="630" actId="255"/>
          <ac:spMkLst>
            <pc:docMk/>
            <pc:sldMk cId="1145153578" sldId="267"/>
            <ac:spMk id="4" creationId="{EAF6D3E2-EBB5-4DE4-AA55-BB7793F410F0}"/>
          </ac:spMkLst>
        </pc:spChg>
        <pc:spChg chg="add del mod">
          <ac:chgData name="Apoorv Bhatia" userId="c5fd16ba766ecd9c" providerId="LiveId" clId="{8C8D6989-177F-4327-8E83-68CB41556095}" dt="2018-12-06T18:31:34.548" v="634" actId="478"/>
          <ac:spMkLst>
            <pc:docMk/>
            <pc:sldMk cId="1145153578" sldId="267"/>
            <ac:spMk id="7" creationId="{C916CBDF-2B5C-4E31-94B4-8F502B62F54D}"/>
          </ac:spMkLst>
        </pc:spChg>
        <pc:spChg chg="add del mod">
          <ac:chgData name="Apoorv Bhatia" userId="c5fd16ba766ecd9c" providerId="LiveId" clId="{8C8D6989-177F-4327-8E83-68CB41556095}" dt="2018-12-06T18:31:31.902" v="633" actId="478"/>
          <ac:spMkLst>
            <pc:docMk/>
            <pc:sldMk cId="1145153578" sldId="267"/>
            <ac:spMk id="9" creationId="{6392C29B-0FD1-4229-811E-6C0DCCA4023E}"/>
          </ac:spMkLst>
        </pc:spChg>
        <pc:spChg chg="add mod">
          <ac:chgData name="Apoorv Bhatia" userId="c5fd16ba766ecd9c" providerId="LiveId" clId="{8C8D6989-177F-4327-8E83-68CB41556095}" dt="2018-12-06T18:32:37.880" v="646" actId="1076"/>
          <ac:spMkLst>
            <pc:docMk/>
            <pc:sldMk cId="1145153578" sldId="267"/>
            <ac:spMk id="16" creationId="{AEF69F7C-FFE9-47EF-AAE7-63AB02880407}"/>
          </ac:spMkLst>
        </pc:spChg>
        <pc:picChg chg="del">
          <ac:chgData name="Apoorv Bhatia" userId="c5fd16ba766ecd9c" providerId="LiveId" clId="{8C8D6989-177F-4327-8E83-68CB41556095}" dt="2018-12-06T18:30:19.537" v="616" actId="478"/>
          <ac:picMkLst>
            <pc:docMk/>
            <pc:sldMk cId="1145153578" sldId="267"/>
            <ac:picMk id="5" creationId="{44BF0DEA-FCC4-4678-A095-CEF3D63E72E6}"/>
          </ac:picMkLst>
        </pc:picChg>
        <pc:picChg chg="add mod">
          <ac:chgData name="Apoorv Bhatia" userId="c5fd16ba766ecd9c" providerId="LiveId" clId="{8C8D6989-177F-4327-8E83-68CB41556095}" dt="2018-12-06T18:33:04.582" v="652" actId="14100"/>
          <ac:picMkLst>
            <pc:docMk/>
            <pc:sldMk cId="1145153578" sldId="267"/>
            <ac:picMk id="13" creationId="{E6199266-2536-4B7D-8553-DFE4DD2DE761}"/>
          </ac:picMkLst>
        </pc:picChg>
        <pc:picChg chg="add mod">
          <ac:chgData name="Apoorv Bhatia" userId="c5fd16ba766ecd9c" providerId="LiveId" clId="{8C8D6989-177F-4327-8E83-68CB41556095}" dt="2018-12-06T18:32:58.889" v="651" actId="14100"/>
          <ac:picMkLst>
            <pc:docMk/>
            <pc:sldMk cId="1145153578" sldId="267"/>
            <ac:picMk id="15" creationId="{02EA5A71-9C7C-4483-BEB9-7FE56DC95D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CD133-4226-4D50-895F-3A5AFC1222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A32FB5-2F0F-4E56-A159-BF7007116BE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Automate video surveillance </a:t>
          </a:r>
          <a:endParaRPr lang="en-US" dirty="0"/>
        </a:p>
      </dgm:t>
    </dgm:pt>
    <dgm:pt modelId="{1A065455-DF92-4F0D-8BC9-2946506BF5E3}" type="parTrans" cxnId="{69766D5A-2E7F-4C51-9E81-CBB582730D58}">
      <dgm:prSet/>
      <dgm:spPr/>
      <dgm:t>
        <a:bodyPr/>
        <a:lstStyle/>
        <a:p>
          <a:endParaRPr lang="en-US"/>
        </a:p>
      </dgm:t>
    </dgm:pt>
    <dgm:pt modelId="{26BC72B2-56F9-43D9-956F-45B70836FB1C}" type="sibTrans" cxnId="{69766D5A-2E7F-4C51-9E81-CBB582730D58}">
      <dgm:prSet/>
      <dgm:spPr/>
      <dgm:t>
        <a:bodyPr/>
        <a:lstStyle/>
        <a:p>
          <a:endParaRPr lang="en-US"/>
        </a:p>
      </dgm:t>
    </dgm:pt>
    <dgm:pt modelId="{ABD7E280-1CA2-4036-9A16-606DEBDA58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Tracking using drones</a:t>
          </a:r>
          <a:endParaRPr lang="en-US" dirty="0"/>
        </a:p>
      </dgm:t>
    </dgm:pt>
    <dgm:pt modelId="{045DB829-95C5-45F3-9DEE-C8932E5BD8B1}" type="parTrans" cxnId="{DB2CF20C-0330-4F88-9319-E5459EF4927B}">
      <dgm:prSet/>
      <dgm:spPr/>
      <dgm:t>
        <a:bodyPr/>
        <a:lstStyle/>
        <a:p>
          <a:endParaRPr lang="en-US"/>
        </a:p>
      </dgm:t>
    </dgm:pt>
    <dgm:pt modelId="{C8CD4958-59AD-417E-ACAB-D4AA97B44E21}" type="sibTrans" cxnId="{DB2CF20C-0330-4F88-9319-E5459EF4927B}">
      <dgm:prSet/>
      <dgm:spPr/>
      <dgm:t>
        <a:bodyPr/>
        <a:lstStyle/>
        <a:p>
          <a:endParaRPr lang="en-US"/>
        </a:p>
      </dgm:t>
    </dgm:pt>
    <dgm:pt modelId="{BB23B113-32E9-4F56-9A5C-811D3A2E87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Vehicle pursuit </a:t>
          </a:r>
          <a:endParaRPr lang="en-US"/>
        </a:p>
      </dgm:t>
    </dgm:pt>
    <dgm:pt modelId="{2BCF5EA5-8C25-4A20-9E60-ED8991478C32}" type="parTrans" cxnId="{1EDB489D-EE1E-48DE-BFCE-E3C59D82895F}">
      <dgm:prSet/>
      <dgm:spPr/>
      <dgm:t>
        <a:bodyPr/>
        <a:lstStyle/>
        <a:p>
          <a:endParaRPr lang="en-US"/>
        </a:p>
      </dgm:t>
    </dgm:pt>
    <dgm:pt modelId="{5E3E06B6-E76B-46FE-AD87-8C8C73C91707}" type="sibTrans" cxnId="{1EDB489D-EE1E-48DE-BFCE-E3C59D82895F}">
      <dgm:prSet/>
      <dgm:spPr/>
      <dgm:t>
        <a:bodyPr/>
        <a:lstStyle/>
        <a:p>
          <a:endParaRPr lang="en-US"/>
        </a:p>
      </dgm:t>
    </dgm:pt>
    <dgm:pt modelId="{7C3A483E-7A4F-4C09-9C46-ED3111736C19}" type="pres">
      <dgm:prSet presAssocID="{AEFCD133-4226-4D50-895F-3A5AFC122223}" presName="root" presStyleCnt="0">
        <dgm:presLayoutVars>
          <dgm:dir/>
          <dgm:resizeHandles val="exact"/>
        </dgm:presLayoutVars>
      </dgm:prSet>
      <dgm:spPr/>
    </dgm:pt>
    <dgm:pt modelId="{19547885-C109-4995-B186-4150582B9D3A}" type="pres">
      <dgm:prSet presAssocID="{01A32FB5-2F0F-4E56-A159-BF7007116BE6}" presName="compNode" presStyleCnt="0"/>
      <dgm:spPr/>
    </dgm:pt>
    <dgm:pt modelId="{27212C67-4D8E-47F0-846E-DC9F052534C6}" type="pres">
      <dgm:prSet presAssocID="{01A32FB5-2F0F-4E56-A159-BF7007116B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5DE2E83B-C62A-4493-AFE0-BADD928B9F46}" type="pres">
      <dgm:prSet presAssocID="{01A32FB5-2F0F-4E56-A159-BF7007116BE6}" presName="spaceRect" presStyleCnt="0"/>
      <dgm:spPr/>
    </dgm:pt>
    <dgm:pt modelId="{07C4C9E5-636D-4B98-B216-33AE17151308}" type="pres">
      <dgm:prSet presAssocID="{01A32FB5-2F0F-4E56-A159-BF7007116BE6}" presName="textRect" presStyleLbl="revTx" presStyleIdx="0" presStyleCnt="3">
        <dgm:presLayoutVars>
          <dgm:chMax val="1"/>
          <dgm:chPref val="1"/>
        </dgm:presLayoutVars>
      </dgm:prSet>
      <dgm:spPr/>
    </dgm:pt>
    <dgm:pt modelId="{0F5DDCD0-887A-4F26-BDF0-BB9FE11D48EC}" type="pres">
      <dgm:prSet presAssocID="{26BC72B2-56F9-43D9-956F-45B70836FB1C}" presName="sibTrans" presStyleCnt="0"/>
      <dgm:spPr/>
    </dgm:pt>
    <dgm:pt modelId="{47DD801C-487A-4069-B7BE-C543B4919FC4}" type="pres">
      <dgm:prSet presAssocID="{ABD7E280-1CA2-4036-9A16-606DEBDA58F5}" presName="compNode" presStyleCnt="0"/>
      <dgm:spPr/>
    </dgm:pt>
    <dgm:pt modelId="{07026D3E-C5FD-4F79-934F-C6E0FB84B9B8}" type="pres">
      <dgm:prSet presAssocID="{ABD7E280-1CA2-4036-9A16-606DEBDA58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D1DDD6D-7957-4664-A088-83E94C1E93C6}" type="pres">
      <dgm:prSet presAssocID="{ABD7E280-1CA2-4036-9A16-606DEBDA58F5}" presName="spaceRect" presStyleCnt="0"/>
      <dgm:spPr/>
    </dgm:pt>
    <dgm:pt modelId="{0760B2B7-67C9-4FD2-80FC-EA1FAFC79BA6}" type="pres">
      <dgm:prSet presAssocID="{ABD7E280-1CA2-4036-9A16-606DEBDA58F5}" presName="textRect" presStyleLbl="revTx" presStyleIdx="1" presStyleCnt="3">
        <dgm:presLayoutVars>
          <dgm:chMax val="1"/>
          <dgm:chPref val="1"/>
        </dgm:presLayoutVars>
      </dgm:prSet>
      <dgm:spPr/>
    </dgm:pt>
    <dgm:pt modelId="{412FC9E4-A4C0-49F5-A0B6-27A18852E4D4}" type="pres">
      <dgm:prSet presAssocID="{C8CD4958-59AD-417E-ACAB-D4AA97B44E21}" presName="sibTrans" presStyleCnt="0"/>
      <dgm:spPr/>
    </dgm:pt>
    <dgm:pt modelId="{638327D0-CC63-46B9-9B65-A6AED5F7F0AC}" type="pres">
      <dgm:prSet presAssocID="{BB23B113-32E9-4F56-9A5C-811D3A2E87E4}" presName="compNode" presStyleCnt="0"/>
      <dgm:spPr/>
    </dgm:pt>
    <dgm:pt modelId="{2A785E61-55E8-4F40-8359-F5E5A974074B}" type="pres">
      <dgm:prSet presAssocID="{BB23B113-32E9-4F56-9A5C-811D3A2E87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DD0FFDB-DE14-4E30-B10E-449951676B43}" type="pres">
      <dgm:prSet presAssocID="{BB23B113-32E9-4F56-9A5C-811D3A2E87E4}" presName="spaceRect" presStyleCnt="0"/>
      <dgm:spPr/>
    </dgm:pt>
    <dgm:pt modelId="{225F5AED-45E5-43CE-87A7-5DC7D89DD554}" type="pres">
      <dgm:prSet presAssocID="{BB23B113-32E9-4F56-9A5C-811D3A2E87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2CF20C-0330-4F88-9319-E5459EF4927B}" srcId="{AEFCD133-4226-4D50-895F-3A5AFC122223}" destId="{ABD7E280-1CA2-4036-9A16-606DEBDA58F5}" srcOrd="1" destOrd="0" parTransId="{045DB829-95C5-45F3-9DEE-C8932E5BD8B1}" sibTransId="{C8CD4958-59AD-417E-ACAB-D4AA97B44E21}"/>
    <dgm:cxn modelId="{2CC9F017-A630-41D1-8C2F-116A98FA4D7E}" type="presOf" srcId="{BB23B113-32E9-4F56-9A5C-811D3A2E87E4}" destId="{225F5AED-45E5-43CE-87A7-5DC7D89DD554}" srcOrd="0" destOrd="0" presId="urn:microsoft.com/office/officeart/2018/2/layout/IconLabelList"/>
    <dgm:cxn modelId="{5729E620-E60F-47FE-9913-293CE87D19DC}" type="presOf" srcId="{ABD7E280-1CA2-4036-9A16-606DEBDA58F5}" destId="{0760B2B7-67C9-4FD2-80FC-EA1FAFC79BA6}" srcOrd="0" destOrd="0" presId="urn:microsoft.com/office/officeart/2018/2/layout/IconLabelList"/>
    <dgm:cxn modelId="{69766D5A-2E7F-4C51-9E81-CBB582730D58}" srcId="{AEFCD133-4226-4D50-895F-3A5AFC122223}" destId="{01A32FB5-2F0F-4E56-A159-BF7007116BE6}" srcOrd="0" destOrd="0" parTransId="{1A065455-DF92-4F0D-8BC9-2946506BF5E3}" sibTransId="{26BC72B2-56F9-43D9-956F-45B70836FB1C}"/>
    <dgm:cxn modelId="{1EDB489D-EE1E-48DE-BFCE-E3C59D82895F}" srcId="{AEFCD133-4226-4D50-895F-3A5AFC122223}" destId="{BB23B113-32E9-4F56-9A5C-811D3A2E87E4}" srcOrd="2" destOrd="0" parTransId="{2BCF5EA5-8C25-4A20-9E60-ED8991478C32}" sibTransId="{5E3E06B6-E76B-46FE-AD87-8C8C73C91707}"/>
    <dgm:cxn modelId="{5D7469A1-3314-4A91-9435-9B2CB6139218}" type="presOf" srcId="{01A32FB5-2F0F-4E56-A159-BF7007116BE6}" destId="{07C4C9E5-636D-4B98-B216-33AE17151308}" srcOrd="0" destOrd="0" presId="urn:microsoft.com/office/officeart/2018/2/layout/IconLabelList"/>
    <dgm:cxn modelId="{205FC6DC-C0B4-4293-B574-1448E4DFB9E4}" type="presOf" srcId="{AEFCD133-4226-4D50-895F-3A5AFC122223}" destId="{7C3A483E-7A4F-4C09-9C46-ED3111736C19}" srcOrd="0" destOrd="0" presId="urn:microsoft.com/office/officeart/2018/2/layout/IconLabelList"/>
    <dgm:cxn modelId="{ADB6349F-7DFE-4BAF-ABBC-0EBDA174A24B}" type="presParOf" srcId="{7C3A483E-7A4F-4C09-9C46-ED3111736C19}" destId="{19547885-C109-4995-B186-4150582B9D3A}" srcOrd="0" destOrd="0" presId="urn:microsoft.com/office/officeart/2018/2/layout/IconLabelList"/>
    <dgm:cxn modelId="{C5E71A9D-02C3-49BB-B37F-588211E38267}" type="presParOf" srcId="{19547885-C109-4995-B186-4150582B9D3A}" destId="{27212C67-4D8E-47F0-846E-DC9F052534C6}" srcOrd="0" destOrd="0" presId="urn:microsoft.com/office/officeart/2018/2/layout/IconLabelList"/>
    <dgm:cxn modelId="{5E060992-1526-4552-93DD-A904D218C519}" type="presParOf" srcId="{19547885-C109-4995-B186-4150582B9D3A}" destId="{5DE2E83B-C62A-4493-AFE0-BADD928B9F46}" srcOrd="1" destOrd="0" presId="urn:microsoft.com/office/officeart/2018/2/layout/IconLabelList"/>
    <dgm:cxn modelId="{57EFDD84-4299-4D3D-8E42-924B4C19D7B8}" type="presParOf" srcId="{19547885-C109-4995-B186-4150582B9D3A}" destId="{07C4C9E5-636D-4B98-B216-33AE17151308}" srcOrd="2" destOrd="0" presId="urn:microsoft.com/office/officeart/2018/2/layout/IconLabelList"/>
    <dgm:cxn modelId="{B5D0344A-3164-4895-9B01-915283335444}" type="presParOf" srcId="{7C3A483E-7A4F-4C09-9C46-ED3111736C19}" destId="{0F5DDCD0-887A-4F26-BDF0-BB9FE11D48EC}" srcOrd="1" destOrd="0" presId="urn:microsoft.com/office/officeart/2018/2/layout/IconLabelList"/>
    <dgm:cxn modelId="{7C38E435-D7AD-44AE-9753-87A73585B8D6}" type="presParOf" srcId="{7C3A483E-7A4F-4C09-9C46-ED3111736C19}" destId="{47DD801C-487A-4069-B7BE-C543B4919FC4}" srcOrd="2" destOrd="0" presId="urn:microsoft.com/office/officeart/2018/2/layout/IconLabelList"/>
    <dgm:cxn modelId="{7E77C37F-17D9-4295-A51E-2B06459121B5}" type="presParOf" srcId="{47DD801C-487A-4069-B7BE-C543B4919FC4}" destId="{07026D3E-C5FD-4F79-934F-C6E0FB84B9B8}" srcOrd="0" destOrd="0" presId="urn:microsoft.com/office/officeart/2018/2/layout/IconLabelList"/>
    <dgm:cxn modelId="{02EFFB69-90FF-4ED4-916D-29C89BB503A3}" type="presParOf" srcId="{47DD801C-487A-4069-B7BE-C543B4919FC4}" destId="{6D1DDD6D-7957-4664-A088-83E94C1E93C6}" srcOrd="1" destOrd="0" presId="urn:microsoft.com/office/officeart/2018/2/layout/IconLabelList"/>
    <dgm:cxn modelId="{0B49EDC2-DA55-433C-992E-DC7748A8438A}" type="presParOf" srcId="{47DD801C-487A-4069-B7BE-C543B4919FC4}" destId="{0760B2B7-67C9-4FD2-80FC-EA1FAFC79BA6}" srcOrd="2" destOrd="0" presId="urn:microsoft.com/office/officeart/2018/2/layout/IconLabelList"/>
    <dgm:cxn modelId="{4924D5B7-73ED-4651-9AD6-96DAFC212775}" type="presParOf" srcId="{7C3A483E-7A4F-4C09-9C46-ED3111736C19}" destId="{412FC9E4-A4C0-49F5-A0B6-27A18852E4D4}" srcOrd="3" destOrd="0" presId="urn:microsoft.com/office/officeart/2018/2/layout/IconLabelList"/>
    <dgm:cxn modelId="{1AFA3C8B-9C92-4A2F-AFE8-8483BF4B50AA}" type="presParOf" srcId="{7C3A483E-7A4F-4C09-9C46-ED3111736C19}" destId="{638327D0-CC63-46B9-9B65-A6AED5F7F0AC}" srcOrd="4" destOrd="0" presId="urn:microsoft.com/office/officeart/2018/2/layout/IconLabelList"/>
    <dgm:cxn modelId="{2C72EF9A-B085-4B89-993C-FE772EBDF930}" type="presParOf" srcId="{638327D0-CC63-46B9-9B65-A6AED5F7F0AC}" destId="{2A785E61-55E8-4F40-8359-F5E5A974074B}" srcOrd="0" destOrd="0" presId="urn:microsoft.com/office/officeart/2018/2/layout/IconLabelList"/>
    <dgm:cxn modelId="{29AE1F77-DE51-49A8-82C9-D3F0AFB22DE3}" type="presParOf" srcId="{638327D0-CC63-46B9-9B65-A6AED5F7F0AC}" destId="{3DD0FFDB-DE14-4E30-B10E-449951676B43}" srcOrd="1" destOrd="0" presId="urn:microsoft.com/office/officeart/2018/2/layout/IconLabelList"/>
    <dgm:cxn modelId="{C04F529F-C2D4-4C98-BA04-11675E311665}" type="presParOf" srcId="{638327D0-CC63-46B9-9B65-A6AED5F7F0AC}" destId="{225F5AED-45E5-43CE-87A7-5DC7D89DD5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0C1D9-52A4-4639-BDED-502A3501A71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878B3F-1239-4B21-B4C7-7CF924143D68}">
      <dgm:prSet phldrT="[Text]" custT="1"/>
      <dgm:spPr/>
      <dgm:t>
        <a:bodyPr/>
        <a:lstStyle/>
        <a:p>
          <a:r>
            <a:rPr lang="en-IN" sz="2000" b="1" dirty="0"/>
            <a:t>Last</a:t>
          </a:r>
          <a:endParaRPr lang="en-US" sz="2000" b="1" dirty="0"/>
        </a:p>
      </dgm:t>
    </dgm:pt>
    <dgm:pt modelId="{B17D371B-2D12-48F6-AC6D-FFE37D025AE6}" type="parTrans" cxnId="{9323A48E-391D-4EA4-8FE5-4484779F0D69}">
      <dgm:prSet/>
      <dgm:spPr/>
      <dgm:t>
        <a:bodyPr/>
        <a:lstStyle/>
        <a:p>
          <a:endParaRPr lang="en-US"/>
        </a:p>
      </dgm:t>
    </dgm:pt>
    <dgm:pt modelId="{748C9AE3-31B5-4201-BACA-AFA99B7A321C}" type="sibTrans" cxnId="{9323A48E-391D-4EA4-8FE5-4484779F0D69}">
      <dgm:prSet/>
      <dgm:spPr/>
      <dgm:t>
        <a:bodyPr/>
        <a:lstStyle/>
        <a:p>
          <a:endParaRPr lang="en-US"/>
        </a:p>
      </dgm:t>
    </dgm:pt>
    <dgm:pt modelId="{32ABCE02-C938-451B-9465-7DC6A8ADE2C5}">
      <dgm:prSet phldrT="[Text]" custT="1"/>
      <dgm:spPr/>
      <dgm:t>
        <a:bodyPr/>
        <a:lstStyle/>
        <a:p>
          <a:r>
            <a:rPr lang="en-IN" sz="2400" b="1" dirty="0"/>
            <a:t>First</a:t>
          </a:r>
          <a:endParaRPr lang="en-US" sz="2400" b="1" dirty="0"/>
        </a:p>
      </dgm:t>
    </dgm:pt>
    <dgm:pt modelId="{883349FD-CCEC-460B-B59D-E3FF79395B5F}" type="parTrans" cxnId="{898A44B2-2FB5-4E4D-9B7F-91646E694D17}">
      <dgm:prSet/>
      <dgm:spPr/>
      <dgm:t>
        <a:bodyPr/>
        <a:lstStyle/>
        <a:p>
          <a:endParaRPr lang="en-US"/>
        </a:p>
      </dgm:t>
    </dgm:pt>
    <dgm:pt modelId="{ECAD2E70-1347-4DE7-A8A7-A772E62511FC}" type="sibTrans" cxnId="{898A44B2-2FB5-4E4D-9B7F-91646E694D17}">
      <dgm:prSet/>
      <dgm:spPr/>
      <dgm:t>
        <a:bodyPr/>
        <a:lstStyle/>
        <a:p>
          <a:endParaRPr lang="en-US"/>
        </a:p>
      </dgm:t>
    </dgm:pt>
    <dgm:pt modelId="{3DF94AD2-980C-41CF-969C-4E17DEFB3462}" type="pres">
      <dgm:prSet presAssocID="{1360C1D9-52A4-4639-BDED-502A3501A712}" presName="cycle" presStyleCnt="0">
        <dgm:presLayoutVars>
          <dgm:dir/>
          <dgm:resizeHandles val="exact"/>
        </dgm:presLayoutVars>
      </dgm:prSet>
      <dgm:spPr/>
    </dgm:pt>
    <dgm:pt modelId="{C3708575-D5DF-44FD-982B-022E8F6C1FFC}" type="pres">
      <dgm:prSet presAssocID="{D2878B3F-1239-4B21-B4C7-7CF924143D68}" presName="dummy" presStyleCnt="0"/>
      <dgm:spPr/>
    </dgm:pt>
    <dgm:pt modelId="{2B0F3A90-77CD-40A9-BCF1-6A1F00B85ED4}" type="pres">
      <dgm:prSet presAssocID="{D2878B3F-1239-4B21-B4C7-7CF924143D68}" presName="node" presStyleLbl="revTx" presStyleIdx="0" presStyleCnt="2">
        <dgm:presLayoutVars>
          <dgm:bulletEnabled val="1"/>
        </dgm:presLayoutVars>
      </dgm:prSet>
      <dgm:spPr/>
    </dgm:pt>
    <dgm:pt modelId="{0DBA0C49-9812-41FB-A6C1-35784D521DB7}" type="pres">
      <dgm:prSet presAssocID="{748C9AE3-31B5-4201-BACA-AFA99B7A321C}" presName="sibTrans" presStyleLbl="node1" presStyleIdx="0" presStyleCnt="2" custLinFactNeighborX="-6" custLinFactNeighborY="-402"/>
      <dgm:spPr/>
    </dgm:pt>
    <dgm:pt modelId="{4E059B9C-EC7B-4085-A0FD-F3C8A422E2E4}" type="pres">
      <dgm:prSet presAssocID="{32ABCE02-C938-451B-9465-7DC6A8ADE2C5}" presName="dummy" presStyleCnt="0"/>
      <dgm:spPr/>
    </dgm:pt>
    <dgm:pt modelId="{450FC84E-489A-41B7-95B9-F0B44A217C87}" type="pres">
      <dgm:prSet presAssocID="{32ABCE02-C938-451B-9465-7DC6A8ADE2C5}" presName="node" presStyleLbl="revTx" presStyleIdx="1" presStyleCnt="2">
        <dgm:presLayoutVars>
          <dgm:bulletEnabled val="1"/>
        </dgm:presLayoutVars>
      </dgm:prSet>
      <dgm:spPr/>
    </dgm:pt>
    <dgm:pt modelId="{3E64A6F8-E085-4A46-ADE1-69BAC1DBB563}" type="pres">
      <dgm:prSet presAssocID="{ECAD2E70-1347-4DE7-A8A7-A772E62511FC}" presName="sibTrans" presStyleLbl="node1" presStyleIdx="1" presStyleCnt="2"/>
      <dgm:spPr/>
    </dgm:pt>
  </dgm:ptLst>
  <dgm:cxnLst>
    <dgm:cxn modelId="{89E9D80D-7634-46C5-85BD-7C3DAD1CA05C}" type="presOf" srcId="{D2878B3F-1239-4B21-B4C7-7CF924143D68}" destId="{2B0F3A90-77CD-40A9-BCF1-6A1F00B85ED4}" srcOrd="0" destOrd="0" presId="urn:microsoft.com/office/officeart/2005/8/layout/cycle1"/>
    <dgm:cxn modelId="{C500F978-B430-4001-85C1-650AE120BFCC}" type="presOf" srcId="{ECAD2E70-1347-4DE7-A8A7-A772E62511FC}" destId="{3E64A6F8-E085-4A46-ADE1-69BAC1DBB563}" srcOrd="0" destOrd="0" presId="urn:microsoft.com/office/officeart/2005/8/layout/cycle1"/>
    <dgm:cxn modelId="{B5227585-A114-4119-9FF8-6DAF17D21774}" type="presOf" srcId="{1360C1D9-52A4-4639-BDED-502A3501A712}" destId="{3DF94AD2-980C-41CF-969C-4E17DEFB3462}" srcOrd="0" destOrd="0" presId="urn:microsoft.com/office/officeart/2005/8/layout/cycle1"/>
    <dgm:cxn modelId="{9323A48E-391D-4EA4-8FE5-4484779F0D69}" srcId="{1360C1D9-52A4-4639-BDED-502A3501A712}" destId="{D2878B3F-1239-4B21-B4C7-7CF924143D68}" srcOrd="0" destOrd="0" parTransId="{B17D371B-2D12-48F6-AC6D-FFE37D025AE6}" sibTransId="{748C9AE3-31B5-4201-BACA-AFA99B7A321C}"/>
    <dgm:cxn modelId="{898A44B2-2FB5-4E4D-9B7F-91646E694D17}" srcId="{1360C1D9-52A4-4639-BDED-502A3501A712}" destId="{32ABCE02-C938-451B-9465-7DC6A8ADE2C5}" srcOrd="1" destOrd="0" parTransId="{883349FD-CCEC-460B-B59D-E3FF79395B5F}" sibTransId="{ECAD2E70-1347-4DE7-A8A7-A772E62511FC}"/>
    <dgm:cxn modelId="{B091EBC0-337D-4945-A0FD-C320A765C427}" type="presOf" srcId="{748C9AE3-31B5-4201-BACA-AFA99B7A321C}" destId="{0DBA0C49-9812-41FB-A6C1-35784D521DB7}" srcOrd="0" destOrd="0" presId="urn:microsoft.com/office/officeart/2005/8/layout/cycle1"/>
    <dgm:cxn modelId="{3B5464FE-A8D0-458B-A784-349321F682A1}" type="presOf" srcId="{32ABCE02-C938-451B-9465-7DC6A8ADE2C5}" destId="{450FC84E-489A-41B7-95B9-F0B44A217C87}" srcOrd="0" destOrd="0" presId="urn:microsoft.com/office/officeart/2005/8/layout/cycle1"/>
    <dgm:cxn modelId="{BC288935-62B3-451B-821E-0FA73F45971C}" type="presParOf" srcId="{3DF94AD2-980C-41CF-969C-4E17DEFB3462}" destId="{C3708575-D5DF-44FD-982B-022E8F6C1FFC}" srcOrd="0" destOrd="0" presId="urn:microsoft.com/office/officeart/2005/8/layout/cycle1"/>
    <dgm:cxn modelId="{F1D7A39C-A106-45F1-ABCF-916D2DD0DE9D}" type="presParOf" srcId="{3DF94AD2-980C-41CF-969C-4E17DEFB3462}" destId="{2B0F3A90-77CD-40A9-BCF1-6A1F00B85ED4}" srcOrd="1" destOrd="0" presId="urn:microsoft.com/office/officeart/2005/8/layout/cycle1"/>
    <dgm:cxn modelId="{0BDECCE8-6C7F-4C1F-97E0-7BA4557EF639}" type="presParOf" srcId="{3DF94AD2-980C-41CF-969C-4E17DEFB3462}" destId="{0DBA0C49-9812-41FB-A6C1-35784D521DB7}" srcOrd="2" destOrd="0" presId="urn:microsoft.com/office/officeart/2005/8/layout/cycle1"/>
    <dgm:cxn modelId="{F149108B-120B-4CEC-B6F3-FC1BAA08DD3D}" type="presParOf" srcId="{3DF94AD2-980C-41CF-969C-4E17DEFB3462}" destId="{4E059B9C-EC7B-4085-A0FD-F3C8A422E2E4}" srcOrd="3" destOrd="0" presId="urn:microsoft.com/office/officeart/2005/8/layout/cycle1"/>
    <dgm:cxn modelId="{8697FA96-E560-4828-AA7C-0B9EA4970063}" type="presParOf" srcId="{3DF94AD2-980C-41CF-969C-4E17DEFB3462}" destId="{450FC84E-489A-41B7-95B9-F0B44A217C87}" srcOrd="4" destOrd="0" presId="urn:microsoft.com/office/officeart/2005/8/layout/cycle1"/>
    <dgm:cxn modelId="{AE8BE041-8A7B-48A4-9EB8-ECBD0A8ADF27}" type="presParOf" srcId="{3DF94AD2-980C-41CF-969C-4E17DEFB3462}" destId="{3E64A6F8-E085-4A46-ADE1-69BAC1DBB56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2C67-4D8E-47F0-846E-DC9F052534C6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C9E5-636D-4B98-B216-33AE17151308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Automate video surveillance </a:t>
          </a:r>
          <a:endParaRPr lang="en-US" sz="2300" kern="1200" dirty="0"/>
        </a:p>
      </dsp:txBody>
      <dsp:txXfrm>
        <a:off x="302814" y="2020986"/>
        <a:ext cx="2839919" cy="720000"/>
      </dsp:txXfrm>
    </dsp:sp>
    <dsp:sp modelId="{07026D3E-C5FD-4F79-934F-C6E0FB84B9B8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0B2B7-67C9-4FD2-80FC-EA1FAFC79BA6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Tracking using drones</a:t>
          </a:r>
          <a:endParaRPr lang="en-US" sz="2300" kern="1200" dirty="0"/>
        </a:p>
      </dsp:txBody>
      <dsp:txXfrm>
        <a:off x="3639720" y="2020986"/>
        <a:ext cx="2839919" cy="720000"/>
      </dsp:txXfrm>
    </dsp:sp>
    <dsp:sp modelId="{2A785E61-55E8-4F40-8359-F5E5A974074B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F5AED-45E5-43CE-87A7-5DC7D89DD554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Vehicle pursuit </a:t>
          </a:r>
          <a:endParaRPr lang="en-US" sz="2300" kern="1200"/>
        </a:p>
      </dsp:txBody>
      <dsp:txXfrm>
        <a:off x="6976626" y="2020986"/>
        <a:ext cx="28399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F3A90-77CD-40A9-BCF1-6A1F00B85ED4}">
      <dsp:nvSpPr>
        <dsp:cNvPr id="0" name=""/>
        <dsp:cNvSpPr/>
      </dsp:nvSpPr>
      <dsp:spPr>
        <a:xfrm>
          <a:off x="1419088" y="913522"/>
          <a:ext cx="868038" cy="86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Last</a:t>
          </a:r>
          <a:endParaRPr lang="en-US" sz="2000" b="1" kern="1200" dirty="0"/>
        </a:p>
      </dsp:txBody>
      <dsp:txXfrm>
        <a:off x="1419088" y="913522"/>
        <a:ext cx="868038" cy="868038"/>
      </dsp:txXfrm>
    </dsp:sp>
    <dsp:sp modelId="{0DBA0C49-9812-41FB-A6C1-35784D521DB7}">
      <dsp:nvSpPr>
        <dsp:cNvPr id="0" name=""/>
        <dsp:cNvSpPr/>
      </dsp:nvSpPr>
      <dsp:spPr>
        <a:xfrm>
          <a:off x="251370" y="447863"/>
          <a:ext cx="1785003" cy="1785003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FC84E-489A-41B7-95B9-F0B44A217C87}">
      <dsp:nvSpPr>
        <dsp:cNvPr id="0" name=""/>
        <dsp:cNvSpPr/>
      </dsp:nvSpPr>
      <dsp:spPr>
        <a:xfrm>
          <a:off x="830" y="913522"/>
          <a:ext cx="868038" cy="86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First</a:t>
          </a:r>
          <a:endParaRPr lang="en-US" sz="2400" b="1" kern="1200" dirty="0"/>
        </a:p>
      </dsp:txBody>
      <dsp:txXfrm>
        <a:off x="830" y="913522"/>
        <a:ext cx="868038" cy="868038"/>
      </dsp:txXfrm>
    </dsp:sp>
    <dsp:sp modelId="{3E64A6F8-E085-4A46-ADE1-69BAC1DBB563}">
      <dsp:nvSpPr>
        <dsp:cNvPr id="0" name=""/>
        <dsp:cNvSpPr/>
      </dsp:nvSpPr>
      <dsp:spPr>
        <a:xfrm>
          <a:off x="251477" y="455039"/>
          <a:ext cx="1785003" cy="1785003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223-C206-4F4F-814D-7C531ECF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578D5-6F65-4799-8A93-4BBC2D3B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5351-A2C5-4816-A2A9-6490E8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3174-5D67-4B47-8B22-0E39374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517-760D-4AD1-A8C8-52F21B88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962B-6C9A-4BEA-82AB-CEEA60F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337E-41E1-4835-97DC-4CB7D525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FAA9-53ED-4F5D-B942-BD0C91F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8CAC-3E64-4339-B9BC-C355C955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B7BF-2FC7-4F2A-B929-285A4486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4AFCE-A489-43D8-A906-16C657E60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8BF77-D16F-4C7D-AC93-AD3DD341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EA0E-407F-4989-AB82-133F54AC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8E0F-542F-449F-B8EB-4779F008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1D7B-62AA-45D8-886C-E717E7F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7820-6D31-483E-A107-47AECA22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2C65-2D7F-4C4C-9FB1-248ECC88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534C-6351-4363-A2EB-FA6B027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6388-A045-4730-B0A5-84E4C47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D2A0-0EA2-4EEE-B063-4E99C1FC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E5BA-8F3E-4875-9465-246FB144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EB27-AD38-4C0A-B851-B2BB996A4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B681-7EE4-4A49-B457-0EB8FC00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5CE5-9E8F-40B9-874F-50CE384D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B9B8-9F8D-42CE-965A-1FE6A100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76B9-D769-4EBD-8083-7BC7042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DAF-ACCB-44A1-BDD0-4DBD4B7E2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CAC0-7AD4-47D7-963E-4A4D3C83F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2F9C-BF85-4CFA-B834-76E6F41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9810-9E0B-47DA-AB43-F9BF0DDE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1F72-2359-4ADA-A39E-11C038C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4BA5-3AF8-45D4-87E8-B84555FF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ADE8-6101-4D54-95B5-6C21F2D7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04C48-CEC8-47BF-93BB-08961130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8102F-7A69-4105-A1C4-AF92921A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3A4CA-5238-40F5-A90A-C932C8873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A7763-49AA-4218-8BE0-0BA24873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714FB-F240-4EDA-9524-45AAA53D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EFCB2-CB76-4651-A92C-7009F46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DDC-2AD4-4F44-832D-61ED8064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3C314-57F8-4654-A335-869339FD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88E84-7ACD-4239-BFB2-4C4C7AA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F69B9-DAEA-4994-B007-F82F1CA9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3CDD1-6DFD-4FFD-A3F3-9C46F243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64F52-7105-4726-BB82-44AFA8FF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8A507-72A1-4F1C-B787-F62AA4D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A0A-DAB9-4CA8-8648-FBC30C5D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A581-F1E4-4588-8123-014EB3E3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07AD-2B9C-482B-9196-D76CFBD82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369B-BA76-4F53-905B-7027A852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DCE9A-3ABC-430B-9271-7F63220B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C740-A164-4F07-B560-9058D4E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F25-E27C-4C93-B8A2-C90478C5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9424-B300-412C-BAAB-FAE0D7F7B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8CD6-36E8-4417-AD37-44C1F0E5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2712-AA61-471E-AF7E-457F14D3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3DFA-E89E-42EF-B29D-17D55BA4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7AC37-8F84-4501-8B70-369F70F5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15288-5567-451E-8F80-ADAFA192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F413-7663-429E-AAFB-9B8D7EDF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42B5-1FEC-405C-B3D7-5C674833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7494-4B5D-48CE-B8C2-04C4DB4069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D495-A8DE-404D-B376-F1D58196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6E28-7B71-488F-9D39-D07BE32E4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1743-BD18-4245-8FDA-E5EE7722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jkrause/cars/car_datase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mp4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5815D-88B4-4320-95F9-F1CA03F21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4700" b="1" dirty="0">
                <a:solidFill>
                  <a:srgbClr val="FFFFFF"/>
                </a:solidFill>
              </a:rPr>
              <a:t>Vehicle Re-Identification and tracking</a:t>
            </a:r>
            <a:endParaRPr lang="en-US" sz="47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D7D4-158E-492D-BD1E-A7DEB3780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Presented by – Shubham Jiwtode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E6EAB-A2A3-4BB0-9441-459B3944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319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4D3B4-A1FB-41DD-ACD2-2B206058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F0DEA-FCC4-4678-A095-CEF3D63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1891796"/>
            <a:ext cx="4417204" cy="31869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DA3D-61B3-4D66-BB46-A5DDF1A1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668" y="2421682"/>
            <a:ext cx="6672020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Identifying a particular vehicle on road,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few sample images and finally tracking the vehicle to determine its speed and direction</a:t>
            </a:r>
          </a:p>
          <a:p>
            <a:pPr marL="0" indent="0" algn="just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A9D77-97EB-42D1-8717-2FA3DB9D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u="sng">
                <a:solidFill>
                  <a:srgbClr val="FFFFFF"/>
                </a:solidFill>
              </a:rPr>
              <a:t>MOTIVATION</a:t>
            </a:r>
            <a:endParaRPr lang="en-US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D463DE-82D2-466D-83B7-5702719C3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05853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95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60D6C-C778-40F9-8477-04CB91AD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7068-8FD2-4606-B1F8-C9DA15D2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</a:rPr>
              <a:t>BMW_10 dataset from Stanford AI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linkClick r:id="rId3"/>
              </a:rPr>
              <a:t>https://ai.stanford.edu/~jkrause/cars/car_dataset.html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1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F30C7-11CE-4470-927D-67ACBCF8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Proposed Architecture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55737-AC8D-4467-8D92-49EFC74694B9}"/>
              </a:ext>
            </a:extLst>
          </p:cNvPr>
          <p:cNvSpPr/>
          <p:nvPr/>
        </p:nvSpPr>
        <p:spPr>
          <a:xfrm>
            <a:off x="9987080" y="3931814"/>
            <a:ext cx="1898892" cy="191008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0063EA-CE43-4A42-9752-44E3A1503AA3}"/>
              </a:ext>
            </a:extLst>
          </p:cNvPr>
          <p:cNvSpPr/>
          <p:nvPr/>
        </p:nvSpPr>
        <p:spPr>
          <a:xfrm>
            <a:off x="2190436" y="2753936"/>
            <a:ext cx="7490616" cy="37789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E5BB82-170F-41F9-8A7D-9D06C7E816B0}"/>
              </a:ext>
            </a:extLst>
          </p:cNvPr>
          <p:cNvGrpSpPr/>
          <p:nvPr/>
        </p:nvGrpSpPr>
        <p:grpSpPr>
          <a:xfrm>
            <a:off x="2081723" y="3098800"/>
            <a:ext cx="9682023" cy="2450659"/>
            <a:chOff x="455267" y="3188639"/>
            <a:chExt cx="8971575" cy="24506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796A62-755D-4A33-91F4-5D670A254A2C}"/>
                </a:ext>
              </a:extLst>
            </p:cNvPr>
            <p:cNvSpPr txBox="1"/>
            <p:nvPr/>
          </p:nvSpPr>
          <p:spPr>
            <a:xfrm>
              <a:off x="2460357" y="3316113"/>
              <a:ext cx="20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Siamese n/w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1E3733-45B6-4506-BED1-31F6298F1AC1}"/>
                </a:ext>
              </a:extLst>
            </p:cNvPr>
            <p:cNvSpPr/>
            <p:nvPr/>
          </p:nvSpPr>
          <p:spPr>
            <a:xfrm>
              <a:off x="2193011" y="4227026"/>
              <a:ext cx="2766448" cy="65867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D89553-187E-4C69-8B1D-2DA3B419820B}"/>
                </a:ext>
              </a:extLst>
            </p:cNvPr>
            <p:cNvSpPr/>
            <p:nvPr/>
          </p:nvSpPr>
          <p:spPr>
            <a:xfrm>
              <a:off x="2193011" y="3188639"/>
              <a:ext cx="2293749" cy="65867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FD15BF-AB75-4DEA-B4AB-59F8C64678F5}"/>
                </a:ext>
              </a:extLst>
            </p:cNvPr>
            <p:cNvSpPr/>
            <p:nvPr/>
          </p:nvSpPr>
          <p:spPr>
            <a:xfrm>
              <a:off x="5845445" y="4980620"/>
              <a:ext cx="1387098" cy="65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CA929A-7395-4BA6-9529-4DD9C3E403A0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1596327" y="3514104"/>
              <a:ext cx="596684" cy="3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AE6A35-45B4-4F08-B1F4-C36509AC9F5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596327" y="4556365"/>
              <a:ext cx="596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E2BDBA-4AE5-4591-A586-346D0398F122}"/>
                </a:ext>
              </a:extLst>
            </p:cNvPr>
            <p:cNvCxnSpPr>
              <a:cxnSpLocks/>
            </p:cNvCxnSpPr>
            <p:nvPr/>
          </p:nvCxnSpPr>
          <p:spPr>
            <a:xfrm>
              <a:off x="1596327" y="3514104"/>
              <a:ext cx="0" cy="12269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8E1D315-6C21-4D33-81D7-1E09701B935A}"/>
                </a:ext>
              </a:extLst>
            </p:cNvPr>
            <p:cNvSpPr/>
            <p:nvPr/>
          </p:nvSpPr>
          <p:spPr>
            <a:xfrm>
              <a:off x="2270503" y="3255344"/>
              <a:ext cx="1487837" cy="2169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2517966-F106-4C9B-8646-D549C5B0B892}"/>
                </a:ext>
              </a:extLst>
            </p:cNvPr>
            <p:cNvSpPr/>
            <p:nvPr/>
          </p:nvSpPr>
          <p:spPr>
            <a:xfrm>
              <a:off x="2270503" y="3539024"/>
              <a:ext cx="1487837" cy="2169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904FEB5-2F09-4AD7-A6CF-D10541A3C29F}"/>
                </a:ext>
              </a:extLst>
            </p:cNvPr>
            <p:cNvSpPr/>
            <p:nvPr/>
          </p:nvSpPr>
          <p:spPr>
            <a:xfrm>
              <a:off x="3971441" y="3419175"/>
              <a:ext cx="302217" cy="18985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A328D2-E615-492E-AAF4-14CED904F87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758340" y="3363832"/>
              <a:ext cx="364210" cy="5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4522C2-10F7-4111-98B8-50575E65B57C}"/>
                </a:ext>
              </a:extLst>
            </p:cNvPr>
            <p:cNvCxnSpPr>
              <a:endCxn id="18" idx="4"/>
            </p:cNvCxnSpPr>
            <p:nvPr/>
          </p:nvCxnSpPr>
          <p:spPr>
            <a:xfrm flipV="1">
              <a:off x="3758339" y="3609033"/>
              <a:ext cx="364211" cy="384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893CF23-DC52-40D3-B957-1D9408DA1C9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86760" y="3517978"/>
              <a:ext cx="213101" cy="70904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669C58-CE08-408E-967A-E9886EBFD4DF}"/>
                </a:ext>
              </a:extLst>
            </p:cNvPr>
            <p:cNvGrpSpPr/>
            <p:nvPr/>
          </p:nvGrpSpPr>
          <p:grpSpPr>
            <a:xfrm>
              <a:off x="7242227" y="4434677"/>
              <a:ext cx="2184615" cy="875283"/>
              <a:chOff x="7232543" y="4434677"/>
              <a:chExt cx="2184615" cy="875283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8E1CD0C-8BCB-4586-BBBB-B6C59A958E03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7232543" y="4788828"/>
                <a:ext cx="1852049" cy="5211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D143FA39-0114-45E8-9559-A80F9448E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2422" y="5309959"/>
                <a:ext cx="1274736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20E23F-36AE-4128-84A8-14DB327D16F4}"/>
                  </a:ext>
                </a:extLst>
              </p:cNvPr>
              <p:cNvSpPr txBox="1"/>
              <p:nvPr/>
            </p:nvSpPr>
            <p:spPr>
              <a:xfrm>
                <a:off x="8158567" y="4434677"/>
                <a:ext cx="984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highlight>
                      <a:srgbClr val="FFFF00"/>
                    </a:highlight>
                  </a:rPr>
                  <a:t>Speed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997BC3-58B3-4B2E-B3A7-927D0683608B}"/>
                  </a:ext>
                </a:extLst>
              </p:cNvPr>
              <p:cNvSpPr txBox="1"/>
              <p:nvPr/>
            </p:nvSpPr>
            <p:spPr>
              <a:xfrm>
                <a:off x="8142422" y="4940627"/>
                <a:ext cx="1274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highlight>
                      <a:srgbClr val="FFFF00"/>
                    </a:highlight>
                  </a:rPr>
                  <a:t>Direction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A905E9-9BB0-439A-935B-5AA09054F7FB}"/>
                </a:ext>
              </a:extLst>
            </p:cNvPr>
            <p:cNvSpPr txBox="1"/>
            <p:nvPr/>
          </p:nvSpPr>
          <p:spPr>
            <a:xfrm>
              <a:off x="2625994" y="4371698"/>
              <a:ext cx="1924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Pretrained n/w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45AA1-9105-417D-A587-B4B7A140C9CE}"/>
                </a:ext>
              </a:extLst>
            </p:cNvPr>
            <p:cNvSpPr txBox="1"/>
            <p:nvPr/>
          </p:nvSpPr>
          <p:spPr>
            <a:xfrm>
              <a:off x="5788615" y="4976694"/>
              <a:ext cx="1547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Median flow tracker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8AF019-AF4B-4118-9F60-8E086D436F6B}"/>
                </a:ext>
              </a:extLst>
            </p:cNvPr>
            <p:cNvCxnSpPr/>
            <p:nvPr/>
          </p:nvCxnSpPr>
          <p:spPr>
            <a:xfrm>
              <a:off x="556003" y="5059581"/>
              <a:ext cx="8524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30213F2-7561-4CCD-A493-5B4A9BC3689F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1596327" y="5392635"/>
              <a:ext cx="4965912" cy="230390"/>
            </a:xfrm>
            <a:prstGeom prst="bentConnector4">
              <a:avLst>
                <a:gd name="adj1" fmla="val -78"/>
                <a:gd name="adj2" fmla="val 2384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5B7AAE0D-3A1E-4B43-A6CA-41232AB6665B}"/>
                </a:ext>
              </a:extLst>
            </p:cNvPr>
            <p:cNvSpPr/>
            <p:nvPr/>
          </p:nvSpPr>
          <p:spPr>
            <a:xfrm>
              <a:off x="1408410" y="4741030"/>
              <a:ext cx="375834" cy="654804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BD4E478-7446-44AF-A722-1C9044EA07F4}"/>
                </a:ext>
              </a:extLst>
            </p:cNvPr>
            <p:cNvCxnSpPr>
              <a:cxnSpLocks/>
            </p:cNvCxnSpPr>
            <p:nvPr/>
          </p:nvCxnSpPr>
          <p:spPr>
            <a:xfrm>
              <a:off x="4991237" y="4556364"/>
              <a:ext cx="1602780" cy="42032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2116F6-F1DA-4B76-8097-3350E8D831F7}"/>
                </a:ext>
              </a:extLst>
            </p:cNvPr>
            <p:cNvSpPr txBox="1"/>
            <p:nvPr/>
          </p:nvSpPr>
          <p:spPr>
            <a:xfrm>
              <a:off x="455267" y="4504919"/>
              <a:ext cx="1053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Check coordinates</a:t>
              </a:r>
              <a:endParaRPr lang="en-US" sz="1400" b="1" dirty="0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6D5C46-7E4B-4B6A-9610-B649079A1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863462"/>
              </p:ext>
            </p:extLst>
          </p:nvPr>
        </p:nvGraphicFramePr>
        <p:xfrm>
          <a:off x="-22853" y="3557673"/>
          <a:ext cx="2287958" cy="269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9E2A29-DB9A-4A6B-AB89-122D9BF3490D}"/>
              </a:ext>
            </a:extLst>
          </p:cNvPr>
          <p:cNvSpPr txBox="1"/>
          <p:nvPr/>
        </p:nvSpPr>
        <p:spPr>
          <a:xfrm>
            <a:off x="4245594" y="2799191"/>
            <a:ext cx="16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Siamese n/w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3810A-BBF6-42D6-AB80-6B3290A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YOLO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A8E-CF15-4E01-8502-5309B28B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1921594"/>
            <a:ext cx="6848715" cy="2484884"/>
          </a:xfrm>
        </p:spPr>
        <p:txBody>
          <a:bodyPr anchor="ctr">
            <a:no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Real time Object Detection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Pretrained network, to detect multiple car in the video frame. Model weight are from darknet website.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Heavy computation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40C16-74C7-4FC6-ABFB-F6491761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20" y="4406478"/>
            <a:ext cx="7752080" cy="12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82139-14CE-4958-BED4-14D4CFA2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Siamese Network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58D5-CA01-4F47-805A-D99028EC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944115"/>
            <a:ext cx="6848715" cy="248488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Network are trained to detect similarities between two networks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wo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identical networks with same config and weights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One shot and triplet loss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https://cdn-images-1.medium.com/max/1600/1*eW45O2Hwp6u3KSFdxtkS_g.png">
            <a:extLst>
              <a:ext uri="{FF2B5EF4-FFF2-40B4-BE49-F238E27FC236}">
                <a16:creationId xmlns:a16="http://schemas.microsoft.com/office/drawing/2014/main" id="{65973D70-887E-4B71-BE38-2A74796A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4242740"/>
            <a:ext cx="6894236" cy="8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8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6D3E2-EBB5-4DE4-AA55-BB7793F410F0}"/>
              </a:ext>
            </a:extLst>
          </p:cNvPr>
          <p:cNvSpPr/>
          <p:nvPr/>
        </p:nvSpPr>
        <p:spPr>
          <a:xfrm>
            <a:off x="1219542" y="2990334"/>
            <a:ext cx="26514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WhatsApp Video 2018-12-04 at 3.40.16 AM">
            <a:hlinkClick r:id="" action="ppaction://media"/>
            <a:extLst>
              <a:ext uri="{FF2B5EF4-FFF2-40B4-BE49-F238E27FC236}">
                <a16:creationId xmlns:a16="http://schemas.microsoft.com/office/drawing/2014/main" id="{E6199266-2536-4B7D-8553-DFE4DD2DE7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14876" y="359901"/>
            <a:ext cx="4723168" cy="2325438"/>
          </a:xfrm>
          <a:prstGeom prst="rect">
            <a:avLst/>
          </a:prstGeom>
        </p:spPr>
      </p:pic>
      <p:pic>
        <p:nvPicPr>
          <p:cNvPr id="15" name="WhatsApp Video 2018-12-04 at 3.40.16 AM (1)">
            <a:hlinkClick r:id="" action="ppaction://media"/>
            <a:extLst>
              <a:ext uri="{FF2B5EF4-FFF2-40B4-BE49-F238E27FC236}">
                <a16:creationId xmlns:a16="http://schemas.microsoft.com/office/drawing/2014/main" id="{02EA5A71-9C7C-4483-BEB9-7FE56DC95DB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06641" y="3251200"/>
            <a:ext cx="4519806" cy="218393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F69F7C-FFE9-47EF-AAE7-63AB0288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54" y="5786665"/>
            <a:ext cx="8596668" cy="1422867"/>
          </a:xfrm>
        </p:spPr>
        <p:txBody>
          <a:bodyPr/>
          <a:lstStyle/>
          <a:p>
            <a:r>
              <a:rPr lang="en-IN" dirty="0"/>
              <a:t> Efficient use of computation power </a:t>
            </a:r>
          </a:p>
          <a:p>
            <a:r>
              <a:rPr lang="en-IN" dirty="0"/>
              <a:t>Tracking at above 45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7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23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2C176-E580-47B2-BC48-14A23898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FUTURE </a:t>
            </a:r>
            <a:r>
              <a:rPr lang="en-IN" dirty="0">
                <a:solidFill>
                  <a:srgbClr val="FFFFFF"/>
                </a:solidFill>
              </a:rPr>
              <a:t>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132E-B7DA-4745-A117-A738A671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871" y="701127"/>
            <a:ext cx="6026495" cy="5230634"/>
          </a:xfrm>
        </p:spPr>
        <p:txBody>
          <a:bodyPr anchor="ctr"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</a:endParaRPr>
          </a:p>
          <a:p>
            <a:pPr algn="just"/>
            <a:endParaRPr lang="en-IN" sz="2400" dirty="0">
              <a:solidFill>
                <a:srgbClr val="000000"/>
              </a:solidFill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</a:rPr>
              <a:t>Trained network for only cars, to reduce computations</a:t>
            </a: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</a:rPr>
              <a:t>Well trained Siamese network using triplet loss, with fully connected layers </a:t>
            </a:r>
          </a:p>
          <a:p>
            <a:pPr algn="just"/>
            <a:endParaRPr lang="en-IN" sz="2400" dirty="0">
              <a:solidFill>
                <a:srgbClr val="000000"/>
              </a:solidFill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</a:rPr>
              <a:t>Determining ETA based on vehicle speed and direction</a:t>
            </a: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8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185</Words>
  <Application>Microsoft Office PowerPoint</Application>
  <PresentationFormat>Widescreen</PresentationFormat>
  <Paragraphs>50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Vehicle Re-Identification and tracking</vt:lpstr>
      <vt:lpstr>INTENT</vt:lpstr>
      <vt:lpstr>MOTIVATION</vt:lpstr>
      <vt:lpstr>Dataset</vt:lpstr>
      <vt:lpstr>Proposed Architecture</vt:lpstr>
      <vt:lpstr>YOLO</vt:lpstr>
      <vt:lpstr>Siamese Network</vt:lpstr>
      <vt:lpstr>PowerPoint Presentation</vt:lpstr>
      <vt:lpstr>FUTURE WORK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Re-Identification and tracking</dc:title>
  <dc:creator>Apoorv Bhatia</dc:creator>
  <cp:lastModifiedBy>Apoorv Bhatia</cp:lastModifiedBy>
  <cp:revision>3</cp:revision>
  <dcterms:created xsi:type="dcterms:W3CDTF">2018-12-06T17:57:31Z</dcterms:created>
  <dcterms:modified xsi:type="dcterms:W3CDTF">2018-12-06T19:21:58Z</dcterms:modified>
</cp:coreProperties>
</file>