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B99C-4431-4D6A-8997-7478166FC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0EF1E-EA49-4CB8-BFB2-C4A1E837B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2AE06-EC72-4205-9B53-7A0BB1F4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0D6F-2CE7-46B0-8F97-2A0C33275841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A6D0F-82EC-422E-9FCE-B579B101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C6984-14F7-4244-8562-C97B8B2C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7B32-7C2B-4BE0-AC70-881BB8DF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82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37C4-E3CC-49E7-B4DE-A698F3C6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B45D3-B73C-4E2B-BFF0-8D3A2452F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25F90-DDCD-48DF-912E-02B69A5D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0D6F-2CE7-46B0-8F97-2A0C33275841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490F7-ED16-492C-98B8-8861BB47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2352D-1286-41AE-A8DD-F4FD28C6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7B32-7C2B-4BE0-AC70-881BB8DF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20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BC79A-A115-4388-8F82-F15AEFC17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06460-78BA-40AA-9B50-0F120A4B8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4B63F-DAA9-4385-A9FF-76D83A70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0D6F-2CE7-46B0-8F97-2A0C33275841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49D53-31E1-4087-B68F-CDAF037B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2B229-8CC0-4FF5-965D-E145B5D5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7B32-7C2B-4BE0-AC70-881BB8DF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70C1-403B-4BC1-9D3E-81862840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80B4-5221-441F-BB69-AD87D22B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A6E3-EDEC-4C8C-A96B-260B76C3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0D6F-2CE7-46B0-8F97-2A0C33275841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16B6B-59EB-4240-88D2-2E5D0175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A9DE5-A4D2-4CDD-9A63-20F0A65B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7B32-7C2B-4BE0-AC70-881BB8DF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94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A895-A182-46D7-81C5-EFE2D3B2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E8FD6-AF26-4014-928E-6E4C6216A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FFF3A-E76A-4A86-9CDD-DABF30B8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0D6F-2CE7-46B0-8F97-2A0C33275841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8914E-676D-4A92-BB58-8217ACC3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6A3BA-E782-4FF1-B0F5-A558EBEE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7B32-7C2B-4BE0-AC70-881BB8DF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2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421B-E28C-4F3D-8FCF-ECCBF954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13F0A-F46C-426F-BACB-4675F5270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B5C0F-C1B4-4A85-9606-207B35424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296E6-80B7-42CD-8D38-6C9355A8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0D6F-2CE7-46B0-8F97-2A0C33275841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C3F7-CB47-4F98-BF5F-045D0E98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892EC-E096-4A7B-AA6C-64787187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7B32-7C2B-4BE0-AC70-881BB8DF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76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0271-50FB-4B93-80DB-630B0F6E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FC73D-B733-4795-815F-3A2A56455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58A53-37ED-4ED8-86E0-FC1AF2138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0D05F-EACF-4D54-889E-423711EF4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EEA82-189E-478E-850F-332FC7114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7CAF4-4417-46F2-9EE0-7060D8CD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0D6F-2CE7-46B0-8F97-2A0C33275841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1049C-1D81-4878-8206-F884B2D1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6974A-4399-4268-9E3C-DE256206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7B32-7C2B-4BE0-AC70-881BB8DF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14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7D14-1313-45B5-942C-216FC346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4D095-4057-4FD0-A844-9B3869B7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0D6F-2CE7-46B0-8F97-2A0C33275841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B978C-11B0-4D9E-A7A9-21D36A3E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CBC51-800B-4087-B528-18D0DDB4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7B32-7C2B-4BE0-AC70-881BB8DF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12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D9608-641D-4321-A474-9271F3CD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0D6F-2CE7-46B0-8F97-2A0C33275841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F1721-FE2A-490F-99E5-2A2904E2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912E6-FC1B-425A-B4E8-8EF2C3CD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7B32-7C2B-4BE0-AC70-881BB8DF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30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048F-2CCD-4344-99F1-9C21F7DF4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39F5D-D48E-4FD3-8BA7-A58B56A9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A5D3C-D3D6-4F7D-A650-6F681C7BC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FA532-FD47-45E3-9B58-74D6DEF8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0D6F-2CE7-46B0-8F97-2A0C33275841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4752D-BE56-4878-92D4-059115CB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2BF1D-1C1C-4E65-8BCD-6E352712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7B32-7C2B-4BE0-AC70-881BB8DF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38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E30B-A318-4E09-B5F4-4FF6273F7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6E9B0E-FC0D-410D-BB40-F473B402F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4AD7C-9776-45DF-A25C-B3A98C6AA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560E1-19B9-49EF-B60D-49C5DD46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0D6F-2CE7-46B0-8F97-2A0C33275841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F5480-4E20-4D95-AEF7-B341C9F3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918DE-4E62-4741-A798-B2B04479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7B32-7C2B-4BE0-AC70-881BB8DF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25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8645D-FBBA-4B3B-86A1-7B7F8448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7134F-123F-4270-AFC7-8158AB230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F335A-4212-49ED-9D07-B2E464E92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D0D6F-2CE7-46B0-8F97-2A0C33275841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AD7D6-6B51-4A9F-BF71-BEE1727C7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085F4-664D-4B2C-90EF-4C47BA771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37B32-7C2B-4BE0-AC70-881BB8DF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13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E64C8A-6FD6-42AD-9656-C5245C5B7121}"/>
              </a:ext>
            </a:extLst>
          </p:cNvPr>
          <p:cNvSpPr/>
          <p:nvPr/>
        </p:nvSpPr>
        <p:spPr>
          <a:xfrm>
            <a:off x="92279" y="125835"/>
            <a:ext cx="11962701" cy="65853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5083D3-9AC8-4058-AD2B-DBD7D8B8A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1" y="1241020"/>
            <a:ext cx="8033208" cy="40440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9C53C7-3AB4-416A-B5C3-10A254D2D39A}"/>
              </a:ext>
            </a:extLst>
          </p:cNvPr>
          <p:cNvSpPr/>
          <p:nvPr/>
        </p:nvSpPr>
        <p:spPr>
          <a:xfrm>
            <a:off x="478172" y="3707934"/>
            <a:ext cx="7600426" cy="163585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CCC116-52A7-4FE3-BE99-3B2041E08F23}"/>
              </a:ext>
            </a:extLst>
          </p:cNvPr>
          <p:cNvSpPr txBox="1"/>
          <p:nvPr/>
        </p:nvSpPr>
        <p:spPr>
          <a:xfrm flipH="1">
            <a:off x="9806730" y="4150648"/>
            <a:ext cx="1778466" cy="14773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/>
              <a:t>This has been implemented using </a:t>
            </a:r>
            <a:r>
              <a:rPr lang="en-IN" sz="1000" b="1" dirty="0"/>
              <a:t>user-user CF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/>
              <a:t>Funk SVD matrix factorization approach </a:t>
            </a:r>
            <a:br>
              <a:rPr lang="en-IN" sz="1000" dirty="0"/>
            </a:br>
            <a:endParaRPr lang="en-IN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/>
              <a:t>Uses saved </a:t>
            </a:r>
            <a:r>
              <a:rPr lang="en-IN" sz="1000" dirty="0" err="1"/>
              <a:t>pkl</a:t>
            </a:r>
            <a:r>
              <a:rPr lang="en-IN" sz="1000" dirty="0"/>
              <a:t> model file for prediction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DE0EC6-FF77-466E-8827-434FDD8C3E38}"/>
              </a:ext>
            </a:extLst>
          </p:cNvPr>
          <p:cNvSpPr/>
          <p:nvPr/>
        </p:nvSpPr>
        <p:spPr>
          <a:xfrm>
            <a:off x="9806731" y="3607266"/>
            <a:ext cx="1786855" cy="534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Suggestions based on user history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F1C02F-D972-40BB-B331-B48F420A9BA8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078598" y="3874763"/>
            <a:ext cx="1728133" cy="66016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DF5992C-5955-4255-B9D7-66DA0EA2581F}"/>
              </a:ext>
            </a:extLst>
          </p:cNvPr>
          <p:cNvSpPr/>
          <p:nvPr/>
        </p:nvSpPr>
        <p:spPr>
          <a:xfrm>
            <a:off x="436227" y="1463877"/>
            <a:ext cx="7600426" cy="20511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8EC0ED-E49D-4FD3-B2A9-CD4B2C231F9B}"/>
              </a:ext>
            </a:extLst>
          </p:cNvPr>
          <p:cNvSpPr txBox="1"/>
          <p:nvPr/>
        </p:nvSpPr>
        <p:spPr>
          <a:xfrm flipH="1">
            <a:off x="9368779" y="1123292"/>
            <a:ext cx="1778466" cy="17851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/>
              <a:t>KNN based text search on book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/>
              <a:t>Ball Tree optimization</a:t>
            </a:r>
            <a:br>
              <a:rPr lang="en-IN" sz="1000" dirty="0"/>
            </a:br>
            <a:endParaRPr lang="en-IN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/>
              <a:t>Uses Euclidian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/>
              <a:t>Book names are converted to numeric vectors using sentence transformer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8CA66B-8FFB-41D9-8402-5E43EA800482}"/>
              </a:ext>
            </a:extLst>
          </p:cNvPr>
          <p:cNvSpPr/>
          <p:nvPr/>
        </p:nvSpPr>
        <p:spPr>
          <a:xfrm>
            <a:off x="9368780" y="846455"/>
            <a:ext cx="1786855" cy="268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Similar Book Search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690BB1-D74A-4DFD-922A-21563E94672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8036653" y="974583"/>
            <a:ext cx="1332126" cy="151484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EEBB442-787A-499C-96EA-74B7CD7B2538}"/>
              </a:ext>
            </a:extLst>
          </p:cNvPr>
          <p:cNvSpPr txBox="1"/>
          <p:nvPr/>
        </p:nvSpPr>
        <p:spPr>
          <a:xfrm>
            <a:off x="92279" y="77771"/>
            <a:ext cx="185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Search Page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417368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911DC1-2531-42C2-B3DC-8B7037DDE72F}"/>
              </a:ext>
            </a:extLst>
          </p:cNvPr>
          <p:cNvSpPr/>
          <p:nvPr/>
        </p:nvSpPr>
        <p:spPr>
          <a:xfrm>
            <a:off x="92279" y="125835"/>
            <a:ext cx="11962701" cy="65853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E79C0-B3D8-4063-8D74-4C68107B7A9C}"/>
              </a:ext>
            </a:extLst>
          </p:cNvPr>
          <p:cNvSpPr txBox="1"/>
          <p:nvPr/>
        </p:nvSpPr>
        <p:spPr>
          <a:xfrm>
            <a:off x="137020" y="146807"/>
            <a:ext cx="185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Book Info Page</a:t>
            </a:r>
            <a:endParaRPr lang="en-IN" b="1" u="sng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7CEFF4-1C01-42EA-8A9B-BB4C7D3BD750}"/>
              </a:ext>
            </a:extLst>
          </p:cNvPr>
          <p:cNvGrpSpPr/>
          <p:nvPr/>
        </p:nvGrpSpPr>
        <p:grpSpPr>
          <a:xfrm>
            <a:off x="369116" y="1065853"/>
            <a:ext cx="6300132" cy="5175555"/>
            <a:chOff x="369116" y="1065854"/>
            <a:chExt cx="5025006" cy="417607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6F1F66F-97DC-448E-9331-7E1639F1B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116" y="1065854"/>
              <a:ext cx="5025006" cy="143624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18231F5-D224-4BC6-B386-3762EE3A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116" y="2502103"/>
              <a:ext cx="5025006" cy="13206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D3FBAA9-8557-44C1-8FBB-4177A0F40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9116" y="3822706"/>
              <a:ext cx="5025006" cy="1419220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19F81C9-A7A0-4C63-A654-7717B0356F29}"/>
              </a:ext>
            </a:extLst>
          </p:cNvPr>
          <p:cNvSpPr/>
          <p:nvPr/>
        </p:nvSpPr>
        <p:spPr>
          <a:xfrm>
            <a:off x="251669" y="4482519"/>
            <a:ext cx="6417579" cy="16366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9D3B35-63D2-4339-A715-1E650D02372B}"/>
              </a:ext>
            </a:extLst>
          </p:cNvPr>
          <p:cNvSpPr txBox="1"/>
          <p:nvPr/>
        </p:nvSpPr>
        <p:spPr>
          <a:xfrm flipH="1">
            <a:off x="8313489" y="5039881"/>
            <a:ext cx="1778466" cy="132343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b="1"/>
              <a:t>Item-Item </a:t>
            </a:r>
            <a:r>
              <a:rPr lang="en-IN" sz="1000" b="1" dirty="0"/>
              <a:t>CF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/>
              <a:t>Implemented using SQL Lite</a:t>
            </a:r>
            <a:br>
              <a:rPr lang="en-IN" sz="1000" dirty="0"/>
            </a:br>
            <a:endParaRPr lang="en-IN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/>
              <a:t>Cosine Distance has been used to calculate similarity between items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26BC5C-9CCF-4355-AFEB-C13BB3E3FA22}"/>
              </a:ext>
            </a:extLst>
          </p:cNvPr>
          <p:cNvSpPr/>
          <p:nvPr/>
        </p:nvSpPr>
        <p:spPr>
          <a:xfrm>
            <a:off x="8313489" y="4613945"/>
            <a:ext cx="1786855" cy="425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Items having similar user ratings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0EE070-39D7-4F0C-89B4-C9D302A6AD33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6669248" y="4826913"/>
            <a:ext cx="1644241" cy="47394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A157735-0265-4E7F-AFC2-284A4FDB7EA5}"/>
              </a:ext>
            </a:extLst>
          </p:cNvPr>
          <p:cNvSpPr/>
          <p:nvPr/>
        </p:nvSpPr>
        <p:spPr>
          <a:xfrm>
            <a:off x="268448" y="2820681"/>
            <a:ext cx="6417579" cy="15499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7BBE58-78D6-47CB-BBFE-1C65BAF43284}"/>
              </a:ext>
            </a:extLst>
          </p:cNvPr>
          <p:cNvSpPr txBox="1"/>
          <p:nvPr/>
        </p:nvSpPr>
        <p:spPr>
          <a:xfrm flipH="1">
            <a:off x="8138718" y="3233968"/>
            <a:ext cx="1778466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/>
              <a:t>Implemented using SQL Lite</a:t>
            </a:r>
            <a:br>
              <a:rPr lang="en-IN" sz="1000" dirty="0"/>
            </a:br>
            <a:endParaRPr lang="en-IN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/>
              <a:t>Simple data Query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351939-925B-4EFA-9A03-9AFDF0CCC16A}"/>
              </a:ext>
            </a:extLst>
          </p:cNvPr>
          <p:cNvSpPr/>
          <p:nvPr/>
        </p:nvSpPr>
        <p:spPr>
          <a:xfrm>
            <a:off x="8138718" y="2965520"/>
            <a:ext cx="1786855" cy="268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Books by same author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57882A-51F6-4428-A4FF-76992651F8DB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 flipV="1">
            <a:off x="6669248" y="3099744"/>
            <a:ext cx="1469470" cy="56443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D5DEBBF-D3E1-4394-BF03-196E90BF16B0}"/>
              </a:ext>
            </a:extLst>
          </p:cNvPr>
          <p:cNvSpPr/>
          <p:nvPr/>
        </p:nvSpPr>
        <p:spPr>
          <a:xfrm>
            <a:off x="369116" y="1065852"/>
            <a:ext cx="6316911" cy="16603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EA3DA-6E88-4129-BA83-C13589219156}"/>
              </a:ext>
            </a:extLst>
          </p:cNvPr>
          <p:cNvSpPr txBox="1"/>
          <p:nvPr/>
        </p:nvSpPr>
        <p:spPr>
          <a:xfrm flipH="1">
            <a:off x="8138717" y="1408770"/>
            <a:ext cx="2196519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/>
              <a:t>Implemented using association rule mining</a:t>
            </a:r>
            <a:br>
              <a:rPr lang="en-IN" sz="1000" dirty="0"/>
            </a:br>
            <a:endParaRPr lang="en-IN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/>
              <a:t>Confidence=0.6, support  = 0.05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208CEF-6332-4E96-9965-F16EBA997823}"/>
              </a:ext>
            </a:extLst>
          </p:cNvPr>
          <p:cNvSpPr/>
          <p:nvPr/>
        </p:nvSpPr>
        <p:spPr>
          <a:xfrm>
            <a:off x="8138718" y="1140322"/>
            <a:ext cx="2196518" cy="268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Read This Read That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FA0ECD-533C-4656-8DFB-D1A9AC2ED094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6686027" y="1274546"/>
            <a:ext cx="1452691" cy="62149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03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</TotalTime>
  <Words>108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Joshi</dc:creator>
  <cp:lastModifiedBy>Shubham Joshi</cp:lastModifiedBy>
  <cp:revision>7</cp:revision>
  <dcterms:created xsi:type="dcterms:W3CDTF">2023-05-22T08:27:08Z</dcterms:created>
  <dcterms:modified xsi:type="dcterms:W3CDTF">2023-05-22T09:04:37Z</dcterms:modified>
</cp:coreProperties>
</file>