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0"/>
  </p:notesMasterIdLst>
  <p:sldIdLst>
    <p:sldId id="256" r:id="rId2"/>
    <p:sldId id="257" r:id="rId3"/>
    <p:sldId id="258" r:id="rId4"/>
    <p:sldId id="263" r:id="rId5"/>
    <p:sldId id="264" r:id="rId6"/>
    <p:sldId id="265" r:id="rId7"/>
    <p:sldId id="266" r:id="rId8"/>
    <p:sldId id="267" r:id="rId9"/>
    <p:sldId id="268" r:id="rId10"/>
    <p:sldId id="269" r:id="rId11"/>
    <p:sldId id="270" r:id="rId12"/>
    <p:sldId id="271" r:id="rId13"/>
    <p:sldId id="272" r:id="rId14"/>
    <p:sldId id="273" r:id="rId15"/>
    <p:sldId id="274" r:id="rId16"/>
    <p:sldId id="275" r:id="rId17"/>
    <p:sldId id="276" r:id="rId18"/>
    <p:sldId id="262" r:id="rId19"/>
  </p:sldIdLst>
  <p:sldSz cx="12192000" cy="6858000"/>
  <p:notesSz cx="6858000" cy="9144000"/>
  <p:embeddedFontLst>
    <p:embeddedFont>
      <p:font typeface="Arial Black" panose="020B0A04020102020204" pitchFamily="34" charset="0"/>
      <p:bold r:id="rId21"/>
    </p:embeddedFont>
    <p:embeddedFont>
      <p:font typeface="Poppins" panose="00000500000000000000" pitchFamily="2" charset="0"/>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9" roundtripDataSignature="AMtx7miCWqo/5NnyDiGL71q6AY7+rRJa9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2" d="100"/>
          <a:sy n="72" d="100"/>
        </p:scale>
        <p:origin x="1075"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font" Target="fonts/font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30" Type="http://schemas.openxmlformats.org/officeDocument/2006/relationships/presProps" Target="pres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2-04T04:29:08.278"/>
    </inkml:context>
    <inkml:brush xml:id="br0">
      <inkml:brushProperty name="width" value="0.3" units="cm"/>
      <inkml:brushProperty name="height" value="0.6" units="cm"/>
      <inkml:brushProperty name="color" value="#0168FF"/>
      <inkml:brushProperty name="tip" value="rectangle"/>
      <inkml:brushProperty name="rasterOp" value="maskPen"/>
      <inkml:brushProperty name="ignorePressure" value="1"/>
    </inkml:brush>
  </inkml:definitions>
  <inkml:trace contextRef="#ctx0" brushRef="#br0">550 784,'3'-1,"1"-1,-1 1,0-1,1 0,-1 0,0 0,0-1,0 1,0-1,-1 1,1-1,-1 0,1 0,3-6,0 1,116-166,15-16,-137 189,19-23,-18 23,0 1,-1-1,1 0,0 0,-1 0,1 0,-1 0,1 0,-1 0,1 0,-1 0,0 0,0 0,1 0,-1 0,0 0,0 0,0 0,0 0,0 0,0 0,0-1,-1-1,0 3,0 0,1 0,-1 0,0 0,1 0,-1 0,0 0,0 0,1 0,-1 0,0 0,1 0,-1 0,0 1,1-1,-1 0,0 0,1 1,-1-1,0 1,1-1,-1 0,1 1,-1-1,1 1,-1-1,0 2,-19 18,17-16,-76 94,52-60,-39 38,26-34,22-21,-2 0,-1-2,-34 26,55-44,-1-1,1 1,-1 0,0-1,1 1,-1-1,0 1,1-1,-1 1,0-1,0 1,0-1,1 0,-1 0,0 1,0-1,0 0,0 0,0 0,1 0,-1 0,0 0,0 0,0 0,0 0,0 0,1 0,-1-1,0 1,-1-1,2 0,-1-1,1 1,0-1,0 1,0-1,0 1,0-1,0 1,0-1,1 1,-1-1,0 1,1-1,-1 1,2-2,28-58,-3 22,3 0,39-40,39-51,-84 97,-20 28,-16 21,-2-1,-1-1,0 0,0 0,-36 21,9-4,-207 177,233-196,19-20,22-25,59-65,-29 32,86-80,-65 81,-257 226,-134 127,293-268,-1-1,-26 17,-7 5,40-31,20-21,25-25,263-247,24 22,-240 200,96-87,-157 130,-11 12,-11 11,-269 244,-126 104,311-271,-21 15,8-14,205-201,30-19,253-201,-360 322,-28 23,-37 31,-256 203,256-209,-3 3,0-2,-71 38,87-57</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2-04T04:29:12.059"/>
    </inkml:context>
    <inkml:brush xml:id="br0">
      <inkml:brushProperty name="width" value="0.3" units="cm"/>
      <inkml:brushProperty name="height" value="0.6" units="cm"/>
      <inkml:brushProperty name="color" value="#0168FF"/>
      <inkml:brushProperty name="tip" value="rectangle"/>
      <inkml:brushProperty name="rasterOp" value="maskPen"/>
      <inkml:brushProperty name="ignorePressure" value="1"/>
    </inkml:brush>
  </inkml:definitions>
  <inkml:trace contextRef="#ctx0" brushRef="#br0">1 536,'2'-7,"1"1,0-1,0 1,0 0,1 0,0 0,0 0,1 0,-1 1,1 0,6-5,7-9,240-275,-258 294,0 0,0 0,0 0,0 1,0-1,0 0,0 0,0 0,1 0,-1 0,0 0,0 0,0 0,0 0,0 0,0 0,0 0,0 0,0 0,0 0,0 0,0 0,1 0,-1 0,0 0,0 0,0 0,0 0,0 0,0 0,0 0,0 0,0 0,0 0,0 0,1 0,-1 0,0 0,0 0,0 0,0 0,0 0,0 0,0 0,0 0,0 0,0-1,0 1,0 0,0 0,-3 13,-11 16,-11 5,-2-2,-57 53,57-58,17-18,0-1,0 0,-1-1,0 0,-1 0,-12 4,24-11,0 0,0 0,0 0,0 1,0-1,0 0,-1 0,1 0,0 0,0 0,0-1,0 1,0 0,0 0,0 0,0 0,-1 0,1 0,0 0,0 0,0 0,0 0,0 0,0 0,0 0,0 0,0 0,-1 0,1-1,0 1,0 0,0 0,0 0,0 0,0 0,0 0,0 0,0 0,0-1,0 1,0 0,0 0,0 0,0 0,0 0,0 0,0 0,0-1,0 1,0 0,0 0,0 0,0 0,0 0,0 0,0 0,0 0,0-1,1 1,-1 0,0 0,0 0,0 0,0 0,0 0,6-15,11-16,23-23,61-67,-77 95,57-54,-173 143,58-36,13-10,0-1,-32 19,53-35,0 0,0 0,0 0,0-1,0 1,0 0,0 0,0 0,0 0,0 0,0 0,0-1,0 1,0 0,0 0,0 0,0 0,0 0,0-1,0 1,0 0,0 0,0 0,0 0,0 0,-1 0,1-1,0 1,0 0,0 0,0 0,0 0,0 0,0 0,0 0,-1 0,1 0,0 0,0-1,0 1,0 0,0 0,0 0,-1 0,1 0,0 0,0 0,0 0,0 0,0 0,0 0,-1 0,1 0,0 0,0 0,0 0,0 0,0 1,-1-1,1 0,0 0,0 0,0 0,0 0,0 0,0 0,8-19,17-20,21-16,77-72,-119 122,-6 4</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2-04T04:29:16.092"/>
    </inkml:context>
    <inkml:brush xml:id="br0">
      <inkml:brushProperty name="width" value="0.3" units="cm"/>
      <inkml:brushProperty name="height" value="0.6" units="cm"/>
      <inkml:brushProperty name="color" value="#0168FF"/>
      <inkml:brushProperty name="tip" value="rectangle"/>
      <inkml:brushProperty name="rasterOp" value="maskPen"/>
      <inkml:brushProperty name="ignorePressure" value="1"/>
    </inkml:brush>
  </inkml:definitions>
  <inkml:trace contextRef="#ctx0" brushRef="#br0">394 1048,'3'-8,"-1"0,1 0,0 0,0 0,1 1,0-1,0 1,1 0,0 0,9-8,-1-3,-3 5,1 1,0 1,1 0,13-11,-103 87,54-44,1-1,-2 0,-1-3,-51 28,67-40,6-2,-1-1,1 1,-1-1,0 0,0-1,0 1,1-1,-1 0,-1 0,1 0,0-1,-7 0,12-1,0 0,0 0,0 0,1 0,-1 0,0 1,0-1,0 0,1 0,-1 0,1 0,-1 0,0 1,1-1,-1 0,1 0,0 0,-1 1,1-1,0 1,-1-1,1 0,0 1,1-1,22-23,-22 23,189-155,-144 117,2 1,60-34,-88 62,-26 18,-31 20,-17 6,-99 71,105-70,-1-1,-1-3,-2-3,-1-1,-97 35,149-63,0 1,0 0,0 0,0 0,0 0,0 0,0-1,0 1,0 0,0 0,0 0,0 0,0-1,0 1,0 0,0 0,0 0,0 0,0 0,0-1,0 1,0 0,-1 0,1 0,0 0,0 0,0 0,0-1,0 1,0 0,0 0,-1 0,1 0,0 0,0 0,0 0,0 0,0 0,0 0,-1 0,1-1,0 1,0 0,0 0,0 0,-1 0,1 0,0 0,0 0,0 0,0 0,0 1,-1-1,1 0,0 0,0 0,0 0,17-20,28-21,280-193,-287 207,-2-3,-1-1,36-41,-37 50,-24 22,-18 18,-22 20,-1-1,-73 63,27-27,42-41,-50 35,-16 15,84-71,14-19,20-27,21-6,2 1,1 2,3 2,63-42,-71 52,44-38,124-127,-187 176,0 1,33-21,27-22,144-164,-184 182,-1-2,37-55,-60 82,-12 19,-18 29,-114 134,93-121,-51 50,-29 36,-44 110,148-224</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2-04T04:29:19.175"/>
    </inkml:context>
    <inkml:brush xml:id="br0">
      <inkml:brushProperty name="width" value="0.3" units="cm"/>
      <inkml:brushProperty name="height" value="0.6" units="cm"/>
      <inkml:brushProperty name="color" value="#0168FF"/>
      <inkml:brushProperty name="tip" value="rectangle"/>
      <inkml:brushProperty name="rasterOp" value="maskPen"/>
      <inkml:brushProperty name="ignorePressure" value="1"/>
    </inkml:brush>
  </inkml:definitions>
  <inkml:trace contextRef="#ctx0" brushRef="#br0">562 509,'1'-5,"1"-1,0 1,-1 0,2 0,-1 0,1 1,-1-1,1 0,6-6,10-19,-2-7,-5 8,1 0,2 1,1 1,0 0,40-46,-31 37,-22 31,0-1,0 1,1 0,0 1,0-1,8-7,-39 69,-105 169,132-225,0 0,-1 0,1 0,-1-1,1 1,-1 0,1 0,-1 0,0 0,1-1,-1 1,0 0,0 0,1-1,-1 1,0-1,0 1,0-1,0 1,0-1,0 0,-2 1,0-20,14-37,-1 18,1 0,2 1,2 0,30-55,-33 78,-11 20,-16 30,-37 24,36-44,2 0,-20 29,26-32,5-14,8-26,19-44,31-44,-119 228,-53 90,96-174,20-28,0 0,1 1,-1-1,0 0,-1 0,1 1,0-1,0 0,0 0,-1 0,1 0,-1-1,1 1,0 0,-1-1,1 1,-1 0,-2-1,4-1,-1 0,1 0,0 0,-1 0,1 0,0 0,0 0,0 0,0 0,0 0,0 0,0-1,0 1,1 0,-1 0,0 0,0 0,1 0,0-2,10-27,-10 28,17-44,2 0,2 1,2 1,51-71,-26 62,-62 69,1 1,1 1,1-1,-11 26,-10 17,8-20,-2-1,-2-1,-1-2,-2 0,-46 41,-162 164,193-194,-20 22,35-37</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2-04T04:29:22.158"/>
    </inkml:context>
    <inkml:brush xml:id="br0">
      <inkml:brushProperty name="width" value="0.3" units="cm"/>
      <inkml:brushProperty name="height" value="0.6" units="cm"/>
      <inkml:brushProperty name="color" value="#0168FF"/>
      <inkml:brushProperty name="tip" value="rectangle"/>
      <inkml:brushProperty name="rasterOp" value="maskPen"/>
      <inkml:brushProperty name="ignorePressure" value="1"/>
    </inkml:brush>
  </inkml:definitions>
  <inkml:trace contextRef="#ctx0" brushRef="#br0">1 1356,'0'-2,"1"0,-1 0,1 0,0 0,0 0,0 0,0 0,0 1,0-1,0 0,0 1,1-1,-1 1,1-1,-1 1,3-2,33-23,-21 15,49-43,87-94,-68 62,-66 71,0 1,30-19,-27 19,36-29,94-89,101-100,-229 211,50-34,6-6,10-26,-59 56,1 1,1 1,44-29,-49 38,0-1,23-24,-1 2,-30 27</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2-04T04:29:24.374"/>
    </inkml:context>
    <inkml:brush xml:id="br0">
      <inkml:brushProperty name="width" value="0.3" units="cm"/>
      <inkml:brushProperty name="height" value="0.6" units="cm"/>
      <inkml:brushProperty name="color" value="#0168FF"/>
      <inkml:brushProperty name="tip" value="rectangle"/>
      <inkml:brushProperty name="rasterOp" value="maskPen"/>
      <inkml:brushProperty name="ignorePressure" value="1"/>
    </inkml:brush>
  </inkml:definitions>
  <inkml:trace contextRef="#ctx0" brushRef="#br0">0 1276,'2'-6,"1"0,-1 0,1 0,0 0,1 1,0-1,-1 1,2 0,-1 0,0 0,1 1,7-6,2-3,186-214,-92 102,160-144,-114 120,-112 106,-12 12,1 0,2 2,42-29,-43 35,39-35,-41 31,39-26,1 3,-50 36</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8" name="Google Shape;188;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3" name="Google Shape;20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377145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3" name="Google Shape;20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697004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3" name="Google Shape;20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967606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3" name="Google Shape;20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515197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3" name="Google Shape;20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8440312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3" name="Google Shape;20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5077048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3" name="Google Shape;20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7853315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3" name="Google Shape;20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4649207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9" name="Google Shape;259;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4" name="Google Shape;194;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3" name="Google Shape;20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3" name="Google Shape;20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451899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3" name="Google Shape;20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966347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3" name="Google Shape;20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432945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3" name="Google Shape;20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326391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3" name="Google Shape;20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930400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3" name="Google Shape;20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212424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9"/>
          <p:cNvSpPr txBox="1">
            <a:spLocks noGrp="1"/>
          </p:cNvSpPr>
          <p:nvPr>
            <p:ph type="ctrTitle"/>
          </p:nvPr>
        </p:nvSpPr>
        <p:spPr>
          <a:xfrm>
            <a:off x="1167493" y="1122363"/>
            <a:ext cx="7096933" cy="23876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6000"/>
              <a:buFont typeface="Arial"/>
              <a:buNone/>
              <a:defRPr sz="6000" b="1">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9"/>
          <p:cNvSpPr txBox="1">
            <a:spLocks noGrp="1"/>
          </p:cNvSpPr>
          <p:nvPr>
            <p:ph type="subTitle" idx="1"/>
          </p:nvPr>
        </p:nvSpPr>
        <p:spPr>
          <a:xfrm>
            <a:off x="1167493" y="3602038"/>
            <a:ext cx="9500507" cy="806675"/>
          </a:xfrm>
          <a:prstGeom prst="rect">
            <a:avLst/>
          </a:prstGeom>
          <a:noFill/>
          <a:ln>
            <a:noFill/>
          </a:ln>
        </p:spPr>
        <p:txBody>
          <a:bodyPr spcFirstLastPara="1" wrap="square" lIns="91425" tIns="45700" rIns="91425" bIns="45700" anchor="t" anchorCtr="0">
            <a:noAutofit/>
          </a:bodyPr>
          <a:lstStyle>
            <a:lvl1pPr lvl="0" algn="l">
              <a:lnSpc>
                <a:spcPct val="90000"/>
              </a:lnSpc>
              <a:spcBef>
                <a:spcPts val="1000"/>
              </a:spcBef>
              <a:spcAft>
                <a:spcPts val="0"/>
              </a:spcAft>
              <a:buClr>
                <a:schemeClr val="dk1"/>
              </a:buClr>
              <a:buSzPts val="3200"/>
              <a:buNone/>
              <a:defRPr sz="3200">
                <a:latin typeface="Arial"/>
                <a:ea typeface="Arial"/>
                <a:cs typeface="Arial"/>
                <a:sym typeface="Aria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9"/>
          <p:cNvSpPr/>
          <p:nvPr/>
        </p:nvSpPr>
        <p:spPr>
          <a:xfrm>
            <a:off x="0" y="4572000"/>
            <a:ext cx="12192000" cy="22860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9" name="Google Shape;19;p9"/>
          <p:cNvSpPr/>
          <p:nvPr/>
        </p:nvSpPr>
        <p:spPr>
          <a:xfrm>
            <a:off x="583746" y="4960030"/>
            <a:ext cx="1551214" cy="1551214"/>
          </a:xfrm>
          <a:prstGeom prst="ellipse">
            <a:avLst/>
          </a:prstGeom>
          <a:solidFill>
            <a:schemeClr val="dk2"/>
          </a:solidFill>
          <a:ln w="12700" cap="flat" cmpd="sng">
            <a:solidFill>
              <a:srgbClr val="004B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20" name="Google Shape;20;p9"/>
          <p:cNvSpPr/>
          <p:nvPr/>
        </p:nvSpPr>
        <p:spPr>
          <a:xfrm>
            <a:off x="1" y="4571999"/>
            <a:ext cx="1118508" cy="1118508"/>
          </a:xfrm>
          <a:custGeom>
            <a:avLst/>
            <a:gdLst/>
            <a:ahLst/>
            <a:cxnLst/>
            <a:rect l="l" t="t" r="r" b="b"/>
            <a:pathLst>
              <a:path w="1167493" h="1167493" extrusionOk="0">
                <a:moveTo>
                  <a:pt x="0" y="0"/>
                </a:moveTo>
                <a:lnTo>
                  <a:pt x="1167493" y="0"/>
                </a:lnTo>
                <a:cubicBezTo>
                  <a:pt x="522704" y="0"/>
                  <a:pt x="0" y="522704"/>
                  <a:pt x="0" y="1167493"/>
                </a:cubicBez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21" name="Google Shape;21;p9"/>
          <p:cNvSpPr/>
          <p:nvPr/>
        </p:nvSpPr>
        <p:spPr>
          <a:xfrm>
            <a:off x="1" y="5739492"/>
            <a:ext cx="1118508" cy="1118508"/>
          </a:xfrm>
          <a:custGeom>
            <a:avLst/>
            <a:gdLst/>
            <a:ahLst/>
            <a:cxnLst/>
            <a:rect l="l" t="t" r="r" b="b"/>
            <a:pathLst>
              <a:path w="1167493" h="1167493" extrusionOk="0">
                <a:moveTo>
                  <a:pt x="0" y="0"/>
                </a:moveTo>
                <a:cubicBezTo>
                  <a:pt x="0" y="644789"/>
                  <a:pt x="522704" y="1167493"/>
                  <a:pt x="1167493" y="1167493"/>
                </a:cubicBezTo>
                <a:lnTo>
                  <a:pt x="0" y="1167493"/>
                </a:ln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grpSp>
        <p:nvGrpSpPr>
          <p:cNvPr id="22" name="Google Shape;22;p9"/>
          <p:cNvGrpSpPr/>
          <p:nvPr/>
        </p:nvGrpSpPr>
        <p:grpSpPr>
          <a:xfrm>
            <a:off x="8264427" y="-3419"/>
            <a:ext cx="3927573" cy="3165022"/>
            <a:chOff x="9857014" y="13834"/>
            <a:chExt cx="2334986" cy="1881641"/>
          </a:xfrm>
        </p:grpSpPr>
        <p:sp>
          <p:nvSpPr>
            <p:cNvPr id="23" name="Google Shape;23;p9"/>
            <p:cNvSpPr/>
            <p:nvPr/>
          </p:nvSpPr>
          <p:spPr>
            <a:xfrm rot="-5400000">
              <a:off x="10667433" y="370908"/>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24" name="Google Shape;24;p9"/>
            <p:cNvSpPr/>
            <p:nvPr/>
          </p:nvSpPr>
          <p:spPr>
            <a:xfrm rot="5400000" flipH="1">
              <a:off x="9499940" y="370908"/>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grpSp>
      <p:sp>
        <p:nvSpPr>
          <p:cNvPr id="25" name="Google Shape;25;p9"/>
          <p:cNvSpPr/>
          <p:nvPr/>
        </p:nvSpPr>
        <p:spPr>
          <a:xfrm>
            <a:off x="0" y="-1"/>
            <a:ext cx="1167493" cy="1167493"/>
          </a:xfrm>
          <a:custGeom>
            <a:avLst/>
            <a:gdLst/>
            <a:ahLst/>
            <a:cxnLst/>
            <a:rect l="l" t="t" r="r" b="b"/>
            <a:pathLst>
              <a:path w="862693" h="862693" extrusionOk="0">
                <a:moveTo>
                  <a:pt x="0" y="0"/>
                </a:moveTo>
                <a:lnTo>
                  <a:pt x="862693" y="0"/>
                </a:lnTo>
                <a:cubicBezTo>
                  <a:pt x="862693" y="476453"/>
                  <a:pt x="476452" y="862693"/>
                  <a:pt x="0" y="862693"/>
                </a:cubicBezTo>
                <a:lnTo>
                  <a:pt x="0"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26" name="Google Shape;26;p9"/>
          <p:cNvSpPr/>
          <p:nvPr/>
        </p:nvSpPr>
        <p:spPr>
          <a:xfrm>
            <a:off x="11024507" y="4580708"/>
            <a:ext cx="1167493" cy="2277292"/>
          </a:xfrm>
          <a:custGeom>
            <a:avLst/>
            <a:gdLst/>
            <a:ahLst/>
            <a:cxnLst/>
            <a:rect l="l" t="t" r="r" b="b"/>
            <a:pathLst>
              <a:path w="1167493" h="2272167" extrusionOk="0">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eam">
  <p:cSld name="Team">
    <p:spTree>
      <p:nvGrpSpPr>
        <p:cNvPr id="1" name="Shape 107"/>
        <p:cNvGrpSpPr/>
        <p:nvPr/>
      </p:nvGrpSpPr>
      <p:grpSpPr>
        <a:xfrm>
          <a:off x="0" y="0"/>
          <a:ext cx="0" cy="0"/>
          <a:chOff x="0" y="0"/>
          <a:chExt cx="0" cy="0"/>
        </a:xfrm>
      </p:grpSpPr>
      <p:sp>
        <p:nvSpPr>
          <p:cNvPr id="108" name="Google Shape;108;p18"/>
          <p:cNvSpPr/>
          <p:nvPr/>
        </p:nvSpPr>
        <p:spPr>
          <a:xfrm>
            <a:off x="0" y="-1664"/>
            <a:ext cx="9857012" cy="6859664"/>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09" name="Google Shape;109;p18"/>
          <p:cNvSpPr txBox="1">
            <a:spLocks noGrp="1"/>
          </p:cNvSpPr>
          <p:nvPr>
            <p:ph type="title"/>
          </p:nvPr>
        </p:nvSpPr>
        <p:spPr>
          <a:xfrm>
            <a:off x="750430" y="381000"/>
            <a:ext cx="8401624" cy="1325563"/>
          </a:xfrm>
          <a:prstGeom prst="rect">
            <a:avLst/>
          </a:prstGeom>
          <a:noFill/>
          <a:ln>
            <a:noFill/>
          </a:ln>
        </p:spPr>
        <p:txBody>
          <a:bodyPr spcFirstLastPara="1" wrap="square" lIns="0" tIns="45700" rIns="91425" bIns="45700" anchor="b" anchorCtr="0">
            <a:noAutofit/>
          </a:bodyPr>
          <a:lstStyle>
            <a:lvl1pPr lvl="0" algn="l">
              <a:lnSpc>
                <a:spcPct val="90000"/>
              </a:lnSpc>
              <a:spcBef>
                <a:spcPts val="0"/>
              </a:spcBef>
              <a:spcAft>
                <a:spcPts val="0"/>
              </a:spcAft>
              <a:buClr>
                <a:schemeClr val="dk1"/>
              </a:buClr>
              <a:buSzPts val="4800"/>
              <a:buFont typeface="Arial"/>
              <a:buNone/>
              <a:defRPr sz="4800" b="1">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0" name="Google Shape;110;p18"/>
          <p:cNvSpPr>
            <a:spLocks noGrp="1"/>
          </p:cNvSpPr>
          <p:nvPr>
            <p:ph type="pic" idx="2"/>
          </p:nvPr>
        </p:nvSpPr>
        <p:spPr>
          <a:xfrm>
            <a:off x="750429" y="2227758"/>
            <a:ext cx="1200374" cy="1201242"/>
          </a:xfrm>
          <a:prstGeom prst="rect">
            <a:avLst/>
          </a:prstGeom>
          <a:noFill/>
          <a:ln>
            <a:noFill/>
          </a:ln>
        </p:spPr>
      </p:sp>
      <p:sp>
        <p:nvSpPr>
          <p:cNvPr id="111" name="Google Shape;111;p18"/>
          <p:cNvSpPr txBox="1">
            <a:spLocks noGrp="1"/>
          </p:cNvSpPr>
          <p:nvPr>
            <p:ph type="body" idx="1"/>
          </p:nvPr>
        </p:nvSpPr>
        <p:spPr>
          <a:xfrm>
            <a:off x="2123351" y="2426400"/>
            <a:ext cx="2281237" cy="34766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chemeClr val="dk1"/>
              </a:buClr>
              <a:buSzPts val="1800"/>
              <a:buNone/>
              <a:defRPr sz="1800" b="1">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2" name="Google Shape;112;p18"/>
          <p:cNvSpPr txBox="1">
            <a:spLocks noGrp="1"/>
          </p:cNvSpPr>
          <p:nvPr>
            <p:ph type="body" idx="3"/>
          </p:nvPr>
        </p:nvSpPr>
        <p:spPr>
          <a:xfrm>
            <a:off x="2123350" y="2811646"/>
            <a:ext cx="2281237" cy="3476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b="0">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3" name="Google Shape;113;p18"/>
          <p:cNvSpPr>
            <a:spLocks noGrp="1"/>
          </p:cNvSpPr>
          <p:nvPr>
            <p:ph type="pic" idx="4"/>
          </p:nvPr>
        </p:nvSpPr>
        <p:spPr>
          <a:xfrm>
            <a:off x="5495813" y="2227758"/>
            <a:ext cx="1200374" cy="1201242"/>
          </a:xfrm>
          <a:prstGeom prst="rect">
            <a:avLst/>
          </a:prstGeom>
          <a:noFill/>
          <a:ln>
            <a:noFill/>
          </a:ln>
        </p:spPr>
      </p:sp>
      <p:sp>
        <p:nvSpPr>
          <p:cNvPr id="114" name="Google Shape;114;p18"/>
          <p:cNvSpPr txBox="1">
            <a:spLocks noGrp="1"/>
          </p:cNvSpPr>
          <p:nvPr>
            <p:ph type="body" idx="5"/>
          </p:nvPr>
        </p:nvSpPr>
        <p:spPr>
          <a:xfrm>
            <a:off x="6870817" y="2422565"/>
            <a:ext cx="2281237" cy="34766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chemeClr val="dk1"/>
              </a:buClr>
              <a:buSzPts val="1800"/>
              <a:buNone/>
              <a:defRPr sz="1800" b="1">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5" name="Google Shape;115;p18"/>
          <p:cNvSpPr txBox="1">
            <a:spLocks noGrp="1"/>
          </p:cNvSpPr>
          <p:nvPr>
            <p:ph type="body" idx="6"/>
          </p:nvPr>
        </p:nvSpPr>
        <p:spPr>
          <a:xfrm>
            <a:off x="6870816" y="2807811"/>
            <a:ext cx="2281237" cy="3476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b="0">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6" name="Google Shape;116;p18"/>
          <p:cNvSpPr>
            <a:spLocks noGrp="1"/>
          </p:cNvSpPr>
          <p:nvPr>
            <p:ph type="pic" idx="7"/>
          </p:nvPr>
        </p:nvSpPr>
        <p:spPr>
          <a:xfrm>
            <a:off x="750429" y="4254273"/>
            <a:ext cx="1200374" cy="1201242"/>
          </a:xfrm>
          <a:prstGeom prst="rect">
            <a:avLst/>
          </a:prstGeom>
          <a:noFill/>
          <a:ln>
            <a:noFill/>
          </a:ln>
        </p:spPr>
      </p:sp>
      <p:sp>
        <p:nvSpPr>
          <p:cNvPr id="117" name="Google Shape;117;p18"/>
          <p:cNvSpPr txBox="1">
            <a:spLocks noGrp="1"/>
          </p:cNvSpPr>
          <p:nvPr>
            <p:ph type="body" idx="8"/>
          </p:nvPr>
        </p:nvSpPr>
        <p:spPr>
          <a:xfrm>
            <a:off x="2123351" y="4498793"/>
            <a:ext cx="2281237" cy="34766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chemeClr val="dk1"/>
              </a:buClr>
              <a:buSzPts val="1800"/>
              <a:buNone/>
              <a:defRPr sz="1800" b="1">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8" name="Google Shape;118;p18"/>
          <p:cNvSpPr txBox="1">
            <a:spLocks noGrp="1"/>
          </p:cNvSpPr>
          <p:nvPr>
            <p:ph type="body" idx="9"/>
          </p:nvPr>
        </p:nvSpPr>
        <p:spPr>
          <a:xfrm>
            <a:off x="2123350" y="4884039"/>
            <a:ext cx="2281237" cy="3476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b="0">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9" name="Google Shape;119;p18"/>
          <p:cNvSpPr>
            <a:spLocks noGrp="1"/>
          </p:cNvSpPr>
          <p:nvPr>
            <p:ph type="pic" idx="13"/>
          </p:nvPr>
        </p:nvSpPr>
        <p:spPr>
          <a:xfrm>
            <a:off x="5495813" y="4254273"/>
            <a:ext cx="1200374" cy="1201242"/>
          </a:xfrm>
          <a:prstGeom prst="rect">
            <a:avLst/>
          </a:prstGeom>
          <a:noFill/>
          <a:ln>
            <a:noFill/>
          </a:ln>
        </p:spPr>
      </p:sp>
      <p:sp>
        <p:nvSpPr>
          <p:cNvPr id="120" name="Google Shape;120;p18"/>
          <p:cNvSpPr txBox="1">
            <a:spLocks noGrp="1"/>
          </p:cNvSpPr>
          <p:nvPr>
            <p:ph type="body" idx="14"/>
          </p:nvPr>
        </p:nvSpPr>
        <p:spPr>
          <a:xfrm>
            <a:off x="6870817" y="4498793"/>
            <a:ext cx="2281237" cy="34766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chemeClr val="dk1"/>
              </a:buClr>
              <a:buSzPts val="1800"/>
              <a:buNone/>
              <a:defRPr sz="1800" b="1">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21" name="Google Shape;121;p18"/>
          <p:cNvSpPr txBox="1">
            <a:spLocks noGrp="1"/>
          </p:cNvSpPr>
          <p:nvPr>
            <p:ph type="body" idx="15"/>
          </p:nvPr>
        </p:nvSpPr>
        <p:spPr>
          <a:xfrm>
            <a:off x="6870816" y="4884039"/>
            <a:ext cx="2281237" cy="3476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b="0">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22" name="Google Shape;122;p18"/>
          <p:cNvSpPr txBox="1">
            <a:spLocks noGrp="1"/>
          </p:cNvSpPr>
          <p:nvPr>
            <p:ph type="dt" idx="10"/>
          </p:nvPr>
        </p:nvSpPr>
        <p:spPr>
          <a:xfrm>
            <a:off x="381000" y="6356350"/>
            <a:ext cx="1569803"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3" name="Google Shape;123;p18"/>
          <p:cNvSpPr txBox="1">
            <a:spLocks noGrp="1"/>
          </p:cNvSpPr>
          <p:nvPr>
            <p:ph type="ftr" idx="11"/>
          </p:nvPr>
        </p:nvSpPr>
        <p:spPr>
          <a:xfrm>
            <a:off x="2871106"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4" name="Google Shape;124;p18"/>
          <p:cNvSpPr txBox="1">
            <a:spLocks noGrp="1"/>
          </p:cNvSpPr>
          <p:nvPr>
            <p:ph type="sldNum" idx="12"/>
          </p:nvPr>
        </p:nvSpPr>
        <p:spPr>
          <a:xfrm>
            <a:off x="8332334" y="6356350"/>
            <a:ext cx="116749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chemeClr val="accent3"/>
                </a:solidFill>
                <a:latin typeface="Arial"/>
                <a:ea typeface="Arial"/>
                <a:cs typeface="Arial"/>
                <a:sym typeface="Arial"/>
              </a:defRPr>
            </a:lvl1pPr>
            <a:lvl2pPr marL="0" lvl="1" indent="0" algn="r">
              <a:spcBef>
                <a:spcPts val="0"/>
              </a:spcBef>
              <a:buNone/>
              <a:defRPr sz="1200">
                <a:solidFill>
                  <a:schemeClr val="accent3"/>
                </a:solidFill>
                <a:latin typeface="Arial"/>
                <a:ea typeface="Arial"/>
                <a:cs typeface="Arial"/>
                <a:sym typeface="Arial"/>
              </a:defRPr>
            </a:lvl2pPr>
            <a:lvl3pPr marL="0" lvl="2" indent="0" algn="r">
              <a:spcBef>
                <a:spcPts val="0"/>
              </a:spcBef>
              <a:buNone/>
              <a:defRPr sz="1200">
                <a:solidFill>
                  <a:schemeClr val="accent3"/>
                </a:solidFill>
                <a:latin typeface="Arial"/>
                <a:ea typeface="Arial"/>
                <a:cs typeface="Arial"/>
                <a:sym typeface="Arial"/>
              </a:defRPr>
            </a:lvl3pPr>
            <a:lvl4pPr marL="0" lvl="3" indent="0" algn="r">
              <a:spcBef>
                <a:spcPts val="0"/>
              </a:spcBef>
              <a:buNone/>
              <a:defRPr sz="1200">
                <a:solidFill>
                  <a:schemeClr val="accent3"/>
                </a:solidFill>
                <a:latin typeface="Arial"/>
                <a:ea typeface="Arial"/>
                <a:cs typeface="Arial"/>
                <a:sym typeface="Arial"/>
              </a:defRPr>
            </a:lvl4pPr>
            <a:lvl5pPr marL="0" lvl="4" indent="0" algn="r">
              <a:spcBef>
                <a:spcPts val="0"/>
              </a:spcBef>
              <a:buNone/>
              <a:defRPr sz="1200">
                <a:solidFill>
                  <a:schemeClr val="accent3"/>
                </a:solidFill>
                <a:latin typeface="Arial"/>
                <a:ea typeface="Arial"/>
                <a:cs typeface="Arial"/>
                <a:sym typeface="Arial"/>
              </a:defRPr>
            </a:lvl5pPr>
            <a:lvl6pPr marL="0" lvl="5" indent="0" algn="r">
              <a:spcBef>
                <a:spcPts val="0"/>
              </a:spcBef>
              <a:buNone/>
              <a:defRPr sz="1200">
                <a:solidFill>
                  <a:schemeClr val="accent3"/>
                </a:solidFill>
                <a:latin typeface="Arial"/>
                <a:ea typeface="Arial"/>
                <a:cs typeface="Arial"/>
                <a:sym typeface="Arial"/>
              </a:defRPr>
            </a:lvl6pPr>
            <a:lvl7pPr marL="0" lvl="6" indent="0" algn="r">
              <a:spcBef>
                <a:spcPts val="0"/>
              </a:spcBef>
              <a:buNone/>
              <a:defRPr sz="1200">
                <a:solidFill>
                  <a:schemeClr val="accent3"/>
                </a:solidFill>
                <a:latin typeface="Arial"/>
                <a:ea typeface="Arial"/>
                <a:cs typeface="Arial"/>
                <a:sym typeface="Arial"/>
              </a:defRPr>
            </a:lvl7pPr>
            <a:lvl8pPr marL="0" lvl="7" indent="0" algn="r">
              <a:spcBef>
                <a:spcPts val="0"/>
              </a:spcBef>
              <a:buNone/>
              <a:defRPr sz="1200">
                <a:solidFill>
                  <a:schemeClr val="accent3"/>
                </a:solidFill>
                <a:latin typeface="Arial"/>
                <a:ea typeface="Arial"/>
                <a:cs typeface="Arial"/>
                <a:sym typeface="Arial"/>
              </a:defRPr>
            </a:lvl8pPr>
            <a:lvl9pPr marL="0" lvl="8" indent="0" algn="r">
              <a:spcBef>
                <a:spcPts val="0"/>
              </a:spcBef>
              <a:buNone/>
              <a:defRPr sz="1200">
                <a:solidFill>
                  <a:schemeClr val="accent3"/>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25" name="Google Shape;125;p18"/>
          <p:cNvSpPr/>
          <p:nvPr/>
        </p:nvSpPr>
        <p:spPr>
          <a:xfrm rot="5400000" flipH="1">
            <a:off x="9499940" y="355410"/>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26" name="Google Shape;126;p18"/>
          <p:cNvSpPr/>
          <p:nvPr/>
        </p:nvSpPr>
        <p:spPr>
          <a:xfrm flipH="1">
            <a:off x="10866436" y="1879977"/>
            <a:ext cx="1325563" cy="1325563"/>
          </a:xfrm>
          <a:custGeom>
            <a:avLst/>
            <a:gdLst/>
            <a:ahLst/>
            <a:cxnLst/>
            <a:rect l="l" t="t" r="r" b="b"/>
            <a:pathLst>
              <a:path w="1167493" h="1167493" extrusionOk="0">
                <a:moveTo>
                  <a:pt x="0" y="0"/>
                </a:moveTo>
                <a:lnTo>
                  <a:pt x="1167493" y="0"/>
                </a:lnTo>
                <a:cubicBezTo>
                  <a:pt x="522704" y="0"/>
                  <a:pt x="0" y="522704"/>
                  <a:pt x="0" y="1167493"/>
                </a:cubicBezTo>
                <a:lnTo>
                  <a:pt x="0" y="0"/>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27" name="Google Shape;127;p18"/>
          <p:cNvSpPr/>
          <p:nvPr/>
        </p:nvSpPr>
        <p:spPr>
          <a:xfrm>
            <a:off x="11024507" y="-1664"/>
            <a:ext cx="1167494" cy="1881641"/>
          </a:xfrm>
          <a:custGeom>
            <a:avLst/>
            <a:gdLst/>
            <a:ahLst/>
            <a:cxnLst/>
            <a:rect l="l" t="t" r="r" b="b"/>
            <a:pathLst>
              <a:path w="1167494" h="1881641" extrusionOk="0">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28" name="Google Shape;128;p18"/>
          <p:cNvSpPr/>
          <p:nvPr/>
        </p:nvSpPr>
        <p:spPr>
          <a:xfrm>
            <a:off x="10334091" y="2737752"/>
            <a:ext cx="1380830" cy="1380830"/>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29" name="Google Shape;129;p18"/>
          <p:cNvSpPr/>
          <p:nvPr/>
        </p:nvSpPr>
        <p:spPr>
          <a:xfrm rot="-5400000" flipH="1">
            <a:off x="10667432" y="5333432"/>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30" name="Google Shape;130;p18"/>
          <p:cNvSpPr/>
          <p:nvPr/>
        </p:nvSpPr>
        <p:spPr>
          <a:xfrm rot="10800000" flipH="1">
            <a:off x="9857012" y="3651505"/>
            <a:ext cx="1325563" cy="1325563"/>
          </a:xfrm>
          <a:custGeom>
            <a:avLst/>
            <a:gdLst/>
            <a:ahLst/>
            <a:cxnLst/>
            <a:rect l="l" t="t" r="r" b="b"/>
            <a:pathLst>
              <a:path w="1167493" h="1167493" extrusionOk="0">
                <a:moveTo>
                  <a:pt x="0" y="0"/>
                </a:moveTo>
                <a:lnTo>
                  <a:pt x="1167493" y="0"/>
                </a:lnTo>
                <a:cubicBezTo>
                  <a:pt x="522704" y="0"/>
                  <a:pt x="0" y="522704"/>
                  <a:pt x="0" y="1167493"/>
                </a:cubicBezTo>
                <a:lnTo>
                  <a:pt x="0"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31" name="Google Shape;131;p18"/>
          <p:cNvSpPr/>
          <p:nvPr/>
        </p:nvSpPr>
        <p:spPr>
          <a:xfrm rot="10800000">
            <a:off x="9857013" y="4976359"/>
            <a:ext cx="1167494" cy="1881641"/>
          </a:xfrm>
          <a:custGeom>
            <a:avLst/>
            <a:gdLst/>
            <a:ahLst/>
            <a:cxnLst/>
            <a:rect l="l" t="t" r="r" b="b"/>
            <a:pathLst>
              <a:path w="1167494" h="1881641" extrusionOk="0">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Whole team">
  <p:cSld name="Whole team">
    <p:bg>
      <p:bgPr>
        <a:solidFill>
          <a:schemeClr val="accent2"/>
        </a:solidFill>
        <a:effectLst/>
      </p:bgPr>
    </p:bg>
    <p:spTree>
      <p:nvGrpSpPr>
        <p:cNvPr id="1" name="Shape 132"/>
        <p:cNvGrpSpPr/>
        <p:nvPr/>
      </p:nvGrpSpPr>
      <p:grpSpPr>
        <a:xfrm>
          <a:off x="0" y="0"/>
          <a:ext cx="0" cy="0"/>
          <a:chOff x="0" y="0"/>
          <a:chExt cx="0" cy="0"/>
        </a:xfrm>
      </p:grpSpPr>
      <p:sp>
        <p:nvSpPr>
          <p:cNvPr id="133" name="Google Shape;133;p19"/>
          <p:cNvSpPr txBox="1">
            <a:spLocks noGrp="1"/>
          </p:cNvSpPr>
          <p:nvPr>
            <p:ph type="title"/>
          </p:nvPr>
        </p:nvSpPr>
        <p:spPr>
          <a:xfrm>
            <a:off x="750430" y="381000"/>
            <a:ext cx="10678142" cy="1325563"/>
          </a:xfrm>
          <a:prstGeom prst="rect">
            <a:avLst/>
          </a:prstGeom>
          <a:noFill/>
          <a:ln>
            <a:noFill/>
          </a:ln>
        </p:spPr>
        <p:txBody>
          <a:bodyPr spcFirstLastPara="1" wrap="square" lIns="0" tIns="45700" rIns="91425" bIns="45700" anchor="b" anchorCtr="0">
            <a:noAutofit/>
          </a:bodyPr>
          <a:lstStyle>
            <a:lvl1pPr lvl="0" algn="l">
              <a:lnSpc>
                <a:spcPct val="90000"/>
              </a:lnSpc>
              <a:spcBef>
                <a:spcPts val="0"/>
              </a:spcBef>
              <a:spcAft>
                <a:spcPts val="0"/>
              </a:spcAft>
              <a:buClr>
                <a:schemeClr val="dk1"/>
              </a:buClr>
              <a:buSzPts val="4800"/>
              <a:buFont typeface="Arial"/>
              <a:buNone/>
              <a:defRPr sz="4800" b="1">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4" name="Google Shape;134;p19"/>
          <p:cNvSpPr>
            <a:spLocks noGrp="1"/>
          </p:cNvSpPr>
          <p:nvPr>
            <p:ph type="pic" idx="2"/>
          </p:nvPr>
        </p:nvSpPr>
        <p:spPr>
          <a:xfrm>
            <a:off x="750429" y="2068734"/>
            <a:ext cx="904987" cy="905641"/>
          </a:xfrm>
          <a:prstGeom prst="rect">
            <a:avLst/>
          </a:prstGeom>
          <a:noFill/>
          <a:ln>
            <a:noFill/>
          </a:ln>
        </p:spPr>
      </p:sp>
      <p:sp>
        <p:nvSpPr>
          <p:cNvPr id="135" name="Google Shape;135;p19"/>
          <p:cNvSpPr txBox="1">
            <a:spLocks noGrp="1"/>
          </p:cNvSpPr>
          <p:nvPr>
            <p:ph type="body" idx="1"/>
          </p:nvPr>
        </p:nvSpPr>
        <p:spPr>
          <a:xfrm>
            <a:off x="750430" y="2994545"/>
            <a:ext cx="2281237" cy="34766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chemeClr val="dk1"/>
              </a:buClr>
              <a:buSzPts val="1800"/>
              <a:buNone/>
              <a:defRPr sz="1800" b="1">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36" name="Google Shape;136;p19"/>
          <p:cNvSpPr txBox="1">
            <a:spLocks noGrp="1"/>
          </p:cNvSpPr>
          <p:nvPr>
            <p:ph type="body" idx="3"/>
          </p:nvPr>
        </p:nvSpPr>
        <p:spPr>
          <a:xfrm>
            <a:off x="750429" y="3379791"/>
            <a:ext cx="2281237" cy="3476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b="0">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37" name="Google Shape;137;p19"/>
          <p:cNvSpPr>
            <a:spLocks noGrp="1"/>
          </p:cNvSpPr>
          <p:nvPr>
            <p:ph type="pic" idx="4"/>
          </p:nvPr>
        </p:nvSpPr>
        <p:spPr>
          <a:xfrm>
            <a:off x="3549397" y="2068734"/>
            <a:ext cx="904987" cy="905641"/>
          </a:xfrm>
          <a:prstGeom prst="rect">
            <a:avLst/>
          </a:prstGeom>
          <a:noFill/>
          <a:ln>
            <a:noFill/>
          </a:ln>
        </p:spPr>
      </p:sp>
      <p:sp>
        <p:nvSpPr>
          <p:cNvPr id="138" name="Google Shape;138;p19"/>
          <p:cNvSpPr txBox="1">
            <a:spLocks noGrp="1"/>
          </p:cNvSpPr>
          <p:nvPr>
            <p:ph type="body" idx="5"/>
          </p:nvPr>
        </p:nvSpPr>
        <p:spPr>
          <a:xfrm>
            <a:off x="3549398" y="2994545"/>
            <a:ext cx="2281237" cy="34766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chemeClr val="dk1"/>
              </a:buClr>
              <a:buSzPts val="1800"/>
              <a:buNone/>
              <a:defRPr sz="1800" b="1">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39" name="Google Shape;139;p19"/>
          <p:cNvSpPr txBox="1">
            <a:spLocks noGrp="1"/>
          </p:cNvSpPr>
          <p:nvPr>
            <p:ph type="body" idx="6"/>
          </p:nvPr>
        </p:nvSpPr>
        <p:spPr>
          <a:xfrm>
            <a:off x="3549397" y="3379791"/>
            <a:ext cx="2281237" cy="3476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b="0">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0" name="Google Shape;140;p19"/>
          <p:cNvSpPr>
            <a:spLocks noGrp="1"/>
          </p:cNvSpPr>
          <p:nvPr>
            <p:ph type="pic" idx="7"/>
          </p:nvPr>
        </p:nvSpPr>
        <p:spPr>
          <a:xfrm>
            <a:off x="6348367" y="2068734"/>
            <a:ext cx="904987" cy="905641"/>
          </a:xfrm>
          <a:prstGeom prst="rect">
            <a:avLst/>
          </a:prstGeom>
          <a:noFill/>
          <a:ln>
            <a:noFill/>
          </a:ln>
        </p:spPr>
      </p:sp>
      <p:sp>
        <p:nvSpPr>
          <p:cNvPr id="141" name="Google Shape;141;p19"/>
          <p:cNvSpPr txBox="1">
            <a:spLocks noGrp="1"/>
          </p:cNvSpPr>
          <p:nvPr>
            <p:ph type="body" idx="8"/>
          </p:nvPr>
        </p:nvSpPr>
        <p:spPr>
          <a:xfrm>
            <a:off x="6348368" y="2994545"/>
            <a:ext cx="2281237" cy="34766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chemeClr val="dk1"/>
              </a:buClr>
              <a:buSzPts val="1800"/>
              <a:buNone/>
              <a:defRPr sz="1800" b="1">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2" name="Google Shape;142;p19"/>
          <p:cNvSpPr txBox="1">
            <a:spLocks noGrp="1"/>
          </p:cNvSpPr>
          <p:nvPr>
            <p:ph type="body" idx="9"/>
          </p:nvPr>
        </p:nvSpPr>
        <p:spPr>
          <a:xfrm>
            <a:off x="6348367" y="3379791"/>
            <a:ext cx="2281237" cy="3476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b="0">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3" name="Google Shape;143;p19"/>
          <p:cNvSpPr>
            <a:spLocks noGrp="1"/>
          </p:cNvSpPr>
          <p:nvPr>
            <p:ph type="pic" idx="13"/>
          </p:nvPr>
        </p:nvSpPr>
        <p:spPr>
          <a:xfrm>
            <a:off x="9147335" y="2068734"/>
            <a:ext cx="904987" cy="905641"/>
          </a:xfrm>
          <a:prstGeom prst="rect">
            <a:avLst/>
          </a:prstGeom>
          <a:noFill/>
          <a:ln>
            <a:noFill/>
          </a:ln>
        </p:spPr>
      </p:sp>
      <p:sp>
        <p:nvSpPr>
          <p:cNvPr id="144" name="Google Shape;144;p19"/>
          <p:cNvSpPr txBox="1">
            <a:spLocks noGrp="1"/>
          </p:cNvSpPr>
          <p:nvPr>
            <p:ph type="body" idx="14"/>
          </p:nvPr>
        </p:nvSpPr>
        <p:spPr>
          <a:xfrm>
            <a:off x="9147336" y="2994545"/>
            <a:ext cx="2281237" cy="34766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chemeClr val="dk1"/>
              </a:buClr>
              <a:buSzPts val="1800"/>
              <a:buNone/>
              <a:defRPr sz="1800" b="1">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5" name="Google Shape;145;p19"/>
          <p:cNvSpPr txBox="1">
            <a:spLocks noGrp="1"/>
          </p:cNvSpPr>
          <p:nvPr>
            <p:ph type="body" idx="15"/>
          </p:nvPr>
        </p:nvSpPr>
        <p:spPr>
          <a:xfrm>
            <a:off x="9147335" y="3379791"/>
            <a:ext cx="2281237" cy="3476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b="0">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6" name="Google Shape;146;p19"/>
          <p:cNvSpPr>
            <a:spLocks noGrp="1"/>
          </p:cNvSpPr>
          <p:nvPr>
            <p:ph type="pic" idx="16"/>
          </p:nvPr>
        </p:nvSpPr>
        <p:spPr>
          <a:xfrm>
            <a:off x="750429" y="4118551"/>
            <a:ext cx="904987" cy="905641"/>
          </a:xfrm>
          <a:prstGeom prst="rect">
            <a:avLst/>
          </a:prstGeom>
          <a:noFill/>
          <a:ln>
            <a:noFill/>
          </a:ln>
        </p:spPr>
      </p:sp>
      <p:sp>
        <p:nvSpPr>
          <p:cNvPr id="147" name="Google Shape;147;p19"/>
          <p:cNvSpPr txBox="1">
            <a:spLocks noGrp="1"/>
          </p:cNvSpPr>
          <p:nvPr>
            <p:ph type="body" idx="17"/>
          </p:nvPr>
        </p:nvSpPr>
        <p:spPr>
          <a:xfrm>
            <a:off x="750430" y="5044362"/>
            <a:ext cx="2281237" cy="34766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chemeClr val="dk1"/>
              </a:buClr>
              <a:buSzPts val="1800"/>
              <a:buNone/>
              <a:defRPr sz="1800" b="1">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8" name="Google Shape;148;p19"/>
          <p:cNvSpPr txBox="1">
            <a:spLocks noGrp="1"/>
          </p:cNvSpPr>
          <p:nvPr>
            <p:ph type="body" idx="18"/>
          </p:nvPr>
        </p:nvSpPr>
        <p:spPr>
          <a:xfrm>
            <a:off x="750429" y="5429608"/>
            <a:ext cx="2281237" cy="3476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b="0">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9" name="Google Shape;149;p19"/>
          <p:cNvSpPr>
            <a:spLocks noGrp="1"/>
          </p:cNvSpPr>
          <p:nvPr>
            <p:ph type="pic" idx="19"/>
          </p:nvPr>
        </p:nvSpPr>
        <p:spPr>
          <a:xfrm>
            <a:off x="3549397" y="4118551"/>
            <a:ext cx="904987" cy="905641"/>
          </a:xfrm>
          <a:prstGeom prst="rect">
            <a:avLst/>
          </a:prstGeom>
          <a:noFill/>
          <a:ln>
            <a:noFill/>
          </a:ln>
        </p:spPr>
      </p:sp>
      <p:sp>
        <p:nvSpPr>
          <p:cNvPr id="150" name="Google Shape;150;p19"/>
          <p:cNvSpPr txBox="1">
            <a:spLocks noGrp="1"/>
          </p:cNvSpPr>
          <p:nvPr>
            <p:ph type="body" idx="20"/>
          </p:nvPr>
        </p:nvSpPr>
        <p:spPr>
          <a:xfrm>
            <a:off x="3549398" y="5044362"/>
            <a:ext cx="2281237" cy="34766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chemeClr val="dk1"/>
              </a:buClr>
              <a:buSzPts val="1800"/>
              <a:buNone/>
              <a:defRPr sz="1800" b="1">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1" name="Google Shape;151;p19"/>
          <p:cNvSpPr txBox="1">
            <a:spLocks noGrp="1"/>
          </p:cNvSpPr>
          <p:nvPr>
            <p:ph type="body" idx="21"/>
          </p:nvPr>
        </p:nvSpPr>
        <p:spPr>
          <a:xfrm>
            <a:off x="3549397" y="5429608"/>
            <a:ext cx="2281237" cy="3476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b="0">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2" name="Google Shape;152;p19"/>
          <p:cNvSpPr>
            <a:spLocks noGrp="1"/>
          </p:cNvSpPr>
          <p:nvPr>
            <p:ph type="pic" idx="22"/>
          </p:nvPr>
        </p:nvSpPr>
        <p:spPr>
          <a:xfrm>
            <a:off x="6348367" y="4118551"/>
            <a:ext cx="904987" cy="905641"/>
          </a:xfrm>
          <a:prstGeom prst="rect">
            <a:avLst/>
          </a:prstGeom>
          <a:noFill/>
          <a:ln>
            <a:noFill/>
          </a:ln>
        </p:spPr>
      </p:sp>
      <p:sp>
        <p:nvSpPr>
          <p:cNvPr id="153" name="Google Shape;153;p19"/>
          <p:cNvSpPr txBox="1">
            <a:spLocks noGrp="1"/>
          </p:cNvSpPr>
          <p:nvPr>
            <p:ph type="body" idx="23"/>
          </p:nvPr>
        </p:nvSpPr>
        <p:spPr>
          <a:xfrm>
            <a:off x="6348368" y="5044362"/>
            <a:ext cx="2281237" cy="34766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chemeClr val="dk1"/>
              </a:buClr>
              <a:buSzPts val="1800"/>
              <a:buNone/>
              <a:defRPr sz="1800" b="1">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4" name="Google Shape;154;p19"/>
          <p:cNvSpPr txBox="1">
            <a:spLocks noGrp="1"/>
          </p:cNvSpPr>
          <p:nvPr>
            <p:ph type="body" idx="24"/>
          </p:nvPr>
        </p:nvSpPr>
        <p:spPr>
          <a:xfrm>
            <a:off x="6348367" y="5429608"/>
            <a:ext cx="2281237" cy="3476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b="0">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5" name="Google Shape;155;p19"/>
          <p:cNvSpPr>
            <a:spLocks noGrp="1"/>
          </p:cNvSpPr>
          <p:nvPr>
            <p:ph type="pic" idx="25"/>
          </p:nvPr>
        </p:nvSpPr>
        <p:spPr>
          <a:xfrm>
            <a:off x="9147335" y="4118551"/>
            <a:ext cx="904987" cy="905641"/>
          </a:xfrm>
          <a:prstGeom prst="rect">
            <a:avLst/>
          </a:prstGeom>
          <a:noFill/>
          <a:ln>
            <a:noFill/>
          </a:ln>
        </p:spPr>
      </p:sp>
      <p:sp>
        <p:nvSpPr>
          <p:cNvPr id="156" name="Google Shape;156;p19"/>
          <p:cNvSpPr txBox="1">
            <a:spLocks noGrp="1"/>
          </p:cNvSpPr>
          <p:nvPr>
            <p:ph type="body" idx="26"/>
          </p:nvPr>
        </p:nvSpPr>
        <p:spPr>
          <a:xfrm>
            <a:off x="9147336" y="5044362"/>
            <a:ext cx="2281237" cy="34766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chemeClr val="dk1"/>
              </a:buClr>
              <a:buSzPts val="1800"/>
              <a:buNone/>
              <a:defRPr sz="1800" b="1">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7" name="Google Shape;157;p19"/>
          <p:cNvSpPr txBox="1">
            <a:spLocks noGrp="1"/>
          </p:cNvSpPr>
          <p:nvPr>
            <p:ph type="body" idx="27"/>
          </p:nvPr>
        </p:nvSpPr>
        <p:spPr>
          <a:xfrm>
            <a:off x="9147335" y="5429608"/>
            <a:ext cx="2281237" cy="3476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b="0">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8" name="Google Shape;158;p19"/>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9" name="Google Shape;159;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0" name="Google Shape;160;p19"/>
          <p:cNvSpPr txBox="1">
            <a:spLocks noGrp="1"/>
          </p:cNvSpPr>
          <p:nvPr>
            <p:ph type="sldNum" idx="12"/>
          </p:nvPr>
        </p:nvSpPr>
        <p:spPr>
          <a:xfrm>
            <a:off x="90678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chemeClr val="accent3"/>
                </a:solidFill>
                <a:latin typeface="Arial"/>
                <a:ea typeface="Arial"/>
                <a:cs typeface="Arial"/>
                <a:sym typeface="Arial"/>
              </a:defRPr>
            </a:lvl1pPr>
            <a:lvl2pPr marL="0" lvl="1" indent="0" algn="r">
              <a:spcBef>
                <a:spcPts val="0"/>
              </a:spcBef>
              <a:buNone/>
              <a:defRPr sz="1200">
                <a:solidFill>
                  <a:schemeClr val="accent3"/>
                </a:solidFill>
                <a:latin typeface="Arial"/>
                <a:ea typeface="Arial"/>
                <a:cs typeface="Arial"/>
                <a:sym typeface="Arial"/>
              </a:defRPr>
            </a:lvl2pPr>
            <a:lvl3pPr marL="0" lvl="2" indent="0" algn="r">
              <a:spcBef>
                <a:spcPts val="0"/>
              </a:spcBef>
              <a:buNone/>
              <a:defRPr sz="1200">
                <a:solidFill>
                  <a:schemeClr val="accent3"/>
                </a:solidFill>
                <a:latin typeface="Arial"/>
                <a:ea typeface="Arial"/>
                <a:cs typeface="Arial"/>
                <a:sym typeface="Arial"/>
              </a:defRPr>
            </a:lvl3pPr>
            <a:lvl4pPr marL="0" lvl="3" indent="0" algn="r">
              <a:spcBef>
                <a:spcPts val="0"/>
              </a:spcBef>
              <a:buNone/>
              <a:defRPr sz="1200">
                <a:solidFill>
                  <a:schemeClr val="accent3"/>
                </a:solidFill>
                <a:latin typeface="Arial"/>
                <a:ea typeface="Arial"/>
                <a:cs typeface="Arial"/>
                <a:sym typeface="Arial"/>
              </a:defRPr>
            </a:lvl4pPr>
            <a:lvl5pPr marL="0" lvl="4" indent="0" algn="r">
              <a:spcBef>
                <a:spcPts val="0"/>
              </a:spcBef>
              <a:buNone/>
              <a:defRPr sz="1200">
                <a:solidFill>
                  <a:schemeClr val="accent3"/>
                </a:solidFill>
                <a:latin typeface="Arial"/>
                <a:ea typeface="Arial"/>
                <a:cs typeface="Arial"/>
                <a:sym typeface="Arial"/>
              </a:defRPr>
            </a:lvl5pPr>
            <a:lvl6pPr marL="0" lvl="5" indent="0" algn="r">
              <a:spcBef>
                <a:spcPts val="0"/>
              </a:spcBef>
              <a:buNone/>
              <a:defRPr sz="1200">
                <a:solidFill>
                  <a:schemeClr val="accent3"/>
                </a:solidFill>
                <a:latin typeface="Arial"/>
                <a:ea typeface="Arial"/>
                <a:cs typeface="Arial"/>
                <a:sym typeface="Arial"/>
              </a:defRPr>
            </a:lvl6pPr>
            <a:lvl7pPr marL="0" lvl="6" indent="0" algn="r">
              <a:spcBef>
                <a:spcPts val="0"/>
              </a:spcBef>
              <a:buNone/>
              <a:defRPr sz="1200">
                <a:solidFill>
                  <a:schemeClr val="accent3"/>
                </a:solidFill>
                <a:latin typeface="Arial"/>
                <a:ea typeface="Arial"/>
                <a:cs typeface="Arial"/>
                <a:sym typeface="Arial"/>
              </a:defRPr>
            </a:lvl7pPr>
            <a:lvl8pPr marL="0" lvl="7" indent="0" algn="r">
              <a:spcBef>
                <a:spcPts val="0"/>
              </a:spcBef>
              <a:buNone/>
              <a:defRPr sz="1200">
                <a:solidFill>
                  <a:schemeClr val="accent3"/>
                </a:solidFill>
                <a:latin typeface="Arial"/>
                <a:ea typeface="Arial"/>
                <a:cs typeface="Arial"/>
                <a:sym typeface="Arial"/>
              </a:defRPr>
            </a:lvl8pPr>
            <a:lvl9pPr marL="0" lvl="8" indent="0" algn="r">
              <a:spcBef>
                <a:spcPts val="0"/>
              </a:spcBef>
              <a:buNone/>
              <a:defRPr sz="1200">
                <a:solidFill>
                  <a:schemeClr val="accent3"/>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meline">
  <p:cSld name="Timeline">
    <p:bg>
      <p:bgPr>
        <a:solidFill>
          <a:schemeClr val="accent1"/>
        </a:solidFill>
        <a:effectLst/>
      </p:bgPr>
    </p:bg>
    <p:spTree>
      <p:nvGrpSpPr>
        <p:cNvPr id="1" name="Shape 161"/>
        <p:cNvGrpSpPr/>
        <p:nvPr/>
      </p:nvGrpSpPr>
      <p:grpSpPr>
        <a:xfrm>
          <a:off x="0" y="0"/>
          <a:ext cx="0" cy="0"/>
          <a:chOff x="0" y="0"/>
          <a:chExt cx="0" cy="0"/>
        </a:xfrm>
      </p:grpSpPr>
      <p:sp>
        <p:nvSpPr>
          <p:cNvPr id="162" name="Google Shape;162;p20"/>
          <p:cNvSpPr/>
          <p:nvPr/>
        </p:nvSpPr>
        <p:spPr>
          <a:xfrm flipH="1">
            <a:off x="8580896" y="1"/>
            <a:ext cx="3611104" cy="3611104"/>
          </a:xfrm>
          <a:custGeom>
            <a:avLst/>
            <a:gdLst/>
            <a:ahLst/>
            <a:cxnLst/>
            <a:rect l="l" t="t" r="r" b="b"/>
            <a:pathLst>
              <a:path w="1167493" h="1167493" extrusionOk="0">
                <a:moveTo>
                  <a:pt x="0" y="0"/>
                </a:moveTo>
                <a:lnTo>
                  <a:pt x="1167493" y="0"/>
                </a:lnTo>
                <a:cubicBezTo>
                  <a:pt x="522704" y="0"/>
                  <a:pt x="0" y="522704"/>
                  <a:pt x="0" y="1167493"/>
                </a:cubicBezTo>
                <a:lnTo>
                  <a:pt x="0" y="0"/>
                </a:lnTo>
                <a:close/>
              </a:path>
            </a:pathLst>
          </a:cu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63" name="Google Shape;163;p20"/>
          <p:cNvSpPr/>
          <p:nvPr/>
        </p:nvSpPr>
        <p:spPr>
          <a:xfrm rot="5400000" flipH="1">
            <a:off x="1" y="3246896"/>
            <a:ext cx="3611104" cy="3611104"/>
          </a:xfrm>
          <a:custGeom>
            <a:avLst/>
            <a:gdLst/>
            <a:ahLst/>
            <a:cxnLst/>
            <a:rect l="l" t="t" r="r" b="b"/>
            <a:pathLst>
              <a:path w="1167493" h="1167493" extrusionOk="0">
                <a:moveTo>
                  <a:pt x="0" y="0"/>
                </a:moveTo>
                <a:cubicBezTo>
                  <a:pt x="0" y="644789"/>
                  <a:pt x="522704" y="1167493"/>
                  <a:pt x="1167493" y="1167493"/>
                </a:cubicBezTo>
                <a:lnTo>
                  <a:pt x="0" y="1167493"/>
                </a:lnTo>
                <a:lnTo>
                  <a:pt x="0" y="0"/>
                </a:lnTo>
                <a:close/>
              </a:path>
            </a:pathLst>
          </a:cu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64" name="Google Shape;164;p20"/>
          <p:cNvSpPr txBox="1">
            <a:spLocks noGrp="1"/>
          </p:cNvSpPr>
          <p:nvPr>
            <p:ph type="title"/>
          </p:nvPr>
        </p:nvSpPr>
        <p:spPr>
          <a:xfrm>
            <a:off x="1167492" y="381000"/>
            <a:ext cx="9779183" cy="1325563"/>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lt1"/>
              </a:buClr>
              <a:buSzPts val="4800"/>
              <a:buFont typeface="Arial"/>
              <a:buNone/>
              <a:defRPr sz="4800" b="1">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65" name="Google Shape;165;p20"/>
          <p:cNvSpPr txBox="1">
            <a:spLocks noGrp="1"/>
          </p:cNvSpPr>
          <p:nvPr>
            <p:ph type="body" idx="1"/>
          </p:nvPr>
        </p:nvSpPr>
        <p:spPr>
          <a:xfrm>
            <a:off x="1167493" y="2087561"/>
            <a:ext cx="9779182" cy="33668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1"/>
              </a:buClr>
              <a:buSzPts val="2800"/>
              <a:buNone/>
              <a:defRPr>
                <a:solidFill>
                  <a:schemeClr val="lt1"/>
                </a:solidFill>
                <a:latin typeface="Arial"/>
                <a:ea typeface="Arial"/>
                <a:cs typeface="Arial"/>
                <a:sym typeface="Arial"/>
              </a:defRPr>
            </a:lvl1pPr>
            <a:lvl2pPr marL="914400" lvl="1" indent="-228600" algn="l">
              <a:lnSpc>
                <a:spcPct val="90000"/>
              </a:lnSpc>
              <a:spcBef>
                <a:spcPts val="500"/>
              </a:spcBef>
              <a:spcAft>
                <a:spcPts val="0"/>
              </a:spcAft>
              <a:buClr>
                <a:schemeClr val="lt1"/>
              </a:buClr>
              <a:buSzPts val="2400"/>
              <a:buNone/>
              <a:defRPr>
                <a:solidFill>
                  <a:schemeClr val="lt1"/>
                </a:solidFill>
                <a:latin typeface="Arial"/>
                <a:ea typeface="Arial"/>
                <a:cs typeface="Arial"/>
                <a:sym typeface="Arial"/>
              </a:defRPr>
            </a:lvl2pPr>
            <a:lvl3pPr marL="1371600" lvl="2" indent="-228600" algn="l">
              <a:lnSpc>
                <a:spcPct val="90000"/>
              </a:lnSpc>
              <a:spcBef>
                <a:spcPts val="500"/>
              </a:spcBef>
              <a:spcAft>
                <a:spcPts val="0"/>
              </a:spcAft>
              <a:buClr>
                <a:schemeClr val="lt1"/>
              </a:buClr>
              <a:buSzPts val="2000"/>
              <a:buNone/>
              <a:defRPr>
                <a:solidFill>
                  <a:schemeClr val="lt1"/>
                </a:solidFill>
                <a:latin typeface="Arial"/>
                <a:ea typeface="Arial"/>
                <a:cs typeface="Arial"/>
                <a:sym typeface="Arial"/>
              </a:defRPr>
            </a:lvl3pPr>
            <a:lvl4pPr marL="1828800" lvl="3" indent="-228600" algn="l">
              <a:lnSpc>
                <a:spcPct val="90000"/>
              </a:lnSpc>
              <a:spcBef>
                <a:spcPts val="500"/>
              </a:spcBef>
              <a:spcAft>
                <a:spcPts val="0"/>
              </a:spcAft>
              <a:buClr>
                <a:schemeClr val="lt1"/>
              </a:buClr>
              <a:buSzPts val="1800"/>
              <a:buNone/>
              <a:defRPr>
                <a:solidFill>
                  <a:schemeClr val="lt1"/>
                </a:solidFill>
                <a:latin typeface="Arial"/>
                <a:ea typeface="Arial"/>
                <a:cs typeface="Arial"/>
                <a:sym typeface="Arial"/>
              </a:defRPr>
            </a:lvl4pPr>
            <a:lvl5pPr marL="2286000" lvl="4" indent="-228600" algn="l">
              <a:lnSpc>
                <a:spcPct val="90000"/>
              </a:lnSpc>
              <a:spcBef>
                <a:spcPts val="500"/>
              </a:spcBef>
              <a:spcAft>
                <a:spcPts val="0"/>
              </a:spcAft>
              <a:buClr>
                <a:schemeClr val="lt1"/>
              </a:buClr>
              <a:buSzPts val="1800"/>
              <a:buNone/>
              <a:defRPr>
                <a:solidFill>
                  <a:schemeClr val="lt1"/>
                </a:solidFill>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66" name="Google Shape;166;p20"/>
          <p:cNvSpPr txBox="1">
            <a:spLocks noGrp="1"/>
          </p:cNvSpPr>
          <p:nvPr>
            <p:ph type="dt" idx="10"/>
          </p:nvPr>
        </p:nvSpPr>
        <p:spPr>
          <a:xfrm>
            <a:off x="381000" y="6356350"/>
            <a:ext cx="170101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1200">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7" name="Google Shape;167;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1200">
                <a:solidFill>
                  <a:schemeClr val="accent2"/>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8" name="Google Shape;168;p20"/>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chemeClr val="accent2"/>
                </a:solidFill>
                <a:latin typeface="Arial"/>
                <a:ea typeface="Arial"/>
                <a:cs typeface="Arial"/>
                <a:sym typeface="Arial"/>
              </a:defRPr>
            </a:lvl1pPr>
            <a:lvl2pPr marL="0" lvl="1" indent="0" algn="r">
              <a:spcBef>
                <a:spcPts val="0"/>
              </a:spcBef>
              <a:buNone/>
              <a:defRPr sz="1200">
                <a:solidFill>
                  <a:schemeClr val="accent2"/>
                </a:solidFill>
                <a:latin typeface="Arial"/>
                <a:ea typeface="Arial"/>
                <a:cs typeface="Arial"/>
                <a:sym typeface="Arial"/>
              </a:defRPr>
            </a:lvl2pPr>
            <a:lvl3pPr marL="0" lvl="2" indent="0" algn="r">
              <a:spcBef>
                <a:spcPts val="0"/>
              </a:spcBef>
              <a:buNone/>
              <a:defRPr sz="1200">
                <a:solidFill>
                  <a:schemeClr val="accent2"/>
                </a:solidFill>
                <a:latin typeface="Arial"/>
                <a:ea typeface="Arial"/>
                <a:cs typeface="Arial"/>
                <a:sym typeface="Arial"/>
              </a:defRPr>
            </a:lvl3pPr>
            <a:lvl4pPr marL="0" lvl="3" indent="0" algn="r">
              <a:spcBef>
                <a:spcPts val="0"/>
              </a:spcBef>
              <a:buNone/>
              <a:defRPr sz="1200">
                <a:solidFill>
                  <a:schemeClr val="accent2"/>
                </a:solidFill>
                <a:latin typeface="Arial"/>
                <a:ea typeface="Arial"/>
                <a:cs typeface="Arial"/>
                <a:sym typeface="Arial"/>
              </a:defRPr>
            </a:lvl4pPr>
            <a:lvl5pPr marL="0" lvl="4" indent="0" algn="r">
              <a:spcBef>
                <a:spcPts val="0"/>
              </a:spcBef>
              <a:buNone/>
              <a:defRPr sz="1200">
                <a:solidFill>
                  <a:schemeClr val="accent2"/>
                </a:solidFill>
                <a:latin typeface="Arial"/>
                <a:ea typeface="Arial"/>
                <a:cs typeface="Arial"/>
                <a:sym typeface="Arial"/>
              </a:defRPr>
            </a:lvl5pPr>
            <a:lvl6pPr marL="0" lvl="5" indent="0" algn="r">
              <a:spcBef>
                <a:spcPts val="0"/>
              </a:spcBef>
              <a:buNone/>
              <a:defRPr sz="1200">
                <a:solidFill>
                  <a:schemeClr val="accent2"/>
                </a:solidFill>
                <a:latin typeface="Arial"/>
                <a:ea typeface="Arial"/>
                <a:cs typeface="Arial"/>
                <a:sym typeface="Arial"/>
              </a:defRPr>
            </a:lvl6pPr>
            <a:lvl7pPr marL="0" lvl="6" indent="0" algn="r">
              <a:spcBef>
                <a:spcPts val="0"/>
              </a:spcBef>
              <a:buNone/>
              <a:defRPr sz="1200">
                <a:solidFill>
                  <a:schemeClr val="accent2"/>
                </a:solidFill>
                <a:latin typeface="Arial"/>
                <a:ea typeface="Arial"/>
                <a:cs typeface="Arial"/>
                <a:sym typeface="Arial"/>
              </a:defRPr>
            </a:lvl7pPr>
            <a:lvl8pPr marL="0" lvl="7" indent="0" algn="r">
              <a:spcBef>
                <a:spcPts val="0"/>
              </a:spcBef>
              <a:buNone/>
              <a:defRPr sz="1200">
                <a:solidFill>
                  <a:schemeClr val="accent2"/>
                </a:solidFill>
                <a:latin typeface="Arial"/>
                <a:ea typeface="Arial"/>
                <a:cs typeface="Arial"/>
                <a:sym typeface="Arial"/>
              </a:defRPr>
            </a:lvl8pPr>
            <a:lvl9pPr marL="0" lvl="8" indent="0" algn="r">
              <a:spcBef>
                <a:spcPts val="0"/>
              </a:spcBef>
              <a:buNone/>
              <a:defRPr sz="120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3 Title and Content">
  <p:cSld name="3 Title and Content">
    <p:spTree>
      <p:nvGrpSpPr>
        <p:cNvPr id="1" name="Shape 169"/>
        <p:cNvGrpSpPr/>
        <p:nvPr/>
      </p:nvGrpSpPr>
      <p:grpSpPr>
        <a:xfrm>
          <a:off x="0" y="0"/>
          <a:ext cx="0" cy="0"/>
          <a:chOff x="0" y="0"/>
          <a:chExt cx="0" cy="0"/>
        </a:xfrm>
      </p:grpSpPr>
      <p:sp>
        <p:nvSpPr>
          <p:cNvPr id="170" name="Google Shape;170;p21"/>
          <p:cNvSpPr txBox="1">
            <a:spLocks noGrp="1"/>
          </p:cNvSpPr>
          <p:nvPr>
            <p:ph type="title"/>
          </p:nvPr>
        </p:nvSpPr>
        <p:spPr>
          <a:xfrm>
            <a:off x="1167492" y="381000"/>
            <a:ext cx="9779183" cy="1325563"/>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4800"/>
              <a:buFont typeface="Arial"/>
              <a:buNone/>
              <a:defRPr sz="4800" b="1">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1" name="Google Shape;171;p21"/>
          <p:cNvSpPr txBox="1">
            <a:spLocks noGrp="1"/>
          </p:cNvSpPr>
          <p:nvPr>
            <p:ph type="body" idx="1"/>
          </p:nvPr>
        </p:nvSpPr>
        <p:spPr>
          <a:xfrm>
            <a:off x="1167491" y="2526318"/>
            <a:ext cx="3218688" cy="2828613"/>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000"/>
              <a:buNone/>
              <a:defRPr sz="2000">
                <a:latin typeface="Arial"/>
                <a:ea typeface="Arial"/>
                <a:cs typeface="Arial"/>
                <a:sym typeface="Arial"/>
              </a:defRPr>
            </a:lvl1pPr>
            <a:lvl2pPr marL="914400" lvl="1" indent="-228600" algn="l">
              <a:lnSpc>
                <a:spcPct val="90000"/>
              </a:lnSpc>
              <a:spcBef>
                <a:spcPts val="500"/>
              </a:spcBef>
              <a:spcAft>
                <a:spcPts val="0"/>
              </a:spcAft>
              <a:buClr>
                <a:schemeClr val="dk1"/>
              </a:buClr>
              <a:buSzPts val="1800"/>
              <a:buNone/>
              <a:defRPr sz="1800">
                <a:latin typeface="Arial"/>
                <a:ea typeface="Arial"/>
                <a:cs typeface="Arial"/>
                <a:sym typeface="Arial"/>
              </a:defRPr>
            </a:lvl2pPr>
            <a:lvl3pPr marL="1371600" lvl="2" indent="-228600" algn="l">
              <a:lnSpc>
                <a:spcPct val="90000"/>
              </a:lnSpc>
              <a:spcBef>
                <a:spcPts val="500"/>
              </a:spcBef>
              <a:spcAft>
                <a:spcPts val="0"/>
              </a:spcAft>
              <a:buClr>
                <a:schemeClr val="dk1"/>
              </a:buClr>
              <a:buSzPts val="1600"/>
              <a:buNone/>
              <a:defRPr sz="1600">
                <a:latin typeface="Arial"/>
                <a:ea typeface="Arial"/>
                <a:cs typeface="Arial"/>
                <a:sym typeface="Arial"/>
              </a:defRPr>
            </a:lvl3pPr>
            <a:lvl4pPr marL="1828800" lvl="3" indent="-228600" algn="l">
              <a:lnSpc>
                <a:spcPct val="90000"/>
              </a:lnSpc>
              <a:spcBef>
                <a:spcPts val="500"/>
              </a:spcBef>
              <a:spcAft>
                <a:spcPts val="0"/>
              </a:spcAft>
              <a:buClr>
                <a:schemeClr val="dk1"/>
              </a:buClr>
              <a:buSzPts val="1400"/>
              <a:buNone/>
              <a:defRPr sz="1400">
                <a:latin typeface="Arial"/>
                <a:ea typeface="Arial"/>
                <a:cs typeface="Arial"/>
                <a:sym typeface="Arial"/>
              </a:defRPr>
            </a:lvl4pPr>
            <a:lvl5pPr marL="2286000" lvl="4" indent="-228600" algn="l">
              <a:lnSpc>
                <a:spcPct val="90000"/>
              </a:lnSpc>
              <a:spcBef>
                <a:spcPts val="500"/>
              </a:spcBef>
              <a:spcAft>
                <a:spcPts val="0"/>
              </a:spcAft>
              <a:buClr>
                <a:schemeClr val="dk1"/>
              </a:buClr>
              <a:buSzPts val="1400"/>
              <a:buNone/>
              <a:defRPr sz="1400">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72" name="Google Shape;172;p21"/>
          <p:cNvSpPr/>
          <p:nvPr/>
        </p:nvSpPr>
        <p:spPr>
          <a:xfrm rot="5400000">
            <a:off x="8580896" y="0"/>
            <a:ext cx="3611104" cy="3611104"/>
          </a:xfrm>
          <a:custGeom>
            <a:avLst/>
            <a:gdLst/>
            <a:ahLst/>
            <a:cxnLst/>
            <a:rect l="l" t="t" r="r" b="b"/>
            <a:pathLst>
              <a:path w="1167493" h="1167493" extrusionOk="0">
                <a:moveTo>
                  <a:pt x="0" y="0"/>
                </a:moveTo>
                <a:lnTo>
                  <a:pt x="1167493" y="0"/>
                </a:lnTo>
                <a:cubicBezTo>
                  <a:pt x="522704" y="0"/>
                  <a:pt x="0" y="522704"/>
                  <a:pt x="0" y="1167493"/>
                </a:cubicBez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73" name="Google Shape;173;p21"/>
          <p:cNvSpPr/>
          <p:nvPr/>
        </p:nvSpPr>
        <p:spPr>
          <a:xfrm>
            <a:off x="-2364" y="3246896"/>
            <a:ext cx="3611104" cy="3611104"/>
          </a:xfrm>
          <a:custGeom>
            <a:avLst/>
            <a:gdLst/>
            <a:ahLst/>
            <a:cxnLst/>
            <a:rect l="l" t="t" r="r" b="b"/>
            <a:pathLst>
              <a:path w="1167493" h="1167493" extrusionOk="0">
                <a:moveTo>
                  <a:pt x="0" y="0"/>
                </a:moveTo>
                <a:cubicBezTo>
                  <a:pt x="0" y="644789"/>
                  <a:pt x="522704" y="1167493"/>
                  <a:pt x="1167493" y="1167493"/>
                </a:cubicBezTo>
                <a:lnTo>
                  <a:pt x="0" y="1167493"/>
                </a:ln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74" name="Google Shape;174;p21"/>
          <p:cNvSpPr/>
          <p:nvPr/>
        </p:nvSpPr>
        <p:spPr>
          <a:xfrm rot="5400000" flipH="1">
            <a:off x="11258144" y="5924144"/>
            <a:ext cx="933856" cy="933856"/>
          </a:xfrm>
          <a:custGeom>
            <a:avLst/>
            <a:gdLst/>
            <a:ahLst/>
            <a:cxnLst/>
            <a:rect l="l" t="t" r="r" b="b"/>
            <a:pathLst>
              <a:path w="862693" h="862693" extrusionOk="0">
                <a:moveTo>
                  <a:pt x="0" y="0"/>
                </a:moveTo>
                <a:lnTo>
                  <a:pt x="862693" y="0"/>
                </a:lnTo>
                <a:cubicBezTo>
                  <a:pt x="862693" y="476453"/>
                  <a:pt x="476452" y="862693"/>
                  <a:pt x="0" y="862693"/>
                </a:cubicBezTo>
                <a:lnTo>
                  <a:pt x="0"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nvGrpSpPr>
          <p:cNvPr id="175" name="Google Shape;175;p21"/>
          <p:cNvGrpSpPr/>
          <p:nvPr/>
        </p:nvGrpSpPr>
        <p:grpSpPr>
          <a:xfrm>
            <a:off x="2587417" y="5590903"/>
            <a:ext cx="1572380" cy="1267097"/>
            <a:chOff x="7413403" y="4976359"/>
            <a:chExt cx="2334986" cy="1881641"/>
          </a:xfrm>
        </p:grpSpPr>
        <p:sp>
          <p:nvSpPr>
            <p:cNvPr id="176" name="Google Shape;176;p21"/>
            <p:cNvSpPr/>
            <p:nvPr/>
          </p:nvSpPr>
          <p:spPr>
            <a:xfrm rot="-5400000">
              <a:off x="8223822" y="5333433"/>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77" name="Google Shape;177;p21"/>
            <p:cNvSpPr/>
            <p:nvPr/>
          </p:nvSpPr>
          <p:spPr>
            <a:xfrm rot="5400000" flipH="1">
              <a:off x="7056329" y="5333433"/>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sp>
        <p:nvSpPr>
          <p:cNvPr id="178" name="Google Shape;178;p21"/>
          <p:cNvSpPr txBox="1">
            <a:spLocks noGrp="1"/>
          </p:cNvSpPr>
          <p:nvPr>
            <p:ph type="dt" idx="10"/>
          </p:nvPr>
        </p:nvSpPr>
        <p:spPr>
          <a:xfrm>
            <a:off x="381000" y="6356350"/>
            <a:ext cx="1767114"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1200">
                <a:solidFill>
                  <a:schemeClr val="accent2"/>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9" name="Google Shape;179;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1200">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0" name="Google Shape;180;p21"/>
          <p:cNvSpPr txBox="1">
            <a:spLocks noGrp="1"/>
          </p:cNvSpPr>
          <p:nvPr>
            <p:ph type="body" idx="2"/>
          </p:nvPr>
        </p:nvSpPr>
        <p:spPr>
          <a:xfrm>
            <a:off x="4683787" y="2526318"/>
            <a:ext cx="3173279" cy="2828613"/>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000"/>
              <a:buNone/>
              <a:defRPr sz="2000">
                <a:latin typeface="Arial"/>
                <a:ea typeface="Arial"/>
                <a:cs typeface="Arial"/>
                <a:sym typeface="Arial"/>
              </a:defRPr>
            </a:lvl1pPr>
            <a:lvl2pPr marL="914400" lvl="1" indent="-228600" algn="l">
              <a:lnSpc>
                <a:spcPct val="90000"/>
              </a:lnSpc>
              <a:spcBef>
                <a:spcPts val="500"/>
              </a:spcBef>
              <a:spcAft>
                <a:spcPts val="0"/>
              </a:spcAft>
              <a:buClr>
                <a:schemeClr val="dk1"/>
              </a:buClr>
              <a:buSzPts val="1800"/>
              <a:buNone/>
              <a:defRPr sz="1800">
                <a:latin typeface="Arial"/>
                <a:ea typeface="Arial"/>
                <a:cs typeface="Arial"/>
                <a:sym typeface="Arial"/>
              </a:defRPr>
            </a:lvl2pPr>
            <a:lvl3pPr marL="1371600" lvl="2" indent="-228600" algn="l">
              <a:lnSpc>
                <a:spcPct val="90000"/>
              </a:lnSpc>
              <a:spcBef>
                <a:spcPts val="500"/>
              </a:spcBef>
              <a:spcAft>
                <a:spcPts val="0"/>
              </a:spcAft>
              <a:buClr>
                <a:schemeClr val="dk1"/>
              </a:buClr>
              <a:buSzPts val="1600"/>
              <a:buNone/>
              <a:defRPr sz="1600">
                <a:latin typeface="Arial"/>
                <a:ea typeface="Arial"/>
                <a:cs typeface="Arial"/>
                <a:sym typeface="Arial"/>
              </a:defRPr>
            </a:lvl3pPr>
            <a:lvl4pPr marL="1828800" lvl="3" indent="-228600" algn="l">
              <a:lnSpc>
                <a:spcPct val="90000"/>
              </a:lnSpc>
              <a:spcBef>
                <a:spcPts val="500"/>
              </a:spcBef>
              <a:spcAft>
                <a:spcPts val="0"/>
              </a:spcAft>
              <a:buClr>
                <a:schemeClr val="dk1"/>
              </a:buClr>
              <a:buSzPts val="1400"/>
              <a:buNone/>
              <a:defRPr sz="1400">
                <a:latin typeface="Arial"/>
                <a:ea typeface="Arial"/>
                <a:cs typeface="Arial"/>
                <a:sym typeface="Arial"/>
              </a:defRPr>
            </a:lvl4pPr>
            <a:lvl5pPr marL="2286000" lvl="4" indent="-228600" algn="l">
              <a:lnSpc>
                <a:spcPct val="90000"/>
              </a:lnSpc>
              <a:spcBef>
                <a:spcPts val="500"/>
              </a:spcBef>
              <a:spcAft>
                <a:spcPts val="0"/>
              </a:spcAft>
              <a:buClr>
                <a:schemeClr val="dk1"/>
              </a:buClr>
              <a:buSzPts val="1400"/>
              <a:buNone/>
              <a:defRPr sz="1400">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1" name="Google Shape;181;p21"/>
          <p:cNvSpPr txBox="1">
            <a:spLocks noGrp="1"/>
          </p:cNvSpPr>
          <p:nvPr>
            <p:ph type="body" idx="3"/>
          </p:nvPr>
        </p:nvSpPr>
        <p:spPr>
          <a:xfrm>
            <a:off x="1167493" y="2003804"/>
            <a:ext cx="3173278" cy="522514"/>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400"/>
              <a:buNone/>
              <a:defRPr sz="2400" b="1">
                <a:latin typeface="Arial"/>
                <a:ea typeface="Arial"/>
                <a:cs typeface="Arial"/>
                <a:sym typeface="Arial"/>
              </a:defRPr>
            </a:lvl1pPr>
            <a:lvl2pPr marL="914400" lvl="1" indent="-228600" algn="l">
              <a:lnSpc>
                <a:spcPct val="90000"/>
              </a:lnSpc>
              <a:spcBef>
                <a:spcPts val="500"/>
              </a:spcBef>
              <a:spcAft>
                <a:spcPts val="0"/>
              </a:spcAft>
              <a:buClr>
                <a:schemeClr val="dk1"/>
              </a:buClr>
              <a:buSzPts val="2000"/>
              <a:buNone/>
              <a:defRPr sz="2000" b="1">
                <a:latin typeface="Arial"/>
                <a:ea typeface="Arial"/>
                <a:cs typeface="Arial"/>
                <a:sym typeface="Arial"/>
              </a:defRPr>
            </a:lvl2pPr>
            <a:lvl3pPr marL="1371600" lvl="2" indent="-228600" algn="l">
              <a:lnSpc>
                <a:spcPct val="90000"/>
              </a:lnSpc>
              <a:spcBef>
                <a:spcPts val="500"/>
              </a:spcBef>
              <a:spcAft>
                <a:spcPts val="0"/>
              </a:spcAft>
              <a:buClr>
                <a:schemeClr val="dk1"/>
              </a:buClr>
              <a:buSzPts val="1800"/>
              <a:buNone/>
              <a:defRPr sz="1800" b="1">
                <a:latin typeface="Arial"/>
                <a:ea typeface="Arial"/>
                <a:cs typeface="Arial"/>
                <a:sym typeface="Arial"/>
              </a:defRPr>
            </a:lvl3pPr>
            <a:lvl4pPr marL="1828800" lvl="3" indent="-228600" algn="l">
              <a:lnSpc>
                <a:spcPct val="90000"/>
              </a:lnSpc>
              <a:spcBef>
                <a:spcPts val="500"/>
              </a:spcBef>
              <a:spcAft>
                <a:spcPts val="0"/>
              </a:spcAft>
              <a:buClr>
                <a:schemeClr val="dk1"/>
              </a:buClr>
              <a:buSzPts val="1600"/>
              <a:buNone/>
              <a:defRPr sz="1600" b="1">
                <a:latin typeface="Arial"/>
                <a:ea typeface="Arial"/>
                <a:cs typeface="Arial"/>
                <a:sym typeface="Arial"/>
              </a:defRPr>
            </a:lvl4pPr>
            <a:lvl5pPr marL="2286000" lvl="4" indent="-228600" algn="l">
              <a:lnSpc>
                <a:spcPct val="90000"/>
              </a:lnSpc>
              <a:spcBef>
                <a:spcPts val="500"/>
              </a:spcBef>
              <a:spcAft>
                <a:spcPts val="0"/>
              </a:spcAft>
              <a:buClr>
                <a:schemeClr val="dk1"/>
              </a:buClr>
              <a:buSzPts val="1600"/>
              <a:buNone/>
              <a:defRPr sz="1600" b="1">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2" name="Google Shape;182;p21"/>
          <p:cNvSpPr txBox="1">
            <a:spLocks noGrp="1"/>
          </p:cNvSpPr>
          <p:nvPr>
            <p:ph type="body" idx="4"/>
          </p:nvPr>
        </p:nvSpPr>
        <p:spPr>
          <a:xfrm>
            <a:off x="4683788" y="2003804"/>
            <a:ext cx="3173278" cy="522514"/>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400"/>
              <a:buNone/>
              <a:defRPr sz="2400" b="1">
                <a:latin typeface="Arial"/>
                <a:ea typeface="Arial"/>
                <a:cs typeface="Arial"/>
                <a:sym typeface="Arial"/>
              </a:defRPr>
            </a:lvl1pPr>
            <a:lvl2pPr marL="914400" lvl="1" indent="-228600" algn="l">
              <a:lnSpc>
                <a:spcPct val="90000"/>
              </a:lnSpc>
              <a:spcBef>
                <a:spcPts val="500"/>
              </a:spcBef>
              <a:spcAft>
                <a:spcPts val="0"/>
              </a:spcAft>
              <a:buClr>
                <a:schemeClr val="dk1"/>
              </a:buClr>
              <a:buSzPts val="2000"/>
              <a:buNone/>
              <a:defRPr sz="2000" b="1">
                <a:latin typeface="Arial"/>
                <a:ea typeface="Arial"/>
                <a:cs typeface="Arial"/>
                <a:sym typeface="Arial"/>
              </a:defRPr>
            </a:lvl2pPr>
            <a:lvl3pPr marL="1371600" lvl="2" indent="-228600" algn="l">
              <a:lnSpc>
                <a:spcPct val="90000"/>
              </a:lnSpc>
              <a:spcBef>
                <a:spcPts val="500"/>
              </a:spcBef>
              <a:spcAft>
                <a:spcPts val="0"/>
              </a:spcAft>
              <a:buClr>
                <a:schemeClr val="dk1"/>
              </a:buClr>
              <a:buSzPts val="1800"/>
              <a:buNone/>
              <a:defRPr sz="1800" b="1">
                <a:latin typeface="Arial"/>
                <a:ea typeface="Arial"/>
                <a:cs typeface="Arial"/>
                <a:sym typeface="Arial"/>
              </a:defRPr>
            </a:lvl3pPr>
            <a:lvl4pPr marL="1828800" lvl="3" indent="-228600" algn="l">
              <a:lnSpc>
                <a:spcPct val="90000"/>
              </a:lnSpc>
              <a:spcBef>
                <a:spcPts val="500"/>
              </a:spcBef>
              <a:spcAft>
                <a:spcPts val="0"/>
              </a:spcAft>
              <a:buClr>
                <a:schemeClr val="dk1"/>
              </a:buClr>
              <a:buSzPts val="1600"/>
              <a:buNone/>
              <a:defRPr sz="1600" b="1">
                <a:latin typeface="Arial"/>
                <a:ea typeface="Arial"/>
                <a:cs typeface="Arial"/>
                <a:sym typeface="Arial"/>
              </a:defRPr>
            </a:lvl4pPr>
            <a:lvl5pPr marL="2286000" lvl="4" indent="-228600" algn="l">
              <a:lnSpc>
                <a:spcPct val="90000"/>
              </a:lnSpc>
              <a:spcBef>
                <a:spcPts val="500"/>
              </a:spcBef>
              <a:spcAft>
                <a:spcPts val="0"/>
              </a:spcAft>
              <a:buClr>
                <a:schemeClr val="dk1"/>
              </a:buClr>
              <a:buSzPts val="1600"/>
              <a:buNone/>
              <a:defRPr sz="1600" b="1">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3" name="Google Shape;183;p21"/>
          <p:cNvSpPr txBox="1">
            <a:spLocks noGrp="1"/>
          </p:cNvSpPr>
          <p:nvPr>
            <p:ph type="body" idx="5"/>
          </p:nvPr>
        </p:nvSpPr>
        <p:spPr>
          <a:xfrm>
            <a:off x="8200082" y="2526318"/>
            <a:ext cx="3173279" cy="2828613"/>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000"/>
              <a:buNone/>
              <a:defRPr sz="2000">
                <a:latin typeface="Arial"/>
                <a:ea typeface="Arial"/>
                <a:cs typeface="Arial"/>
                <a:sym typeface="Arial"/>
              </a:defRPr>
            </a:lvl1pPr>
            <a:lvl2pPr marL="914400" lvl="1" indent="-228600" algn="l">
              <a:lnSpc>
                <a:spcPct val="90000"/>
              </a:lnSpc>
              <a:spcBef>
                <a:spcPts val="500"/>
              </a:spcBef>
              <a:spcAft>
                <a:spcPts val="0"/>
              </a:spcAft>
              <a:buClr>
                <a:schemeClr val="dk1"/>
              </a:buClr>
              <a:buSzPts val="1800"/>
              <a:buNone/>
              <a:defRPr sz="1800">
                <a:latin typeface="Arial"/>
                <a:ea typeface="Arial"/>
                <a:cs typeface="Arial"/>
                <a:sym typeface="Arial"/>
              </a:defRPr>
            </a:lvl2pPr>
            <a:lvl3pPr marL="1371600" lvl="2" indent="-228600" algn="l">
              <a:lnSpc>
                <a:spcPct val="90000"/>
              </a:lnSpc>
              <a:spcBef>
                <a:spcPts val="500"/>
              </a:spcBef>
              <a:spcAft>
                <a:spcPts val="0"/>
              </a:spcAft>
              <a:buClr>
                <a:schemeClr val="dk1"/>
              </a:buClr>
              <a:buSzPts val="1600"/>
              <a:buNone/>
              <a:defRPr sz="1600">
                <a:latin typeface="Arial"/>
                <a:ea typeface="Arial"/>
                <a:cs typeface="Arial"/>
                <a:sym typeface="Arial"/>
              </a:defRPr>
            </a:lvl3pPr>
            <a:lvl4pPr marL="1828800" lvl="3" indent="-228600" algn="l">
              <a:lnSpc>
                <a:spcPct val="90000"/>
              </a:lnSpc>
              <a:spcBef>
                <a:spcPts val="500"/>
              </a:spcBef>
              <a:spcAft>
                <a:spcPts val="0"/>
              </a:spcAft>
              <a:buClr>
                <a:schemeClr val="dk1"/>
              </a:buClr>
              <a:buSzPts val="1400"/>
              <a:buNone/>
              <a:defRPr sz="1400">
                <a:latin typeface="Arial"/>
                <a:ea typeface="Arial"/>
                <a:cs typeface="Arial"/>
                <a:sym typeface="Arial"/>
              </a:defRPr>
            </a:lvl4pPr>
            <a:lvl5pPr marL="2286000" lvl="4" indent="-228600" algn="l">
              <a:lnSpc>
                <a:spcPct val="90000"/>
              </a:lnSpc>
              <a:spcBef>
                <a:spcPts val="500"/>
              </a:spcBef>
              <a:spcAft>
                <a:spcPts val="0"/>
              </a:spcAft>
              <a:buClr>
                <a:schemeClr val="dk1"/>
              </a:buClr>
              <a:buSzPts val="1400"/>
              <a:buNone/>
              <a:defRPr sz="1400">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4" name="Google Shape;184;p21"/>
          <p:cNvSpPr txBox="1">
            <a:spLocks noGrp="1"/>
          </p:cNvSpPr>
          <p:nvPr>
            <p:ph type="body" idx="6"/>
          </p:nvPr>
        </p:nvSpPr>
        <p:spPr>
          <a:xfrm>
            <a:off x="8200083" y="2003804"/>
            <a:ext cx="3173278" cy="522514"/>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400"/>
              <a:buNone/>
              <a:defRPr sz="2400" b="1">
                <a:latin typeface="Arial"/>
                <a:ea typeface="Arial"/>
                <a:cs typeface="Arial"/>
                <a:sym typeface="Arial"/>
              </a:defRPr>
            </a:lvl1pPr>
            <a:lvl2pPr marL="914400" lvl="1" indent="-228600" algn="l">
              <a:lnSpc>
                <a:spcPct val="90000"/>
              </a:lnSpc>
              <a:spcBef>
                <a:spcPts val="500"/>
              </a:spcBef>
              <a:spcAft>
                <a:spcPts val="0"/>
              </a:spcAft>
              <a:buClr>
                <a:schemeClr val="dk1"/>
              </a:buClr>
              <a:buSzPts val="2000"/>
              <a:buNone/>
              <a:defRPr sz="2000" b="1">
                <a:latin typeface="Arial"/>
                <a:ea typeface="Arial"/>
                <a:cs typeface="Arial"/>
                <a:sym typeface="Arial"/>
              </a:defRPr>
            </a:lvl2pPr>
            <a:lvl3pPr marL="1371600" lvl="2" indent="-228600" algn="l">
              <a:lnSpc>
                <a:spcPct val="90000"/>
              </a:lnSpc>
              <a:spcBef>
                <a:spcPts val="500"/>
              </a:spcBef>
              <a:spcAft>
                <a:spcPts val="0"/>
              </a:spcAft>
              <a:buClr>
                <a:schemeClr val="dk1"/>
              </a:buClr>
              <a:buSzPts val="1800"/>
              <a:buNone/>
              <a:defRPr sz="1800" b="1">
                <a:latin typeface="Arial"/>
                <a:ea typeface="Arial"/>
                <a:cs typeface="Arial"/>
                <a:sym typeface="Arial"/>
              </a:defRPr>
            </a:lvl3pPr>
            <a:lvl4pPr marL="1828800" lvl="3" indent="-228600" algn="l">
              <a:lnSpc>
                <a:spcPct val="90000"/>
              </a:lnSpc>
              <a:spcBef>
                <a:spcPts val="500"/>
              </a:spcBef>
              <a:spcAft>
                <a:spcPts val="0"/>
              </a:spcAft>
              <a:buClr>
                <a:schemeClr val="dk1"/>
              </a:buClr>
              <a:buSzPts val="1600"/>
              <a:buNone/>
              <a:defRPr sz="1600" b="1">
                <a:latin typeface="Arial"/>
                <a:ea typeface="Arial"/>
                <a:cs typeface="Arial"/>
                <a:sym typeface="Arial"/>
              </a:defRPr>
            </a:lvl4pPr>
            <a:lvl5pPr marL="2286000" lvl="4" indent="-228600" algn="l">
              <a:lnSpc>
                <a:spcPct val="90000"/>
              </a:lnSpc>
              <a:spcBef>
                <a:spcPts val="500"/>
              </a:spcBef>
              <a:spcAft>
                <a:spcPts val="0"/>
              </a:spcAft>
              <a:buClr>
                <a:schemeClr val="dk1"/>
              </a:buClr>
              <a:buSzPts val="1600"/>
              <a:buNone/>
              <a:defRPr sz="1600" b="1">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5" name="Google Shape;185;p21"/>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chemeClr val="accent2"/>
                </a:solidFill>
                <a:latin typeface="Arial"/>
                <a:ea typeface="Arial"/>
                <a:cs typeface="Arial"/>
                <a:sym typeface="Arial"/>
              </a:defRPr>
            </a:lvl1pPr>
            <a:lvl2pPr marL="0" lvl="1" indent="0" algn="r">
              <a:spcBef>
                <a:spcPts val="0"/>
              </a:spcBef>
              <a:buNone/>
              <a:defRPr sz="1200">
                <a:solidFill>
                  <a:schemeClr val="accent2"/>
                </a:solidFill>
                <a:latin typeface="Arial"/>
                <a:ea typeface="Arial"/>
                <a:cs typeface="Arial"/>
                <a:sym typeface="Arial"/>
              </a:defRPr>
            </a:lvl2pPr>
            <a:lvl3pPr marL="0" lvl="2" indent="0" algn="r">
              <a:spcBef>
                <a:spcPts val="0"/>
              </a:spcBef>
              <a:buNone/>
              <a:defRPr sz="1200">
                <a:solidFill>
                  <a:schemeClr val="accent2"/>
                </a:solidFill>
                <a:latin typeface="Arial"/>
                <a:ea typeface="Arial"/>
                <a:cs typeface="Arial"/>
                <a:sym typeface="Arial"/>
              </a:defRPr>
            </a:lvl3pPr>
            <a:lvl4pPr marL="0" lvl="3" indent="0" algn="r">
              <a:spcBef>
                <a:spcPts val="0"/>
              </a:spcBef>
              <a:buNone/>
              <a:defRPr sz="1200">
                <a:solidFill>
                  <a:schemeClr val="accent2"/>
                </a:solidFill>
                <a:latin typeface="Arial"/>
                <a:ea typeface="Arial"/>
                <a:cs typeface="Arial"/>
                <a:sym typeface="Arial"/>
              </a:defRPr>
            </a:lvl4pPr>
            <a:lvl5pPr marL="0" lvl="4" indent="0" algn="r">
              <a:spcBef>
                <a:spcPts val="0"/>
              </a:spcBef>
              <a:buNone/>
              <a:defRPr sz="1200">
                <a:solidFill>
                  <a:schemeClr val="accent2"/>
                </a:solidFill>
                <a:latin typeface="Arial"/>
                <a:ea typeface="Arial"/>
                <a:cs typeface="Arial"/>
                <a:sym typeface="Arial"/>
              </a:defRPr>
            </a:lvl5pPr>
            <a:lvl6pPr marL="0" lvl="5" indent="0" algn="r">
              <a:spcBef>
                <a:spcPts val="0"/>
              </a:spcBef>
              <a:buNone/>
              <a:defRPr sz="1200">
                <a:solidFill>
                  <a:schemeClr val="accent2"/>
                </a:solidFill>
                <a:latin typeface="Arial"/>
                <a:ea typeface="Arial"/>
                <a:cs typeface="Arial"/>
                <a:sym typeface="Arial"/>
              </a:defRPr>
            </a:lvl6pPr>
            <a:lvl7pPr marL="0" lvl="6" indent="0" algn="r">
              <a:spcBef>
                <a:spcPts val="0"/>
              </a:spcBef>
              <a:buNone/>
              <a:defRPr sz="1200">
                <a:solidFill>
                  <a:schemeClr val="accent2"/>
                </a:solidFill>
                <a:latin typeface="Arial"/>
                <a:ea typeface="Arial"/>
                <a:cs typeface="Arial"/>
                <a:sym typeface="Arial"/>
              </a:defRPr>
            </a:lvl7pPr>
            <a:lvl8pPr marL="0" lvl="7" indent="0" algn="r">
              <a:spcBef>
                <a:spcPts val="0"/>
              </a:spcBef>
              <a:buNone/>
              <a:defRPr sz="1200">
                <a:solidFill>
                  <a:schemeClr val="accent2"/>
                </a:solidFill>
                <a:latin typeface="Arial"/>
                <a:ea typeface="Arial"/>
                <a:cs typeface="Arial"/>
                <a:sym typeface="Arial"/>
              </a:defRPr>
            </a:lvl8pPr>
            <a:lvl9pPr marL="0" lvl="8" indent="0" algn="r">
              <a:spcBef>
                <a:spcPts val="0"/>
              </a:spcBef>
              <a:buNone/>
              <a:defRPr sz="120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p:cSld name="Section Header">
    <p:bg>
      <p:bgPr>
        <a:solidFill>
          <a:schemeClr val="accent2"/>
        </a:solidFill>
        <a:effectLst/>
      </p:bgPr>
    </p:bg>
    <p:spTree>
      <p:nvGrpSpPr>
        <p:cNvPr id="1" name="Shape 27"/>
        <p:cNvGrpSpPr/>
        <p:nvPr/>
      </p:nvGrpSpPr>
      <p:grpSpPr>
        <a:xfrm>
          <a:off x="0" y="0"/>
          <a:ext cx="0" cy="0"/>
          <a:chOff x="0" y="0"/>
          <a:chExt cx="0" cy="0"/>
        </a:xfrm>
      </p:grpSpPr>
      <p:sp>
        <p:nvSpPr>
          <p:cNvPr id="28" name="Google Shape;28;p10"/>
          <p:cNvSpPr/>
          <p:nvPr/>
        </p:nvSpPr>
        <p:spPr>
          <a:xfrm>
            <a:off x="0" y="2286002"/>
            <a:ext cx="12208822" cy="4572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29" name="Google Shape;29;p10"/>
          <p:cNvSpPr/>
          <p:nvPr/>
        </p:nvSpPr>
        <p:spPr>
          <a:xfrm flipH="1">
            <a:off x="8597718" y="3246896"/>
            <a:ext cx="3611104" cy="3611104"/>
          </a:xfrm>
          <a:custGeom>
            <a:avLst/>
            <a:gdLst/>
            <a:ahLst/>
            <a:cxnLst/>
            <a:rect l="l" t="t" r="r" b="b"/>
            <a:pathLst>
              <a:path w="1167493" h="1167493" extrusionOk="0">
                <a:moveTo>
                  <a:pt x="0" y="0"/>
                </a:moveTo>
                <a:cubicBezTo>
                  <a:pt x="0" y="644789"/>
                  <a:pt x="522704" y="1167493"/>
                  <a:pt x="1167493" y="1167493"/>
                </a:cubicBezTo>
                <a:lnTo>
                  <a:pt x="0" y="1167493"/>
                </a:lnTo>
                <a:lnTo>
                  <a:pt x="0" y="0"/>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30" name="Google Shape;30;p10"/>
          <p:cNvSpPr/>
          <p:nvPr/>
        </p:nvSpPr>
        <p:spPr>
          <a:xfrm>
            <a:off x="1" y="0"/>
            <a:ext cx="933856" cy="933856"/>
          </a:xfrm>
          <a:custGeom>
            <a:avLst/>
            <a:gdLst/>
            <a:ahLst/>
            <a:cxnLst/>
            <a:rect l="l" t="t" r="r" b="b"/>
            <a:pathLst>
              <a:path w="862693" h="862693" extrusionOk="0">
                <a:moveTo>
                  <a:pt x="0" y="0"/>
                </a:moveTo>
                <a:lnTo>
                  <a:pt x="862693" y="0"/>
                </a:lnTo>
                <a:cubicBezTo>
                  <a:pt x="862693" y="476453"/>
                  <a:pt x="476452" y="862693"/>
                  <a:pt x="0" y="862693"/>
                </a:cubicBezTo>
                <a:lnTo>
                  <a:pt x="0"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31" name="Google Shape;31;p10"/>
          <p:cNvSpPr/>
          <p:nvPr/>
        </p:nvSpPr>
        <p:spPr>
          <a:xfrm rot="-5400000">
            <a:off x="10344100" y="438098"/>
            <a:ext cx="2285999" cy="1409801"/>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32" name="Google Shape;32;p10"/>
          <p:cNvSpPr txBox="1">
            <a:spLocks noGrp="1"/>
          </p:cNvSpPr>
          <p:nvPr>
            <p:ph type="title"/>
          </p:nvPr>
        </p:nvSpPr>
        <p:spPr>
          <a:xfrm>
            <a:off x="1167492" y="381000"/>
            <a:ext cx="9779183" cy="1325563"/>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4800"/>
              <a:buFont typeface="Arial"/>
              <a:buNone/>
              <a:defRPr sz="4800" b="1">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 name="Google Shape;33;p10"/>
          <p:cNvSpPr txBox="1">
            <a:spLocks noGrp="1"/>
          </p:cNvSpPr>
          <p:nvPr>
            <p:ph type="body" idx="1"/>
          </p:nvPr>
        </p:nvSpPr>
        <p:spPr>
          <a:xfrm>
            <a:off x="1167492" y="2653167"/>
            <a:ext cx="9779183" cy="3436483"/>
          </a:xfrm>
          <a:prstGeom prst="rect">
            <a:avLst/>
          </a:prstGeom>
          <a:noFill/>
          <a:ln>
            <a:noFill/>
          </a:ln>
        </p:spPr>
        <p:txBody>
          <a:bodyPr spcFirstLastPara="1" wrap="square" lIns="91425" tIns="45700" rIns="91425" bIns="45700" anchor="t" anchorCtr="0">
            <a:noAutofit/>
          </a:bodyPr>
          <a:lstStyle>
            <a:lvl1pPr marL="457200" lvl="0" indent="-228600" algn="l">
              <a:lnSpc>
                <a:spcPct val="150000"/>
              </a:lnSpc>
              <a:spcBef>
                <a:spcPts val="1000"/>
              </a:spcBef>
              <a:spcAft>
                <a:spcPts val="0"/>
              </a:spcAft>
              <a:buClr>
                <a:schemeClr val="lt1"/>
              </a:buClr>
              <a:buSzPts val="2400"/>
              <a:buNone/>
              <a:defRPr sz="2400">
                <a:solidFill>
                  <a:schemeClr val="lt1"/>
                </a:solidFill>
                <a:latin typeface="Arial"/>
                <a:ea typeface="Arial"/>
                <a:cs typeface="Arial"/>
                <a:sym typeface="Aria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4" name="Google Shape;34;p10"/>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accent2"/>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solidFill>
                  <a:schemeClr val="accent2"/>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10"/>
          <p:cNvSpPr txBox="1">
            <a:spLocks noGrp="1"/>
          </p:cNvSpPr>
          <p:nvPr>
            <p:ph type="sldNum" idx="12"/>
          </p:nvPr>
        </p:nvSpPr>
        <p:spPr>
          <a:xfrm>
            <a:off x="10206318" y="6356350"/>
            <a:ext cx="1604682"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i="0" u="none" strike="noStrike" cap="none">
                <a:solidFill>
                  <a:schemeClr val="accent3"/>
                </a:solidFill>
                <a:latin typeface="Arial"/>
                <a:ea typeface="Arial"/>
                <a:cs typeface="Arial"/>
                <a:sym typeface="Arial"/>
              </a:defRPr>
            </a:lvl1pPr>
            <a:lvl2pPr marL="0" lvl="1" indent="0" algn="r">
              <a:spcBef>
                <a:spcPts val="0"/>
              </a:spcBef>
              <a:buNone/>
              <a:defRPr sz="1200" b="0" i="0" u="none" strike="noStrike" cap="none">
                <a:solidFill>
                  <a:schemeClr val="accent3"/>
                </a:solidFill>
                <a:latin typeface="Arial"/>
                <a:ea typeface="Arial"/>
                <a:cs typeface="Arial"/>
                <a:sym typeface="Arial"/>
              </a:defRPr>
            </a:lvl2pPr>
            <a:lvl3pPr marL="0" lvl="2" indent="0" algn="r">
              <a:spcBef>
                <a:spcPts val="0"/>
              </a:spcBef>
              <a:buNone/>
              <a:defRPr sz="1200" b="0" i="0" u="none" strike="noStrike" cap="none">
                <a:solidFill>
                  <a:schemeClr val="accent3"/>
                </a:solidFill>
                <a:latin typeface="Arial"/>
                <a:ea typeface="Arial"/>
                <a:cs typeface="Arial"/>
                <a:sym typeface="Arial"/>
              </a:defRPr>
            </a:lvl3pPr>
            <a:lvl4pPr marL="0" lvl="3" indent="0" algn="r">
              <a:spcBef>
                <a:spcPts val="0"/>
              </a:spcBef>
              <a:buNone/>
              <a:defRPr sz="1200" b="0" i="0" u="none" strike="noStrike" cap="none">
                <a:solidFill>
                  <a:schemeClr val="accent3"/>
                </a:solidFill>
                <a:latin typeface="Arial"/>
                <a:ea typeface="Arial"/>
                <a:cs typeface="Arial"/>
                <a:sym typeface="Arial"/>
              </a:defRPr>
            </a:lvl4pPr>
            <a:lvl5pPr marL="0" lvl="4" indent="0" algn="r">
              <a:spcBef>
                <a:spcPts val="0"/>
              </a:spcBef>
              <a:buNone/>
              <a:defRPr sz="1200" b="0" i="0" u="none" strike="noStrike" cap="none">
                <a:solidFill>
                  <a:schemeClr val="accent3"/>
                </a:solidFill>
                <a:latin typeface="Arial"/>
                <a:ea typeface="Arial"/>
                <a:cs typeface="Arial"/>
                <a:sym typeface="Arial"/>
              </a:defRPr>
            </a:lvl5pPr>
            <a:lvl6pPr marL="0" lvl="5" indent="0" algn="r">
              <a:spcBef>
                <a:spcPts val="0"/>
              </a:spcBef>
              <a:buNone/>
              <a:defRPr sz="1200" b="0" i="0" u="none" strike="noStrike" cap="none">
                <a:solidFill>
                  <a:schemeClr val="accent3"/>
                </a:solidFill>
                <a:latin typeface="Arial"/>
                <a:ea typeface="Arial"/>
                <a:cs typeface="Arial"/>
                <a:sym typeface="Arial"/>
              </a:defRPr>
            </a:lvl6pPr>
            <a:lvl7pPr marL="0" lvl="6" indent="0" algn="r">
              <a:spcBef>
                <a:spcPts val="0"/>
              </a:spcBef>
              <a:buNone/>
              <a:defRPr sz="1200" b="0" i="0" u="none" strike="noStrike" cap="none">
                <a:solidFill>
                  <a:schemeClr val="accent3"/>
                </a:solidFill>
                <a:latin typeface="Arial"/>
                <a:ea typeface="Arial"/>
                <a:cs typeface="Arial"/>
                <a:sym typeface="Arial"/>
              </a:defRPr>
            </a:lvl7pPr>
            <a:lvl8pPr marL="0" lvl="7" indent="0" algn="r">
              <a:spcBef>
                <a:spcPts val="0"/>
              </a:spcBef>
              <a:buNone/>
              <a:defRPr sz="1200" b="0" i="0" u="none" strike="noStrike" cap="none">
                <a:solidFill>
                  <a:schemeClr val="accent3"/>
                </a:solidFill>
                <a:latin typeface="Arial"/>
                <a:ea typeface="Arial"/>
                <a:cs typeface="Arial"/>
                <a:sym typeface="Arial"/>
              </a:defRPr>
            </a:lvl8pPr>
            <a:lvl9pPr marL="0" lvl="8" indent="0" algn="r">
              <a:spcBef>
                <a:spcPts val="0"/>
              </a:spcBef>
              <a:buNone/>
              <a:defRPr sz="1200" b="0" i="0" u="none" strike="noStrike" cap="none">
                <a:solidFill>
                  <a:schemeClr val="accent3"/>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2 Title and Content" type="obj">
  <p:cSld name="OBJECT">
    <p:spTree>
      <p:nvGrpSpPr>
        <p:cNvPr id="1" name="Shape 37"/>
        <p:cNvGrpSpPr/>
        <p:nvPr/>
      </p:nvGrpSpPr>
      <p:grpSpPr>
        <a:xfrm>
          <a:off x="0" y="0"/>
          <a:ext cx="0" cy="0"/>
          <a:chOff x="0" y="0"/>
          <a:chExt cx="0" cy="0"/>
        </a:xfrm>
      </p:grpSpPr>
      <p:sp>
        <p:nvSpPr>
          <p:cNvPr id="38" name="Google Shape;38;p11"/>
          <p:cNvSpPr txBox="1">
            <a:spLocks noGrp="1"/>
          </p:cNvSpPr>
          <p:nvPr>
            <p:ph type="title"/>
          </p:nvPr>
        </p:nvSpPr>
        <p:spPr>
          <a:xfrm>
            <a:off x="1167492" y="381000"/>
            <a:ext cx="9779183" cy="1325563"/>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4800"/>
              <a:buFont typeface="Arial"/>
              <a:buNone/>
              <a:defRPr sz="4800" b="1">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9" name="Google Shape;39;p11"/>
          <p:cNvSpPr txBox="1">
            <a:spLocks noGrp="1"/>
          </p:cNvSpPr>
          <p:nvPr>
            <p:ph type="body" idx="1"/>
          </p:nvPr>
        </p:nvSpPr>
        <p:spPr>
          <a:xfrm>
            <a:off x="1167493" y="2528203"/>
            <a:ext cx="4663440" cy="2828613"/>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000"/>
              <a:buNone/>
              <a:defRPr sz="2000">
                <a:latin typeface="Arial"/>
                <a:ea typeface="Arial"/>
                <a:cs typeface="Arial"/>
                <a:sym typeface="Arial"/>
              </a:defRPr>
            </a:lvl1pPr>
            <a:lvl2pPr marL="914400" lvl="1" indent="-228600" algn="l">
              <a:lnSpc>
                <a:spcPct val="90000"/>
              </a:lnSpc>
              <a:spcBef>
                <a:spcPts val="500"/>
              </a:spcBef>
              <a:spcAft>
                <a:spcPts val="0"/>
              </a:spcAft>
              <a:buClr>
                <a:schemeClr val="dk1"/>
              </a:buClr>
              <a:buSzPts val="1800"/>
              <a:buNone/>
              <a:defRPr sz="1800">
                <a:latin typeface="Arial"/>
                <a:ea typeface="Arial"/>
                <a:cs typeface="Arial"/>
                <a:sym typeface="Arial"/>
              </a:defRPr>
            </a:lvl2pPr>
            <a:lvl3pPr marL="1371600" lvl="2" indent="-228600" algn="l">
              <a:lnSpc>
                <a:spcPct val="90000"/>
              </a:lnSpc>
              <a:spcBef>
                <a:spcPts val="500"/>
              </a:spcBef>
              <a:spcAft>
                <a:spcPts val="0"/>
              </a:spcAft>
              <a:buClr>
                <a:schemeClr val="dk1"/>
              </a:buClr>
              <a:buSzPts val="1600"/>
              <a:buNone/>
              <a:defRPr sz="1600">
                <a:latin typeface="Arial"/>
                <a:ea typeface="Arial"/>
                <a:cs typeface="Arial"/>
                <a:sym typeface="Arial"/>
              </a:defRPr>
            </a:lvl3pPr>
            <a:lvl4pPr marL="1828800" lvl="3" indent="-228600" algn="l">
              <a:lnSpc>
                <a:spcPct val="90000"/>
              </a:lnSpc>
              <a:spcBef>
                <a:spcPts val="500"/>
              </a:spcBef>
              <a:spcAft>
                <a:spcPts val="0"/>
              </a:spcAft>
              <a:buClr>
                <a:schemeClr val="dk1"/>
              </a:buClr>
              <a:buSzPts val="1400"/>
              <a:buNone/>
              <a:defRPr sz="1400">
                <a:latin typeface="Arial"/>
                <a:ea typeface="Arial"/>
                <a:cs typeface="Arial"/>
                <a:sym typeface="Arial"/>
              </a:defRPr>
            </a:lvl4pPr>
            <a:lvl5pPr marL="2286000" lvl="4" indent="-228600" algn="l">
              <a:lnSpc>
                <a:spcPct val="90000"/>
              </a:lnSpc>
              <a:spcBef>
                <a:spcPts val="500"/>
              </a:spcBef>
              <a:spcAft>
                <a:spcPts val="0"/>
              </a:spcAft>
              <a:buClr>
                <a:schemeClr val="dk1"/>
              </a:buClr>
              <a:buSzPts val="1400"/>
              <a:buNone/>
              <a:defRPr sz="1400">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11"/>
          <p:cNvSpPr/>
          <p:nvPr/>
        </p:nvSpPr>
        <p:spPr>
          <a:xfrm flipH="1">
            <a:off x="8580896" y="1"/>
            <a:ext cx="3611104" cy="3611104"/>
          </a:xfrm>
          <a:custGeom>
            <a:avLst/>
            <a:gdLst/>
            <a:ahLst/>
            <a:cxnLst/>
            <a:rect l="l" t="t" r="r" b="b"/>
            <a:pathLst>
              <a:path w="1167493" h="1167493" extrusionOk="0">
                <a:moveTo>
                  <a:pt x="0" y="0"/>
                </a:moveTo>
                <a:lnTo>
                  <a:pt x="1167493" y="0"/>
                </a:lnTo>
                <a:cubicBezTo>
                  <a:pt x="522704" y="0"/>
                  <a:pt x="0" y="522704"/>
                  <a:pt x="0" y="1167493"/>
                </a:cubicBez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41" name="Google Shape;41;p11"/>
          <p:cNvSpPr/>
          <p:nvPr/>
        </p:nvSpPr>
        <p:spPr>
          <a:xfrm flipH="1">
            <a:off x="8580896" y="3246896"/>
            <a:ext cx="3611104" cy="3611104"/>
          </a:xfrm>
          <a:custGeom>
            <a:avLst/>
            <a:gdLst/>
            <a:ahLst/>
            <a:cxnLst/>
            <a:rect l="l" t="t" r="r" b="b"/>
            <a:pathLst>
              <a:path w="1167493" h="1167493" extrusionOk="0">
                <a:moveTo>
                  <a:pt x="0" y="0"/>
                </a:moveTo>
                <a:cubicBezTo>
                  <a:pt x="0" y="644789"/>
                  <a:pt x="522704" y="1167493"/>
                  <a:pt x="1167493" y="1167493"/>
                </a:cubicBezTo>
                <a:lnTo>
                  <a:pt x="0" y="1167493"/>
                </a:ln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42" name="Google Shape;42;p11"/>
          <p:cNvSpPr/>
          <p:nvPr/>
        </p:nvSpPr>
        <p:spPr>
          <a:xfrm>
            <a:off x="1" y="0"/>
            <a:ext cx="933856" cy="933856"/>
          </a:xfrm>
          <a:custGeom>
            <a:avLst/>
            <a:gdLst/>
            <a:ahLst/>
            <a:cxnLst/>
            <a:rect l="l" t="t" r="r" b="b"/>
            <a:pathLst>
              <a:path w="862693" h="862693" extrusionOk="0">
                <a:moveTo>
                  <a:pt x="0" y="0"/>
                </a:moveTo>
                <a:lnTo>
                  <a:pt x="862693" y="0"/>
                </a:lnTo>
                <a:cubicBezTo>
                  <a:pt x="862693" y="476453"/>
                  <a:pt x="476452" y="862693"/>
                  <a:pt x="0" y="862693"/>
                </a:cubicBezTo>
                <a:lnTo>
                  <a:pt x="0"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grpSp>
        <p:nvGrpSpPr>
          <p:cNvPr id="43" name="Google Shape;43;p11"/>
          <p:cNvGrpSpPr/>
          <p:nvPr/>
        </p:nvGrpSpPr>
        <p:grpSpPr>
          <a:xfrm>
            <a:off x="8082092" y="5590903"/>
            <a:ext cx="1572380" cy="1267097"/>
            <a:chOff x="7413403" y="4976359"/>
            <a:chExt cx="2334986" cy="1881641"/>
          </a:xfrm>
        </p:grpSpPr>
        <p:sp>
          <p:nvSpPr>
            <p:cNvPr id="44" name="Google Shape;44;p11"/>
            <p:cNvSpPr/>
            <p:nvPr/>
          </p:nvSpPr>
          <p:spPr>
            <a:xfrm rot="-5400000">
              <a:off x="8223822" y="5333433"/>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45" name="Google Shape;45;p11"/>
            <p:cNvSpPr/>
            <p:nvPr/>
          </p:nvSpPr>
          <p:spPr>
            <a:xfrm rot="5400000" flipH="1">
              <a:off x="7056329" y="5333433"/>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grpSp>
      <p:sp>
        <p:nvSpPr>
          <p:cNvPr id="46" name="Google Shape;46;p11"/>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1200">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1200">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1"/>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i="0" u="none" strike="noStrike" cap="none">
                <a:solidFill>
                  <a:schemeClr val="accent2"/>
                </a:solidFill>
                <a:latin typeface="Arial"/>
                <a:ea typeface="Arial"/>
                <a:cs typeface="Arial"/>
                <a:sym typeface="Arial"/>
              </a:defRPr>
            </a:lvl1pPr>
            <a:lvl2pPr marL="0" lvl="1" indent="0" algn="r">
              <a:spcBef>
                <a:spcPts val="0"/>
              </a:spcBef>
              <a:buNone/>
              <a:defRPr sz="1200" b="0" i="0" u="none" strike="noStrike" cap="none">
                <a:solidFill>
                  <a:schemeClr val="accent2"/>
                </a:solidFill>
                <a:latin typeface="Arial"/>
                <a:ea typeface="Arial"/>
                <a:cs typeface="Arial"/>
                <a:sym typeface="Arial"/>
              </a:defRPr>
            </a:lvl2pPr>
            <a:lvl3pPr marL="0" lvl="2" indent="0" algn="r">
              <a:spcBef>
                <a:spcPts val="0"/>
              </a:spcBef>
              <a:buNone/>
              <a:defRPr sz="1200" b="0" i="0" u="none" strike="noStrike" cap="none">
                <a:solidFill>
                  <a:schemeClr val="accent2"/>
                </a:solidFill>
                <a:latin typeface="Arial"/>
                <a:ea typeface="Arial"/>
                <a:cs typeface="Arial"/>
                <a:sym typeface="Arial"/>
              </a:defRPr>
            </a:lvl3pPr>
            <a:lvl4pPr marL="0" lvl="3" indent="0" algn="r">
              <a:spcBef>
                <a:spcPts val="0"/>
              </a:spcBef>
              <a:buNone/>
              <a:defRPr sz="1200" b="0" i="0" u="none" strike="noStrike" cap="none">
                <a:solidFill>
                  <a:schemeClr val="accent2"/>
                </a:solidFill>
                <a:latin typeface="Arial"/>
                <a:ea typeface="Arial"/>
                <a:cs typeface="Arial"/>
                <a:sym typeface="Arial"/>
              </a:defRPr>
            </a:lvl4pPr>
            <a:lvl5pPr marL="0" lvl="4" indent="0" algn="r">
              <a:spcBef>
                <a:spcPts val="0"/>
              </a:spcBef>
              <a:buNone/>
              <a:defRPr sz="1200" b="0" i="0" u="none" strike="noStrike" cap="none">
                <a:solidFill>
                  <a:schemeClr val="accent2"/>
                </a:solidFill>
                <a:latin typeface="Arial"/>
                <a:ea typeface="Arial"/>
                <a:cs typeface="Arial"/>
                <a:sym typeface="Arial"/>
              </a:defRPr>
            </a:lvl5pPr>
            <a:lvl6pPr marL="0" lvl="5" indent="0" algn="r">
              <a:spcBef>
                <a:spcPts val="0"/>
              </a:spcBef>
              <a:buNone/>
              <a:defRPr sz="1200" b="0" i="0" u="none" strike="noStrike" cap="none">
                <a:solidFill>
                  <a:schemeClr val="accent2"/>
                </a:solidFill>
                <a:latin typeface="Arial"/>
                <a:ea typeface="Arial"/>
                <a:cs typeface="Arial"/>
                <a:sym typeface="Arial"/>
              </a:defRPr>
            </a:lvl6pPr>
            <a:lvl7pPr marL="0" lvl="6" indent="0" algn="r">
              <a:spcBef>
                <a:spcPts val="0"/>
              </a:spcBef>
              <a:buNone/>
              <a:defRPr sz="1200" b="0" i="0" u="none" strike="noStrike" cap="none">
                <a:solidFill>
                  <a:schemeClr val="accent2"/>
                </a:solidFill>
                <a:latin typeface="Arial"/>
                <a:ea typeface="Arial"/>
                <a:cs typeface="Arial"/>
                <a:sym typeface="Arial"/>
              </a:defRPr>
            </a:lvl7pPr>
            <a:lvl8pPr marL="0" lvl="7" indent="0" algn="r">
              <a:spcBef>
                <a:spcPts val="0"/>
              </a:spcBef>
              <a:buNone/>
              <a:defRPr sz="1200" b="0" i="0" u="none" strike="noStrike" cap="none">
                <a:solidFill>
                  <a:schemeClr val="accent2"/>
                </a:solidFill>
                <a:latin typeface="Arial"/>
                <a:ea typeface="Arial"/>
                <a:cs typeface="Arial"/>
                <a:sym typeface="Arial"/>
              </a:defRPr>
            </a:lvl8pPr>
            <a:lvl9pPr marL="0" lvl="8" indent="0" algn="r">
              <a:spcBef>
                <a:spcPts val="0"/>
              </a:spcBef>
              <a:buNone/>
              <a:defRPr sz="1200" b="0" i="0" u="none" strike="noStrike" cap="none">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49" name="Google Shape;49;p11"/>
          <p:cNvSpPr txBox="1">
            <a:spLocks noGrp="1"/>
          </p:cNvSpPr>
          <p:nvPr>
            <p:ph type="body" idx="2"/>
          </p:nvPr>
        </p:nvSpPr>
        <p:spPr>
          <a:xfrm>
            <a:off x="6283235" y="2528203"/>
            <a:ext cx="4663440" cy="2828613"/>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000"/>
              <a:buNone/>
              <a:defRPr sz="2000">
                <a:latin typeface="Arial"/>
                <a:ea typeface="Arial"/>
                <a:cs typeface="Arial"/>
                <a:sym typeface="Arial"/>
              </a:defRPr>
            </a:lvl1pPr>
            <a:lvl2pPr marL="914400" lvl="1" indent="-228600" algn="l">
              <a:lnSpc>
                <a:spcPct val="90000"/>
              </a:lnSpc>
              <a:spcBef>
                <a:spcPts val="500"/>
              </a:spcBef>
              <a:spcAft>
                <a:spcPts val="0"/>
              </a:spcAft>
              <a:buClr>
                <a:schemeClr val="dk1"/>
              </a:buClr>
              <a:buSzPts val="1800"/>
              <a:buNone/>
              <a:defRPr sz="1800">
                <a:latin typeface="Arial"/>
                <a:ea typeface="Arial"/>
                <a:cs typeface="Arial"/>
                <a:sym typeface="Arial"/>
              </a:defRPr>
            </a:lvl2pPr>
            <a:lvl3pPr marL="1371600" lvl="2" indent="-228600" algn="l">
              <a:lnSpc>
                <a:spcPct val="90000"/>
              </a:lnSpc>
              <a:spcBef>
                <a:spcPts val="500"/>
              </a:spcBef>
              <a:spcAft>
                <a:spcPts val="0"/>
              </a:spcAft>
              <a:buClr>
                <a:schemeClr val="dk1"/>
              </a:buClr>
              <a:buSzPts val="1600"/>
              <a:buNone/>
              <a:defRPr sz="1600">
                <a:latin typeface="Arial"/>
                <a:ea typeface="Arial"/>
                <a:cs typeface="Arial"/>
                <a:sym typeface="Arial"/>
              </a:defRPr>
            </a:lvl3pPr>
            <a:lvl4pPr marL="1828800" lvl="3" indent="-228600" algn="l">
              <a:lnSpc>
                <a:spcPct val="90000"/>
              </a:lnSpc>
              <a:spcBef>
                <a:spcPts val="500"/>
              </a:spcBef>
              <a:spcAft>
                <a:spcPts val="0"/>
              </a:spcAft>
              <a:buClr>
                <a:schemeClr val="dk1"/>
              </a:buClr>
              <a:buSzPts val="1400"/>
              <a:buNone/>
              <a:defRPr sz="1400">
                <a:latin typeface="Arial"/>
                <a:ea typeface="Arial"/>
                <a:cs typeface="Arial"/>
                <a:sym typeface="Arial"/>
              </a:defRPr>
            </a:lvl4pPr>
            <a:lvl5pPr marL="2286000" lvl="4" indent="-228600" algn="l">
              <a:lnSpc>
                <a:spcPct val="90000"/>
              </a:lnSpc>
              <a:spcBef>
                <a:spcPts val="500"/>
              </a:spcBef>
              <a:spcAft>
                <a:spcPts val="0"/>
              </a:spcAft>
              <a:buClr>
                <a:schemeClr val="dk1"/>
              </a:buClr>
              <a:buSzPts val="1400"/>
              <a:buNone/>
              <a:defRPr sz="1400">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11"/>
          <p:cNvSpPr txBox="1">
            <a:spLocks noGrp="1"/>
          </p:cNvSpPr>
          <p:nvPr>
            <p:ph type="body" idx="3"/>
          </p:nvPr>
        </p:nvSpPr>
        <p:spPr>
          <a:xfrm>
            <a:off x="1167493" y="2005689"/>
            <a:ext cx="4663440" cy="522514"/>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400"/>
              <a:buNone/>
              <a:defRPr sz="2400" b="1">
                <a:latin typeface="Arial"/>
                <a:ea typeface="Arial"/>
                <a:cs typeface="Arial"/>
                <a:sym typeface="Arial"/>
              </a:defRPr>
            </a:lvl1pPr>
            <a:lvl2pPr marL="914400" lvl="1" indent="-228600" algn="l">
              <a:lnSpc>
                <a:spcPct val="90000"/>
              </a:lnSpc>
              <a:spcBef>
                <a:spcPts val="500"/>
              </a:spcBef>
              <a:spcAft>
                <a:spcPts val="0"/>
              </a:spcAft>
              <a:buClr>
                <a:schemeClr val="dk1"/>
              </a:buClr>
              <a:buSzPts val="2000"/>
              <a:buNone/>
              <a:defRPr sz="2000" b="1">
                <a:latin typeface="Arial"/>
                <a:ea typeface="Arial"/>
                <a:cs typeface="Arial"/>
                <a:sym typeface="Arial"/>
              </a:defRPr>
            </a:lvl2pPr>
            <a:lvl3pPr marL="1371600" lvl="2" indent="-228600" algn="l">
              <a:lnSpc>
                <a:spcPct val="90000"/>
              </a:lnSpc>
              <a:spcBef>
                <a:spcPts val="500"/>
              </a:spcBef>
              <a:spcAft>
                <a:spcPts val="0"/>
              </a:spcAft>
              <a:buClr>
                <a:schemeClr val="dk1"/>
              </a:buClr>
              <a:buSzPts val="1800"/>
              <a:buNone/>
              <a:defRPr sz="1800" b="1">
                <a:latin typeface="Arial"/>
                <a:ea typeface="Arial"/>
                <a:cs typeface="Arial"/>
                <a:sym typeface="Arial"/>
              </a:defRPr>
            </a:lvl3pPr>
            <a:lvl4pPr marL="1828800" lvl="3" indent="-228600" algn="l">
              <a:lnSpc>
                <a:spcPct val="90000"/>
              </a:lnSpc>
              <a:spcBef>
                <a:spcPts val="500"/>
              </a:spcBef>
              <a:spcAft>
                <a:spcPts val="0"/>
              </a:spcAft>
              <a:buClr>
                <a:schemeClr val="dk1"/>
              </a:buClr>
              <a:buSzPts val="1600"/>
              <a:buNone/>
              <a:defRPr sz="1600" b="1">
                <a:latin typeface="Arial"/>
                <a:ea typeface="Arial"/>
                <a:cs typeface="Arial"/>
                <a:sym typeface="Arial"/>
              </a:defRPr>
            </a:lvl4pPr>
            <a:lvl5pPr marL="2286000" lvl="4" indent="-228600" algn="l">
              <a:lnSpc>
                <a:spcPct val="90000"/>
              </a:lnSpc>
              <a:spcBef>
                <a:spcPts val="500"/>
              </a:spcBef>
              <a:spcAft>
                <a:spcPts val="0"/>
              </a:spcAft>
              <a:buClr>
                <a:schemeClr val="dk1"/>
              </a:buClr>
              <a:buSzPts val="1600"/>
              <a:buNone/>
              <a:defRPr sz="1600" b="1">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11"/>
          <p:cNvSpPr txBox="1">
            <a:spLocks noGrp="1"/>
          </p:cNvSpPr>
          <p:nvPr>
            <p:ph type="body" idx="4"/>
          </p:nvPr>
        </p:nvSpPr>
        <p:spPr>
          <a:xfrm>
            <a:off x="6283235" y="2005689"/>
            <a:ext cx="4663440" cy="522514"/>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400"/>
              <a:buNone/>
              <a:defRPr sz="2400" b="1">
                <a:latin typeface="Arial"/>
                <a:ea typeface="Arial"/>
                <a:cs typeface="Arial"/>
                <a:sym typeface="Arial"/>
              </a:defRPr>
            </a:lvl1pPr>
            <a:lvl2pPr marL="914400" lvl="1" indent="-228600" algn="l">
              <a:lnSpc>
                <a:spcPct val="90000"/>
              </a:lnSpc>
              <a:spcBef>
                <a:spcPts val="500"/>
              </a:spcBef>
              <a:spcAft>
                <a:spcPts val="0"/>
              </a:spcAft>
              <a:buClr>
                <a:schemeClr val="dk1"/>
              </a:buClr>
              <a:buSzPts val="2000"/>
              <a:buNone/>
              <a:defRPr sz="2000" b="1">
                <a:latin typeface="Arial"/>
                <a:ea typeface="Arial"/>
                <a:cs typeface="Arial"/>
                <a:sym typeface="Arial"/>
              </a:defRPr>
            </a:lvl2pPr>
            <a:lvl3pPr marL="1371600" lvl="2" indent="-228600" algn="l">
              <a:lnSpc>
                <a:spcPct val="90000"/>
              </a:lnSpc>
              <a:spcBef>
                <a:spcPts val="500"/>
              </a:spcBef>
              <a:spcAft>
                <a:spcPts val="0"/>
              </a:spcAft>
              <a:buClr>
                <a:schemeClr val="dk1"/>
              </a:buClr>
              <a:buSzPts val="1800"/>
              <a:buNone/>
              <a:defRPr sz="1800" b="1">
                <a:latin typeface="Arial"/>
                <a:ea typeface="Arial"/>
                <a:cs typeface="Arial"/>
                <a:sym typeface="Arial"/>
              </a:defRPr>
            </a:lvl3pPr>
            <a:lvl4pPr marL="1828800" lvl="3" indent="-228600" algn="l">
              <a:lnSpc>
                <a:spcPct val="90000"/>
              </a:lnSpc>
              <a:spcBef>
                <a:spcPts val="500"/>
              </a:spcBef>
              <a:spcAft>
                <a:spcPts val="0"/>
              </a:spcAft>
              <a:buClr>
                <a:schemeClr val="dk1"/>
              </a:buClr>
              <a:buSzPts val="1600"/>
              <a:buNone/>
              <a:defRPr sz="1600" b="1">
                <a:latin typeface="Arial"/>
                <a:ea typeface="Arial"/>
                <a:cs typeface="Arial"/>
                <a:sym typeface="Arial"/>
              </a:defRPr>
            </a:lvl4pPr>
            <a:lvl5pPr marL="2286000" lvl="4" indent="-228600" algn="l">
              <a:lnSpc>
                <a:spcPct val="90000"/>
              </a:lnSpc>
              <a:spcBef>
                <a:spcPts val="500"/>
              </a:spcBef>
              <a:spcAft>
                <a:spcPts val="0"/>
              </a:spcAft>
              <a:buClr>
                <a:schemeClr val="dk1"/>
              </a:buClr>
              <a:buSzPts val="1600"/>
              <a:buNone/>
              <a:defRPr sz="1600" b="1">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End Slide">
  <p:cSld name="End Slide">
    <p:spTree>
      <p:nvGrpSpPr>
        <p:cNvPr id="1" name="Shape 52"/>
        <p:cNvGrpSpPr/>
        <p:nvPr/>
      </p:nvGrpSpPr>
      <p:grpSpPr>
        <a:xfrm>
          <a:off x="0" y="0"/>
          <a:ext cx="0" cy="0"/>
          <a:chOff x="0" y="0"/>
          <a:chExt cx="0" cy="0"/>
        </a:xfrm>
      </p:grpSpPr>
      <p:sp>
        <p:nvSpPr>
          <p:cNvPr id="53" name="Google Shape;53;p12"/>
          <p:cNvSpPr txBox="1">
            <a:spLocks noGrp="1"/>
          </p:cNvSpPr>
          <p:nvPr>
            <p:ph type="ctrTitle"/>
          </p:nvPr>
        </p:nvSpPr>
        <p:spPr>
          <a:xfrm>
            <a:off x="1167494" y="1122363"/>
            <a:ext cx="6220278" cy="23876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6000"/>
              <a:buFont typeface="Arial"/>
              <a:buNone/>
              <a:defRPr sz="6000" b="1">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4" name="Google Shape;54;p12"/>
          <p:cNvSpPr txBox="1">
            <a:spLocks noGrp="1"/>
          </p:cNvSpPr>
          <p:nvPr>
            <p:ph type="subTitle" idx="1"/>
          </p:nvPr>
        </p:nvSpPr>
        <p:spPr>
          <a:xfrm>
            <a:off x="1167493" y="3602038"/>
            <a:ext cx="6220277" cy="2247219"/>
          </a:xfrm>
          <a:prstGeom prst="rect">
            <a:avLst/>
          </a:prstGeom>
          <a:noFill/>
          <a:ln>
            <a:noFill/>
          </a:ln>
        </p:spPr>
        <p:txBody>
          <a:bodyPr spcFirstLastPara="1" wrap="square" lIns="91425" tIns="45700" rIns="91425" bIns="45700" anchor="t" anchorCtr="0">
            <a:noAutofit/>
          </a:bodyPr>
          <a:lstStyle>
            <a:lvl1pPr lvl="0" algn="l">
              <a:lnSpc>
                <a:spcPct val="90000"/>
              </a:lnSpc>
              <a:spcBef>
                <a:spcPts val="1000"/>
              </a:spcBef>
              <a:spcAft>
                <a:spcPts val="0"/>
              </a:spcAft>
              <a:buClr>
                <a:schemeClr val="dk1"/>
              </a:buClr>
              <a:buSzPts val="2800"/>
              <a:buNone/>
              <a:defRPr sz="2800">
                <a:latin typeface="Arial"/>
                <a:ea typeface="Arial"/>
                <a:cs typeface="Arial"/>
                <a:sym typeface="Aria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55" name="Google Shape;55;p12"/>
          <p:cNvSpPr/>
          <p:nvPr/>
        </p:nvSpPr>
        <p:spPr>
          <a:xfrm>
            <a:off x="8264426" y="0"/>
            <a:ext cx="3927574" cy="68580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nvGrpSpPr>
          <p:cNvPr id="56" name="Google Shape;56;p12"/>
          <p:cNvGrpSpPr/>
          <p:nvPr/>
        </p:nvGrpSpPr>
        <p:grpSpPr>
          <a:xfrm>
            <a:off x="8264427" y="3685939"/>
            <a:ext cx="3927573" cy="3178856"/>
            <a:chOff x="9857014" y="13834"/>
            <a:chExt cx="2334986" cy="1881641"/>
          </a:xfrm>
        </p:grpSpPr>
        <p:sp>
          <p:nvSpPr>
            <p:cNvPr id="57" name="Google Shape;57;p12"/>
            <p:cNvSpPr/>
            <p:nvPr/>
          </p:nvSpPr>
          <p:spPr>
            <a:xfrm rot="-5400000">
              <a:off x="10667433" y="370908"/>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58" name="Google Shape;58;p12"/>
            <p:cNvSpPr/>
            <p:nvPr/>
          </p:nvSpPr>
          <p:spPr>
            <a:xfrm rot="5400000" flipH="1">
              <a:off x="9499940" y="370908"/>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sp>
        <p:nvSpPr>
          <p:cNvPr id="59" name="Google Shape;59;p12"/>
          <p:cNvSpPr/>
          <p:nvPr/>
        </p:nvSpPr>
        <p:spPr>
          <a:xfrm>
            <a:off x="0" y="-1"/>
            <a:ext cx="1167493" cy="1167493"/>
          </a:xfrm>
          <a:custGeom>
            <a:avLst/>
            <a:gdLst/>
            <a:ahLst/>
            <a:cxnLst/>
            <a:rect l="l" t="t" r="r" b="b"/>
            <a:pathLst>
              <a:path w="862693" h="862693" extrusionOk="0">
                <a:moveTo>
                  <a:pt x="0" y="0"/>
                </a:moveTo>
                <a:lnTo>
                  <a:pt x="862693" y="0"/>
                </a:lnTo>
                <a:cubicBezTo>
                  <a:pt x="862693" y="476453"/>
                  <a:pt x="476452" y="862693"/>
                  <a:pt x="0" y="862693"/>
                </a:cubicBezTo>
                <a:lnTo>
                  <a:pt x="0"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60" name="Google Shape;60;p12"/>
          <p:cNvSpPr/>
          <p:nvPr/>
        </p:nvSpPr>
        <p:spPr>
          <a:xfrm>
            <a:off x="10228214" y="-1"/>
            <a:ext cx="1963787" cy="3178856"/>
          </a:xfrm>
          <a:custGeom>
            <a:avLst/>
            <a:gdLst/>
            <a:ahLst/>
            <a:cxnLst/>
            <a:rect l="l" t="t" r="r" b="b"/>
            <a:pathLst>
              <a:path w="1963787" h="3178856" extrusionOk="0">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61"/>
        <p:cNvGrpSpPr/>
        <p:nvPr/>
      </p:nvGrpSpPr>
      <p:grpSpPr>
        <a:xfrm>
          <a:off x="0" y="0"/>
          <a:ext cx="0" cy="0"/>
          <a:chOff x="0" y="0"/>
          <a:chExt cx="0" cy="0"/>
        </a:xfrm>
      </p:grpSpPr>
      <p:sp>
        <p:nvSpPr>
          <p:cNvPr id="62" name="Google Shape;62;p13"/>
          <p:cNvSpPr txBox="1">
            <a:spLocks noGrp="1"/>
          </p:cNvSpPr>
          <p:nvPr>
            <p:ph type="title"/>
          </p:nvPr>
        </p:nvSpPr>
        <p:spPr>
          <a:xfrm>
            <a:off x="1167492" y="381000"/>
            <a:ext cx="9779183" cy="1325563"/>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4800"/>
              <a:buFont typeface="Arial"/>
              <a:buNone/>
              <a:defRPr sz="4800" b="1">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3"/>
          <p:cNvSpPr txBox="1">
            <a:spLocks noGrp="1"/>
          </p:cNvSpPr>
          <p:nvPr>
            <p:ph type="body" idx="1"/>
          </p:nvPr>
        </p:nvSpPr>
        <p:spPr>
          <a:xfrm>
            <a:off x="1167493" y="2017467"/>
            <a:ext cx="9779182" cy="33668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800"/>
              <a:buNone/>
              <a:defRPr>
                <a:latin typeface="Arial"/>
                <a:ea typeface="Arial"/>
                <a:cs typeface="Arial"/>
                <a:sym typeface="Arial"/>
              </a:defRPr>
            </a:lvl1pPr>
            <a:lvl2pPr marL="914400" lvl="1" indent="-228600" algn="l">
              <a:lnSpc>
                <a:spcPct val="90000"/>
              </a:lnSpc>
              <a:spcBef>
                <a:spcPts val="500"/>
              </a:spcBef>
              <a:spcAft>
                <a:spcPts val="0"/>
              </a:spcAft>
              <a:buClr>
                <a:schemeClr val="dk1"/>
              </a:buClr>
              <a:buSzPts val="2400"/>
              <a:buNone/>
              <a:defRPr>
                <a:latin typeface="Arial"/>
                <a:ea typeface="Arial"/>
                <a:cs typeface="Arial"/>
                <a:sym typeface="Arial"/>
              </a:defRPr>
            </a:lvl2pPr>
            <a:lvl3pPr marL="1371600" lvl="2" indent="-228600" algn="l">
              <a:lnSpc>
                <a:spcPct val="90000"/>
              </a:lnSpc>
              <a:spcBef>
                <a:spcPts val="500"/>
              </a:spcBef>
              <a:spcAft>
                <a:spcPts val="0"/>
              </a:spcAft>
              <a:buClr>
                <a:schemeClr val="dk1"/>
              </a:buClr>
              <a:buSzPts val="2000"/>
              <a:buNone/>
              <a:defRPr>
                <a:latin typeface="Arial"/>
                <a:ea typeface="Arial"/>
                <a:cs typeface="Arial"/>
                <a:sym typeface="Arial"/>
              </a:defRPr>
            </a:lvl3pPr>
            <a:lvl4pPr marL="1828800" lvl="3" indent="-228600" algn="l">
              <a:lnSpc>
                <a:spcPct val="90000"/>
              </a:lnSpc>
              <a:spcBef>
                <a:spcPts val="500"/>
              </a:spcBef>
              <a:spcAft>
                <a:spcPts val="0"/>
              </a:spcAft>
              <a:buClr>
                <a:schemeClr val="dk1"/>
              </a:buClr>
              <a:buSzPts val="1800"/>
              <a:buNone/>
              <a:defRPr>
                <a:latin typeface="Arial"/>
                <a:ea typeface="Arial"/>
                <a:cs typeface="Arial"/>
                <a:sym typeface="Arial"/>
              </a:defRPr>
            </a:lvl4pPr>
            <a:lvl5pPr marL="2286000" lvl="4" indent="-228600" algn="l">
              <a:lnSpc>
                <a:spcPct val="90000"/>
              </a:lnSpc>
              <a:spcBef>
                <a:spcPts val="500"/>
              </a:spcBef>
              <a:spcAft>
                <a:spcPts val="0"/>
              </a:spcAft>
              <a:buClr>
                <a:schemeClr val="dk1"/>
              </a:buClr>
              <a:buSzPts val="1800"/>
              <a:buNone/>
              <a:defRPr>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4" name="Google Shape;64;p13"/>
          <p:cNvSpPr/>
          <p:nvPr/>
        </p:nvSpPr>
        <p:spPr>
          <a:xfrm flipH="1">
            <a:off x="8580896" y="1"/>
            <a:ext cx="3611104" cy="3611104"/>
          </a:xfrm>
          <a:custGeom>
            <a:avLst/>
            <a:gdLst/>
            <a:ahLst/>
            <a:cxnLst/>
            <a:rect l="l" t="t" r="r" b="b"/>
            <a:pathLst>
              <a:path w="1167493" h="1167493" extrusionOk="0">
                <a:moveTo>
                  <a:pt x="0" y="0"/>
                </a:moveTo>
                <a:lnTo>
                  <a:pt x="1167493" y="0"/>
                </a:lnTo>
                <a:cubicBezTo>
                  <a:pt x="522704" y="0"/>
                  <a:pt x="0" y="522704"/>
                  <a:pt x="0" y="1167493"/>
                </a:cubicBez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65" name="Google Shape;65;p13"/>
          <p:cNvSpPr/>
          <p:nvPr/>
        </p:nvSpPr>
        <p:spPr>
          <a:xfrm flipH="1">
            <a:off x="8580896" y="3246896"/>
            <a:ext cx="3611104" cy="3611104"/>
          </a:xfrm>
          <a:custGeom>
            <a:avLst/>
            <a:gdLst/>
            <a:ahLst/>
            <a:cxnLst/>
            <a:rect l="l" t="t" r="r" b="b"/>
            <a:pathLst>
              <a:path w="1167493" h="1167493" extrusionOk="0">
                <a:moveTo>
                  <a:pt x="0" y="0"/>
                </a:moveTo>
                <a:cubicBezTo>
                  <a:pt x="0" y="644789"/>
                  <a:pt x="522704" y="1167493"/>
                  <a:pt x="1167493" y="1167493"/>
                </a:cubicBezTo>
                <a:lnTo>
                  <a:pt x="0" y="1167493"/>
                </a:ln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66" name="Google Shape;66;p13"/>
          <p:cNvSpPr/>
          <p:nvPr/>
        </p:nvSpPr>
        <p:spPr>
          <a:xfrm>
            <a:off x="1" y="0"/>
            <a:ext cx="933856" cy="933856"/>
          </a:xfrm>
          <a:custGeom>
            <a:avLst/>
            <a:gdLst/>
            <a:ahLst/>
            <a:cxnLst/>
            <a:rect l="l" t="t" r="r" b="b"/>
            <a:pathLst>
              <a:path w="862693" h="862693" extrusionOk="0">
                <a:moveTo>
                  <a:pt x="0" y="0"/>
                </a:moveTo>
                <a:lnTo>
                  <a:pt x="862693" y="0"/>
                </a:lnTo>
                <a:cubicBezTo>
                  <a:pt x="862693" y="476453"/>
                  <a:pt x="476452" y="862693"/>
                  <a:pt x="0" y="862693"/>
                </a:cubicBezTo>
                <a:lnTo>
                  <a:pt x="0"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nvGrpSpPr>
          <p:cNvPr id="67" name="Google Shape;67;p13"/>
          <p:cNvGrpSpPr/>
          <p:nvPr/>
        </p:nvGrpSpPr>
        <p:grpSpPr>
          <a:xfrm>
            <a:off x="8082092" y="5590903"/>
            <a:ext cx="1572380" cy="1267097"/>
            <a:chOff x="7413403" y="4976359"/>
            <a:chExt cx="2334986" cy="1881641"/>
          </a:xfrm>
        </p:grpSpPr>
        <p:sp>
          <p:nvSpPr>
            <p:cNvPr id="68" name="Google Shape;68;p13"/>
            <p:cNvSpPr/>
            <p:nvPr/>
          </p:nvSpPr>
          <p:spPr>
            <a:xfrm rot="-5400000">
              <a:off x="8223822" y="5333433"/>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69" name="Google Shape;69;p13"/>
            <p:cNvSpPr/>
            <p:nvPr/>
          </p:nvSpPr>
          <p:spPr>
            <a:xfrm rot="5400000" flipH="1">
              <a:off x="7056329" y="5333433"/>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sp>
        <p:nvSpPr>
          <p:cNvPr id="70" name="Google Shape;70;p13"/>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1200">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1200">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3"/>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chemeClr val="accent2"/>
                </a:solidFill>
                <a:latin typeface="Arial"/>
                <a:ea typeface="Arial"/>
                <a:cs typeface="Arial"/>
                <a:sym typeface="Arial"/>
              </a:defRPr>
            </a:lvl1pPr>
            <a:lvl2pPr marL="0" lvl="1" indent="0" algn="r">
              <a:spcBef>
                <a:spcPts val="0"/>
              </a:spcBef>
              <a:buNone/>
              <a:defRPr sz="1200">
                <a:solidFill>
                  <a:schemeClr val="accent2"/>
                </a:solidFill>
                <a:latin typeface="Arial"/>
                <a:ea typeface="Arial"/>
                <a:cs typeface="Arial"/>
                <a:sym typeface="Arial"/>
              </a:defRPr>
            </a:lvl2pPr>
            <a:lvl3pPr marL="0" lvl="2" indent="0" algn="r">
              <a:spcBef>
                <a:spcPts val="0"/>
              </a:spcBef>
              <a:buNone/>
              <a:defRPr sz="1200">
                <a:solidFill>
                  <a:schemeClr val="accent2"/>
                </a:solidFill>
                <a:latin typeface="Arial"/>
                <a:ea typeface="Arial"/>
                <a:cs typeface="Arial"/>
                <a:sym typeface="Arial"/>
              </a:defRPr>
            </a:lvl3pPr>
            <a:lvl4pPr marL="0" lvl="3" indent="0" algn="r">
              <a:spcBef>
                <a:spcPts val="0"/>
              </a:spcBef>
              <a:buNone/>
              <a:defRPr sz="1200">
                <a:solidFill>
                  <a:schemeClr val="accent2"/>
                </a:solidFill>
                <a:latin typeface="Arial"/>
                <a:ea typeface="Arial"/>
                <a:cs typeface="Arial"/>
                <a:sym typeface="Arial"/>
              </a:defRPr>
            </a:lvl4pPr>
            <a:lvl5pPr marL="0" lvl="4" indent="0" algn="r">
              <a:spcBef>
                <a:spcPts val="0"/>
              </a:spcBef>
              <a:buNone/>
              <a:defRPr sz="1200">
                <a:solidFill>
                  <a:schemeClr val="accent2"/>
                </a:solidFill>
                <a:latin typeface="Arial"/>
                <a:ea typeface="Arial"/>
                <a:cs typeface="Arial"/>
                <a:sym typeface="Arial"/>
              </a:defRPr>
            </a:lvl5pPr>
            <a:lvl6pPr marL="0" lvl="5" indent="0" algn="r">
              <a:spcBef>
                <a:spcPts val="0"/>
              </a:spcBef>
              <a:buNone/>
              <a:defRPr sz="1200">
                <a:solidFill>
                  <a:schemeClr val="accent2"/>
                </a:solidFill>
                <a:latin typeface="Arial"/>
                <a:ea typeface="Arial"/>
                <a:cs typeface="Arial"/>
                <a:sym typeface="Arial"/>
              </a:defRPr>
            </a:lvl6pPr>
            <a:lvl7pPr marL="0" lvl="6" indent="0" algn="r">
              <a:spcBef>
                <a:spcPts val="0"/>
              </a:spcBef>
              <a:buNone/>
              <a:defRPr sz="1200">
                <a:solidFill>
                  <a:schemeClr val="accent2"/>
                </a:solidFill>
                <a:latin typeface="Arial"/>
                <a:ea typeface="Arial"/>
                <a:cs typeface="Arial"/>
                <a:sym typeface="Arial"/>
              </a:defRPr>
            </a:lvl7pPr>
            <a:lvl8pPr marL="0" lvl="7" indent="0" algn="r">
              <a:spcBef>
                <a:spcPts val="0"/>
              </a:spcBef>
              <a:buNone/>
              <a:defRPr sz="1200">
                <a:solidFill>
                  <a:schemeClr val="accent2"/>
                </a:solidFill>
                <a:latin typeface="Arial"/>
                <a:ea typeface="Arial"/>
                <a:cs typeface="Arial"/>
                <a:sym typeface="Arial"/>
              </a:defRPr>
            </a:lvl8pPr>
            <a:lvl9pPr marL="0" lvl="8" indent="0" algn="r">
              <a:spcBef>
                <a:spcPts val="0"/>
              </a:spcBef>
              <a:buNone/>
              <a:defRPr sz="120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p:cSld name="Section title">
    <p:spTree>
      <p:nvGrpSpPr>
        <p:cNvPr id="1" name="Shape 73"/>
        <p:cNvGrpSpPr/>
        <p:nvPr/>
      </p:nvGrpSpPr>
      <p:grpSpPr>
        <a:xfrm>
          <a:off x="0" y="0"/>
          <a:ext cx="0" cy="0"/>
          <a:chOff x="0" y="0"/>
          <a:chExt cx="0" cy="0"/>
        </a:xfrm>
      </p:grpSpPr>
      <p:sp>
        <p:nvSpPr>
          <p:cNvPr id="74" name="Google Shape;74;p14"/>
          <p:cNvSpPr/>
          <p:nvPr/>
        </p:nvSpPr>
        <p:spPr>
          <a:xfrm>
            <a:off x="0" y="0"/>
            <a:ext cx="8025490" cy="6858000"/>
          </a:xfrm>
          <a:custGeom>
            <a:avLst/>
            <a:gdLst/>
            <a:ahLst/>
            <a:cxnLst/>
            <a:rect l="l" t="t" r="r" b="b"/>
            <a:pathLst>
              <a:path w="8025490" h="6858000" extrusionOk="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75" name="Google Shape;75;p14"/>
          <p:cNvSpPr txBox="1">
            <a:spLocks noGrp="1"/>
          </p:cNvSpPr>
          <p:nvPr>
            <p:ph type="ctrTitle"/>
          </p:nvPr>
        </p:nvSpPr>
        <p:spPr>
          <a:xfrm>
            <a:off x="1167494" y="1059400"/>
            <a:ext cx="6245912" cy="23876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lt1"/>
              </a:buClr>
              <a:buSzPts val="6000"/>
              <a:buFont typeface="Arial"/>
              <a:buNone/>
              <a:defRPr sz="6000" b="1">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4"/>
          <p:cNvSpPr txBox="1">
            <a:spLocks noGrp="1"/>
          </p:cNvSpPr>
          <p:nvPr>
            <p:ph type="subTitle" idx="1"/>
          </p:nvPr>
        </p:nvSpPr>
        <p:spPr>
          <a:xfrm>
            <a:off x="1167494" y="3539075"/>
            <a:ext cx="6245912" cy="1406101"/>
          </a:xfrm>
          <a:prstGeom prst="rect">
            <a:avLst/>
          </a:prstGeom>
          <a:noFill/>
          <a:ln>
            <a:noFill/>
          </a:ln>
        </p:spPr>
        <p:txBody>
          <a:bodyPr spcFirstLastPara="1" wrap="square" lIns="91425" tIns="45700" rIns="91425" bIns="45700" anchor="t" anchorCtr="0">
            <a:noAutofit/>
          </a:bodyPr>
          <a:lstStyle>
            <a:lvl1pPr lvl="0" algn="l">
              <a:lnSpc>
                <a:spcPct val="90000"/>
              </a:lnSpc>
              <a:spcBef>
                <a:spcPts val="1000"/>
              </a:spcBef>
              <a:spcAft>
                <a:spcPts val="0"/>
              </a:spcAft>
              <a:buClr>
                <a:schemeClr val="lt1"/>
              </a:buClr>
              <a:buSzPts val="3200"/>
              <a:buNone/>
              <a:defRPr sz="3200">
                <a:solidFill>
                  <a:schemeClr val="lt1"/>
                </a:solidFill>
                <a:latin typeface="Arial"/>
                <a:ea typeface="Arial"/>
                <a:cs typeface="Arial"/>
                <a:sym typeface="Aria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grpSp>
        <p:nvGrpSpPr>
          <p:cNvPr id="77" name="Google Shape;77;p14"/>
          <p:cNvGrpSpPr/>
          <p:nvPr/>
        </p:nvGrpSpPr>
        <p:grpSpPr>
          <a:xfrm rot="-5400000">
            <a:off x="8286528" y="2207195"/>
            <a:ext cx="3032351" cy="2443610"/>
            <a:chOff x="9857014" y="13834"/>
            <a:chExt cx="2334986" cy="1881641"/>
          </a:xfrm>
        </p:grpSpPr>
        <p:sp>
          <p:nvSpPr>
            <p:cNvPr id="78" name="Google Shape;78;p14"/>
            <p:cNvSpPr/>
            <p:nvPr/>
          </p:nvSpPr>
          <p:spPr>
            <a:xfrm rot="-5400000">
              <a:off x="10667433" y="370908"/>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79" name="Google Shape;79;p14"/>
            <p:cNvSpPr/>
            <p:nvPr/>
          </p:nvSpPr>
          <p:spPr>
            <a:xfrm rot="5400000" flipH="1">
              <a:off x="9499940" y="370908"/>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sp>
        <p:nvSpPr>
          <p:cNvPr id="80" name="Google Shape;80;p14"/>
          <p:cNvSpPr/>
          <p:nvPr/>
        </p:nvSpPr>
        <p:spPr>
          <a:xfrm flipH="1">
            <a:off x="8580896" y="1"/>
            <a:ext cx="3611104" cy="3611104"/>
          </a:xfrm>
          <a:custGeom>
            <a:avLst/>
            <a:gdLst/>
            <a:ahLst/>
            <a:cxnLst/>
            <a:rect l="l" t="t" r="r" b="b"/>
            <a:pathLst>
              <a:path w="1167493" h="1167493" extrusionOk="0">
                <a:moveTo>
                  <a:pt x="0" y="0"/>
                </a:moveTo>
                <a:lnTo>
                  <a:pt x="1167493" y="0"/>
                </a:lnTo>
                <a:cubicBezTo>
                  <a:pt x="522704" y="0"/>
                  <a:pt x="0" y="522704"/>
                  <a:pt x="0" y="1167493"/>
                </a:cubicBezTo>
                <a:lnTo>
                  <a:pt x="0" y="0"/>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81" name="Google Shape;81;p14"/>
          <p:cNvSpPr/>
          <p:nvPr/>
        </p:nvSpPr>
        <p:spPr>
          <a:xfrm flipH="1">
            <a:off x="8580896" y="3246896"/>
            <a:ext cx="3611104" cy="3611104"/>
          </a:xfrm>
          <a:custGeom>
            <a:avLst/>
            <a:gdLst/>
            <a:ahLst/>
            <a:cxnLst/>
            <a:rect l="l" t="t" r="r" b="b"/>
            <a:pathLst>
              <a:path w="1167493" h="1167493" extrusionOk="0">
                <a:moveTo>
                  <a:pt x="0" y="0"/>
                </a:moveTo>
                <a:cubicBezTo>
                  <a:pt x="0" y="644789"/>
                  <a:pt x="522704" y="1167493"/>
                  <a:pt x="1167493" y="1167493"/>
                </a:cubicBezTo>
                <a:lnTo>
                  <a:pt x="0" y="1167493"/>
                </a:lnTo>
                <a:lnTo>
                  <a:pt x="0" y="0"/>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Graph">
  <p:cSld name="Graph">
    <p:spTree>
      <p:nvGrpSpPr>
        <p:cNvPr id="1" name="Shape 82"/>
        <p:cNvGrpSpPr/>
        <p:nvPr/>
      </p:nvGrpSpPr>
      <p:grpSpPr>
        <a:xfrm>
          <a:off x="0" y="0"/>
          <a:ext cx="0" cy="0"/>
          <a:chOff x="0" y="0"/>
          <a:chExt cx="0" cy="0"/>
        </a:xfrm>
      </p:grpSpPr>
      <p:sp>
        <p:nvSpPr>
          <p:cNvPr id="83" name="Google Shape;83;p15"/>
          <p:cNvSpPr txBox="1">
            <a:spLocks noGrp="1"/>
          </p:cNvSpPr>
          <p:nvPr>
            <p:ph type="title"/>
          </p:nvPr>
        </p:nvSpPr>
        <p:spPr>
          <a:xfrm>
            <a:off x="1167492" y="381000"/>
            <a:ext cx="9779183" cy="1325563"/>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4800"/>
              <a:buFont typeface="Arial"/>
              <a:buNone/>
              <a:defRPr sz="4800" b="1">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4" name="Google Shape;84;p15"/>
          <p:cNvSpPr txBox="1">
            <a:spLocks noGrp="1"/>
          </p:cNvSpPr>
          <p:nvPr>
            <p:ph type="body" idx="1"/>
          </p:nvPr>
        </p:nvSpPr>
        <p:spPr>
          <a:xfrm>
            <a:off x="1167493" y="2087561"/>
            <a:ext cx="9779182" cy="33668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800"/>
              <a:buNone/>
              <a:defRPr>
                <a:latin typeface="Arial"/>
                <a:ea typeface="Arial"/>
                <a:cs typeface="Arial"/>
                <a:sym typeface="Arial"/>
              </a:defRPr>
            </a:lvl1pPr>
            <a:lvl2pPr marL="914400" lvl="1" indent="-228600" algn="l">
              <a:lnSpc>
                <a:spcPct val="90000"/>
              </a:lnSpc>
              <a:spcBef>
                <a:spcPts val="500"/>
              </a:spcBef>
              <a:spcAft>
                <a:spcPts val="0"/>
              </a:spcAft>
              <a:buClr>
                <a:schemeClr val="dk1"/>
              </a:buClr>
              <a:buSzPts val="2400"/>
              <a:buNone/>
              <a:defRPr>
                <a:latin typeface="Arial"/>
                <a:ea typeface="Arial"/>
                <a:cs typeface="Arial"/>
                <a:sym typeface="Arial"/>
              </a:defRPr>
            </a:lvl2pPr>
            <a:lvl3pPr marL="1371600" lvl="2" indent="-228600" algn="l">
              <a:lnSpc>
                <a:spcPct val="90000"/>
              </a:lnSpc>
              <a:spcBef>
                <a:spcPts val="500"/>
              </a:spcBef>
              <a:spcAft>
                <a:spcPts val="0"/>
              </a:spcAft>
              <a:buClr>
                <a:schemeClr val="dk1"/>
              </a:buClr>
              <a:buSzPts val="2000"/>
              <a:buNone/>
              <a:defRPr>
                <a:latin typeface="Arial"/>
                <a:ea typeface="Arial"/>
                <a:cs typeface="Arial"/>
                <a:sym typeface="Arial"/>
              </a:defRPr>
            </a:lvl3pPr>
            <a:lvl4pPr marL="1828800" lvl="3" indent="-228600" algn="l">
              <a:lnSpc>
                <a:spcPct val="90000"/>
              </a:lnSpc>
              <a:spcBef>
                <a:spcPts val="500"/>
              </a:spcBef>
              <a:spcAft>
                <a:spcPts val="0"/>
              </a:spcAft>
              <a:buClr>
                <a:schemeClr val="dk1"/>
              </a:buClr>
              <a:buSzPts val="1800"/>
              <a:buNone/>
              <a:defRPr>
                <a:latin typeface="Arial"/>
                <a:ea typeface="Arial"/>
                <a:cs typeface="Arial"/>
                <a:sym typeface="Arial"/>
              </a:defRPr>
            </a:lvl4pPr>
            <a:lvl5pPr marL="2286000" lvl="4" indent="-228600" algn="l">
              <a:lnSpc>
                <a:spcPct val="90000"/>
              </a:lnSpc>
              <a:spcBef>
                <a:spcPts val="500"/>
              </a:spcBef>
              <a:spcAft>
                <a:spcPts val="0"/>
              </a:spcAft>
              <a:buClr>
                <a:schemeClr val="dk1"/>
              </a:buClr>
              <a:buSzPts val="1800"/>
              <a:buNone/>
              <a:defRPr>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5" name="Google Shape;85;p15"/>
          <p:cNvSpPr/>
          <p:nvPr/>
        </p:nvSpPr>
        <p:spPr>
          <a:xfrm flipH="1">
            <a:off x="8580896" y="1"/>
            <a:ext cx="3611104" cy="3611104"/>
          </a:xfrm>
          <a:custGeom>
            <a:avLst/>
            <a:gdLst/>
            <a:ahLst/>
            <a:cxnLst/>
            <a:rect l="l" t="t" r="r" b="b"/>
            <a:pathLst>
              <a:path w="1167493" h="1167493" extrusionOk="0">
                <a:moveTo>
                  <a:pt x="0" y="0"/>
                </a:moveTo>
                <a:lnTo>
                  <a:pt x="1167493" y="0"/>
                </a:lnTo>
                <a:cubicBezTo>
                  <a:pt x="522704" y="0"/>
                  <a:pt x="0" y="522704"/>
                  <a:pt x="0" y="1167493"/>
                </a:cubicBezTo>
                <a:lnTo>
                  <a:pt x="0" y="0"/>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86" name="Google Shape;86;p15"/>
          <p:cNvSpPr/>
          <p:nvPr/>
        </p:nvSpPr>
        <p:spPr>
          <a:xfrm rot="5400000" flipH="1">
            <a:off x="1" y="3246896"/>
            <a:ext cx="3611104" cy="3611104"/>
          </a:xfrm>
          <a:custGeom>
            <a:avLst/>
            <a:gdLst/>
            <a:ahLst/>
            <a:cxnLst/>
            <a:rect l="l" t="t" r="r" b="b"/>
            <a:pathLst>
              <a:path w="1167493" h="1167493" extrusionOk="0">
                <a:moveTo>
                  <a:pt x="0" y="0"/>
                </a:moveTo>
                <a:cubicBezTo>
                  <a:pt x="0" y="644789"/>
                  <a:pt x="522704" y="1167493"/>
                  <a:pt x="1167493" y="1167493"/>
                </a:cubicBezTo>
                <a:lnTo>
                  <a:pt x="0" y="1167493"/>
                </a:lnTo>
                <a:lnTo>
                  <a:pt x="0" y="0"/>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87" name="Google Shape;87;p15"/>
          <p:cNvSpPr txBox="1">
            <a:spLocks noGrp="1"/>
          </p:cNvSpPr>
          <p:nvPr>
            <p:ph type="dt" idx="10"/>
          </p:nvPr>
        </p:nvSpPr>
        <p:spPr>
          <a:xfrm>
            <a:off x="381000" y="6356350"/>
            <a:ext cx="170101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1200">
                <a:solidFill>
                  <a:schemeClr val="accent2"/>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1200">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15"/>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chemeClr val="accent3"/>
                </a:solidFill>
                <a:latin typeface="Arial"/>
                <a:ea typeface="Arial"/>
                <a:cs typeface="Arial"/>
                <a:sym typeface="Arial"/>
              </a:defRPr>
            </a:lvl1pPr>
            <a:lvl2pPr marL="0" lvl="1" indent="0" algn="r">
              <a:spcBef>
                <a:spcPts val="0"/>
              </a:spcBef>
              <a:buNone/>
              <a:defRPr sz="1200">
                <a:solidFill>
                  <a:schemeClr val="accent3"/>
                </a:solidFill>
                <a:latin typeface="Arial"/>
                <a:ea typeface="Arial"/>
                <a:cs typeface="Arial"/>
                <a:sym typeface="Arial"/>
              </a:defRPr>
            </a:lvl2pPr>
            <a:lvl3pPr marL="0" lvl="2" indent="0" algn="r">
              <a:spcBef>
                <a:spcPts val="0"/>
              </a:spcBef>
              <a:buNone/>
              <a:defRPr sz="1200">
                <a:solidFill>
                  <a:schemeClr val="accent3"/>
                </a:solidFill>
                <a:latin typeface="Arial"/>
                <a:ea typeface="Arial"/>
                <a:cs typeface="Arial"/>
                <a:sym typeface="Arial"/>
              </a:defRPr>
            </a:lvl3pPr>
            <a:lvl4pPr marL="0" lvl="3" indent="0" algn="r">
              <a:spcBef>
                <a:spcPts val="0"/>
              </a:spcBef>
              <a:buNone/>
              <a:defRPr sz="1200">
                <a:solidFill>
                  <a:schemeClr val="accent3"/>
                </a:solidFill>
                <a:latin typeface="Arial"/>
                <a:ea typeface="Arial"/>
                <a:cs typeface="Arial"/>
                <a:sym typeface="Arial"/>
              </a:defRPr>
            </a:lvl4pPr>
            <a:lvl5pPr marL="0" lvl="4" indent="0" algn="r">
              <a:spcBef>
                <a:spcPts val="0"/>
              </a:spcBef>
              <a:buNone/>
              <a:defRPr sz="1200">
                <a:solidFill>
                  <a:schemeClr val="accent3"/>
                </a:solidFill>
                <a:latin typeface="Arial"/>
                <a:ea typeface="Arial"/>
                <a:cs typeface="Arial"/>
                <a:sym typeface="Arial"/>
              </a:defRPr>
            </a:lvl5pPr>
            <a:lvl6pPr marL="0" lvl="5" indent="0" algn="r">
              <a:spcBef>
                <a:spcPts val="0"/>
              </a:spcBef>
              <a:buNone/>
              <a:defRPr sz="1200">
                <a:solidFill>
                  <a:schemeClr val="accent3"/>
                </a:solidFill>
                <a:latin typeface="Arial"/>
                <a:ea typeface="Arial"/>
                <a:cs typeface="Arial"/>
                <a:sym typeface="Arial"/>
              </a:defRPr>
            </a:lvl6pPr>
            <a:lvl7pPr marL="0" lvl="6" indent="0" algn="r">
              <a:spcBef>
                <a:spcPts val="0"/>
              </a:spcBef>
              <a:buNone/>
              <a:defRPr sz="1200">
                <a:solidFill>
                  <a:schemeClr val="accent3"/>
                </a:solidFill>
                <a:latin typeface="Arial"/>
                <a:ea typeface="Arial"/>
                <a:cs typeface="Arial"/>
                <a:sym typeface="Arial"/>
              </a:defRPr>
            </a:lvl7pPr>
            <a:lvl8pPr marL="0" lvl="7" indent="0" algn="r">
              <a:spcBef>
                <a:spcPts val="0"/>
              </a:spcBef>
              <a:buNone/>
              <a:defRPr sz="1200">
                <a:solidFill>
                  <a:schemeClr val="accent3"/>
                </a:solidFill>
                <a:latin typeface="Arial"/>
                <a:ea typeface="Arial"/>
                <a:cs typeface="Arial"/>
                <a:sym typeface="Arial"/>
              </a:defRPr>
            </a:lvl8pPr>
            <a:lvl9pPr marL="0" lvl="8" indent="0" algn="r">
              <a:spcBef>
                <a:spcPts val="0"/>
              </a:spcBef>
              <a:buNone/>
              <a:defRPr sz="1200">
                <a:solidFill>
                  <a:schemeClr val="accent3"/>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hart 2">
  <p:cSld name="Chart 2">
    <p:bg>
      <p:bgPr>
        <a:solidFill>
          <a:schemeClr val="accent2"/>
        </a:solidFill>
        <a:effectLst/>
      </p:bgPr>
    </p:bg>
    <p:spTree>
      <p:nvGrpSpPr>
        <p:cNvPr id="1" name="Shape 90"/>
        <p:cNvGrpSpPr/>
        <p:nvPr/>
      </p:nvGrpSpPr>
      <p:grpSpPr>
        <a:xfrm>
          <a:off x="0" y="0"/>
          <a:ext cx="0" cy="0"/>
          <a:chOff x="0" y="0"/>
          <a:chExt cx="0" cy="0"/>
        </a:xfrm>
      </p:grpSpPr>
      <p:grpSp>
        <p:nvGrpSpPr>
          <p:cNvPr id="91" name="Google Shape;91;p16"/>
          <p:cNvGrpSpPr/>
          <p:nvPr/>
        </p:nvGrpSpPr>
        <p:grpSpPr>
          <a:xfrm rot="-5400000">
            <a:off x="10772262" y="152641"/>
            <a:ext cx="1572380" cy="1267097"/>
            <a:chOff x="7413403" y="4976359"/>
            <a:chExt cx="2334986" cy="1881641"/>
          </a:xfrm>
        </p:grpSpPr>
        <p:sp>
          <p:nvSpPr>
            <p:cNvPr id="92" name="Google Shape;92;p16"/>
            <p:cNvSpPr/>
            <p:nvPr/>
          </p:nvSpPr>
          <p:spPr>
            <a:xfrm rot="-5400000">
              <a:off x="8223822" y="5333433"/>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93" name="Google Shape;93;p16"/>
            <p:cNvSpPr/>
            <p:nvPr/>
          </p:nvSpPr>
          <p:spPr>
            <a:xfrm rot="5400000" flipH="1">
              <a:off x="7056329" y="5333433"/>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sp>
        <p:nvSpPr>
          <p:cNvPr id="94" name="Google Shape;94;p16"/>
          <p:cNvSpPr txBox="1">
            <a:spLocks noGrp="1"/>
          </p:cNvSpPr>
          <p:nvPr>
            <p:ph type="title"/>
          </p:nvPr>
        </p:nvSpPr>
        <p:spPr>
          <a:xfrm>
            <a:off x="1167492" y="381000"/>
            <a:ext cx="9779183" cy="1325563"/>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4800"/>
              <a:buFont typeface="Arial"/>
              <a:buNone/>
              <a:defRPr sz="4800" b="1">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5" name="Google Shape;95;p16"/>
          <p:cNvSpPr txBox="1">
            <a:spLocks noGrp="1"/>
          </p:cNvSpPr>
          <p:nvPr>
            <p:ph type="body" idx="1"/>
          </p:nvPr>
        </p:nvSpPr>
        <p:spPr>
          <a:xfrm>
            <a:off x="1167493" y="2087563"/>
            <a:ext cx="9779182" cy="3366813"/>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800"/>
              <a:buNone/>
              <a:defRPr>
                <a:latin typeface="Arial"/>
                <a:ea typeface="Arial"/>
                <a:cs typeface="Arial"/>
                <a:sym typeface="Arial"/>
              </a:defRPr>
            </a:lvl1pPr>
            <a:lvl2pPr marL="914400" lvl="1" indent="-228600" algn="l">
              <a:lnSpc>
                <a:spcPct val="90000"/>
              </a:lnSpc>
              <a:spcBef>
                <a:spcPts val="500"/>
              </a:spcBef>
              <a:spcAft>
                <a:spcPts val="0"/>
              </a:spcAft>
              <a:buClr>
                <a:schemeClr val="dk1"/>
              </a:buClr>
              <a:buSzPts val="2400"/>
              <a:buNone/>
              <a:defRPr>
                <a:latin typeface="Arial"/>
                <a:ea typeface="Arial"/>
                <a:cs typeface="Arial"/>
                <a:sym typeface="Arial"/>
              </a:defRPr>
            </a:lvl2pPr>
            <a:lvl3pPr marL="1371600" lvl="2" indent="-228600" algn="l">
              <a:lnSpc>
                <a:spcPct val="90000"/>
              </a:lnSpc>
              <a:spcBef>
                <a:spcPts val="500"/>
              </a:spcBef>
              <a:spcAft>
                <a:spcPts val="0"/>
              </a:spcAft>
              <a:buClr>
                <a:schemeClr val="dk1"/>
              </a:buClr>
              <a:buSzPts val="2000"/>
              <a:buNone/>
              <a:defRPr>
                <a:latin typeface="Arial"/>
                <a:ea typeface="Arial"/>
                <a:cs typeface="Arial"/>
                <a:sym typeface="Arial"/>
              </a:defRPr>
            </a:lvl3pPr>
            <a:lvl4pPr marL="1828800" lvl="3" indent="-228600" algn="l">
              <a:lnSpc>
                <a:spcPct val="90000"/>
              </a:lnSpc>
              <a:spcBef>
                <a:spcPts val="500"/>
              </a:spcBef>
              <a:spcAft>
                <a:spcPts val="0"/>
              </a:spcAft>
              <a:buClr>
                <a:schemeClr val="dk1"/>
              </a:buClr>
              <a:buSzPts val="1800"/>
              <a:buNone/>
              <a:defRPr>
                <a:latin typeface="Arial"/>
                <a:ea typeface="Arial"/>
                <a:cs typeface="Arial"/>
                <a:sym typeface="Arial"/>
              </a:defRPr>
            </a:lvl4pPr>
            <a:lvl5pPr marL="2286000" lvl="4" indent="-228600" algn="l">
              <a:lnSpc>
                <a:spcPct val="90000"/>
              </a:lnSpc>
              <a:spcBef>
                <a:spcPts val="500"/>
              </a:spcBef>
              <a:spcAft>
                <a:spcPts val="0"/>
              </a:spcAft>
              <a:buClr>
                <a:schemeClr val="dk1"/>
              </a:buClr>
              <a:buSzPts val="1800"/>
              <a:buNone/>
              <a:defRPr>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6" name="Google Shape;96;p16"/>
          <p:cNvSpPr txBox="1">
            <a:spLocks noGrp="1"/>
          </p:cNvSpPr>
          <p:nvPr>
            <p:ph type="dt" idx="10"/>
          </p:nvPr>
        </p:nvSpPr>
        <p:spPr>
          <a:xfrm>
            <a:off x="381000" y="6356350"/>
            <a:ext cx="170101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1200">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1200">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16"/>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chemeClr val="accent3"/>
                </a:solidFill>
                <a:latin typeface="Arial"/>
                <a:ea typeface="Arial"/>
                <a:cs typeface="Arial"/>
                <a:sym typeface="Arial"/>
              </a:defRPr>
            </a:lvl1pPr>
            <a:lvl2pPr marL="0" lvl="1" indent="0" algn="r">
              <a:spcBef>
                <a:spcPts val="0"/>
              </a:spcBef>
              <a:buNone/>
              <a:defRPr sz="1200">
                <a:solidFill>
                  <a:schemeClr val="accent3"/>
                </a:solidFill>
                <a:latin typeface="Arial"/>
                <a:ea typeface="Arial"/>
                <a:cs typeface="Arial"/>
                <a:sym typeface="Arial"/>
              </a:defRPr>
            </a:lvl2pPr>
            <a:lvl3pPr marL="0" lvl="2" indent="0" algn="r">
              <a:spcBef>
                <a:spcPts val="0"/>
              </a:spcBef>
              <a:buNone/>
              <a:defRPr sz="1200">
                <a:solidFill>
                  <a:schemeClr val="accent3"/>
                </a:solidFill>
                <a:latin typeface="Arial"/>
                <a:ea typeface="Arial"/>
                <a:cs typeface="Arial"/>
                <a:sym typeface="Arial"/>
              </a:defRPr>
            </a:lvl3pPr>
            <a:lvl4pPr marL="0" lvl="3" indent="0" algn="r">
              <a:spcBef>
                <a:spcPts val="0"/>
              </a:spcBef>
              <a:buNone/>
              <a:defRPr sz="1200">
                <a:solidFill>
                  <a:schemeClr val="accent3"/>
                </a:solidFill>
                <a:latin typeface="Arial"/>
                <a:ea typeface="Arial"/>
                <a:cs typeface="Arial"/>
                <a:sym typeface="Arial"/>
              </a:defRPr>
            </a:lvl4pPr>
            <a:lvl5pPr marL="0" lvl="4" indent="0" algn="r">
              <a:spcBef>
                <a:spcPts val="0"/>
              </a:spcBef>
              <a:buNone/>
              <a:defRPr sz="1200">
                <a:solidFill>
                  <a:schemeClr val="accent3"/>
                </a:solidFill>
                <a:latin typeface="Arial"/>
                <a:ea typeface="Arial"/>
                <a:cs typeface="Arial"/>
                <a:sym typeface="Arial"/>
              </a:defRPr>
            </a:lvl5pPr>
            <a:lvl6pPr marL="0" lvl="5" indent="0" algn="r">
              <a:spcBef>
                <a:spcPts val="0"/>
              </a:spcBef>
              <a:buNone/>
              <a:defRPr sz="1200">
                <a:solidFill>
                  <a:schemeClr val="accent3"/>
                </a:solidFill>
                <a:latin typeface="Arial"/>
                <a:ea typeface="Arial"/>
                <a:cs typeface="Arial"/>
                <a:sym typeface="Arial"/>
              </a:defRPr>
            </a:lvl6pPr>
            <a:lvl7pPr marL="0" lvl="6" indent="0" algn="r">
              <a:spcBef>
                <a:spcPts val="0"/>
              </a:spcBef>
              <a:buNone/>
              <a:defRPr sz="1200">
                <a:solidFill>
                  <a:schemeClr val="accent3"/>
                </a:solidFill>
                <a:latin typeface="Arial"/>
                <a:ea typeface="Arial"/>
                <a:cs typeface="Arial"/>
                <a:sym typeface="Arial"/>
              </a:defRPr>
            </a:lvl7pPr>
            <a:lvl8pPr marL="0" lvl="7" indent="0" algn="r">
              <a:spcBef>
                <a:spcPts val="0"/>
              </a:spcBef>
              <a:buNone/>
              <a:defRPr sz="1200">
                <a:solidFill>
                  <a:schemeClr val="accent3"/>
                </a:solidFill>
                <a:latin typeface="Arial"/>
                <a:ea typeface="Arial"/>
                <a:cs typeface="Arial"/>
                <a:sym typeface="Arial"/>
              </a:defRPr>
            </a:lvl8pPr>
            <a:lvl9pPr marL="0" lvl="8" indent="0" algn="r">
              <a:spcBef>
                <a:spcPts val="0"/>
              </a:spcBef>
              <a:buNone/>
              <a:defRPr sz="1200">
                <a:solidFill>
                  <a:schemeClr val="accent3"/>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Quote">
  <p:cSld name="Quote">
    <p:bg>
      <p:bgPr>
        <a:solidFill>
          <a:schemeClr val="accent1"/>
        </a:solidFill>
        <a:effectLst/>
      </p:bgPr>
    </p:bg>
    <p:spTree>
      <p:nvGrpSpPr>
        <p:cNvPr id="1" name="Shape 99"/>
        <p:cNvGrpSpPr/>
        <p:nvPr/>
      </p:nvGrpSpPr>
      <p:grpSpPr>
        <a:xfrm>
          <a:off x="0" y="0"/>
          <a:ext cx="0" cy="0"/>
          <a:chOff x="0" y="0"/>
          <a:chExt cx="0" cy="0"/>
        </a:xfrm>
      </p:grpSpPr>
      <p:sp>
        <p:nvSpPr>
          <p:cNvPr id="100" name="Google Shape;100;p17"/>
          <p:cNvSpPr txBox="1">
            <a:spLocks noGrp="1"/>
          </p:cNvSpPr>
          <p:nvPr>
            <p:ph type="title"/>
          </p:nvPr>
        </p:nvSpPr>
        <p:spPr>
          <a:xfrm>
            <a:off x="1798721" y="1684338"/>
            <a:ext cx="8594558" cy="281046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chemeClr val="lt1"/>
              </a:buClr>
              <a:buSzPts val="4600"/>
              <a:buFont typeface="Arial"/>
              <a:buNone/>
              <a:defRPr sz="4600">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1" name="Google Shape;101;p17"/>
          <p:cNvSpPr txBox="1">
            <a:spLocks noGrp="1"/>
          </p:cNvSpPr>
          <p:nvPr>
            <p:ph type="body" idx="1"/>
          </p:nvPr>
        </p:nvSpPr>
        <p:spPr>
          <a:xfrm>
            <a:off x="381000" y="519405"/>
            <a:ext cx="1364297" cy="1094521"/>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rgbClr val="004DBF"/>
              </a:buClr>
              <a:buSzPts val="23900"/>
              <a:buNone/>
              <a:defRPr sz="23900" b="1">
                <a:solidFill>
                  <a:srgbClr val="004DBF"/>
                </a:solidFill>
                <a:latin typeface="Arial"/>
                <a:ea typeface="Arial"/>
                <a:cs typeface="Arial"/>
                <a:sym typeface="Arial"/>
              </a:defRPr>
            </a:lvl1pPr>
            <a:lvl2pPr marL="914400" lvl="1" indent="-228600" algn="l">
              <a:lnSpc>
                <a:spcPct val="90000"/>
              </a:lnSpc>
              <a:spcBef>
                <a:spcPts val="500"/>
              </a:spcBef>
              <a:spcAft>
                <a:spcPts val="0"/>
              </a:spcAft>
              <a:buClr>
                <a:schemeClr val="lt1"/>
              </a:buClr>
              <a:buSzPts val="2400"/>
              <a:buNone/>
              <a:defRPr b="1">
                <a:solidFill>
                  <a:schemeClr val="lt1"/>
                </a:solidFill>
                <a:latin typeface="Arial"/>
                <a:ea typeface="Arial"/>
                <a:cs typeface="Arial"/>
                <a:sym typeface="Arial"/>
              </a:defRPr>
            </a:lvl2pPr>
            <a:lvl3pPr marL="1371600" lvl="2" indent="-228600" algn="l">
              <a:lnSpc>
                <a:spcPct val="90000"/>
              </a:lnSpc>
              <a:spcBef>
                <a:spcPts val="500"/>
              </a:spcBef>
              <a:spcAft>
                <a:spcPts val="0"/>
              </a:spcAft>
              <a:buClr>
                <a:schemeClr val="lt1"/>
              </a:buClr>
              <a:buSzPts val="2000"/>
              <a:buNone/>
              <a:defRPr b="1">
                <a:solidFill>
                  <a:schemeClr val="lt1"/>
                </a:solidFill>
                <a:latin typeface="Arial"/>
                <a:ea typeface="Arial"/>
                <a:cs typeface="Arial"/>
                <a:sym typeface="Arial"/>
              </a:defRPr>
            </a:lvl3pPr>
            <a:lvl4pPr marL="1828800" lvl="3" indent="-228600" algn="l">
              <a:lnSpc>
                <a:spcPct val="90000"/>
              </a:lnSpc>
              <a:spcBef>
                <a:spcPts val="500"/>
              </a:spcBef>
              <a:spcAft>
                <a:spcPts val="0"/>
              </a:spcAft>
              <a:buClr>
                <a:schemeClr val="lt1"/>
              </a:buClr>
              <a:buSzPts val="1800"/>
              <a:buNone/>
              <a:defRPr b="1">
                <a:solidFill>
                  <a:schemeClr val="lt1"/>
                </a:solidFill>
                <a:latin typeface="Arial"/>
                <a:ea typeface="Arial"/>
                <a:cs typeface="Arial"/>
                <a:sym typeface="Arial"/>
              </a:defRPr>
            </a:lvl4pPr>
            <a:lvl5pPr marL="2286000" lvl="4" indent="-228600" algn="l">
              <a:lnSpc>
                <a:spcPct val="90000"/>
              </a:lnSpc>
              <a:spcBef>
                <a:spcPts val="500"/>
              </a:spcBef>
              <a:spcAft>
                <a:spcPts val="0"/>
              </a:spcAft>
              <a:buClr>
                <a:schemeClr val="lt1"/>
              </a:buClr>
              <a:buSzPts val="1800"/>
              <a:buNone/>
              <a:defRPr b="1">
                <a:solidFill>
                  <a:schemeClr val="lt1"/>
                </a:solidFill>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2" name="Google Shape;102;p17"/>
          <p:cNvSpPr txBox="1">
            <a:spLocks noGrp="1"/>
          </p:cNvSpPr>
          <p:nvPr>
            <p:ph type="body" idx="2"/>
          </p:nvPr>
        </p:nvSpPr>
        <p:spPr>
          <a:xfrm>
            <a:off x="6881813" y="4494213"/>
            <a:ext cx="3511550" cy="679450"/>
          </a:xfrm>
          <a:prstGeom prst="rect">
            <a:avLst/>
          </a:prstGeom>
          <a:noFill/>
          <a:ln>
            <a:noFill/>
          </a:ln>
        </p:spPr>
        <p:txBody>
          <a:bodyPr spcFirstLastPara="1" wrap="square" lIns="91425" tIns="45700" rIns="91425" bIns="45700" anchor="t" anchorCtr="0">
            <a:noAutofit/>
          </a:bodyPr>
          <a:lstStyle>
            <a:lvl1pPr marL="457200" lvl="0" indent="-228600" algn="r">
              <a:lnSpc>
                <a:spcPct val="90000"/>
              </a:lnSpc>
              <a:spcBef>
                <a:spcPts val="1000"/>
              </a:spcBef>
              <a:spcAft>
                <a:spcPts val="0"/>
              </a:spcAft>
              <a:buClr>
                <a:schemeClr val="lt1"/>
              </a:buClr>
              <a:buSzPts val="2000"/>
              <a:buNone/>
              <a:defRPr sz="2000">
                <a:solidFill>
                  <a:schemeClr val="lt1"/>
                </a:solidFill>
                <a:latin typeface="Arial"/>
                <a:ea typeface="Arial"/>
                <a:cs typeface="Arial"/>
                <a:sym typeface="Arial"/>
              </a:defRPr>
            </a:lvl1pPr>
            <a:lvl2pPr marL="914400" lvl="1" indent="-228600" algn="r">
              <a:lnSpc>
                <a:spcPct val="90000"/>
              </a:lnSpc>
              <a:spcBef>
                <a:spcPts val="500"/>
              </a:spcBef>
              <a:spcAft>
                <a:spcPts val="0"/>
              </a:spcAft>
              <a:buClr>
                <a:schemeClr val="lt1"/>
              </a:buClr>
              <a:buSzPts val="1800"/>
              <a:buNone/>
              <a:defRPr sz="1800">
                <a:solidFill>
                  <a:schemeClr val="lt1"/>
                </a:solidFill>
                <a:latin typeface="Arial"/>
                <a:ea typeface="Arial"/>
                <a:cs typeface="Arial"/>
                <a:sym typeface="Arial"/>
              </a:defRPr>
            </a:lvl2pPr>
            <a:lvl3pPr marL="1371600" lvl="2" indent="-228600" algn="r">
              <a:lnSpc>
                <a:spcPct val="90000"/>
              </a:lnSpc>
              <a:spcBef>
                <a:spcPts val="500"/>
              </a:spcBef>
              <a:spcAft>
                <a:spcPts val="0"/>
              </a:spcAft>
              <a:buClr>
                <a:schemeClr val="lt1"/>
              </a:buClr>
              <a:buSzPts val="1600"/>
              <a:buNone/>
              <a:defRPr sz="1600">
                <a:solidFill>
                  <a:schemeClr val="lt1"/>
                </a:solidFill>
                <a:latin typeface="Arial"/>
                <a:ea typeface="Arial"/>
                <a:cs typeface="Arial"/>
                <a:sym typeface="Arial"/>
              </a:defRPr>
            </a:lvl3pPr>
            <a:lvl4pPr marL="1828800" lvl="3" indent="-228600" algn="r">
              <a:lnSpc>
                <a:spcPct val="90000"/>
              </a:lnSpc>
              <a:spcBef>
                <a:spcPts val="500"/>
              </a:spcBef>
              <a:spcAft>
                <a:spcPts val="0"/>
              </a:spcAft>
              <a:buClr>
                <a:schemeClr val="lt1"/>
              </a:buClr>
              <a:buSzPts val="1400"/>
              <a:buNone/>
              <a:defRPr sz="1400">
                <a:solidFill>
                  <a:schemeClr val="lt1"/>
                </a:solidFill>
                <a:latin typeface="Arial"/>
                <a:ea typeface="Arial"/>
                <a:cs typeface="Arial"/>
                <a:sym typeface="Arial"/>
              </a:defRPr>
            </a:lvl4pPr>
            <a:lvl5pPr marL="2286000" lvl="4" indent="-228600" algn="r">
              <a:lnSpc>
                <a:spcPct val="90000"/>
              </a:lnSpc>
              <a:spcBef>
                <a:spcPts val="500"/>
              </a:spcBef>
              <a:spcAft>
                <a:spcPts val="0"/>
              </a:spcAft>
              <a:buClr>
                <a:schemeClr val="lt1"/>
              </a:buClr>
              <a:buSzPts val="1400"/>
              <a:buNone/>
              <a:defRPr sz="1400">
                <a:solidFill>
                  <a:schemeClr val="lt1"/>
                </a:solidFill>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3" name="Google Shape;103;p17"/>
          <p:cNvSpPr txBox="1">
            <a:spLocks noGrp="1"/>
          </p:cNvSpPr>
          <p:nvPr>
            <p:ph type="body" idx="3"/>
          </p:nvPr>
        </p:nvSpPr>
        <p:spPr>
          <a:xfrm>
            <a:off x="10609104" y="3399692"/>
            <a:ext cx="1364297" cy="1094521"/>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rgbClr val="004DBF"/>
              </a:buClr>
              <a:buSzPts val="23900"/>
              <a:buNone/>
              <a:defRPr sz="23900" b="1">
                <a:solidFill>
                  <a:srgbClr val="004DBF"/>
                </a:solidFill>
                <a:latin typeface="Arial"/>
                <a:ea typeface="Arial"/>
                <a:cs typeface="Arial"/>
                <a:sym typeface="Arial"/>
              </a:defRPr>
            </a:lvl1pPr>
            <a:lvl2pPr marL="914400" lvl="1" indent="-228600" algn="l">
              <a:lnSpc>
                <a:spcPct val="90000"/>
              </a:lnSpc>
              <a:spcBef>
                <a:spcPts val="500"/>
              </a:spcBef>
              <a:spcAft>
                <a:spcPts val="0"/>
              </a:spcAft>
              <a:buClr>
                <a:schemeClr val="lt1"/>
              </a:buClr>
              <a:buSzPts val="2400"/>
              <a:buNone/>
              <a:defRPr b="1">
                <a:solidFill>
                  <a:schemeClr val="lt1"/>
                </a:solidFill>
                <a:latin typeface="Arial"/>
                <a:ea typeface="Arial"/>
                <a:cs typeface="Arial"/>
                <a:sym typeface="Arial"/>
              </a:defRPr>
            </a:lvl2pPr>
            <a:lvl3pPr marL="1371600" lvl="2" indent="-228600" algn="l">
              <a:lnSpc>
                <a:spcPct val="90000"/>
              </a:lnSpc>
              <a:spcBef>
                <a:spcPts val="500"/>
              </a:spcBef>
              <a:spcAft>
                <a:spcPts val="0"/>
              </a:spcAft>
              <a:buClr>
                <a:schemeClr val="lt1"/>
              </a:buClr>
              <a:buSzPts val="2000"/>
              <a:buNone/>
              <a:defRPr b="1">
                <a:solidFill>
                  <a:schemeClr val="lt1"/>
                </a:solidFill>
                <a:latin typeface="Arial"/>
                <a:ea typeface="Arial"/>
                <a:cs typeface="Arial"/>
                <a:sym typeface="Arial"/>
              </a:defRPr>
            </a:lvl3pPr>
            <a:lvl4pPr marL="1828800" lvl="3" indent="-228600" algn="l">
              <a:lnSpc>
                <a:spcPct val="90000"/>
              </a:lnSpc>
              <a:spcBef>
                <a:spcPts val="500"/>
              </a:spcBef>
              <a:spcAft>
                <a:spcPts val="0"/>
              </a:spcAft>
              <a:buClr>
                <a:schemeClr val="lt1"/>
              </a:buClr>
              <a:buSzPts val="1800"/>
              <a:buNone/>
              <a:defRPr b="1">
                <a:solidFill>
                  <a:schemeClr val="lt1"/>
                </a:solidFill>
                <a:latin typeface="Arial"/>
                <a:ea typeface="Arial"/>
                <a:cs typeface="Arial"/>
                <a:sym typeface="Arial"/>
              </a:defRPr>
            </a:lvl4pPr>
            <a:lvl5pPr marL="2286000" lvl="4" indent="-228600" algn="l">
              <a:lnSpc>
                <a:spcPct val="90000"/>
              </a:lnSpc>
              <a:spcBef>
                <a:spcPts val="500"/>
              </a:spcBef>
              <a:spcAft>
                <a:spcPts val="0"/>
              </a:spcAft>
              <a:buClr>
                <a:schemeClr val="lt1"/>
              </a:buClr>
              <a:buSzPts val="1800"/>
              <a:buNone/>
              <a:defRPr b="1">
                <a:solidFill>
                  <a:schemeClr val="lt1"/>
                </a:solidFill>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4" name="Google Shape;104;p17"/>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accent2"/>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5" name="Google Shape;105;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solidFill>
                  <a:schemeClr val="accent2"/>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6" name="Google Shape;106;p17"/>
          <p:cNvSpPr txBox="1">
            <a:spLocks noGrp="1"/>
          </p:cNvSpPr>
          <p:nvPr>
            <p:ph type="sldNum" idx="12"/>
          </p:nvPr>
        </p:nvSpPr>
        <p:spPr>
          <a:xfrm>
            <a:off x="90678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chemeClr val="accent2"/>
                </a:solidFill>
                <a:latin typeface="Arial"/>
                <a:ea typeface="Arial"/>
                <a:cs typeface="Arial"/>
                <a:sym typeface="Arial"/>
              </a:defRPr>
            </a:lvl1pPr>
            <a:lvl2pPr marL="0" lvl="1" indent="0" algn="r">
              <a:spcBef>
                <a:spcPts val="0"/>
              </a:spcBef>
              <a:buNone/>
              <a:defRPr sz="1200">
                <a:solidFill>
                  <a:schemeClr val="accent2"/>
                </a:solidFill>
                <a:latin typeface="Arial"/>
                <a:ea typeface="Arial"/>
                <a:cs typeface="Arial"/>
                <a:sym typeface="Arial"/>
              </a:defRPr>
            </a:lvl2pPr>
            <a:lvl3pPr marL="0" lvl="2" indent="0" algn="r">
              <a:spcBef>
                <a:spcPts val="0"/>
              </a:spcBef>
              <a:buNone/>
              <a:defRPr sz="1200">
                <a:solidFill>
                  <a:schemeClr val="accent2"/>
                </a:solidFill>
                <a:latin typeface="Arial"/>
                <a:ea typeface="Arial"/>
                <a:cs typeface="Arial"/>
                <a:sym typeface="Arial"/>
              </a:defRPr>
            </a:lvl3pPr>
            <a:lvl4pPr marL="0" lvl="3" indent="0" algn="r">
              <a:spcBef>
                <a:spcPts val="0"/>
              </a:spcBef>
              <a:buNone/>
              <a:defRPr sz="1200">
                <a:solidFill>
                  <a:schemeClr val="accent2"/>
                </a:solidFill>
                <a:latin typeface="Arial"/>
                <a:ea typeface="Arial"/>
                <a:cs typeface="Arial"/>
                <a:sym typeface="Arial"/>
              </a:defRPr>
            </a:lvl4pPr>
            <a:lvl5pPr marL="0" lvl="4" indent="0" algn="r">
              <a:spcBef>
                <a:spcPts val="0"/>
              </a:spcBef>
              <a:buNone/>
              <a:defRPr sz="1200">
                <a:solidFill>
                  <a:schemeClr val="accent2"/>
                </a:solidFill>
                <a:latin typeface="Arial"/>
                <a:ea typeface="Arial"/>
                <a:cs typeface="Arial"/>
                <a:sym typeface="Arial"/>
              </a:defRPr>
            </a:lvl5pPr>
            <a:lvl6pPr marL="0" lvl="5" indent="0" algn="r">
              <a:spcBef>
                <a:spcPts val="0"/>
              </a:spcBef>
              <a:buNone/>
              <a:defRPr sz="1200">
                <a:solidFill>
                  <a:schemeClr val="accent2"/>
                </a:solidFill>
                <a:latin typeface="Arial"/>
                <a:ea typeface="Arial"/>
                <a:cs typeface="Arial"/>
                <a:sym typeface="Arial"/>
              </a:defRPr>
            </a:lvl6pPr>
            <a:lvl7pPr marL="0" lvl="6" indent="0" algn="r">
              <a:spcBef>
                <a:spcPts val="0"/>
              </a:spcBef>
              <a:buNone/>
              <a:defRPr sz="1200">
                <a:solidFill>
                  <a:schemeClr val="accent2"/>
                </a:solidFill>
                <a:latin typeface="Arial"/>
                <a:ea typeface="Arial"/>
                <a:cs typeface="Arial"/>
                <a:sym typeface="Arial"/>
              </a:defRPr>
            </a:lvl7pPr>
            <a:lvl8pPr marL="0" lvl="7" indent="0" algn="r">
              <a:spcBef>
                <a:spcPts val="0"/>
              </a:spcBef>
              <a:buNone/>
              <a:defRPr sz="1200">
                <a:solidFill>
                  <a:schemeClr val="accent2"/>
                </a:solidFill>
                <a:latin typeface="Arial"/>
                <a:ea typeface="Arial"/>
                <a:cs typeface="Arial"/>
                <a:sym typeface="Arial"/>
              </a:defRPr>
            </a:lvl8pPr>
            <a:lvl9pPr marL="0" lvl="8" indent="0" algn="r">
              <a:spcBef>
                <a:spcPts val="0"/>
              </a:spcBef>
              <a:buNone/>
              <a:defRPr sz="120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8"/>
          <p:cNvSpPr txBox="1">
            <a:spLocks noGrp="1"/>
          </p:cNvSpPr>
          <p:nvPr>
            <p:ph type="title"/>
          </p:nvPr>
        </p:nvSpPr>
        <p:spPr>
          <a:xfrm>
            <a:off x="381000" y="381000"/>
            <a:ext cx="11430000" cy="1325563"/>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chemeClr val="dk1"/>
              </a:buClr>
              <a:buSzPts val="4400"/>
              <a:buFont typeface="Arial"/>
              <a:buNone/>
              <a:defRPr sz="44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8"/>
          <p:cNvSpPr txBox="1">
            <a:spLocks noGrp="1"/>
          </p:cNvSpPr>
          <p:nvPr>
            <p:ph type="body" idx="1"/>
          </p:nvPr>
        </p:nvSpPr>
        <p:spPr>
          <a:xfrm>
            <a:off x="381000" y="1825625"/>
            <a:ext cx="114300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2" name="Google Shape;12;p8"/>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chemeClr val="dk2"/>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3" name="Google Shape;13;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chemeClr val="dk2"/>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4" name="Google Shape;14;p8"/>
          <p:cNvSpPr txBox="1">
            <a:spLocks noGrp="1"/>
          </p:cNvSpPr>
          <p:nvPr>
            <p:ph type="sldNum" idx="12"/>
          </p:nvPr>
        </p:nvSpPr>
        <p:spPr>
          <a:xfrm>
            <a:off x="90678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chemeClr val="dk2"/>
                </a:solidFill>
                <a:latin typeface="Arial"/>
                <a:ea typeface="Arial"/>
                <a:cs typeface="Arial"/>
                <a:sym typeface="Arial"/>
              </a:defRPr>
            </a:lvl1pPr>
            <a:lvl2pPr marL="0" marR="0" lvl="1" indent="0" algn="r" rtl="0">
              <a:spcBef>
                <a:spcPts val="0"/>
              </a:spcBef>
              <a:buNone/>
              <a:defRPr sz="1200" b="0" i="0" u="none" strike="noStrike" cap="none">
                <a:solidFill>
                  <a:schemeClr val="dk2"/>
                </a:solidFill>
                <a:latin typeface="Arial"/>
                <a:ea typeface="Arial"/>
                <a:cs typeface="Arial"/>
                <a:sym typeface="Arial"/>
              </a:defRPr>
            </a:lvl2pPr>
            <a:lvl3pPr marL="0" marR="0" lvl="2" indent="0" algn="r" rtl="0">
              <a:spcBef>
                <a:spcPts val="0"/>
              </a:spcBef>
              <a:buNone/>
              <a:defRPr sz="1200" b="0" i="0" u="none" strike="noStrike" cap="none">
                <a:solidFill>
                  <a:schemeClr val="dk2"/>
                </a:solidFill>
                <a:latin typeface="Arial"/>
                <a:ea typeface="Arial"/>
                <a:cs typeface="Arial"/>
                <a:sym typeface="Arial"/>
              </a:defRPr>
            </a:lvl3pPr>
            <a:lvl4pPr marL="0" marR="0" lvl="3" indent="0" algn="r" rtl="0">
              <a:spcBef>
                <a:spcPts val="0"/>
              </a:spcBef>
              <a:buNone/>
              <a:defRPr sz="1200" b="0" i="0" u="none" strike="noStrike" cap="none">
                <a:solidFill>
                  <a:schemeClr val="dk2"/>
                </a:solidFill>
                <a:latin typeface="Arial"/>
                <a:ea typeface="Arial"/>
                <a:cs typeface="Arial"/>
                <a:sym typeface="Arial"/>
              </a:defRPr>
            </a:lvl4pPr>
            <a:lvl5pPr marL="0" marR="0" lvl="4" indent="0" algn="r" rtl="0">
              <a:spcBef>
                <a:spcPts val="0"/>
              </a:spcBef>
              <a:buNone/>
              <a:defRPr sz="1200" b="0" i="0" u="none" strike="noStrike" cap="none">
                <a:solidFill>
                  <a:schemeClr val="dk2"/>
                </a:solidFill>
                <a:latin typeface="Arial"/>
                <a:ea typeface="Arial"/>
                <a:cs typeface="Arial"/>
                <a:sym typeface="Arial"/>
              </a:defRPr>
            </a:lvl5pPr>
            <a:lvl6pPr marL="0" marR="0" lvl="5" indent="0" algn="r" rtl="0">
              <a:spcBef>
                <a:spcPts val="0"/>
              </a:spcBef>
              <a:buNone/>
              <a:defRPr sz="1200" b="0" i="0" u="none" strike="noStrike" cap="none">
                <a:solidFill>
                  <a:schemeClr val="dk2"/>
                </a:solidFill>
                <a:latin typeface="Arial"/>
                <a:ea typeface="Arial"/>
                <a:cs typeface="Arial"/>
                <a:sym typeface="Arial"/>
              </a:defRPr>
            </a:lvl6pPr>
            <a:lvl7pPr marL="0" marR="0" lvl="6" indent="0" algn="r" rtl="0">
              <a:spcBef>
                <a:spcPts val="0"/>
              </a:spcBef>
              <a:buNone/>
              <a:defRPr sz="1200" b="0" i="0" u="none" strike="noStrike" cap="none">
                <a:solidFill>
                  <a:schemeClr val="dk2"/>
                </a:solidFill>
                <a:latin typeface="Arial"/>
                <a:ea typeface="Arial"/>
                <a:cs typeface="Arial"/>
                <a:sym typeface="Arial"/>
              </a:defRPr>
            </a:lvl7pPr>
            <a:lvl8pPr marL="0" marR="0" lvl="7" indent="0" algn="r" rtl="0">
              <a:spcBef>
                <a:spcPts val="0"/>
              </a:spcBef>
              <a:buNone/>
              <a:defRPr sz="1200" b="0" i="0" u="none" strike="noStrike" cap="none">
                <a:solidFill>
                  <a:schemeClr val="dk2"/>
                </a:solidFill>
                <a:latin typeface="Arial"/>
                <a:ea typeface="Arial"/>
                <a:cs typeface="Arial"/>
                <a:sym typeface="Arial"/>
              </a:defRPr>
            </a:lvl8pPr>
            <a:lvl9pPr marL="0" marR="0" lvl="8" indent="0" algn="r" rtl="0">
              <a:spcBef>
                <a:spcPts val="0"/>
              </a:spcBef>
              <a:buNone/>
              <a:defRPr sz="12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3960">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customXml" Target="../ink/ink5.xml"/><Relationship Id="rId3" Type="http://schemas.openxmlformats.org/officeDocument/2006/relationships/image" Target="../media/image3.png"/><Relationship Id="rId7" Type="http://schemas.openxmlformats.org/officeDocument/2006/relationships/customXml" Target="../ink/ink2.xml"/><Relationship Id="rId12" Type="http://schemas.openxmlformats.org/officeDocument/2006/relationships/image" Target="../media/image8.png"/><Relationship Id="rId2" Type="http://schemas.openxmlformats.org/officeDocument/2006/relationships/notesSlide" Target="../notesSlides/notesSlide7.xml"/><Relationship Id="rId16" Type="http://schemas.openxmlformats.org/officeDocument/2006/relationships/image" Target="../media/image10.png"/><Relationship Id="rId1" Type="http://schemas.openxmlformats.org/officeDocument/2006/relationships/slideLayout" Target="../slideLayouts/slideLayout3.xml"/><Relationship Id="rId6" Type="http://schemas.openxmlformats.org/officeDocument/2006/relationships/image" Target="../media/image5.png"/><Relationship Id="rId11" Type="http://schemas.openxmlformats.org/officeDocument/2006/relationships/customXml" Target="../ink/ink4.xml"/><Relationship Id="rId5" Type="http://schemas.openxmlformats.org/officeDocument/2006/relationships/customXml" Target="../ink/ink1.xml"/><Relationship Id="rId15" Type="http://schemas.openxmlformats.org/officeDocument/2006/relationships/customXml" Target="../ink/ink6.xml"/><Relationship Id="rId10" Type="http://schemas.openxmlformats.org/officeDocument/2006/relationships/image" Target="../media/image7.png"/><Relationship Id="rId4" Type="http://schemas.openxmlformats.org/officeDocument/2006/relationships/image" Target="../media/image4.png"/><Relationship Id="rId9" Type="http://schemas.openxmlformats.org/officeDocument/2006/relationships/customXml" Target="../ink/ink3.xml"/><Relationship Id="rId1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1"/>
          <p:cNvSpPr txBox="1">
            <a:spLocks noGrp="1"/>
          </p:cNvSpPr>
          <p:nvPr>
            <p:ph type="ctrTitle"/>
          </p:nvPr>
        </p:nvSpPr>
        <p:spPr>
          <a:xfrm>
            <a:off x="427265" y="1383620"/>
            <a:ext cx="7888825" cy="2387600"/>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5400"/>
              <a:buFont typeface="Arial"/>
              <a:buNone/>
            </a:pPr>
            <a:r>
              <a:rPr lang="en-US" sz="5400" u="sng" dirty="0">
                <a:solidFill>
                  <a:schemeClr val="accent1">
                    <a:lumMod val="50000"/>
                  </a:schemeClr>
                </a:solidFill>
                <a:latin typeface="Arial Black" panose="020B0A04020102020204" pitchFamily="34" charset="0"/>
              </a:rPr>
              <a:t>Amazon Sales Data Analysis</a:t>
            </a:r>
            <a:endParaRPr u="sng" dirty="0">
              <a:solidFill>
                <a:schemeClr val="accent1">
                  <a:lumMod val="50000"/>
                </a:schemeClr>
              </a:solidFill>
              <a:latin typeface="Arial Black" panose="020B0A040201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8" name="Google Shape;208;p3"/>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10</a:t>
            </a:fld>
            <a:endParaRPr/>
          </a:p>
        </p:txBody>
      </p:sp>
      <p:sp>
        <p:nvSpPr>
          <p:cNvPr id="209" name="Google Shape;209;p3"/>
          <p:cNvSpPr txBox="1">
            <a:spLocks noGrp="1"/>
          </p:cNvSpPr>
          <p:nvPr>
            <p:ph type="body" idx="3"/>
          </p:nvPr>
        </p:nvSpPr>
        <p:spPr>
          <a:xfrm>
            <a:off x="11539726" y="3986784"/>
            <a:ext cx="257331" cy="21698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a:p>
        </p:txBody>
      </p:sp>
      <p:sp>
        <p:nvSpPr>
          <p:cNvPr id="210" name="Google Shape;210;p3"/>
          <p:cNvSpPr txBox="1">
            <a:spLocks noGrp="1"/>
          </p:cNvSpPr>
          <p:nvPr>
            <p:ph type="body" idx="2"/>
          </p:nvPr>
        </p:nvSpPr>
        <p:spPr>
          <a:xfrm flipH="1">
            <a:off x="10946674" y="3986784"/>
            <a:ext cx="593053" cy="137003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a:p>
        </p:txBody>
      </p:sp>
      <p:sp>
        <p:nvSpPr>
          <p:cNvPr id="211" name="Google Shape;211;p3"/>
          <p:cNvSpPr txBox="1">
            <a:spLocks noGrp="1"/>
          </p:cNvSpPr>
          <p:nvPr>
            <p:ph type="body" idx="4"/>
          </p:nvPr>
        </p:nvSpPr>
        <p:spPr>
          <a:xfrm rot="10800000" flipH="1">
            <a:off x="10469879" y="2528202"/>
            <a:ext cx="476795" cy="15351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a:p>
        </p:txBody>
      </p:sp>
      <p:sp>
        <p:nvSpPr>
          <p:cNvPr id="212" name="Google Shape;212;p3"/>
          <p:cNvSpPr txBox="1">
            <a:spLocks noGrp="1"/>
          </p:cNvSpPr>
          <p:nvPr>
            <p:ph type="body" idx="1"/>
          </p:nvPr>
        </p:nvSpPr>
        <p:spPr>
          <a:xfrm rot="10800000">
            <a:off x="5830931" y="5193649"/>
            <a:ext cx="1240428" cy="1015127"/>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a:p>
        </p:txBody>
      </p:sp>
      <p:sp>
        <p:nvSpPr>
          <p:cNvPr id="19" name="Google Shape;196;p2">
            <a:extLst>
              <a:ext uri="{FF2B5EF4-FFF2-40B4-BE49-F238E27FC236}">
                <a16:creationId xmlns:a16="http://schemas.microsoft.com/office/drawing/2014/main" id="{4B24FA81-C42B-4536-ACE0-A43E1F986B41}"/>
              </a:ext>
            </a:extLst>
          </p:cNvPr>
          <p:cNvSpPr txBox="1">
            <a:spLocks noGrp="1"/>
          </p:cNvSpPr>
          <p:nvPr>
            <p:ph type="title"/>
          </p:nvPr>
        </p:nvSpPr>
        <p:spPr>
          <a:xfrm>
            <a:off x="1167491" y="136525"/>
            <a:ext cx="9779183" cy="1325563"/>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4800"/>
              <a:buFont typeface="Arial"/>
              <a:buNone/>
            </a:pPr>
            <a:r>
              <a:rPr lang="en-US" dirty="0">
                <a:solidFill>
                  <a:schemeClr val="tx1"/>
                </a:solidFill>
              </a:rPr>
              <a:t>Data Analysis</a:t>
            </a:r>
            <a:endParaRPr dirty="0">
              <a:solidFill>
                <a:schemeClr val="tx1"/>
              </a:solidFill>
            </a:endParaRPr>
          </a:p>
        </p:txBody>
      </p:sp>
      <p:sp>
        <p:nvSpPr>
          <p:cNvPr id="17" name="Oval 16">
            <a:extLst>
              <a:ext uri="{FF2B5EF4-FFF2-40B4-BE49-F238E27FC236}">
                <a16:creationId xmlns:a16="http://schemas.microsoft.com/office/drawing/2014/main" id="{EB1B5720-F4C5-41FE-8C46-5F55E36CB5B9}"/>
              </a:ext>
            </a:extLst>
          </p:cNvPr>
          <p:cNvSpPr/>
          <p:nvPr/>
        </p:nvSpPr>
        <p:spPr>
          <a:xfrm>
            <a:off x="7409904" y="5179135"/>
            <a:ext cx="2573126" cy="1664351"/>
          </a:xfrm>
          <a:prstGeom prst="ellipse">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pic>
        <p:nvPicPr>
          <p:cNvPr id="3" name="Picture 2">
            <a:extLst>
              <a:ext uri="{FF2B5EF4-FFF2-40B4-BE49-F238E27FC236}">
                <a16:creationId xmlns:a16="http://schemas.microsoft.com/office/drawing/2014/main" id="{13CD2700-3D69-48CB-85FC-BDB03FB8A2ED}"/>
              </a:ext>
            </a:extLst>
          </p:cNvPr>
          <p:cNvPicPr>
            <a:picLocks noChangeAspect="1"/>
          </p:cNvPicPr>
          <p:nvPr/>
        </p:nvPicPr>
        <p:blipFill rotWithShape="1">
          <a:blip r:embed="rId3"/>
          <a:srcRect l="3887" t="44230" r="9459" b="12574"/>
          <a:stretch/>
        </p:blipFill>
        <p:spPr>
          <a:xfrm>
            <a:off x="288294" y="2030049"/>
            <a:ext cx="11085272" cy="3106672"/>
          </a:xfrm>
          <a:prstGeom prst="rect">
            <a:avLst/>
          </a:prstGeom>
        </p:spPr>
      </p:pic>
      <p:sp>
        <p:nvSpPr>
          <p:cNvPr id="11" name="Google Shape;198;p2">
            <a:extLst>
              <a:ext uri="{FF2B5EF4-FFF2-40B4-BE49-F238E27FC236}">
                <a16:creationId xmlns:a16="http://schemas.microsoft.com/office/drawing/2014/main" id="{64F027B4-5A56-485C-9757-A59D97365A8B}"/>
              </a:ext>
            </a:extLst>
          </p:cNvPr>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dirty="0"/>
              <a:t>15/02/2024</a:t>
            </a:r>
            <a:endParaRPr dirty="0"/>
          </a:p>
        </p:txBody>
      </p:sp>
    </p:spTree>
    <p:extLst>
      <p:ext uri="{BB962C8B-B14F-4D97-AF65-F5344CB8AC3E}">
        <p14:creationId xmlns:p14="http://schemas.microsoft.com/office/powerpoint/2010/main" val="16115699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8" name="Google Shape;208;p3"/>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11</a:t>
            </a:fld>
            <a:endParaRPr/>
          </a:p>
        </p:txBody>
      </p:sp>
      <p:sp>
        <p:nvSpPr>
          <p:cNvPr id="209" name="Google Shape;209;p3"/>
          <p:cNvSpPr txBox="1">
            <a:spLocks noGrp="1"/>
          </p:cNvSpPr>
          <p:nvPr>
            <p:ph type="body" idx="3"/>
          </p:nvPr>
        </p:nvSpPr>
        <p:spPr>
          <a:xfrm>
            <a:off x="11539726" y="3986784"/>
            <a:ext cx="257331" cy="21698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a:p>
        </p:txBody>
      </p:sp>
      <p:sp>
        <p:nvSpPr>
          <p:cNvPr id="210" name="Google Shape;210;p3"/>
          <p:cNvSpPr txBox="1">
            <a:spLocks noGrp="1"/>
          </p:cNvSpPr>
          <p:nvPr>
            <p:ph type="body" idx="2"/>
          </p:nvPr>
        </p:nvSpPr>
        <p:spPr>
          <a:xfrm flipH="1">
            <a:off x="10946674" y="3986784"/>
            <a:ext cx="593053" cy="137003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a:p>
        </p:txBody>
      </p:sp>
      <p:sp>
        <p:nvSpPr>
          <p:cNvPr id="211" name="Google Shape;211;p3"/>
          <p:cNvSpPr txBox="1">
            <a:spLocks noGrp="1"/>
          </p:cNvSpPr>
          <p:nvPr>
            <p:ph type="body" idx="4"/>
          </p:nvPr>
        </p:nvSpPr>
        <p:spPr>
          <a:xfrm rot="10800000" flipH="1">
            <a:off x="10469879" y="2528202"/>
            <a:ext cx="476795" cy="15351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a:p>
        </p:txBody>
      </p:sp>
      <p:sp>
        <p:nvSpPr>
          <p:cNvPr id="212" name="Google Shape;212;p3"/>
          <p:cNvSpPr txBox="1">
            <a:spLocks noGrp="1"/>
          </p:cNvSpPr>
          <p:nvPr>
            <p:ph type="body" idx="1"/>
          </p:nvPr>
        </p:nvSpPr>
        <p:spPr>
          <a:xfrm rot="10800000">
            <a:off x="5830931" y="5193649"/>
            <a:ext cx="1240428" cy="1015127"/>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a:p>
        </p:txBody>
      </p:sp>
      <p:sp>
        <p:nvSpPr>
          <p:cNvPr id="19" name="Google Shape;196;p2">
            <a:extLst>
              <a:ext uri="{FF2B5EF4-FFF2-40B4-BE49-F238E27FC236}">
                <a16:creationId xmlns:a16="http://schemas.microsoft.com/office/drawing/2014/main" id="{4B24FA81-C42B-4536-ACE0-A43E1F986B41}"/>
              </a:ext>
            </a:extLst>
          </p:cNvPr>
          <p:cNvSpPr txBox="1">
            <a:spLocks noGrp="1"/>
          </p:cNvSpPr>
          <p:nvPr>
            <p:ph type="title"/>
          </p:nvPr>
        </p:nvSpPr>
        <p:spPr>
          <a:xfrm>
            <a:off x="1167491" y="136525"/>
            <a:ext cx="9779183" cy="1325563"/>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4800"/>
              <a:buFont typeface="Arial"/>
              <a:buNone/>
            </a:pPr>
            <a:r>
              <a:rPr lang="en-US" dirty="0">
                <a:solidFill>
                  <a:schemeClr val="tx1"/>
                </a:solidFill>
              </a:rPr>
              <a:t>Data Analysis</a:t>
            </a:r>
            <a:endParaRPr dirty="0">
              <a:solidFill>
                <a:schemeClr val="tx1"/>
              </a:solidFill>
            </a:endParaRPr>
          </a:p>
        </p:txBody>
      </p:sp>
      <p:sp>
        <p:nvSpPr>
          <p:cNvPr id="17" name="Oval 16">
            <a:extLst>
              <a:ext uri="{FF2B5EF4-FFF2-40B4-BE49-F238E27FC236}">
                <a16:creationId xmlns:a16="http://schemas.microsoft.com/office/drawing/2014/main" id="{EB1B5720-F4C5-41FE-8C46-5F55E36CB5B9}"/>
              </a:ext>
            </a:extLst>
          </p:cNvPr>
          <p:cNvSpPr/>
          <p:nvPr/>
        </p:nvSpPr>
        <p:spPr>
          <a:xfrm>
            <a:off x="7409904" y="5179135"/>
            <a:ext cx="2573126" cy="1664351"/>
          </a:xfrm>
          <a:prstGeom prst="ellipse">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pic>
        <p:nvPicPr>
          <p:cNvPr id="4" name="Picture 3">
            <a:extLst>
              <a:ext uri="{FF2B5EF4-FFF2-40B4-BE49-F238E27FC236}">
                <a16:creationId xmlns:a16="http://schemas.microsoft.com/office/drawing/2014/main" id="{A4191EDD-1769-40DD-ACA6-D720A05F8C4E}"/>
              </a:ext>
            </a:extLst>
          </p:cNvPr>
          <p:cNvPicPr>
            <a:picLocks noChangeAspect="1"/>
          </p:cNvPicPr>
          <p:nvPr/>
        </p:nvPicPr>
        <p:blipFill rotWithShape="1">
          <a:blip r:embed="rId3"/>
          <a:srcRect l="12619" t="16236" r="18117" b="13633"/>
          <a:stretch/>
        </p:blipFill>
        <p:spPr>
          <a:xfrm>
            <a:off x="1167491" y="1583159"/>
            <a:ext cx="8444516" cy="4807249"/>
          </a:xfrm>
          <a:prstGeom prst="rect">
            <a:avLst/>
          </a:prstGeom>
        </p:spPr>
      </p:pic>
      <p:sp>
        <p:nvSpPr>
          <p:cNvPr id="11" name="Google Shape;198;p2">
            <a:extLst>
              <a:ext uri="{FF2B5EF4-FFF2-40B4-BE49-F238E27FC236}">
                <a16:creationId xmlns:a16="http://schemas.microsoft.com/office/drawing/2014/main" id="{9DE0B4B5-C3BC-402A-AB58-06BCA59D8533}"/>
              </a:ext>
            </a:extLst>
          </p:cNvPr>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dirty="0"/>
              <a:t>15/02/2024</a:t>
            </a:r>
            <a:endParaRPr dirty="0"/>
          </a:p>
        </p:txBody>
      </p:sp>
    </p:spTree>
    <p:extLst>
      <p:ext uri="{BB962C8B-B14F-4D97-AF65-F5344CB8AC3E}">
        <p14:creationId xmlns:p14="http://schemas.microsoft.com/office/powerpoint/2010/main" val="20030668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8" name="Google Shape;208;p3"/>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12</a:t>
            </a:fld>
            <a:endParaRPr/>
          </a:p>
        </p:txBody>
      </p:sp>
      <p:sp>
        <p:nvSpPr>
          <p:cNvPr id="209" name="Google Shape;209;p3"/>
          <p:cNvSpPr txBox="1">
            <a:spLocks noGrp="1"/>
          </p:cNvSpPr>
          <p:nvPr>
            <p:ph type="body" idx="3"/>
          </p:nvPr>
        </p:nvSpPr>
        <p:spPr>
          <a:xfrm>
            <a:off x="11539726" y="3986784"/>
            <a:ext cx="257331" cy="21698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a:p>
        </p:txBody>
      </p:sp>
      <p:sp>
        <p:nvSpPr>
          <p:cNvPr id="210" name="Google Shape;210;p3"/>
          <p:cNvSpPr txBox="1">
            <a:spLocks noGrp="1"/>
          </p:cNvSpPr>
          <p:nvPr>
            <p:ph type="body" idx="2"/>
          </p:nvPr>
        </p:nvSpPr>
        <p:spPr>
          <a:xfrm flipH="1">
            <a:off x="10946674" y="3986784"/>
            <a:ext cx="593053" cy="137003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a:p>
        </p:txBody>
      </p:sp>
      <p:sp>
        <p:nvSpPr>
          <p:cNvPr id="211" name="Google Shape;211;p3"/>
          <p:cNvSpPr txBox="1">
            <a:spLocks noGrp="1"/>
          </p:cNvSpPr>
          <p:nvPr>
            <p:ph type="body" idx="4"/>
          </p:nvPr>
        </p:nvSpPr>
        <p:spPr>
          <a:xfrm rot="10800000" flipH="1">
            <a:off x="10469879" y="2528202"/>
            <a:ext cx="476795" cy="15351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a:p>
        </p:txBody>
      </p:sp>
      <p:sp>
        <p:nvSpPr>
          <p:cNvPr id="212" name="Google Shape;212;p3"/>
          <p:cNvSpPr txBox="1">
            <a:spLocks noGrp="1"/>
          </p:cNvSpPr>
          <p:nvPr>
            <p:ph type="body" idx="1"/>
          </p:nvPr>
        </p:nvSpPr>
        <p:spPr>
          <a:xfrm rot="10800000">
            <a:off x="5830931" y="5193649"/>
            <a:ext cx="1240428" cy="1015127"/>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a:p>
        </p:txBody>
      </p:sp>
      <p:sp>
        <p:nvSpPr>
          <p:cNvPr id="19" name="Google Shape;196;p2">
            <a:extLst>
              <a:ext uri="{FF2B5EF4-FFF2-40B4-BE49-F238E27FC236}">
                <a16:creationId xmlns:a16="http://schemas.microsoft.com/office/drawing/2014/main" id="{4B24FA81-C42B-4536-ACE0-A43E1F986B41}"/>
              </a:ext>
            </a:extLst>
          </p:cNvPr>
          <p:cNvSpPr txBox="1">
            <a:spLocks noGrp="1"/>
          </p:cNvSpPr>
          <p:nvPr>
            <p:ph type="title"/>
          </p:nvPr>
        </p:nvSpPr>
        <p:spPr>
          <a:xfrm>
            <a:off x="1167491" y="136525"/>
            <a:ext cx="9779183" cy="1325563"/>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4800"/>
              <a:buFont typeface="Arial"/>
              <a:buNone/>
            </a:pPr>
            <a:r>
              <a:rPr lang="en-US" dirty="0">
                <a:solidFill>
                  <a:schemeClr val="tx1"/>
                </a:solidFill>
              </a:rPr>
              <a:t>Data Analysis</a:t>
            </a:r>
            <a:endParaRPr dirty="0">
              <a:solidFill>
                <a:schemeClr val="tx1"/>
              </a:solidFill>
            </a:endParaRPr>
          </a:p>
        </p:txBody>
      </p:sp>
      <p:sp>
        <p:nvSpPr>
          <p:cNvPr id="17" name="Oval 16">
            <a:extLst>
              <a:ext uri="{FF2B5EF4-FFF2-40B4-BE49-F238E27FC236}">
                <a16:creationId xmlns:a16="http://schemas.microsoft.com/office/drawing/2014/main" id="{EB1B5720-F4C5-41FE-8C46-5F55E36CB5B9}"/>
              </a:ext>
            </a:extLst>
          </p:cNvPr>
          <p:cNvSpPr/>
          <p:nvPr/>
        </p:nvSpPr>
        <p:spPr>
          <a:xfrm>
            <a:off x="7409904" y="5179135"/>
            <a:ext cx="2573126" cy="1664351"/>
          </a:xfrm>
          <a:prstGeom prst="ellipse">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pic>
        <p:nvPicPr>
          <p:cNvPr id="3" name="Picture 2">
            <a:extLst>
              <a:ext uri="{FF2B5EF4-FFF2-40B4-BE49-F238E27FC236}">
                <a16:creationId xmlns:a16="http://schemas.microsoft.com/office/drawing/2014/main" id="{268802AA-5742-4915-A22B-4ED479100441}"/>
              </a:ext>
            </a:extLst>
          </p:cNvPr>
          <p:cNvPicPr>
            <a:picLocks noChangeAspect="1"/>
          </p:cNvPicPr>
          <p:nvPr/>
        </p:nvPicPr>
        <p:blipFill rotWithShape="1">
          <a:blip r:embed="rId3"/>
          <a:srcRect l="12808" t="16189" r="18117" b="13828"/>
          <a:stretch/>
        </p:blipFill>
        <p:spPr>
          <a:xfrm>
            <a:off x="1167491" y="1559267"/>
            <a:ext cx="8421516" cy="4797083"/>
          </a:xfrm>
          <a:prstGeom prst="rect">
            <a:avLst/>
          </a:prstGeom>
        </p:spPr>
      </p:pic>
      <p:sp>
        <p:nvSpPr>
          <p:cNvPr id="11" name="Google Shape;198;p2">
            <a:extLst>
              <a:ext uri="{FF2B5EF4-FFF2-40B4-BE49-F238E27FC236}">
                <a16:creationId xmlns:a16="http://schemas.microsoft.com/office/drawing/2014/main" id="{8CDD9AE7-32E9-4D20-981E-BBD320EDD3CF}"/>
              </a:ext>
            </a:extLst>
          </p:cNvPr>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dirty="0"/>
              <a:t>15/02/2024</a:t>
            </a:r>
            <a:endParaRPr dirty="0"/>
          </a:p>
        </p:txBody>
      </p:sp>
    </p:spTree>
    <p:extLst>
      <p:ext uri="{BB962C8B-B14F-4D97-AF65-F5344CB8AC3E}">
        <p14:creationId xmlns:p14="http://schemas.microsoft.com/office/powerpoint/2010/main" val="30699126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8" name="Google Shape;208;p3"/>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13</a:t>
            </a:fld>
            <a:endParaRPr/>
          </a:p>
        </p:txBody>
      </p:sp>
      <p:sp>
        <p:nvSpPr>
          <p:cNvPr id="209" name="Google Shape;209;p3"/>
          <p:cNvSpPr txBox="1">
            <a:spLocks noGrp="1"/>
          </p:cNvSpPr>
          <p:nvPr>
            <p:ph type="body" idx="3"/>
          </p:nvPr>
        </p:nvSpPr>
        <p:spPr>
          <a:xfrm>
            <a:off x="11539726" y="3986784"/>
            <a:ext cx="257331" cy="21698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a:p>
        </p:txBody>
      </p:sp>
      <p:sp>
        <p:nvSpPr>
          <p:cNvPr id="210" name="Google Shape;210;p3"/>
          <p:cNvSpPr txBox="1">
            <a:spLocks noGrp="1"/>
          </p:cNvSpPr>
          <p:nvPr>
            <p:ph type="body" idx="2"/>
          </p:nvPr>
        </p:nvSpPr>
        <p:spPr>
          <a:xfrm flipH="1">
            <a:off x="10946674" y="3986784"/>
            <a:ext cx="593053" cy="137003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a:p>
        </p:txBody>
      </p:sp>
      <p:sp>
        <p:nvSpPr>
          <p:cNvPr id="211" name="Google Shape;211;p3"/>
          <p:cNvSpPr txBox="1">
            <a:spLocks noGrp="1"/>
          </p:cNvSpPr>
          <p:nvPr>
            <p:ph type="body" idx="4"/>
          </p:nvPr>
        </p:nvSpPr>
        <p:spPr>
          <a:xfrm rot="10800000" flipH="1">
            <a:off x="10469879" y="2528202"/>
            <a:ext cx="476795" cy="15351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a:p>
        </p:txBody>
      </p:sp>
      <p:sp>
        <p:nvSpPr>
          <p:cNvPr id="212" name="Google Shape;212;p3"/>
          <p:cNvSpPr txBox="1">
            <a:spLocks noGrp="1"/>
          </p:cNvSpPr>
          <p:nvPr>
            <p:ph type="body" idx="1"/>
          </p:nvPr>
        </p:nvSpPr>
        <p:spPr>
          <a:xfrm rot="10800000">
            <a:off x="5830931" y="5193649"/>
            <a:ext cx="1240428" cy="1015127"/>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a:p>
        </p:txBody>
      </p:sp>
      <p:sp>
        <p:nvSpPr>
          <p:cNvPr id="19" name="Google Shape;196;p2">
            <a:extLst>
              <a:ext uri="{FF2B5EF4-FFF2-40B4-BE49-F238E27FC236}">
                <a16:creationId xmlns:a16="http://schemas.microsoft.com/office/drawing/2014/main" id="{4B24FA81-C42B-4536-ACE0-A43E1F986B41}"/>
              </a:ext>
            </a:extLst>
          </p:cNvPr>
          <p:cNvSpPr txBox="1">
            <a:spLocks noGrp="1"/>
          </p:cNvSpPr>
          <p:nvPr>
            <p:ph type="title"/>
          </p:nvPr>
        </p:nvSpPr>
        <p:spPr>
          <a:xfrm>
            <a:off x="1167491" y="136525"/>
            <a:ext cx="9779183" cy="1325563"/>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4800"/>
              <a:buFont typeface="Arial"/>
              <a:buNone/>
            </a:pPr>
            <a:r>
              <a:rPr lang="en-US" dirty="0">
                <a:solidFill>
                  <a:schemeClr val="tx1"/>
                </a:solidFill>
              </a:rPr>
              <a:t>Data Analysis</a:t>
            </a:r>
            <a:endParaRPr dirty="0">
              <a:solidFill>
                <a:schemeClr val="tx1"/>
              </a:solidFill>
            </a:endParaRPr>
          </a:p>
        </p:txBody>
      </p:sp>
      <p:sp>
        <p:nvSpPr>
          <p:cNvPr id="17" name="Oval 16">
            <a:extLst>
              <a:ext uri="{FF2B5EF4-FFF2-40B4-BE49-F238E27FC236}">
                <a16:creationId xmlns:a16="http://schemas.microsoft.com/office/drawing/2014/main" id="{EB1B5720-F4C5-41FE-8C46-5F55E36CB5B9}"/>
              </a:ext>
            </a:extLst>
          </p:cNvPr>
          <p:cNvSpPr/>
          <p:nvPr/>
        </p:nvSpPr>
        <p:spPr>
          <a:xfrm>
            <a:off x="7409904" y="5179135"/>
            <a:ext cx="2573126" cy="1664351"/>
          </a:xfrm>
          <a:prstGeom prst="ellipse">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pic>
        <p:nvPicPr>
          <p:cNvPr id="4" name="Picture 3">
            <a:extLst>
              <a:ext uri="{FF2B5EF4-FFF2-40B4-BE49-F238E27FC236}">
                <a16:creationId xmlns:a16="http://schemas.microsoft.com/office/drawing/2014/main" id="{CA07DE30-DC60-405A-96B9-C5CFBB1D80AF}"/>
              </a:ext>
            </a:extLst>
          </p:cNvPr>
          <p:cNvPicPr>
            <a:picLocks noChangeAspect="1"/>
          </p:cNvPicPr>
          <p:nvPr/>
        </p:nvPicPr>
        <p:blipFill rotWithShape="1">
          <a:blip r:embed="rId3"/>
          <a:srcRect l="12808" t="16189" r="18117" b="13828"/>
          <a:stretch/>
        </p:blipFill>
        <p:spPr>
          <a:xfrm>
            <a:off x="1167491" y="1566949"/>
            <a:ext cx="8421516" cy="4797083"/>
          </a:xfrm>
          <a:prstGeom prst="rect">
            <a:avLst/>
          </a:prstGeom>
        </p:spPr>
      </p:pic>
      <p:sp>
        <p:nvSpPr>
          <p:cNvPr id="11" name="Google Shape;198;p2">
            <a:extLst>
              <a:ext uri="{FF2B5EF4-FFF2-40B4-BE49-F238E27FC236}">
                <a16:creationId xmlns:a16="http://schemas.microsoft.com/office/drawing/2014/main" id="{20E92728-9E14-46D4-B214-9F9C79793253}"/>
              </a:ext>
            </a:extLst>
          </p:cNvPr>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dirty="0"/>
              <a:t>15/02/2024</a:t>
            </a:r>
            <a:endParaRPr dirty="0"/>
          </a:p>
        </p:txBody>
      </p:sp>
    </p:spTree>
    <p:extLst>
      <p:ext uri="{BB962C8B-B14F-4D97-AF65-F5344CB8AC3E}">
        <p14:creationId xmlns:p14="http://schemas.microsoft.com/office/powerpoint/2010/main" val="39418885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8" name="Google Shape;208;p3"/>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14</a:t>
            </a:fld>
            <a:endParaRPr/>
          </a:p>
        </p:txBody>
      </p:sp>
      <p:sp>
        <p:nvSpPr>
          <p:cNvPr id="209" name="Google Shape;209;p3"/>
          <p:cNvSpPr txBox="1">
            <a:spLocks noGrp="1"/>
          </p:cNvSpPr>
          <p:nvPr>
            <p:ph type="body" idx="3"/>
          </p:nvPr>
        </p:nvSpPr>
        <p:spPr>
          <a:xfrm>
            <a:off x="11539726" y="3986784"/>
            <a:ext cx="257331" cy="21698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a:p>
        </p:txBody>
      </p:sp>
      <p:sp>
        <p:nvSpPr>
          <p:cNvPr id="210" name="Google Shape;210;p3"/>
          <p:cNvSpPr txBox="1">
            <a:spLocks noGrp="1"/>
          </p:cNvSpPr>
          <p:nvPr>
            <p:ph type="body" idx="2"/>
          </p:nvPr>
        </p:nvSpPr>
        <p:spPr>
          <a:xfrm flipH="1">
            <a:off x="10946674" y="3986784"/>
            <a:ext cx="593053" cy="137003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a:p>
        </p:txBody>
      </p:sp>
      <p:sp>
        <p:nvSpPr>
          <p:cNvPr id="211" name="Google Shape;211;p3"/>
          <p:cNvSpPr txBox="1">
            <a:spLocks noGrp="1"/>
          </p:cNvSpPr>
          <p:nvPr>
            <p:ph type="body" idx="4"/>
          </p:nvPr>
        </p:nvSpPr>
        <p:spPr>
          <a:xfrm rot="10800000" flipH="1">
            <a:off x="10469879" y="2528202"/>
            <a:ext cx="476795" cy="15351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a:p>
        </p:txBody>
      </p:sp>
      <p:sp>
        <p:nvSpPr>
          <p:cNvPr id="212" name="Google Shape;212;p3"/>
          <p:cNvSpPr txBox="1">
            <a:spLocks noGrp="1"/>
          </p:cNvSpPr>
          <p:nvPr>
            <p:ph type="body" idx="1"/>
          </p:nvPr>
        </p:nvSpPr>
        <p:spPr>
          <a:xfrm rot="10800000">
            <a:off x="5830931" y="5193649"/>
            <a:ext cx="1240428" cy="1015127"/>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a:p>
        </p:txBody>
      </p:sp>
      <p:sp>
        <p:nvSpPr>
          <p:cNvPr id="19" name="Google Shape;196;p2">
            <a:extLst>
              <a:ext uri="{FF2B5EF4-FFF2-40B4-BE49-F238E27FC236}">
                <a16:creationId xmlns:a16="http://schemas.microsoft.com/office/drawing/2014/main" id="{4B24FA81-C42B-4536-ACE0-A43E1F986B41}"/>
              </a:ext>
            </a:extLst>
          </p:cNvPr>
          <p:cNvSpPr txBox="1">
            <a:spLocks noGrp="1"/>
          </p:cNvSpPr>
          <p:nvPr>
            <p:ph type="title"/>
          </p:nvPr>
        </p:nvSpPr>
        <p:spPr>
          <a:xfrm>
            <a:off x="1167491" y="136525"/>
            <a:ext cx="9779183" cy="1325563"/>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4800"/>
              <a:buFont typeface="Arial"/>
              <a:buNone/>
            </a:pPr>
            <a:r>
              <a:rPr lang="en-US" dirty="0">
                <a:solidFill>
                  <a:schemeClr val="tx1"/>
                </a:solidFill>
              </a:rPr>
              <a:t>Data Analysis</a:t>
            </a:r>
            <a:endParaRPr dirty="0">
              <a:solidFill>
                <a:schemeClr val="tx1"/>
              </a:solidFill>
            </a:endParaRPr>
          </a:p>
        </p:txBody>
      </p:sp>
      <p:sp>
        <p:nvSpPr>
          <p:cNvPr id="17" name="Oval 16">
            <a:extLst>
              <a:ext uri="{FF2B5EF4-FFF2-40B4-BE49-F238E27FC236}">
                <a16:creationId xmlns:a16="http://schemas.microsoft.com/office/drawing/2014/main" id="{EB1B5720-F4C5-41FE-8C46-5F55E36CB5B9}"/>
              </a:ext>
            </a:extLst>
          </p:cNvPr>
          <p:cNvSpPr/>
          <p:nvPr/>
        </p:nvSpPr>
        <p:spPr>
          <a:xfrm>
            <a:off x="7409904" y="5179135"/>
            <a:ext cx="2573126" cy="1664351"/>
          </a:xfrm>
          <a:prstGeom prst="ellipse">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pic>
        <p:nvPicPr>
          <p:cNvPr id="3" name="Picture 2">
            <a:extLst>
              <a:ext uri="{FF2B5EF4-FFF2-40B4-BE49-F238E27FC236}">
                <a16:creationId xmlns:a16="http://schemas.microsoft.com/office/drawing/2014/main" id="{A86639CD-F405-424A-A712-DFE91956391C}"/>
              </a:ext>
            </a:extLst>
          </p:cNvPr>
          <p:cNvPicPr>
            <a:picLocks noChangeAspect="1"/>
          </p:cNvPicPr>
          <p:nvPr/>
        </p:nvPicPr>
        <p:blipFill rotWithShape="1">
          <a:blip r:embed="rId3"/>
          <a:srcRect l="12808" t="17420" r="18117" b="12187"/>
          <a:stretch/>
        </p:blipFill>
        <p:spPr>
          <a:xfrm>
            <a:off x="1167491" y="1545200"/>
            <a:ext cx="8421516" cy="4825218"/>
          </a:xfrm>
          <a:prstGeom prst="rect">
            <a:avLst/>
          </a:prstGeom>
        </p:spPr>
      </p:pic>
      <p:sp>
        <p:nvSpPr>
          <p:cNvPr id="11" name="Google Shape;198;p2">
            <a:extLst>
              <a:ext uri="{FF2B5EF4-FFF2-40B4-BE49-F238E27FC236}">
                <a16:creationId xmlns:a16="http://schemas.microsoft.com/office/drawing/2014/main" id="{D725F80C-41A1-45F5-8798-2CD909B7A632}"/>
              </a:ext>
            </a:extLst>
          </p:cNvPr>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dirty="0"/>
              <a:t>15/02/2024</a:t>
            </a:r>
            <a:endParaRPr dirty="0"/>
          </a:p>
        </p:txBody>
      </p:sp>
    </p:spTree>
    <p:extLst>
      <p:ext uri="{BB962C8B-B14F-4D97-AF65-F5344CB8AC3E}">
        <p14:creationId xmlns:p14="http://schemas.microsoft.com/office/powerpoint/2010/main" val="24651689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8" name="Google Shape;208;p3"/>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15</a:t>
            </a:fld>
            <a:endParaRPr/>
          </a:p>
        </p:txBody>
      </p:sp>
      <p:sp>
        <p:nvSpPr>
          <p:cNvPr id="209" name="Google Shape;209;p3"/>
          <p:cNvSpPr txBox="1">
            <a:spLocks noGrp="1"/>
          </p:cNvSpPr>
          <p:nvPr>
            <p:ph type="body" idx="3"/>
          </p:nvPr>
        </p:nvSpPr>
        <p:spPr>
          <a:xfrm>
            <a:off x="11553668" y="3986784"/>
            <a:ext cx="257331" cy="21698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a:p>
        </p:txBody>
      </p:sp>
      <p:sp>
        <p:nvSpPr>
          <p:cNvPr id="210" name="Google Shape;210;p3"/>
          <p:cNvSpPr txBox="1">
            <a:spLocks noGrp="1"/>
          </p:cNvSpPr>
          <p:nvPr>
            <p:ph type="body" idx="2"/>
          </p:nvPr>
        </p:nvSpPr>
        <p:spPr>
          <a:xfrm flipH="1">
            <a:off x="10946674" y="3986784"/>
            <a:ext cx="593053" cy="137003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a:p>
        </p:txBody>
      </p:sp>
      <p:sp>
        <p:nvSpPr>
          <p:cNvPr id="211" name="Google Shape;211;p3"/>
          <p:cNvSpPr txBox="1">
            <a:spLocks noGrp="1"/>
          </p:cNvSpPr>
          <p:nvPr>
            <p:ph type="body" idx="4"/>
          </p:nvPr>
        </p:nvSpPr>
        <p:spPr>
          <a:xfrm rot="10800000" flipH="1">
            <a:off x="10469879" y="2528202"/>
            <a:ext cx="476795" cy="15351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a:p>
        </p:txBody>
      </p:sp>
      <p:sp>
        <p:nvSpPr>
          <p:cNvPr id="212" name="Google Shape;212;p3"/>
          <p:cNvSpPr txBox="1">
            <a:spLocks noGrp="1"/>
          </p:cNvSpPr>
          <p:nvPr>
            <p:ph type="body" idx="1"/>
          </p:nvPr>
        </p:nvSpPr>
        <p:spPr>
          <a:xfrm rot="10800000">
            <a:off x="5830931" y="5193649"/>
            <a:ext cx="1240428" cy="1015127"/>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a:p>
        </p:txBody>
      </p:sp>
      <p:sp>
        <p:nvSpPr>
          <p:cNvPr id="19" name="Google Shape;196;p2">
            <a:extLst>
              <a:ext uri="{FF2B5EF4-FFF2-40B4-BE49-F238E27FC236}">
                <a16:creationId xmlns:a16="http://schemas.microsoft.com/office/drawing/2014/main" id="{4B24FA81-C42B-4536-ACE0-A43E1F986B41}"/>
              </a:ext>
            </a:extLst>
          </p:cNvPr>
          <p:cNvSpPr txBox="1">
            <a:spLocks noGrp="1"/>
          </p:cNvSpPr>
          <p:nvPr>
            <p:ph type="title"/>
          </p:nvPr>
        </p:nvSpPr>
        <p:spPr>
          <a:xfrm>
            <a:off x="1167491" y="136525"/>
            <a:ext cx="9779183" cy="1325563"/>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4800"/>
              <a:buFont typeface="Arial"/>
              <a:buNone/>
            </a:pPr>
            <a:r>
              <a:rPr lang="en-US" dirty="0">
                <a:solidFill>
                  <a:schemeClr val="tx1"/>
                </a:solidFill>
              </a:rPr>
              <a:t>Insights</a:t>
            </a:r>
            <a:endParaRPr dirty="0">
              <a:solidFill>
                <a:schemeClr val="tx1"/>
              </a:solidFill>
            </a:endParaRPr>
          </a:p>
        </p:txBody>
      </p:sp>
      <p:sp>
        <p:nvSpPr>
          <p:cNvPr id="17" name="Oval 16">
            <a:extLst>
              <a:ext uri="{FF2B5EF4-FFF2-40B4-BE49-F238E27FC236}">
                <a16:creationId xmlns:a16="http://schemas.microsoft.com/office/drawing/2014/main" id="{EB1B5720-F4C5-41FE-8C46-5F55E36CB5B9}"/>
              </a:ext>
            </a:extLst>
          </p:cNvPr>
          <p:cNvSpPr/>
          <p:nvPr/>
        </p:nvSpPr>
        <p:spPr>
          <a:xfrm>
            <a:off x="7409904" y="5179135"/>
            <a:ext cx="2573126" cy="1664351"/>
          </a:xfrm>
          <a:prstGeom prst="ellipse">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2" name="TextBox 11">
            <a:extLst>
              <a:ext uri="{FF2B5EF4-FFF2-40B4-BE49-F238E27FC236}">
                <a16:creationId xmlns:a16="http://schemas.microsoft.com/office/drawing/2014/main" id="{9059AD7F-DD3B-4FF7-ACDC-3EC9A863B739}"/>
              </a:ext>
            </a:extLst>
          </p:cNvPr>
          <p:cNvSpPr txBox="1"/>
          <p:nvPr/>
        </p:nvSpPr>
        <p:spPr>
          <a:xfrm>
            <a:off x="1167490" y="1816764"/>
            <a:ext cx="10114905" cy="4401205"/>
          </a:xfrm>
          <a:prstGeom prst="rect">
            <a:avLst/>
          </a:prstGeom>
          <a:noFill/>
        </p:spPr>
        <p:txBody>
          <a:bodyPr wrap="square">
            <a:spAutoFit/>
          </a:bodyPr>
          <a:lstStyle/>
          <a:p>
            <a:pPr marL="342900" indent="-342900">
              <a:buFont typeface="Arial" panose="020B0604020202020204" pitchFamily="34" charset="0"/>
              <a:buChar char="•"/>
            </a:pPr>
            <a:r>
              <a:rPr lang="en-IN" sz="2000" dirty="0">
                <a:solidFill>
                  <a:schemeClr val="accent1"/>
                </a:solidFill>
                <a:latin typeface="Poppins"/>
                <a:ea typeface="Poppins"/>
                <a:cs typeface="Poppins"/>
                <a:sym typeface="Poppins"/>
              </a:rPr>
              <a:t>The total sales is </a:t>
            </a:r>
            <a:r>
              <a:rPr lang="en-IN" sz="2000" b="1" dirty="0">
                <a:solidFill>
                  <a:schemeClr val="tx1">
                    <a:lumMod val="95000"/>
                    <a:lumOff val="5000"/>
                  </a:schemeClr>
                </a:solidFill>
                <a:latin typeface="Poppins"/>
                <a:ea typeface="Poppins"/>
                <a:cs typeface="Poppins"/>
                <a:sym typeface="Poppins"/>
              </a:rPr>
              <a:t>$137.35 </a:t>
            </a:r>
            <a:r>
              <a:rPr lang="en-IN" sz="2000" dirty="0">
                <a:solidFill>
                  <a:schemeClr val="accent1"/>
                </a:solidFill>
                <a:latin typeface="Poppins"/>
                <a:ea typeface="Poppins"/>
                <a:cs typeface="Poppins"/>
                <a:sym typeface="Poppins"/>
              </a:rPr>
              <a:t>million out of which total profit is </a:t>
            </a:r>
            <a:r>
              <a:rPr lang="en-IN" sz="2000" b="1" dirty="0">
                <a:solidFill>
                  <a:schemeClr val="tx1"/>
                </a:solidFill>
                <a:latin typeface="Poppins"/>
                <a:ea typeface="Poppins"/>
                <a:cs typeface="Poppins"/>
                <a:sym typeface="Poppins"/>
              </a:rPr>
              <a:t>$44.17 </a:t>
            </a:r>
            <a:r>
              <a:rPr lang="en-IN" sz="2000" dirty="0">
                <a:solidFill>
                  <a:schemeClr val="accent1"/>
                </a:solidFill>
                <a:latin typeface="Poppins"/>
                <a:ea typeface="Poppins"/>
                <a:cs typeface="Poppins"/>
                <a:sym typeface="Poppins"/>
              </a:rPr>
              <a:t>million.</a:t>
            </a:r>
          </a:p>
          <a:p>
            <a:pPr marL="342900" indent="-342900">
              <a:buFont typeface="Arial" panose="020B0604020202020204" pitchFamily="34" charset="0"/>
              <a:buChar char="•"/>
            </a:pPr>
            <a:endParaRPr lang="en-IN" sz="2000" dirty="0">
              <a:solidFill>
                <a:schemeClr val="accent1"/>
              </a:solidFill>
              <a:latin typeface="Poppins"/>
              <a:ea typeface="Poppins"/>
              <a:cs typeface="Poppins"/>
              <a:sym typeface="Poppins"/>
            </a:endParaRPr>
          </a:p>
          <a:p>
            <a:pPr marL="342900" indent="-342900">
              <a:buFont typeface="Arial" panose="020B0604020202020204" pitchFamily="34" charset="0"/>
              <a:buChar char="•"/>
            </a:pPr>
            <a:r>
              <a:rPr lang="en-IN" sz="2000" dirty="0">
                <a:solidFill>
                  <a:schemeClr val="accent1"/>
                </a:solidFill>
                <a:latin typeface="Poppins"/>
                <a:ea typeface="Poppins"/>
                <a:cs typeface="Poppins"/>
                <a:sym typeface="Poppins"/>
              </a:rPr>
              <a:t>The average profit margin and unit price is</a:t>
            </a:r>
            <a:r>
              <a:rPr lang="en-IN" sz="2000" b="1" dirty="0">
                <a:solidFill>
                  <a:schemeClr val="tx1"/>
                </a:solidFill>
                <a:latin typeface="Poppins"/>
                <a:ea typeface="Poppins"/>
                <a:cs typeface="Poppins"/>
                <a:sym typeface="Poppins"/>
              </a:rPr>
              <a:t> $32.16 </a:t>
            </a:r>
            <a:r>
              <a:rPr lang="en-IN" sz="2000" dirty="0">
                <a:solidFill>
                  <a:schemeClr val="accent1"/>
                </a:solidFill>
                <a:latin typeface="Poppins"/>
                <a:ea typeface="Poppins"/>
                <a:cs typeface="Poppins"/>
                <a:sym typeface="Poppins"/>
              </a:rPr>
              <a:t>and </a:t>
            </a:r>
            <a:r>
              <a:rPr lang="en-IN" sz="2000" b="1" dirty="0">
                <a:solidFill>
                  <a:schemeClr val="tx1"/>
                </a:solidFill>
                <a:latin typeface="Poppins"/>
                <a:ea typeface="Poppins"/>
                <a:cs typeface="Poppins"/>
                <a:sym typeface="Poppins"/>
              </a:rPr>
              <a:t>$276.76 </a:t>
            </a:r>
            <a:r>
              <a:rPr lang="en-IN" sz="2000" dirty="0">
                <a:solidFill>
                  <a:schemeClr val="accent1"/>
                </a:solidFill>
                <a:latin typeface="Poppins"/>
                <a:ea typeface="Poppins"/>
                <a:cs typeface="Poppins"/>
                <a:sym typeface="Poppins"/>
              </a:rPr>
              <a:t>respectively.</a:t>
            </a:r>
          </a:p>
          <a:p>
            <a:pPr marL="342900" indent="-342900">
              <a:buFont typeface="Arial" panose="020B0604020202020204" pitchFamily="34" charset="0"/>
              <a:buChar char="•"/>
            </a:pPr>
            <a:endParaRPr lang="en-IN" sz="2000" dirty="0">
              <a:solidFill>
                <a:schemeClr val="accent1"/>
              </a:solidFill>
              <a:latin typeface="Poppins"/>
              <a:ea typeface="Poppins"/>
              <a:cs typeface="Poppins"/>
              <a:sym typeface="Poppins"/>
            </a:endParaRPr>
          </a:p>
          <a:p>
            <a:pPr marL="342900" indent="-342900">
              <a:buFont typeface="Arial" panose="020B0604020202020204" pitchFamily="34" charset="0"/>
              <a:buChar char="•"/>
            </a:pPr>
            <a:r>
              <a:rPr lang="en-IN" sz="2000" dirty="0">
                <a:solidFill>
                  <a:schemeClr val="accent1"/>
                </a:solidFill>
                <a:latin typeface="Poppins"/>
                <a:ea typeface="Poppins"/>
                <a:cs typeface="Poppins"/>
                <a:sym typeface="Poppins"/>
              </a:rPr>
              <a:t>The </a:t>
            </a:r>
            <a:r>
              <a:rPr lang="en-IN" sz="2000" b="1" dirty="0">
                <a:solidFill>
                  <a:schemeClr val="tx1">
                    <a:lumMod val="95000"/>
                    <a:lumOff val="5000"/>
                  </a:schemeClr>
                </a:solidFill>
                <a:latin typeface="Poppins"/>
                <a:ea typeface="Poppins"/>
                <a:cs typeface="Poppins"/>
                <a:sym typeface="Poppins"/>
              </a:rPr>
              <a:t>“H” </a:t>
            </a:r>
            <a:r>
              <a:rPr lang="en-IN" sz="2000" dirty="0">
                <a:solidFill>
                  <a:schemeClr val="accent1"/>
                </a:solidFill>
                <a:latin typeface="Poppins"/>
                <a:ea typeface="Poppins"/>
                <a:cs typeface="Poppins"/>
                <a:sym typeface="Poppins"/>
              </a:rPr>
              <a:t>order priority gave the highest sales, which means people need their products fast.</a:t>
            </a:r>
          </a:p>
          <a:p>
            <a:pPr marL="342900" indent="-342900">
              <a:buFont typeface="Arial" panose="020B0604020202020204" pitchFamily="34" charset="0"/>
              <a:buChar char="•"/>
            </a:pPr>
            <a:endParaRPr lang="en-IN" sz="2000" dirty="0">
              <a:solidFill>
                <a:schemeClr val="accent1"/>
              </a:solidFill>
              <a:latin typeface="Poppins"/>
              <a:ea typeface="Poppins"/>
              <a:cs typeface="Poppins"/>
              <a:sym typeface="Poppins"/>
            </a:endParaRPr>
          </a:p>
          <a:p>
            <a:pPr marL="342900" indent="-342900">
              <a:buFont typeface="Arial" panose="020B0604020202020204" pitchFamily="34" charset="0"/>
              <a:buChar char="•"/>
            </a:pPr>
            <a:r>
              <a:rPr lang="en-IN" sz="2000" b="1" dirty="0">
                <a:solidFill>
                  <a:schemeClr val="tx1">
                    <a:lumMod val="95000"/>
                    <a:lumOff val="5000"/>
                  </a:schemeClr>
                </a:solidFill>
                <a:latin typeface="Poppins"/>
                <a:ea typeface="Poppins"/>
                <a:cs typeface="Poppins"/>
                <a:sym typeface="Poppins"/>
              </a:rPr>
              <a:t>“Cosmetics” </a:t>
            </a:r>
            <a:r>
              <a:rPr lang="en-IN" sz="2000" dirty="0">
                <a:solidFill>
                  <a:schemeClr val="accent1"/>
                </a:solidFill>
                <a:latin typeface="Poppins"/>
                <a:ea typeface="Poppins"/>
                <a:cs typeface="Poppins"/>
                <a:sym typeface="Poppins"/>
              </a:rPr>
              <a:t>products gave the highest sales.</a:t>
            </a:r>
          </a:p>
          <a:p>
            <a:pPr marL="342900" indent="-342900">
              <a:buFont typeface="Arial" panose="020B0604020202020204" pitchFamily="34" charset="0"/>
              <a:buChar char="•"/>
            </a:pPr>
            <a:endParaRPr lang="en-IN" sz="2000" dirty="0">
              <a:solidFill>
                <a:schemeClr val="accent1"/>
              </a:solidFill>
              <a:latin typeface="Poppins"/>
              <a:ea typeface="Poppins"/>
              <a:cs typeface="Poppins"/>
              <a:sym typeface="Poppins"/>
            </a:endParaRPr>
          </a:p>
          <a:p>
            <a:pPr marL="342900" indent="-342900">
              <a:buFont typeface="Arial" panose="020B0604020202020204" pitchFamily="34" charset="0"/>
              <a:buChar char="•"/>
            </a:pPr>
            <a:r>
              <a:rPr lang="en-IN" sz="2000" dirty="0">
                <a:solidFill>
                  <a:schemeClr val="accent1"/>
                </a:solidFill>
                <a:latin typeface="Poppins"/>
                <a:ea typeface="Poppins"/>
                <a:cs typeface="Poppins"/>
                <a:sym typeface="Poppins"/>
              </a:rPr>
              <a:t>Majority of people still prefer </a:t>
            </a:r>
            <a:r>
              <a:rPr lang="en-IN" sz="2000" b="1" dirty="0">
                <a:solidFill>
                  <a:schemeClr val="tx1">
                    <a:lumMod val="95000"/>
                    <a:lumOff val="5000"/>
                  </a:schemeClr>
                </a:solidFill>
                <a:latin typeface="Poppins"/>
                <a:ea typeface="Poppins"/>
                <a:cs typeface="Poppins"/>
                <a:sym typeface="Poppins"/>
              </a:rPr>
              <a:t>“Offline Channel” </a:t>
            </a:r>
            <a:r>
              <a:rPr lang="en-IN" sz="2000" dirty="0">
                <a:solidFill>
                  <a:schemeClr val="accent1"/>
                </a:solidFill>
                <a:latin typeface="Poppins"/>
                <a:ea typeface="Poppins"/>
                <a:cs typeface="Poppins"/>
                <a:sym typeface="Poppins"/>
              </a:rPr>
              <a:t>for buying products.</a:t>
            </a:r>
          </a:p>
          <a:p>
            <a:pPr marL="342900" indent="-342900">
              <a:buFont typeface="Arial" panose="020B0604020202020204" pitchFamily="34" charset="0"/>
              <a:buChar char="•"/>
            </a:pPr>
            <a:endParaRPr lang="en-IN" sz="2000" dirty="0">
              <a:solidFill>
                <a:schemeClr val="accent1"/>
              </a:solidFill>
              <a:latin typeface="Poppins"/>
              <a:ea typeface="Poppins"/>
              <a:cs typeface="Poppins"/>
              <a:sym typeface="Poppins"/>
            </a:endParaRPr>
          </a:p>
          <a:p>
            <a:pPr marL="342900" indent="-342900">
              <a:buFont typeface="Arial" panose="020B0604020202020204" pitchFamily="34" charset="0"/>
              <a:buChar char="•"/>
            </a:pPr>
            <a:r>
              <a:rPr lang="en-IN" sz="2000" dirty="0">
                <a:solidFill>
                  <a:schemeClr val="accent1"/>
                </a:solidFill>
                <a:latin typeface="Poppins"/>
                <a:ea typeface="Poppins"/>
                <a:cs typeface="Poppins"/>
                <a:sym typeface="Poppins"/>
              </a:rPr>
              <a:t>The year </a:t>
            </a:r>
            <a:r>
              <a:rPr lang="en-IN" sz="2000" b="1" dirty="0">
                <a:solidFill>
                  <a:schemeClr val="tx1">
                    <a:lumMod val="95000"/>
                    <a:lumOff val="5000"/>
                  </a:schemeClr>
                </a:solidFill>
                <a:latin typeface="Poppins"/>
                <a:ea typeface="Poppins"/>
                <a:cs typeface="Poppins"/>
                <a:sym typeface="Poppins"/>
              </a:rPr>
              <a:t>2012</a:t>
            </a:r>
            <a:r>
              <a:rPr lang="en-IN" sz="2000" dirty="0">
                <a:solidFill>
                  <a:schemeClr val="accent1"/>
                </a:solidFill>
                <a:latin typeface="Poppins"/>
                <a:ea typeface="Poppins"/>
                <a:cs typeface="Poppins"/>
                <a:sym typeface="Poppins"/>
              </a:rPr>
              <a:t> has seen the highest sales</a:t>
            </a:r>
          </a:p>
          <a:p>
            <a:pPr marL="342900" indent="-342900">
              <a:buFont typeface="Arial" panose="020B0604020202020204" pitchFamily="34" charset="0"/>
              <a:buChar char="•"/>
            </a:pPr>
            <a:endParaRPr lang="en-IN" sz="2000" dirty="0">
              <a:solidFill>
                <a:schemeClr val="accent1"/>
              </a:solidFill>
              <a:latin typeface="Poppins"/>
              <a:ea typeface="Poppins"/>
              <a:cs typeface="Poppins"/>
              <a:sym typeface="Poppins"/>
            </a:endParaRPr>
          </a:p>
          <a:p>
            <a:pPr marL="342900" indent="-342900">
              <a:buFont typeface="Arial" panose="020B0604020202020204" pitchFamily="34" charset="0"/>
              <a:buChar char="•"/>
            </a:pPr>
            <a:r>
              <a:rPr lang="en-IN" sz="2000" dirty="0">
                <a:solidFill>
                  <a:schemeClr val="accent1"/>
                </a:solidFill>
                <a:latin typeface="Poppins"/>
                <a:ea typeface="Poppins"/>
                <a:cs typeface="Poppins"/>
                <a:sym typeface="Poppins"/>
              </a:rPr>
              <a:t>The </a:t>
            </a:r>
            <a:r>
              <a:rPr lang="en-IN" sz="2000" b="1" dirty="0">
                <a:solidFill>
                  <a:schemeClr val="tx1">
                    <a:lumMod val="95000"/>
                    <a:lumOff val="5000"/>
                  </a:schemeClr>
                </a:solidFill>
                <a:latin typeface="Poppins"/>
                <a:ea typeface="Poppins"/>
                <a:cs typeface="Poppins"/>
                <a:sym typeface="Poppins"/>
              </a:rPr>
              <a:t>Sub-Saharan Africa </a:t>
            </a:r>
            <a:r>
              <a:rPr lang="en-IN" sz="2000" dirty="0">
                <a:solidFill>
                  <a:schemeClr val="accent1"/>
                </a:solidFill>
                <a:latin typeface="Poppins"/>
                <a:ea typeface="Poppins"/>
                <a:cs typeface="Poppins"/>
                <a:sym typeface="Poppins"/>
              </a:rPr>
              <a:t>region has seen the highest sales</a:t>
            </a:r>
          </a:p>
        </p:txBody>
      </p:sp>
      <p:sp>
        <p:nvSpPr>
          <p:cNvPr id="11" name="Google Shape;198;p2">
            <a:extLst>
              <a:ext uri="{FF2B5EF4-FFF2-40B4-BE49-F238E27FC236}">
                <a16:creationId xmlns:a16="http://schemas.microsoft.com/office/drawing/2014/main" id="{4B908C65-5DC3-434F-86EF-5A7B69D1E766}"/>
              </a:ext>
            </a:extLst>
          </p:cNvPr>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dirty="0"/>
              <a:t>15/02/2024</a:t>
            </a:r>
            <a:endParaRPr dirty="0"/>
          </a:p>
        </p:txBody>
      </p:sp>
    </p:spTree>
    <p:extLst>
      <p:ext uri="{BB962C8B-B14F-4D97-AF65-F5344CB8AC3E}">
        <p14:creationId xmlns:p14="http://schemas.microsoft.com/office/powerpoint/2010/main" val="27112878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8" name="Google Shape;208;p3"/>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16</a:t>
            </a:fld>
            <a:endParaRPr/>
          </a:p>
        </p:txBody>
      </p:sp>
      <p:sp>
        <p:nvSpPr>
          <p:cNvPr id="209" name="Google Shape;209;p3"/>
          <p:cNvSpPr txBox="1">
            <a:spLocks noGrp="1"/>
          </p:cNvSpPr>
          <p:nvPr>
            <p:ph type="body" idx="3"/>
          </p:nvPr>
        </p:nvSpPr>
        <p:spPr>
          <a:xfrm>
            <a:off x="11553668" y="3986784"/>
            <a:ext cx="257331" cy="21698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a:p>
        </p:txBody>
      </p:sp>
      <p:sp>
        <p:nvSpPr>
          <p:cNvPr id="210" name="Google Shape;210;p3"/>
          <p:cNvSpPr txBox="1">
            <a:spLocks noGrp="1"/>
          </p:cNvSpPr>
          <p:nvPr>
            <p:ph type="body" idx="2"/>
          </p:nvPr>
        </p:nvSpPr>
        <p:spPr>
          <a:xfrm flipH="1">
            <a:off x="10946674" y="3986784"/>
            <a:ext cx="593053" cy="137003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a:p>
        </p:txBody>
      </p:sp>
      <p:sp>
        <p:nvSpPr>
          <p:cNvPr id="211" name="Google Shape;211;p3"/>
          <p:cNvSpPr txBox="1">
            <a:spLocks noGrp="1"/>
          </p:cNvSpPr>
          <p:nvPr>
            <p:ph type="body" idx="4"/>
          </p:nvPr>
        </p:nvSpPr>
        <p:spPr>
          <a:xfrm rot="10800000" flipH="1">
            <a:off x="10469879" y="2528202"/>
            <a:ext cx="476795" cy="15351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a:p>
        </p:txBody>
      </p:sp>
      <p:sp>
        <p:nvSpPr>
          <p:cNvPr id="212" name="Google Shape;212;p3"/>
          <p:cNvSpPr txBox="1">
            <a:spLocks noGrp="1"/>
          </p:cNvSpPr>
          <p:nvPr>
            <p:ph type="body" idx="1"/>
          </p:nvPr>
        </p:nvSpPr>
        <p:spPr>
          <a:xfrm rot="10800000">
            <a:off x="5830931" y="5193649"/>
            <a:ext cx="1240428" cy="1015127"/>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a:p>
        </p:txBody>
      </p:sp>
      <p:sp>
        <p:nvSpPr>
          <p:cNvPr id="19" name="Google Shape;196;p2">
            <a:extLst>
              <a:ext uri="{FF2B5EF4-FFF2-40B4-BE49-F238E27FC236}">
                <a16:creationId xmlns:a16="http://schemas.microsoft.com/office/drawing/2014/main" id="{4B24FA81-C42B-4536-ACE0-A43E1F986B41}"/>
              </a:ext>
            </a:extLst>
          </p:cNvPr>
          <p:cNvSpPr txBox="1">
            <a:spLocks noGrp="1"/>
          </p:cNvSpPr>
          <p:nvPr>
            <p:ph type="title"/>
          </p:nvPr>
        </p:nvSpPr>
        <p:spPr>
          <a:xfrm>
            <a:off x="1167491" y="136525"/>
            <a:ext cx="9779183" cy="1325563"/>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4800"/>
              <a:buFont typeface="Arial"/>
              <a:buNone/>
            </a:pPr>
            <a:r>
              <a:rPr lang="en-US" dirty="0">
                <a:solidFill>
                  <a:schemeClr val="tx1"/>
                </a:solidFill>
              </a:rPr>
              <a:t>Summary</a:t>
            </a:r>
            <a:endParaRPr dirty="0">
              <a:solidFill>
                <a:schemeClr val="tx1"/>
              </a:solidFill>
            </a:endParaRPr>
          </a:p>
        </p:txBody>
      </p:sp>
      <p:sp>
        <p:nvSpPr>
          <p:cNvPr id="17" name="Oval 16">
            <a:extLst>
              <a:ext uri="{FF2B5EF4-FFF2-40B4-BE49-F238E27FC236}">
                <a16:creationId xmlns:a16="http://schemas.microsoft.com/office/drawing/2014/main" id="{EB1B5720-F4C5-41FE-8C46-5F55E36CB5B9}"/>
              </a:ext>
            </a:extLst>
          </p:cNvPr>
          <p:cNvSpPr/>
          <p:nvPr/>
        </p:nvSpPr>
        <p:spPr>
          <a:xfrm>
            <a:off x="7409904" y="5179135"/>
            <a:ext cx="2573126" cy="1664351"/>
          </a:xfrm>
          <a:prstGeom prst="ellipse">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2" name="TextBox 11">
            <a:extLst>
              <a:ext uri="{FF2B5EF4-FFF2-40B4-BE49-F238E27FC236}">
                <a16:creationId xmlns:a16="http://schemas.microsoft.com/office/drawing/2014/main" id="{9059AD7F-DD3B-4FF7-ACDC-3EC9A863B739}"/>
              </a:ext>
            </a:extLst>
          </p:cNvPr>
          <p:cNvSpPr txBox="1"/>
          <p:nvPr/>
        </p:nvSpPr>
        <p:spPr>
          <a:xfrm>
            <a:off x="867232" y="1711272"/>
            <a:ext cx="10114905" cy="4247317"/>
          </a:xfrm>
          <a:prstGeom prst="rect">
            <a:avLst/>
          </a:prstGeom>
          <a:noFill/>
        </p:spPr>
        <p:txBody>
          <a:bodyPr wrap="square">
            <a:spAutoFit/>
          </a:bodyPr>
          <a:lstStyle/>
          <a:p>
            <a:pPr marL="342900" indent="-342900">
              <a:buFont typeface="Arial" panose="020B0604020202020204" pitchFamily="34" charset="0"/>
              <a:buChar char="•"/>
            </a:pPr>
            <a:r>
              <a:rPr lang="en-IN" sz="1800" dirty="0">
                <a:solidFill>
                  <a:schemeClr val="accent1"/>
                </a:solidFill>
                <a:latin typeface="Poppins"/>
                <a:ea typeface="Poppins"/>
                <a:cs typeface="Poppins"/>
                <a:sym typeface="Poppins"/>
              </a:rPr>
              <a:t>Cosmetic products are very popular among people of Europe and these products generated the highest profit </a:t>
            </a:r>
            <a:r>
              <a:rPr lang="en-IN" sz="1800" b="1" dirty="0">
                <a:solidFill>
                  <a:schemeClr val="tx1">
                    <a:lumMod val="95000"/>
                    <a:lumOff val="5000"/>
                  </a:schemeClr>
                </a:solidFill>
                <a:latin typeface="Poppins"/>
                <a:ea typeface="Poppins"/>
                <a:cs typeface="Poppins"/>
                <a:sym typeface="Poppins"/>
              </a:rPr>
              <a:t>($14.56 million) </a:t>
            </a:r>
            <a:r>
              <a:rPr lang="en-IN" sz="1800" dirty="0">
                <a:solidFill>
                  <a:schemeClr val="accent1"/>
                </a:solidFill>
                <a:latin typeface="Poppins"/>
                <a:ea typeface="Poppins"/>
                <a:cs typeface="Poppins"/>
                <a:sym typeface="Poppins"/>
              </a:rPr>
              <a:t>of all items. So, it is advisable to create some marketing campaigns promoting Cosmetic products.</a:t>
            </a:r>
          </a:p>
          <a:p>
            <a:endParaRPr lang="en-IN" sz="1800" dirty="0">
              <a:solidFill>
                <a:schemeClr val="accent1"/>
              </a:solidFill>
              <a:latin typeface="Poppins"/>
              <a:ea typeface="Poppins"/>
              <a:cs typeface="Poppins"/>
              <a:sym typeface="Poppins"/>
            </a:endParaRPr>
          </a:p>
          <a:p>
            <a:pPr marL="342900" indent="-342900">
              <a:buFont typeface="Arial" panose="020B0604020202020204" pitchFamily="34" charset="0"/>
              <a:buChar char="•"/>
            </a:pPr>
            <a:r>
              <a:rPr lang="en-IN" sz="1800" dirty="0">
                <a:solidFill>
                  <a:schemeClr val="accent1"/>
                </a:solidFill>
                <a:latin typeface="Poppins"/>
                <a:ea typeface="Poppins"/>
                <a:cs typeface="Poppins"/>
                <a:sym typeface="Poppins"/>
              </a:rPr>
              <a:t>Total Population of North America prefer to shop offline as compared to people of Europe, who mostly prefer Online channel for shopping. But because high profits are coming from Online channel, it advisable to </a:t>
            </a:r>
            <a:r>
              <a:rPr lang="en-IN" sz="1800" b="1" dirty="0">
                <a:solidFill>
                  <a:schemeClr val="tx1">
                    <a:lumMod val="95000"/>
                    <a:lumOff val="5000"/>
                  </a:schemeClr>
                </a:solidFill>
                <a:latin typeface="Poppins"/>
                <a:ea typeface="Poppins"/>
                <a:cs typeface="Poppins"/>
                <a:sym typeface="Poppins"/>
              </a:rPr>
              <a:t>promote</a:t>
            </a:r>
            <a:r>
              <a:rPr lang="en-IN" sz="1800" dirty="0">
                <a:solidFill>
                  <a:schemeClr val="accent1"/>
                </a:solidFill>
                <a:latin typeface="Poppins"/>
                <a:ea typeface="Poppins"/>
                <a:cs typeface="Poppins"/>
                <a:sym typeface="Poppins"/>
              </a:rPr>
              <a:t> </a:t>
            </a:r>
            <a:r>
              <a:rPr lang="en-IN" sz="1800" b="1" dirty="0">
                <a:solidFill>
                  <a:schemeClr val="tx1">
                    <a:lumMod val="95000"/>
                    <a:lumOff val="5000"/>
                  </a:schemeClr>
                </a:solidFill>
                <a:latin typeface="Poppins"/>
                <a:ea typeface="Poppins"/>
                <a:cs typeface="Poppins"/>
                <a:sym typeface="Poppins"/>
              </a:rPr>
              <a:t>products</a:t>
            </a:r>
            <a:r>
              <a:rPr lang="en-IN" sz="1800" dirty="0">
                <a:solidFill>
                  <a:schemeClr val="accent1"/>
                </a:solidFill>
                <a:latin typeface="Poppins"/>
                <a:ea typeface="Poppins"/>
                <a:cs typeface="Poppins"/>
                <a:sym typeface="Poppins"/>
              </a:rPr>
              <a:t> </a:t>
            </a:r>
            <a:r>
              <a:rPr lang="en-IN" sz="1800" b="1" dirty="0">
                <a:solidFill>
                  <a:schemeClr val="tx1">
                    <a:lumMod val="95000"/>
                    <a:lumOff val="5000"/>
                  </a:schemeClr>
                </a:solidFill>
                <a:latin typeface="Poppins"/>
                <a:ea typeface="Poppins"/>
                <a:cs typeface="Poppins"/>
                <a:sym typeface="Poppins"/>
              </a:rPr>
              <a:t>online</a:t>
            </a:r>
            <a:r>
              <a:rPr lang="en-IN" sz="1800" dirty="0">
                <a:solidFill>
                  <a:schemeClr val="accent1"/>
                </a:solidFill>
                <a:latin typeface="Poppins"/>
                <a:ea typeface="Poppins"/>
                <a:cs typeface="Poppins"/>
                <a:sym typeface="Poppins"/>
              </a:rPr>
              <a:t>.</a:t>
            </a:r>
          </a:p>
          <a:p>
            <a:pPr marL="342900" indent="-342900">
              <a:buFont typeface="Arial" panose="020B0604020202020204" pitchFamily="34" charset="0"/>
              <a:buChar char="•"/>
            </a:pPr>
            <a:endParaRPr lang="en-IN" sz="1800" dirty="0">
              <a:solidFill>
                <a:schemeClr val="accent1"/>
              </a:solidFill>
              <a:latin typeface="Poppins"/>
              <a:ea typeface="Poppins"/>
              <a:cs typeface="Poppins"/>
              <a:sym typeface="Poppins"/>
            </a:endParaRPr>
          </a:p>
          <a:p>
            <a:pPr marL="342900" indent="-342900">
              <a:buFont typeface="Arial" panose="020B0604020202020204" pitchFamily="34" charset="0"/>
              <a:buChar char="•"/>
            </a:pPr>
            <a:r>
              <a:rPr lang="en-IN" sz="1800" dirty="0">
                <a:solidFill>
                  <a:schemeClr val="accent1"/>
                </a:solidFill>
                <a:latin typeface="Poppins"/>
                <a:ea typeface="Poppins"/>
                <a:cs typeface="Poppins"/>
                <a:sym typeface="Poppins"/>
              </a:rPr>
              <a:t>The Region Sub-Saharan Africa has generated the highest profit where people bought </a:t>
            </a:r>
            <a:r>
              <a:rPr lang="en-IN" sz="1800" b="1" dirty="0">
                <a:solidFill>
                  <a:schemeClr val="tx1">
                    <a:lumMod val="95000"/>
                    <a:lumOff val="5000"/>
                  </a:schemeClr>
                </a:solidFill>
                <a:latin typeface="Poppins"/>
                <a:ea typeface="Poppins"/>
                <a:cs typeface="Poppins"/>
                <a:sym typeface="Poppins"/>
              </a:rPr>
              <a:t>Fruits</a:t>
            </a:r>
            <a:r>
              <a:rPr lang="en-IN" sz="1800" dirty="0">
                <a:solidFill>
                  <a:schemeClr val="accent1"/>
                </a:solidFill>
                <a:latin typeface="Poppins"/>
                <a:ea typeface="Poppins"/>
                <a:cs typeface="Poppins"/>
                <a:sym typeface="Poppins"/>
              </a:rPr>
              <a:t> the most, with approx. </a:t>
            </a:r>
            <a:r>
              <a:rPr lang="en-IN" sz="1800" b="1" dirty="0">
                <a:solidFill>
                  <a:schemeClr val="tx1">
                    <a:lumMod val="95000"/>
                    <a:lumOff val="5000"/>
                  </a:schemeClr>
                </a:solidFill>
                <a:latin typeface="Poppins"/>
                <a:ea typeface="Poppins"/>
                <a:cs typeface="Poppins"/>
                <a:sym typeface="Poppins"/>
              </a:rPr>
              <a:t>31</a:t>
            </a:r>
            <a:r>
              <a:rPr lang="en-IN" sz="1800" dirty="0">
                <a:solidFill>
                  <a:schemeClr val="accent1"/>
                </a:solidFill>
                <a:latin typeface="Poppins"/>
                <a:ea typeface="Poppins"/>
                <a:cs typeface="Poppins"/>
                <a:sym typeface="Poppins"/>
              </a:rPr>
              <a:t> </a:t>
            </a:r>
            <a:r>
              <a:rPr lang="en-IN" sz="1800" b="1" dirty="0">
                <a:solidFill>
                  <a:schemeClr val="tx1">
                    <a:lumMod val="95000"/>
                    <a:lumOff val="5000"/>
                  </a:schemeClr>
                </a:solidFill>
                <a:latin typeface="Poppins"/>
                <a:ea typeface="Poppins"/>
                <a:cs typeface="Poppins"/>
                <a:sym typeface="Poppins"/>
              </a:rPr>
              <a:t>thousands</a:t>
            </a:r>
            <a:r>
              <a:rPr lang="en-IN" sz="1800" dirty="0">
                <a:solidFill>
                  <a:schemeClr val="accent1"/>
                </a:solidFill>
                <a:latin typeface="Poppins"/>
                <a:ea typeface="Poppins"/>
                <a:cs typeface="Poppins"/>
                <a:sym typeface="Poppins"/>
              </a:rPr>
              <a:t> unit sold. Highlight the health benefits of fruits during campaigns and align marketing with local preferences.</a:t>
            </a:r>
          </a:p>
          <a:p>
            <a:pPr marL="342900" indent="-342900">
              <a:buFont typeface="Arial" panose="020B0604020202020204" pitchFamily="34" charset="0"/>
              <a:buChar char="•"/>
            </a:pPr>
            <a:endParaRPr lang="en-IN" sz="1800" dirty="0">
              <a:solidFill>
                <a:schemeClr val="accent1"/>
              </a:solidFill>
              <a:latin typeface="Poppins"/>
              <a:ea typeface="Poppins"/>
              <a:cs typeface="Poppins"/>
              <a:sym typeface="Poppins"/>
            </a:endParaRPr>
          </a:p>
          <a:p>
            <a:pPr marL="342900" indent="-342900">
              <a:buFont typeface="Arial" panose="020B0604020202020204" pitchFamily="34" charset="0"/>
              <a:buChar char="•"/>
            </a:pPr>
            <a:r>
              <a:rPr lang="en-IN" sz="1800" dirty="0">
                <a:solidFill>
                  <a:schemeClr val="accent1"/>
                </a:solidFill>
                <a:latin typeface="Poppins"/>
                <a:ea typeface="Poppins"/>
                <a:cs typeface="Poppins"/>
                <a:sym typeface="Poppins"/>
              </a:rPr>
              <a:t>The second most purchased item, after Cosmetics in Europe is </a:t>
            </a:r>
            <a:r>
              <a:rPr lang="en-IN" sz="1800" b="1" dirty="0">
                <a:solidFill>
                  <a:schemeClr val="tx1">
                    <a:lumMod val="95000"/>
                    <a:lumOff val="5000"/>
                  </a:schemeClr>
                </a:solidFill>
                <a:latin typeface="Poppins"/>
                <a:ea typeface="Poppins"/>
                <a:cs typeface="Poppins"/>
                <a:sym typeface="Poppins"/>
              </a:rPr>
              <a:t>Baby</a:t>
            </a:r>
            <a:r>
              <a:rPr lang="en-IN" sz="1800" dirty="0">
                <a:solidFill>
                  <a:schemeClr val="accent1"/>
                </a:solidFill>
                <a:latin typeface="Poppins"/>
                <a:ea typeface="Poppins"/>
                <a:cs typeface="Poppins"/>
                <a:sym typeface="Poppins"/>
              </a:rPr>
              <a:t> </a:t>
            </a:r>
            <a:r>
              <a:rPr lang="en-IN" sz="1800" b="1" dirty="0">
                <a:solidFill>
                  <a:schemeClr val="tx1">
                    <a:lumMod val="95000"/>
                    <a:lumOff val="5000"/>
                  </a:schemeClr>
                </a:solidFill>
                <a:latin typeface="Poppins"/>
                <a:ea typeface="Poppins"/>
                <a:cs typeface="Poppins"/>
                <a:sym typeface="Poppins"/>
              </a:rPr>
              <a:t>Food</a:t>
            </a:r>
            <a:r>
              <a:rPr lang="en-IN" sz="1800" dirty="0">
                <a:solidFill>
                  <a:schemeClr val="accent1"/>
                </a:solidFill>
                <a:latin typeface="Poppins"/>
                <a:ea typeface="Poppins"/>
                <a:cs typeface="Poppins"/>
                <a:sym typeface="Poppins"/>
              </a:rPr>
              <a:t>. This insight tells us that majority of people of Europe are newlywed couples. Thus you can </a:t>
            </a:r>
            <a:r>
              <a:rPr lang="en-IN" sz="1800" b="1" dirty="0">
                <a:solidFill>
                  <a:schemeClr val="tx1">
                    <a:lumMod val="95000"/>
                    <a:lumOff val="5000"/>
                  </a:schemeClr>
                </a:solidFill>
                <a:latin typeface="Poppins"/>
                <a:ea typeface="Poppins"/>
                <a:cs typeface="Poppins"/>
                <a:sym typeface="Poppins"/>
              </a:rPr>
              <a:t>promote</a:t>
            </a:r>
            <a:r>
              <a:rPr lang="en-IN" sz="1800" dirty="0">
                <a:solidFill>
                  <a:schemeClr val="accent1"/>
                </a:solidFill>
                <a:latin typeface="Poppins"/>
                <a:ea typeface="Poppins"/>
                <a:cs typeface="Poppins"/>
                <a:sym typeface="Poppins"/>
              </a:rPr>
              <a:t> </a:t>
            </a:r>
            <a:r>
              <a:rPr lang="en-IN" sz="1800" b="1" dirty="0">
                <a:solidFill>
                  <a:schemeClr val="tx1">
                    <a:lumMod val="95000"/>
                    <a:lumOff val="5000"/>
                  </a:schemeClr>
                </a:solidFill>
                <a:latin typeface="Poppins"/>
                <a:ea typeface="Poppins"/>
                <a:cs typeface="Poppins"/>
                <a:sym typeface="Poppins"/>
              </a:rPr>
              <a:t>products</a:t>
            </a:r>
            <a:r>
              <a:rPr lang="en-IN" sz="1800" dirty="0">
                <a:solidFill>
                  <a:schemeClr val="accent1"/>
                </a:solidFill>
                <a:latin typeface="Poppins"/>
                <a:ea typeface="Poppins"/>
                <a:cs typeface="Poppins"/>
                <a:sym typeface="Poppins"/>
              </a:rPr>
              <a:t> </a:t>
            </a:r>
            <a:r>
              <a:rPr lang="en-IN" sz="1800" b="1" dirty="0">
                <a:solidFill>
                  <a:schemeClr val="tx1">
                    <a:lumMod val="95000"/>
                    <a:lumOff val="5000"/>
                  </a:schemeClr>
                </a:solidFill>
                <a:latin typeface="Poppins"/>
                <a:ea typeface="Poppins"/>
                <a:cs typeface="Poppins"/>
                <a:sym typeface="Poppins"/>
              </a:rPr>
              <a:t>related</a:t>
            </a:r>
            <a:r>
              <a:rPr lang="en-IN" sz="1800" dirty="0">
                <a:solidFill>
                  <a:schemeClr val="accent1"/>
                </a:solidFill>
                <a:latin typeface="Poppins"/>
                <a:ea typeface="Poppins"/>
                <a:cs typeface="Poppins"/>
                <a:sym typeface="Poppins"/>
              </a:rPr>
              <a:t> </a:t>
            </a:r>
            <a:r>
              <a:rPr lang="en-IN" sz="1800" b="1" dirty="0">
                <a:solidFill>
                  <a:schemeClr val="tx1">
                    <a:lumMod val="95000"/>
                    <a:lumOff val="5000"/>
                  </a:schemeClr>
                </a:solidFill>
                <a:latin typeface="Poppins"/>
                <a:ea typeface="Poppins"/>
                <a:cs typeface="Poppins"/>
                <a:sym typeface="Poppins"/>
              </a:rPr>
              <a:t>to</a:t>
            </a:r>
            <a:r>
              <a:rPr lang="en-IN" sz="1800" dirty="0">
                <a:solidFill>
                  <a:schemeClr val="accent1"/>
                </a:solidFill>
                <a:latin typeface="Poppins"/>
                <a:ea typeface="Poppins"/>
                <a:cs typeface="Poppins"/>
                <a:sym typeface="Poppins"/>
              </a:rPr>
              <a:t> </a:t>
            </a:r>
            <a:r>
              <a:rPr lang="en-IN" sz="1800" b="1" dirty="0">
                <a:solidFill>
                  <a:schemeClr val="tx1">
                    <a:lumMod val="95000"/>
                    <a:lumOff val="5000"/>
                  </a:schemeClr>
                </a:solidFill>
                <a:latin typeface="Poppins"/>
                <a:ea typeface="Poppins"/>
                <a:cs typeface="Poppins"/>
                <a:sym typeface="Poppins"/>
              </a:rPr>
              <a:t>new</a:t>
            </a:r>
            <a:r>
              <a:rPr lang="en-IN" sz="1800" dirty="0">
                <a:solidFill>
                  <a:schemeClr val="accent1"/>
                </a:solidFill>
                <a:latin typeface="Poppins"/>
                <a:ea typeface="Poppins"/>
                <a:cs typeface="Poppins"/>
                <a:sym typeface="Poppins"/>
              </a:rPr>
              <a:t> </a:t>
            </a:r>
            <a:r>
              <a:rPr lang="en-IN" sz="1800" b="1" dirty="0">
                <a:solidFill>
                  <a:schemeClr val="tx1">
                    <a:lumMod val="95000"/>
                    <a:lumOff val="5000"/>
                  </a:schemeClr>
                </a:solidFill>
                <a:latin typeface="Poppins"/>
                <a:ea typeface="Poppins"/>
                <a:cs typeface="Poppins"/>
                <a:sym typeface="Poppins"/>
              </a:rPr>
              <a:t>born</a:t>
            </a:r>
            <a:r>
              <a:rPr lang="en-IN" sz="1800" dirty="0">
                <a:solidFill>
                  <a:schemeClr val="accent1"/>
                </a:solidFill>
                <a:latin typeface="Poppins"/>
                <a:ea typeface="Poppins"/>
                <a:cs typeface="Poppins"/>
                <a:sym typeface="Poppins"/>
              </a:rPr>
              <a:t> </a:t>
            </a:r>
            <a:r>
              <a:rPr lang="en-IN" sz="1800" b="1" dirty="0">
                <a:solidFill>
                  <a:schemeClr val="tx1">
                    <a:lumMod val="95000"/>
                    <a:lumOff val="5000"/>
                  </a:schemeClr>
                </a:solidFill>
                <a:latin typeface="Poppins"/>
                <a:ea typeface="Poppins"/>
                <a:cs typeface="Poppins"/>
                <a:sym typeface="Poppins"/>
              </a:rPr>
              <a:t>babies</a:t>
            </a:r>
            <a:r>
              <a:rPr lang="en-IN" sz="1800" dirty="0">
                <a:solidFill>
                  <a:schemeClr val="accent1"/>
                </a:solidFill>
                <a:latin typeface="Poppins"/>
                <a:ea typeface="Poppins"/>
                <a:cs typeface="Poppins"/>
                <a:sym typeface="Poppins"/>
              </a:rPr>
              <a:t> to these people.</a:t>
            </a:r>
          </a:p>
        </p:txBody>
      </p:sp>
      <p:sp>
        <p:nvSpPr>
          <p:cNvPr id="11" name="Google Shape;198;p2">
            <a:extLst>
              <a:ext uri="{FF2B5EF4-FFF2-40B4-BE49-F238E27FC236}">
                <a16:creationId xmlns:a16="http://schemas.microsoft.com/office/drawing/2014/main" id="{4EC78072-247E-4289-A004-934E639F998B}"/>
              </a:ext>
            </a:extLst>
          </p:cNvPr>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dirty="0"/>
              <a:t>15/02/2024</a:t>
            </a:r>
            <a:endParaRPr dirty="0"/>
          </a:p>
        </p:txBody>
      </p:sp>
    </p:spTree>
    <p:extLst>
      <p:ext uri="{BB962C8B-B14F-4D97-AF65-F5344CB8AC3E}">
        <p14:creationId xmlns:p14="http://schemas.microsoft.com/office/powerpoint/2010/main" val="32903377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8" name="Google Shape;208;p3"/>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17</a:t>
            </a:fld>
            <a:endParaRPr/>
          </a:p>
        </p:txBody>
      </p:sp>
      <p:sp>
        <p:nvSpPr>
          <p:cNvPr id="209" name="Google Shape;209;p3"/>
          <p:cNvSpPr txBox="1">
            <a:spLocks noGrp="1"/>
          </p:cNvSpPr>
          <p:nvPr>
            <p:ph type="body" idx="3"/>
          </p:nvPr>
        </p:nvSpPr>
        <p:spPr>
          <a:xfrm>
            <a:off x="11553668" y="3986784"/>
            <a:ext cx="257331" cy="21698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a:p>
        </p:txBody>
      </p:sp>
      <p:sp>
        <p:nvSpPr>
          <p:cNvPr id="210" name="Google Shape;210;p3"/>
          <p:cNvSpPr txBox="1">
            <a:spLocks noGrp="1"/>
          </p:cNvSpPr>
          <p:nvPr>
            <p:ph type="body" idx="2"/>
          </p:nvPr>
        </p:nvSpPr>
        <p:spPr>
          <a:xfrm flipH="1">
            <a:off x="10946674" y="3986784"/>
            <a:ext cx="593053" cy="137003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a:p>
        </p:txBody>
      </p:sp>
      <p:sp>
        <p:nvSpPr>
          <p:cNvPr id="211" name="Google Shape;211;p3"/>
          <p:cNvSpPr txBox="1">
            <a:spLocks noGrp="1"/>
          </p:cNvSpPr>
          <p:nvPr>
            <p:ph type="body" idx="4"/>
          </p:nvPr>
        </p:nvSpPr>
        <p:spPr>
          <a:xfrm rot="10800000" flipH="1">
            <a:off x="10469879" y="2528202"/>
            <a:ext cx="476795" cy="15351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a:p>
        </p:txBody>
      </p:sp>
      <p:sp>
        <p:nvSpPr>
          <p:cNvPr id="212" name="Google Shape;212;p3"/>
          <p:cNvSpPr txBox="1">
            <a:spLocks noGrp="1"/>
          </p:cNvSpPr>
          <p:nvPr>
            <p:ph type="body" idx="1"/>
          </p:nvPr>
        </p:nvSpPr>
        <p:spPr>
          <a:xfrm rot="10800000">
            <a:off x="5830931" y="5193649"/>
            <a:ext cx="1240428" cy="1015127"/>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a:p>
        </p:txBody>
      </p:sp>
      <p:sp>
        <p:nvSpPr>
          <p:cNvPr id="19" name="Google Shape;196;p2">
            <a:extLst>
              <a:ext uri="{FF2B5EF4-FFF2-40B4-BE49-F238E27FC236}">
                <a16:creationId xmlns:a16="http://schemas.microsoft.com/office/drawing/2014/main" id="{4B24FA81-C42B-4536-ACE0-A43E1F986B41}"/>
              </a:ext>
            </a:extLst>
          </p:cNvPr>
          <p:cNvSpPr txBox="1">
            <a:spLocks noGrp="1"/>
          </p:cNvSpPr>
          <p:nvPr>
            <p:ph type="title"/>
          </p:nvPr>
        </p:nvSpPr>
        <p:spPr>
          <a:xfrm>
            <a:off x="1167491" y="136525"/>
            <a:ext cx="9779183" cy="1325563"/>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4800"/>
              <a:buFont typeface="Arial"/>
              <a:buNone/>
            </a:pPr>
            <a:r>
              <a:rPr lang="en-US" dirty="0">
                <a:solidFill>
                  <a:schemeClr val="tx1"/>
                </a:solidFill>
              </a:rPr>
              <a:t>Summary</a:t>
            </a:r>
            <a:endParaRPr dirty="0">
              <a:solidFill>
                <a:schemeClr val="tx1"/>
              </a:solidFill>
            </a:endParaRPr>
          </a:p>
        </p:txBody>
      </p:sp>
      <p:sp>
        <p:nvSpPr>
          <p:cNvPr id="17" name="Oval 16">
            <a:extLst>
              <a:ext uri="{FF2B5EF4-FFF2-40B4-BE49-F238E27FC236}">
                <a16:creationId xmlns:a16="http://schemas.microsoft.com/office/drawing/2014/main" id="{EB1B5720-F4C5-41FE-8C46-5F55E36CB5B9}"/>
              </a:ext>
            </a:extLst>
          </p:cNvPr>
          <p:cNvSpPr/>
          <p:nvPr/>
        </p:nvSpPr>
        <p:spPr>
          <a:xfrm>
            <a:off x="7409904" y="5179135"/>
            <a:ext cx="2573126" cy="1664351"/>
          </a:xfrm>
          <a:prstGeom prst="ellipse">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2" name="TextBox 11">
            <a:extLst>
              <a:ext uri="{FF2B5EF4-FFF2-40B4-BE49-F238E27FC236}">
                <a16:creationId xmlns:a16="http://schemas.microsoft.com/office/drawing/2014/main" id="{9059AD7F-DD3B-4FF7-ACDC-3EC9A863B739}"/>
              </a:ext>
            </a:extLst>
          </p:cNvPr>
          <p:cNvSpPr txBox="1"/>
          <p:nvPr/>
        </p:nvSpPr>
        <p:spPr>
          <a:xfrm>
            <a:off x="867232" y="1556524"/>
            <a:ext cx="10114905" cy="4801314"/>
          </a:xfrm>
          <a:prstGeom prst="rect">
            <a:avLst/>
          </a:prstGeom>
          <a:noFill/>
        </p:spPr>
        <p:txBody>
          <a:bodyPr wrap="square">
            <a:spAutoFit/>
          </a:bodyPr>
          <a:lstStyle/>
          <a:p>
            <a:pPr marL="342900" indent="-342900">
              <a:buFont typeface="Arial" panose="020B0604020202020204" pitchFamily="34" charset="0"/>
              <a:buChar char="•"/>
            </a:pPr>
            <a:r>
              <a:rPr lang="en-IN" sz="1800" b="1" dirty="0">
                <a:solidFill>
                  <a:schemeClr val="tx1">
                    <a:lumMod val="95000"/>
                    <a:lumOff val="5000"/>
                  </a:schemeClr>
                </a:solidFill>
                <a:latin typeface="Poppins"/>
                <a:ea typeface="Poppins"/>
                <a:cs typeface="Poppins"/>
                <a:sym typeface="Poppins"/>
              </a:rPr>
              <a:t>Fruits</a:t>
            </a:r>
            <a:r>
              <a:rPr lang="en-IN" sz="1800" dirty="0">
                <a:solidFill>
                  <a:schemeClr val="accent1"/>
                </a:solidFill>
                <a:latin typeface="Poppins"/>
                <a:ea typeface="Poppins"/>
                <a:cs typeface="Poppins"/>
                <a:sym typeface="Poppins"/>
              </a:rPr>
              <a:t> has generated the least profit of all item types which is only </a:t>
            </a:r>
            <a:r>
              <a:rPr lang="en-IN" sz="1800" b="1" dirty="0">
                <a:solidFill>
                  <a:schemeClr val="tx1">
                    <a:lumMod val="95000"/>
                    <a:lumOff val="5000"/>
                  </a:schemeClr>
                </a:solidFill>
                <a:latin typeface="Poppins"/>
                <a:ea typeface="Poppins"/>
                <a:cs typeface="Poppins"/>
                <a:sym typeface="Poppins"/>
              </a:rPr>
              <a:t>$120.50</a:t>
            </a:r>
            <a:r>
              <a:rPr lang="en-IN" sz="1800" dirty="0">
                <a:solidFill>
                  <a:schemeClr val="accent1"/>
                </a:solidFill>
                <a:latin typeface="Poppins"/>
                <a:ea typeface="Poppins"/>
                <a:cs typeface="Poppins"/>
                <a:sym typeface="Poppins"/>
              </a:rPr>
              <a:t> thousands. It is advisable to understand the customer needs, adjust the price and analyse the local preference. </a:t>
            </a:r>
          </a:p>
          <a:p>
            <a:endParaRPr lang="en-IN" sz="1800" dirty="0">
              <a:solidFill>
                <a:schemeClr val="accent1"/>
              </a:solidFill>
              <a:latin typeface="Poppins"/>
              <a:ea typeface="Poppins"/>
              <a:cs typeface="Poppins"/>
              <a:sym typeface="Poppins"/>
            </a:endParaRPr>
          </a:p>
          <a:p>
            <a:pPr marL="342900" indent="-342900">
              <a:buFont typeface="Arial" panose="020B0604020202020204" pitchFamily="34" charset="0"/>
              <a:buChar char="•"/>
            </a:pPr>
            <a:r>
              <a:rPr lang="en-IN" sz="1800" b="1" dirty="0">
                <a:solidFill>
                  <a:schemeClr val="tx1">
                    <a:lumMod val="95000"/>
                    <a:lumOff val="5000"/>
                  </a:schemeClr>
                </a:solidFill>
                <a:latin typeface="Poppins"/>
                <a:ea typeface="Poppins"/>
                <a:cs typeface="Poppins"/>
                <a:sym typeface="Poppins"/>
              </a:rPr>
              <a:t>North</a:t>
            </a:r>
            <a:r>
              <a:rPr lang="en-IN" sz="1800" dirty="0">
                <a:solidFill>
                  <a:schemeClr val="accent1"/>
                </a:solidFill>
                <a:latin typeface="Poppins"/>
                <a:ea typeface="Poppins"/>
                <a:cs typeface="Poppins"/>
                <a:sym typeface="Poppins"/>
              </a:rPr>
              <a:t> </a:t>
            </a:r>
            <a:r>
              <a:rPr lang="en-IN" sz="1800" b="1" dirty="0">
                <a:solidFill>
                  <a:schemeClr val="tx1">
                    <a:lumMod val="95000"/>
                    <a:lumOff val="5000"/>
                  </a:schemeClr>
                </a:solidFill>
                <a:latin typeface="Poppins"/>
                <a:ea typeface="Poppins"/>
                <a:cs typeface="Poppins"/>
                <a:sym typeface="Poppins"/>
              </a:rPr>
              <a:t>America</a:t>
            </a:r>
            <a:r>
              <a:rPr lang="en-IN" sz="1800" dirty="0">
                <a:solidFill>
                  <a:schemeClr val="accent1"/>
                </a:solidFill>
                <a:latin typeface="Poppins"/>
                <a:ea typeface="Poppins"/>
                <a:cs typeface="Poppins"/>
                <a:sym typeface="Poppins"/>
              </a:rPr>
              <a:t> Region has generated the least profit by selling only </a:t>
            </a:r>
            <a:r>
              <a:rPr lang="en-IN" sz="1800" b="1" dirty="0">
                <a:solidFill>
                  <a:schemeClr val="tx1">
                    <a:lumMod val="95000"/>
                    <a:lumOff val="5000"/>
                  </a:schemeClr>
                </a:solidFill>
                <a:latin typeface="Poppins"/>
                <a:ea typeface="Poppins"/>
                <a:cs typeface="Poppins"/>
                <a:sym typeface="Poppins"/>
              </a:rPr>
              <a:t>Personal</a:t>
            </a:r>
            <a:r>
              <a:rPr lang="en-IN" sz="1800" dirty="0">
                <a:solidFill>
                  <a:schemeClr val="accent1"/>
                </a:solidFill>
                <a:latin typeface="Poppins"/>
                <a:ea typeface="Poppins"/>
                <a:cs typeface="Poppins"/>
                <a:sym typeface="Poppins"/>
              </a:rPr>
              <a:t> </a:t>
            </a:r>
            <a:r>
              <a:rPr lang="en-IN" sz="1800" b="1" dirty="0">
                <a:solidFill>
                  <a:schemeClr val="tx1">
                    <a:lumMod val="95000"/>
                    <a:lumOff val="5000"/>
                  </a:schemeClr>
                </a:solidFill>
                <a:latin typeface="Poppins"/>
                <a:ea typeface="Poppins"/>
                <a:cs typeface="Poppins"/>
                <a:sym typeface="Poppins"/>
              </a:rPr>
              <a:t>Care</a:t>
            </a:r>
            <a:r>
              <a:rPr lang="en-IN" sz="1800" dirty="0">
                <a:solidFill>
                  <a:schemeClr val="accent1"/>
                </a:solidFill>
                <a:latin typeface="Poppins"/>
                <a:ea typeface="Poppins"/>
                <a:cs typeface="Poppins"/>
                <a:sym typeface="Poppins"/>
              </a:rPr>
              <a:t> and </a:t>
            </a:r>
            <a:r>
              <a:rPr lang="en-IN" sz="1800" b="1" dirty="0">
                <a:solidFill>
                  <a:schemeClr val="tx1">
                    <a:lumMod val="95000"/>
                    <a:lumOff val="5000"/>
                  </a:schemeClr>
                </a:solidFill>
                <a:latin typeface="Poppins"/>
                <a:ea typeface="Poppins"/>
                <a:cs typeface="Poppins"/>
                <a:sym typeface="Poppins"/>
              </a:rPr>
              <a:t>Household</a:t>
            </a:r>
            <a:r>
              <a:rPr lang="en-IN" sz="1800" dirty="0">
                <a:solidFill>
                  <a:schemeClr val="accent1"/>
                </a:solidFill>
                <a:latin typeface="Poppins"/>
                <a:ea typeface="Poppins"/>
                <a:cs typeface="Poppins"/>
                <a:sym typeface="Poppins"/>
              </a:rPr>
              <a:t> </a:t>
            </a:r>
            <a:r>
              <a:rPr lang="en-IN" sz="1800" b="1" dirty="0">
                <a:solidFill>
                  <a:schemeClr val="tx1">
                    <a:lumMod val="95000"/>
                    <a:lumOff val="5000"/>
                  </a:schemeClr>
                </a:solidFill>
                <a:latin typeface="Poppins"/>
                <a:ea typeface="Poppins"/>
                <a:cs typeface="Poppins"/>
                <a:sym typeface="Poppins"/>
              </a:rPr>
              <a:t>Items</a:t>
            </a:r>
            <a:r>
              <a:rPr lang="en-IN" sz="1800" dirty="0">
                <a:solidFill>
                  <a:schemeClr val="accent1"/>
                </a:solidFill>
                <a:latin typeface="Poppins"/>
                <a:ea typeface="Poppins"/>
                <a:cs typeface="Poppins"/>
                <a:sym typeface="Poppins"/>
              </a:rPr>
              <a:t> through </a:t>
            </a:r>
            <a:r>
              <a:rPr lang="en-IN" sz="1800" b="1" dirty="0">
                <a:solidFill>
                  <a:schemeClr val="tx1">
                    <a:lumMod val="95000"/>
                    <a:lumOff val="5000"/>
                  </a:schemeClr>
                </a:solidFill>
                <a:latin typeface="Poppins"/>
                <a:ea typeface="Poppins"/>
                <a:cs typeface="Poppins"/>
                <a:sym typeface="Poppins"/>
              </a:rPr>
              <a:t>Offline</a:t>
            </a:r>
            <a:r>
              <a:rPr lang="en-IN" sz="1800" dirty="0">
                <a:solidFill>
                  <a:schemeClr val="accent1"/>
                </a:solidFill>
                <a:latin typeface="Poppins"/>
                <a:ea typeface="Poppins"/>
                <a:cs typeface="Poppins"/>
                <a:sym typeface="Poppins"/>
              </a:rPr>
              <a:t> Channel. Try to promote products other than both these item types through Online Channel by giving some discounts. Do some survey to find local people’s preferences.</a:t>
            </a:r>
          </a:p>
          <a:p>
            <a:endParaRPr lang="en-IN" sz="1800" dirty="0">
              <a:solidFill>
                <a:schemeClr val="accent1"/>
              </a:solidFill>
              <a:latin typeface="Poppins"/>
              <a:ea typeface="Poppins"/>
              <a:cs typeface="Poppins"/>
              <a:sym typeface="Poppins"/>
            </a:endParaRPr>
          </a:p>
          <a:p>
            <a:pPr marL="342900" indent="-342900">
              <a:buFont typeface="Arial" panose="020B0604020202020204" pitchFamily="34" charset="0"/>
              <a:buChar char="•"/>
            </a:pPr>
            <a:r>
              <a:rPr lang="en-IN" sz="1800" b="1" dirty="0">
                <a:solidFill>
                  <a:schemeClr val="tx1">
                    <a:lumMod val="95000"/>
                    <a:lumOff val="5000"/>
                  </a:schemeClr>
                </a:solidFill>
                <a:latin typeface="Poppins"/>
                <a:ea typeface="Poppins"/>
                <a:cs typeface="Poppins"/>
                <a:sym typeface="Poppins"/>
              </a:rPr>
              <a:t>Meat</a:t>
            </a:r>
            <a:r>
              <a:rPr lang="en-IN" sz="1800" dirty="0">
                <a:solidFill>
                  <a:schemeClr val="accent1"/>
                </a:solidFill>
                <a:latin typeface="Poppins"/>
                <a:ea typeface="Poppins"/>
                <a:cs typeface="Poppins"/>
                <a:sym typeface="Poppins"/>
              </a:rPr>
              <a:t> is the least sold item type with </a:t>
            </a:r>
            <a:r>
              <a:rPr lang="en-IN" sz="1800" b="1" dirty="0">
                <a:solidFill>
                  <a:schemeClr val="tx1">
                    <a:lumMod val="95000"/>
                    <a:lumOff val="5000"/>
                  </a:schemeClr>
                </a:solidFill>
                <a:latin typeface="Poppins"/>
                <a:ea typeface="Poppins"/>
                <a:cs typeface="Poppins"/>
                <a:sym typeface="Poppins"/>
              </a:rPr>
              <a:t>11</a:t>
            </a:r>
            <a:r>
              <a:rPr lang="en-IN" sz="1800" dirty="0">
                <a:solidFill>
                  <a:schemeClr val="accent1"/>
                </a:solidFill>
                <a:latin typeface="Poppins"/>
                <a:ea typeface="Poppins"/>
                <a:cs typeface="Poppins"/>
                <a:sym typeface="Poppins"/>
              </a:rPr>
              <a:t> </a:t>
            </a:r>
            <a:r>
              <a:rPr lang="en-IN" sz="1800" b="1" dirty="0">
                <a:solidFill>
                  <a:schemeClr val="tx1">
                    <a:lumMod val="95000"/>
                    <a:lumOff val="5000"/>
                  </a:schemeClr>
                </a:solidFill>
                <a:latin typeface="Poppins"/>
                <a:ea typeface="Poppins"/>
                <a:cs typeface="Poppins"/>
                <a:sym typeface="Poppins"/>
              </a:rPr>
              <a:t>thousands</a:t>
            </a:r>
            <a:r>
              <a:rPr lang="en-IN" sz="1800" dirty="0">
                <a:solidFill>
                  <a:schemeClr val="accent1"/>
                </a:solidFill>
                <a:latin typeface="Poppins"/>
                <a:ea typeface="Poppins"/>
                <a:cs typeface="Poppins"/>
                <a:sym typeface="Poppins"/>
              </a:rPr>
              <a:t> units sold in Australia and Oceania and Sub-Saharan Africa Region using only </a:t>
            </a:r>
            <a:r>
              <a:rPr lang="en-IN" sz="1800" b="1" dirty="0">
                <a:solidFill>
                  <a:schemeClr val="tx1">
                    <a:lumMod val="95000"/>
                    <a:lumOff val="5000"/>
                  </a:schemeClr>
                </a:solidFill>
                <a:latin typeface="Poppins"/>
                <a:ea typeface="Poppins"/>
                <a:cs typeface="Poppins"/>
                <a:sym typeface="Poppins"/>
              </a:rPr>
              <a:t>Online</a:t>
            </a:r>
            <a:r>
              <a:rPr lang="en-IN" sz="1800" dirty="0">
                <a:solidFill>
                  <a:schemeClr val="accent1"/>
                </a:solidFill>
                <a:latin typeface="Poppins"/>
                <a:ea typeface="Poppins"/>
                <a:cs typeface="Poppins"/>
                <a:sym typeface="Poppins"/>
              </a:rPr>
              <a:t> Channel. Consider selling different kinds of meat products and adjust the prices.</a:t>
            </a:r>
          </a:p>
          <a:p>
            <a:pPr marL="342900" indent="-342900">
              <a:buFont typeface="Arial" panose="020B0604020202020204" pitchFamily="34" charset="0"/>
              <a:buChar char="•"/>
            </a:pPr>
            <a:endParaRPr lang="en-IN" sz="1800" dirty="0">
              <a:solidFill>
                <a:schemeClr val="accent1"/>
              </a:solidFill>
              <a:latin typeface="Poppins"/>
              <a:ea typeface="Poppins"/>
              <a:cs typeface="Poppins"/>
              <a:sym typeface="Poppins"/>
            </a:endParaRPr>
          </a:p>
          <a:p>
            <a:pPr marL="342900" indent="-342900">
              <a:buFont typeface="Arial" panose="020B0604020202020204" pitchFamily="34" charset="0"/>
              <a:buChar char="•"/>
            </a:pPr>
            <a:r>
              <a:rPr lang="en-IN" sz="1800" b="1" dirty="0">
                <a:solidFill>
                  <a:schemeClr val="tx1">
                    <a:lumMod val="95000"/>
                    <a:lumOff val="5000"/>
                  </a:schemeClr>
                </a:solidFill>
                <a:latin typeface="Poppins"/>
                <a:ea typeface="Poppins"/>
                <a:cs typeface="Poppins"/>
                <a:sym typeface="Poppins"/>
              </a:rPr>
              <a:t>Household</a:t>
            </a:r>
            <a:r>
              <a:rPr lang="en-IN" sz="1800" dirty="0">
                <a:solidFill>
                  <a:schemeClr val="accent1"/>
                </a:solidFill>
                <a:latin typeface="Poppins"/>
                <a:ea typeface="Poppins"/>
                <a:cs typeface="Poppins"/>
                <a:sym typeface="Poppins"/>
              </a:rPr>
              <a:t> </a:t>
            </a:r>
            <a:r>
              <a:rPr lang="en-IN" sz="1800" b="1" dirty="0">
                <a:solidFill>
                  <a:schemeClr val="tx1">
                    <a:lumMod val="95000"/>
                    <a:lumOff val="5000"/>
                  </a:schemeClr>
                </a:solidFill>
                <a:latin typeface="Poppins"/>
                <a:ea typeface="Poppins"/>
                <a:cs typeface="Poppins"/>
                <a:sym typeface="Poppins"/>
              </a:rPr>
              <a:t>Items</a:t>
            </a:r>
            <a:r>
              <a:rPr lang="en-IN" sz="1800" dirty="0">
                <a:solidFill>
                  <a:schemeClr val="accent1"/>
                </a:solidFill>
                <a:latin typeface="Poppins"/>
                <a:ea typeface="Poppins"/>
                <a:cs typeface="Poppins"/>
                <a:sym typeface="Poppins"/>
              </a:rPr>
              <a:t> and </a:t>
            </a:r>
            <a:r>
              <a:rPr lang="en-IN" sz="1800" b="1" dirty="0">
                <a:solidFill>
                  <a:schemeClr val="tx1">
                    <a:lumMod val="95000"/>
                    <a:lumOff val="5000"/>
                  </a:schemeClr>
                </a:solidFill>
                <a:latin typeface="Poppins"/>
                <a:ea typeface="Poppins"/>
                <a:cs typeface="Poppins"/>
                <a:sym typeface="Poppins"/>
              </a:rPr>
              <a:t>Cosmetic</a:t>
            </a:r>
            <a:r>
              <a:rPr lang="en-IN" sz="1800" dirty="0">
                <a:solidFill>
                  <a:schemeClr val="accent1"/>
                </a:solidFill>
                <a:latin typeface="Poppins"/>
                <a:ea typeface="Poppins"/>
                <a:cs typeface="Poppins"/>
                <a:sym typeface="Poppins"/>
              </a:rPr>
              <a:t> </a:t>
            </a:r>
            <a:r>
              <a:rPr lang="en-IN" sz="1800" b="1" dirty="0">
                <a:solidFill>
                  <a:schemeClr val="tx1">
                    <a:lumMod val="95000"/>
                    <a:lumOff val="5000"/>
                  </a:schemeClr>
                </a:solidFill>
                <a:latin typeface="Poppins"/>
                <a:ea typeface="Poppins"/>
                <a:cs typeface="Poppins"/>
                <a:sym typeface="Poppins"/>
              </a:rPr>
              <a:t>Products</a:t>
            </a:r>
            <a:r>
              <a:rPr lang="en-IN" sz="1800" dirty="0">
                <a:solidFill>
                  <a:schemeClr val="accent1"/>
                </a:solidFill>
                <a:latin typeface="Poppins"/>
                <a:ea typeface="Poppins"/>
                <a:cs typeface="Poppins"/>
                <a:sym typeface="Poppins"/>
              </a:rPr>
              <a:t> are sold the most through </a:t>
            </a:r>
            <a:r>
              <a:rPr lang="en-IN" sz="1800" b="1" dirty="0">
                <a:solidFill>
                  <a:schemeClr val="tx1">
                    <a:lumMod val="95000"/>
                    <a:lumOff val="5000"/>
                  </a:schemeClr>
                </a:solidFill>
                <a:latin typeface="Poppins"/>
                <a:ea typeface="Poppins"/>
                <a:cs typeface="Poppins"/>
                <a:sym typeface="Poppins"/>
              </a:rPr>
              <a:t>Offline</a:t>
            </a:r>
            <a:r>
              <a:rPr lang="en-IN" sz="1800" dirty="0">
                <a:solidFill>
                  <a:schemeClr val="accent1"/>
                </a:solidFill>
                <a:latin typeface="Poppins"/>
                <a:ea typeface="Poppins"/>
                <a:cs typeface="Poppins"/>
                <a:sym typeface="Poppins"/>
              </a:rPr>
              <a:t> and </a:t>
            </a:r>
            <a:r>
              <a:rPr lang="en-IN" sz="1800" b="1" dirty="0">
                <a:solidFill>
                  <a:schemeClr val="tx1">
                    <a:lumMod val="95000"/>
                    <a:lumOff val="5000"/>
                  </a:schemeClr>
                </a:solidFill>
                <a:latin typeface="Poppins"/>
                <a:ea typeface="Poppins"/>
                <a:cs typeface="Poppins"/>
                <a:sym typeface="Poppins"/>
              </a:rPr>
              <a:t>Online</a:t>
            </a:r>
            <a:r>
              <a:rPr lang="en-IN" sz="1800" dirty="0">
                <a:solidFill>
                  <a:schemeClr val="accent1"/>
                </a:solidFill>
                <a:latin typeface="Poppins"/>
                <a:ea typeface="Poppins"/>
                <a:cs typeface="Poppins"/>
                <a:sym typeface="Poppins"/>
              </a:rPr>
              <a:t> Channels respectively. Enhance physical stores with attractive displays and promotions for Household Items. Run targeted ads and make the website more user friendly for Cosmetic products.</a:t>
            </a:r>
          </a:p>
        </p:txBody>
      </p:sp>
      <p:sp>
        <p:nvSpPr>
          <p:cNvPr id="11" name="Google Shape;198;p2">
            <a:extLst>
              <a:ext uri="{FF2B5EF4-FFF2-40B4-BE49-F238E27FC236}">
                <a16:creationId xmlns:a16="http://schemas.microsoft.com/office/drawing/2014/main" id="{CA06792A-7182-4700-BE30-69DF15D0C704}"/>
              </a:ext>
            </a:extLst>
          </p:cNvPr>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dirty="0"/>
              <a:t>15/02/2024</a:t>
            </a:r>
            <a:endParaRPr dirty="0"/>
          </a:p>
        </p:txBody>
      </p:sp>
    </p:spTree>
    <p:extLst>
      <p:ext uri="{BB962C8B-B14F-4D97-AF65-F5344CB8AC3E}">
        <p14:creationId xmlns:p14="http://schemas.microsoft.com/office/powerpoint/2010/main" val="32312319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7"/>
          <p:cNvSpPr txBox="1">
            <a:spLocks noGrp="1"/>
          </p:cNvSpPr>
          <p:nvPr>
            <p:ph type="ctrTitle"/>
          </p:nvPr>
        </p:nvSpPr>
        <p:spPr>
          <a:xfrm>
            <a:off x="1167494" y="1122363"/>
            <a:ext cx="6220278" cy="23876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6000"/>
              <a:buFont typeface="Arial"/>
              <a:buNone/>
            </a:pPr>
            <a:r>
              <a:rPr lang="en-US"/>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2"/>
          <p:cNvSpPr txBox="1">
            <a:spLocks noGrp="1"/>
          </p:cNvSpPr>
          <p:nvPr>
            <p:ph type="title"/>
          </p:nvPr>
        </p:nvSpPr>
        <p:spPr>
          <a:xfrm>
            <a:off x="1167492" y="381000"/>
            <a:ext cx="9779183" cy="1325563"/>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4800"/>
              <a:buFont typeface="Arial"/>
              <a:buNone/>
            </a:pPr>
            <a:r>
              <a:rPr lang="en-US" dirty="0"/>
              <a:t>Objectives</a:t>
            </a:r>
            <a:endParaRPr dirty="0"/>
          </a:p>
        </p:txBody>
      </p:sp>
      <p:sp>
        <p:nvSpPr>
          <p:cNvPr id="198" name="Google Shape;198;p2"/>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dirty="0"/>
              <a:t>15/02/2024</a:t>
            </a:r>
            <a:endParaRPr dirty="0"/>
          </a:p>
        </p:txBody>
      </p:sp>
      <p:sp>
        <p:nvSpPr>
          <p:cNvPr id="200" name="Google Shape;200;p2"/>
          <p:cNvSpPr txBox="1">
            <a:spLocks noGrp="1"/>
          </p:cNvSpPr>
          <p:nvPr>
            <p:ph type="sldNum" idx="12"/>
          </p:nvPr>
        </p:nvSpPr>
        <p:spPr>
          <a:xfrm>
            <a:off x="10206318" y="6356350"/>
            <a:ext cx="160468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a:t>
            </a:fld>
            <a:endParaRPr/>
          </a:p>
        </p:txBody>
      </p:sp>
      <p:sp>
        <p:nvSpPr>
          <p:cNvPr id="12" name="Google Shape;196;p2">
            <a:extLst>
              <a:ext uri="{FF2B5EF4-FFF2-40B4-BE49-F238E27FC236}">
                <a16:creationId xmlns:a16="http://schemas.microsoft.com/office/drawing/2014/main" id="{F6642C69-A3B9-4894-A3C7-685CE687C767}"/>
              </a:ext>
            </a:extLst>
          </p:cNvPr>
          <p:cNvSpPr txBox="1">
            <a:spLocks/>
          </p:cNvSpPr>
          <p:nvPr/>
        </p:nvSpPr>
        <p:spPr>
          <a:xfrm>
            <a:off x="1167491" y="4674961"/>
            <a:ext cx="9779183" cy="1325563"/>
          </a:xfrm>
          <a:prstGeom prst="rect">
            <a:avLst/>
          </a:prstGeom>
          <a:noFill/>
          <a:ln>
            <a:noFill/>
          </a:ln>
        </p:spPr>
        <p:txBody>
          <a:bodyPr spcFirstLastPara="1" wrap="square" lIns="91425" tIns="45700" rIns="91425" bIns="45700" anchor="b"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4800"/>
              <a:buFont typeface="Arial"/>
              <a:buNone/>
              <a:defRPr sz="4800"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342900" indent="-342900">
              <a:buFont typeface="Arial" panose="020B0604020202020204" pitchFamily="34" charset="0"/>
              <a:buChar char="•"/>
            </a:pPr>
            <a:r>
              <a:rPr lang="en-US" sz="1800" b="0" dirty="0">
                <a:solidFill>
                  <a:schemeClr val="bg1"/>
                </a:solidFill>
                <a:latin typeface="Poppins" panose="00000500000000000000" pitchFamily="2" charset="0"/>
                <a:cs typeface="Poppins" panose="00000500000000000000" pitchFamily="2" charset="0"/>
              </a:rPr>
              <a:t>To calculate total sales, total profit, average profit margin and average unit price</a:t>
            </a:r>
          </a:p>
          <a:p>
            <a:pPr marL="342900" indent="-342900">
              <a:buFont typeface="Arial" panose="020B0604020202020204" pitchFamily="34" charset="0"/>
              <a:buChar char="•"/>
            </a:pPr>
            <a:endParaRPr lang="en-US" sz="1800" b="0" dirty="0">
              <a:solidFill>
                <a:schemeClr val="bg1"/>
              </a:solidFill>
              <a:latin typeface="Poppins" panose="00000500000000000000" pitchFamily="2" charset="0"/>
              <a:cs typeface="Poppins" panose="00000500000000000000" pitchFamily="2" charset="0"/>
            </a:endParaRPr>
          </a:p>
          <a:p>
            <a:pPr marL="342900" indent="-342900">
              <a:buFont typeface="Arial" panose="020B0604020202020204" pitchFamily="34" charset="0"/>
              <a:buChar char="•"/>
            </a:pPr>
            <a:r>
              <a:rPr lang="en-US" sz="1800" b="0" dirty="0">
                <a:solidFill>
                  <a:schemeClr val="bg1"/>
                </a:solidFill>
                <a:latin typeface="Poppins" panose="00000500000000000000" pitchFamily="2" charset="0"/>
                <a:cs typeface="Poppins" panose="00000500000000000000" pitchFamily="2" charset="0"/>
              </a:rPr>
              <a:t>To find which order priority gave highest sales</a:t>
            </a:r>
          </a:p>
          <a:p>
            <a:pPr marL="342900" indent="-342900">
              <a:buFont typeface="Arial" panose="020B0604020202020204" pitchFamily="34" charset="0"/>
              <a:buChar char="•"/>
            </a:pPr>
            <a:endParaRPr lang="en-US" sz="1800" b="0" dirty="0">
              <a:solidFill>
                <a:schemeClr val="bg1"/>
              </a:solidFill>
              <a:latin typeface="Poppins" panose="00000500000000000000" pitchFamily="2" charset="0"/>
              <a:cs typeface="Poppins" panose="00000500000000000000" pitchFamily="2" charset="0"/>
            </a:endParaRPr>
          </a:p>
          <a:p>
            <a:pPr marL="342900" indent="-342900">
              <a:buFont typeface="Arial" panose="020B0604020202020204" pitchFamily="34" charset="0"/>
              <a:buChar char="•"/>
            </a:pPr>
            <a:r>
              <a:rPr lang="en-US" sz="1800" b="0" dirty="0">
                <a:solidFill>
                  <a:schemeClr val="bg1"/>
                </a:solidFill>
                <a:latin typeface="Poppins" panose="00000500000000000000" pitchFamily="2" charset="0"/>
                <a:cs typeface="Poppins" panose="00000500000000000000" pitchFamily="2" charset="0"/>
              </a:rPr>
              <a:t>To find which is the bestseller Item type</a:t>
            </a:r>
          </a:p>
          <a:p>
            <a:pPr marL="342900" indent="-342900">
              <a:buFont typeface="Arial" panose="020B0604020202020204" pitchFamily="34" charset="0"/>
              <a:buChar char="•"/>
            </a:pPr>
            <a:endParaRPr lang="en-US" sz="1800" b="0" dirty="0">
              <a:solidFill>
                <a:schemeClr val="bg1"/>
              </a:solidFill>
              <a:latin typeface="Poppins" panose="00000500000000000000" pitchFamily="2" charset="0"/>
              <a:cs typeface="Poppins" panose="00000500000000000000" pitchFamily="2" charset="0"/>
            </a:endParaRPr>
          </a:p>
          <a:p>
            <a:pPr marL="342900" indent="-342900">
              <a:buFont typeface="Arial" panose="020B0604020202020204" pitchFamily="34" charset="0"/>
              <a:buChar char="•"/>
            </a:pPr>
            <a:r>
              <a:rPr lang="en-US" sz="1800" b="0" dirty="0">
                <a:solidFill>
                  <a:schemeClr val="bg1"/>
                </a:solidFill>
                <a:latin typeface="Poppins" panose="00000500000000000000" pitchFamily="2" charset="0"/>
                <a:cs typeface="Poppins" panose="00000500000000000000" pitchFamily="2" charset="0"/>
              </a:rPr>
              <a:t>To find which mode of channel generated maximum sales</a:t>
            </a:r>
          </a:p>
          <a:p>
            <a:pPr marL="342900" indent="-342900">
              <a:buFont typeface="Arial" panose="020B0604020202020204" pitchFamily="34" charset="0"/>
              <a:buChar char="•"/>
            </a:pPr>
            <a:endParaRPr lang="en-US" sz="1800" b="0" dirty="0">
              <a:solidFill>
                <a:schemeClr val="bg1"/>
              </a:solidFill>
              <a:latin typeface="Poppins" panose="00000500000000000000" pitchFamily="2" charset="0"/>
              <a:cs typeface="Poppins" panose="00000500000000000000" pitchFamily="2" charset="0"/>
            </a:endParaRPr>
          </a:p>
          <a:p>
            <a:pPr marL="342900" indent="-342900">
              <a:buFont typeface="Arial" panose="020B0604020202020204" pitchFamily="34" charset="0"/>
              <a:buChar char="•"/>
            </a:pPr>
            <a:r>
              <a:rPr lang="en-US" sz="1800" b="0" dirty="0">
                <a:solidFill>
                  <a:schemeClr val="bg1"/>
                </a:solidFill>
                <a:latin typeface="Poppins" panose="00000500000000000000" pitchFamily="2" charset="0"/>
                <a:cs typeface="Poppins" panose="00000500000000000000" pitchFamily="2" charset="0"/>
              </a:rPr>
              <a:t>To find yearly total sales</a:t>
            </a:r>
          </a:p>
          <a:p>
            <a:pPr marL="342900" indent="-342900">
              <a:buFont typeface="Arial" panose="020B0604020202020204" pitchFamily="34" charset="0"/>
              <a:buChar char="•"/>
            </a:pPr>
            <a:endParaRPr lang="en-US" sz="1800" b="0" dirty="0">
              <a:solidFill>
                <a:schemeClr val="bg1"/>
              </a:solidFill>
              <a:latin typeface="Poppins" panose="00000500000000000000" pitchFamily="2" charset="0"/>
              <a:cs typeface="Poppins" panose="00000500000000000000" pitchFamily="2" charset="0"/>
            </a:endParaRPr>
          </a:p>
          <a:p>
            <a:pPr marL="342900" indent="-342900">
              <a:buFont typeface="Arial" panose="020B0604020202020204" pitchFamily="34" charset="0"/>
              <a:buChar char="•"/>
            </a:pPr>
            <a:r>
              <a:rPr lang="en-US" sz="1800" b="0" dirty="0">
                <a:solidFill>
                  <a:schemeClr val="bg1"/>
                </a:solidFill>
                <a:latin typeface="Poppins" panose="00000500000000000000" pitchFamily="2" charset="0"/>
                <a:cs typeface="Poppins" panose="00000500000000000000" pitchFamily="2" charset="0"/>
              </a:rPr>
              <a:t>To find total sales and total profit by region</a:t>
            </a:r>
          </a:p>
          <a:p>
            <a:pPr marL="342900" indent="-342900">
              <a:buFont typeface="Arial" panose="020B0604020202020204" pitchFamily="34" charset="0"/>
              <a:buChar char="•"/>
            </a:pPr>
            <a:endParaRPr lang="en-US" sz="1800" b="0" dirty="0">
              <a:solidFill>
                <a:schemeClr val="bg1"/>
              </a:solidFill>
              <a:latin typeface="Poppins" panose="00000500000000000000" pitchFamily="2" charset="0"/>
              <a:cs typeface="Poppins" panose="00000500000000000000" pitchFamily="2" charset="0"/>
            </a:endParaRPr>
          </a:p>
          <a:p>
            <a:pPr marL="342900" indent="-342900">
              <a:buFont typeface="Arial" panose="020B0604020202020204" pitchFamily="34" charset="0"/>
              <a:buChar char="•"/>
            </a:pPr>
            <a:r>
              <a:rPr lang="en-US" sz="1800" b="0" dirty="0">
                <a:solidFill>
                  <a:schemeClr val="bg1"/>
                </a:solidFill>
                <a:latin typeface="Poppins" panose="00000500000000000000" pitchFamily="2" charset="0"/>
                <a:cs typeface="Poppins" panose="00000500000000000000" pitchFamily="2" charset="0"/>
              </a:rPr>
              <a:t>To find the number of units sold of a particular item type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8" name="Google Shape;208;p3"/>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a:t>
            </a:fld>
            <a:endParaRPr/>
          </a:p>
        </p:txBody>
      </p:sp>
      <p:sp>
        <p:nvSpPr>
          <p:cNvPr id="209" name="Google Shape;209;p3"/>
          <p:cNvSpPr txBox="1">
            <a:spLocks noGrp="1"/>
          </p:cNvSpPr>
          <p:nvPr>
            <p:ph type="body" idx="3"/>
          </p:nvPr>
        </p:nvSpPr>
        <p:spPr>
          <a:xfrm>
            <a:off x="11539726" y="3986784"/>
            <a:ext cx="257331" cy="21698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a:p>
        </p:txBody>
      </p:sp>
      <p:sp>
        <p:nvSpPr>
          <p:cNvPr id="210" name="Google Shape;210;p3"/>
          <p:cNvSpPr txBox="1">
            <a:spLocks noGrp="1"/>
          </p:cNvSpPr>
          <p:nvPr>
            <p:ph type="body" idx="2"/>
          </p:nvPr>
        </p:nvSpPr>
        <p:spPr>
          <a:xfrm flipH="1">
            <a:off x="10946674" y="3986784"/>
            <a:ext cx="593053" cy="137003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a:p>
        </p:txBody>
      </p:sp>
      <p:sp>
        <p:nvSpPr>
          <p:cNvPr id="211" name="Google Shape;211;p3"/>
          <p:cNvSpPr txBox="1">
            <a:spLocks noGrp="1"/>
          </p:cNvSpPr>
          <p:nvPr>
            <p:ph type="body" idx="4"/>
          </p:nvPr>
        </p:nvSpPr>
        <p:spPr>
          <a:xfrm rot="10800000" flipH="1">
            <a:off x="10469879" y="2528202"/>
            <a:ext cx="476795" cy="15351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a:p>
        </p:txBody>
      </p:sp>
      <p:sp>
        <p:nvSpPr>
          <p:cNvPr id="212" name="Google Shape;212;p3"/>
          <p:cNvSpPr txBox="1">
            <a:spLocks noGrp="1"/>
          </p:cNvSpPr>
          <p:nvPr>
            <p:ph type="body" idx="1"/>
          </p:nvPr>
        </p:nvSpPr>
        <p:spPr>
          <a:xfrm rot="10800000">
            <a:off x="5830931" y="5193649"/>
            <a:ext cx="1240428" cy="1015127"/>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a:p>
        </p:txBody>
      </p:sp>
      <p:sp>
        <p:nvSpPr>
          <p:cNvPr id="19" name="Google Shape;196;p2">
            <a:extLst>
              <a:ext uri="{FF2B5EF4-FFF2-40B4-BE49-F238E27FC236}">
                <a16:creationId xmlns:a16="http://schemas.microsoft.com/office/drawing/2014/main" id="{4B24FA81-C42B-4536-ACE0-A43E1F986B41}"/>
              </a:ext>
            </a:extLst>
          </p:cNvPr>
          <p:cNvSpPr txBox="1">
            <a:spLocks noGrp="1"/>
          </p:cNvSpPr>
          <p:nvPr>
            <p:ph type="title"/>
          </p:nvPr>
        </p:nvSpPr>
        <p:spPr>
          <a:xfrm>
            <a:off x="1167492" y="381000"/>
            <a:ext cx="9779183" cy="1325563"/>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4800"/>
              <a:buFont typeface="Arial"/>
              <a:buNone/>
            </a:pPr>
            <a:r>
              <a:rPr lang="en-US" dirty="0"/>
              <a:t>The Process</a:t>
            </a:r>
            <a:endParaRPr dirty="0"/>
          </a:p>
        </p:txBody>
      </p:sp>
      <p:sp>
        <p:nvSpPr>
          <p:cNvPr id="20" name="Google Shape;196;p2">
            <a:extLst>
              <a:ext uri="{FF2B5EF4-FFF2-40B4-BE49-F238E27FC236}">
                <a16:creationId xmlns:a16="http://schemas.microsoft.com/office/drawing/2014/main" id="{A0808840-1BC7-4625-8B86-5BF9E19ECE45}"/>
              </a:ext>
            </a:extLst>
          </p:cNvPr>
          <p:cNvSpPr txBox="1">
            <a:spLocks/>
          </p:cNvSpPr>
          <p:nvPr/>
        </p:nvSpPr>
        <p:spPr>
          <a:xfrm>
            <a:off x="1167491" y="4203766"/>
            <a:ext cx="9779183" cy="1325563"/>
          </a:xfrm>
          <a:prstGeom prst="rect">
            <a:avLst/>
          </a:prstGeom>
          <a:noFill/>
          <a:ln>
            <a:noFill/>
          </a:ln>
        </p:spPr>
        <p:txBody>
          <a:bodyPr spcFirstLastPara="1" wrap="square" lIns="91425" tIns="45700" rIns="91425" bIns="45700" anchor="b"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4800"/>
              <a:buFont typeface="Arial"/>
              <a:buNone/>
              <a:defRPr sz="4800"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457200" indent="-457200">
              <a:buFont typeface="Arial" panose="020B0604020202020204" pitchFamily="34" charset="0"/>
              <a:buChar char="•"/>
            </a:pPr>
            <a:r>
              <a:rPr lang="en-US" sz="2400" b="0" dirty="0">
                <a:solidFill>
                  <a:schemeClr val="accent1">
                    <a:lumMod val="75000"/>
                  </a:schemeClr>
                </a:solidFill>
                <a:latin typeface="Poppins" panose="00000500000000000000" pitchFamily="2" charset="0"/>
                <a:cs typeface="Poppins" panose="00000500000000000000" pitchFamily="2" charset="0"/>
              </a:rPr>
              <a:t>Data Collection</a:t>
            </a:r>
          </a:p>
          <a:p>
            <a:pPr marL="457200" indent="-457200">
              <a:buFont typeface="Arial" panose="020B0604020202020204" pitchFamily="34" charset="0"/>
              <a:buChar char="•"/>
            </a:pPr>
            <a:endParaRPr lang="en-US" sz="2400" b="0" dirty="0">
              <a:solidFill>
                <a:schemeClr val="accent1">
                  <a:lumMod val="75000"/>
                </a:schemeClr>
              </a:solidFill>
              <a:latin typeface="Poppins" panose="00000500000000000000" pitchFamily="2" charset="0"/>
              <a:cs typeface="Poppins" panose="00000500000000000000" pitchFamily="2" charset="0"/>
            </a:endParaRPr>
          </a:p>
          <a:p>
            <a:pPr marL="457200" indent="-457200">
              <a:buFont typeface="Arial" panose="020B0604020202020204" pitchFamily="34" charset="0"/>
              <a:buChar char="•"/>
            </a:pPr>
            <a:r>
              <a:rPr lang="en-US" sz="2400" b="0" dirty="0">
                <a:solidFill>
                  <a:schemeClr val="accent1">
                    <a:lumMod val="75000"/>
                  </a:schemeClr>
                </a:solidFill>
                <a:latin typeface="Poppins" panose="00000500000000000000" pitchFamily="2" charset="0"/>
                <a:cs typeface="Poppins" panose="00000500000000000000" pitchFamily="2" charset="0"/>
              </a:rPr>
              <a:t>Data Cleaning</a:t>
            </a:r>
          </a:p>
          <a:p>
            <a:pPr marL="457200" indent="-457200">
              <a:buFont typeface="Arial" panose="020B0604020202020204" pitchFamily="34" charset="0"/>
              <a:buChar char="•"/>
            </a:pPr>
            <a:endParaRPr lang="en-US" sz="2400" b="0" dirty="0">
              <a:solidFill>
                <a:schemeClr val="accent1">
                  <a:lumMod val="75000"/>
                </a:schemeClr>
              </a:solidFill>
              <a:latin typeface="Poppins" panose="00000500000000000000" pitchFamily="2" charset="0"/>
              <a:cs typeface="Poppins" panose="00000500000000000000" pitchFamily="2" charset="0"/>
            </a:endParaRPr>
          </a:p>
          <a:p>
            <a:pPr marL="457200" indent="-457200">
              <a:buFont typeface="Arial" panose="020B0604020202020204" pitchFamily="34" charset="0"/>
              <a:buChar char="•"/>
            </a:pPr>
            <a:r>
              <a:rPr lang="en-US" sz="2400" b="0" dirty="0">
                <a:solidFill>
                  <a:schemeClr val="accent1">
                    <a:lumMod val="75000"/>
                  </a:schemeClr>
                </a:solidFill>
                <a:latin typeface="Poppins" panose="00000500000000000000" pitchFamily="2" charset="0"/>
                <a:cs typeface="Poppins" panose="00000500000000000000" pitchFamily="2" charset="0"/>
              </a:rPr>
              <a:t>Data Analysis</a:t>
            </a:r>
          </a:p>
          <a:p>
            <a:pPr marL="457200" indent="-457200">
              <a:buFont typeface="Arial" panose="020B0604020202020204" pitchFamily="34" charset="0"/>
              <a:buChar char="•"/>
            </a:pPr>
            <a:endParaRPr lang="en-US" sz="2400" b="0" dirty="0">
              <a:solidFill>
                <a:schemeClr val="accent1">
                  <a:lumMod val="75000"/>
                </a:schemeClr>
              </a:solidFill>
              <a:latin typeface="Poppins" panose="00000500000000000000" pitchFamily="2" charset="0"/>
              <a:cs typeface="Poppins" panose="00000500000000000000" pitchFamily="2" charset="0"/>
            </a:endParaRPr>
          </a:p>
          <a:p>
            <a:pPr marL="457200" indent="-457200">
              <a:buFont typeface="Arial" panose="020B0604020202020204" pitchFamily="34" charset="0"/>
              <a:buChar char="•"/>
            </a:pPr>
            <a:r>
              <a:rPr lang="en-US" sz="2400" b="0" dirty="0">
                <a:solidFill>
                  <a:schemeClr val="accent1">
                    <a:lumMod val="75000"/>
                  </a:schemeClr>
                </a:solidFill>
                <a:latin typeface="Poppins" panose="00000500000000000000" pitchFamily="2" charset="0"/>
                <a:cs typeface="Poppins" panose="00000500000000000000" pitchFamily="2" charset="0"/>
              </a:rPr>
              <a:t>Insights</a:t>
            </a:r>
          </a:p>
          <a:p>
            <a:pPr marL="457200" indent="-457200">
              <a:buFont typeface="Arial" panose="020B0604020202020204" pitchFamily="34" charset="0"/>
              <a:buChar char="•"/>
            </a:pPr>
            <a:endParaRPr lang="en-US" sz="2400" b="0" dirty="0">
              <a:solidFill>
                <a:schemeClr val="accent1">
                  <a:lumMod val="75000"/>
                </a:schemeClr>
              </a:solidFill>
              <a:latin typeface="Poppins" panose="00000500000000000000" pitchFamily="2" charset="0"/>
              <a:cs typeface="Poppins" panose="00000500000000000000" pitchFamily="2" charset="0"/>
            </a:endParaRPr>
          </a:p>
          <a:p>
            <a:pPr marL="457200" indent="-457200">
              <a:buFont typeface="Arial" panose="020B0604020202020204" pitchFamily="34" charset="0"/>
              <a:buChar char="•"/>
            </a:pPr>
            <a:r>
              <a:rPr lang="en-US" sz="2400" b="0" dirty="0">
                <a:solidFill>
                  <a:schemeClr val="accent1">
                    <a:lumMod val="75000"/>
                  </a:schemeClr>
                </a:solidFill>
                <a:latin typeface="Poppins" panose="00000500000000000000" pitchFamily="2" charset="0"/>
                <a:cs typeface="Poppins" panose="00000500000000000000" pitchFamily="2" charset="0"/>
              </a:rPr>
              <a:t>Summary</a:t>
            </a:r>
          </a:p>
        </p:txBody>
      </p:sp>
      <p:sp>
        <p:nvSpPr>
          <p:cNvPr id="10" name="Google Shape;198;p2">
            <a:extLst>
              <a:ext uri="{FF2B5EF4-FFF2-40B4-BE49-F238E27FC236}">
                <a16:creationId xmlns:a16="http://schemas.microsoft.com/office/drawing/2014/main" id="{95BE64D2-C7C4-41E1-86B4-85D56445D3A0}"/>
              </a:ext>
            </a:extLst>
          </p:cNvPr>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dirty="0"/>
              <a:t>15/02/2024</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8" name="Google Shape;208;p3"/>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a:t>
            </a:fld>
            <a:endParaRPr/>
          </a:p>
        </p:txBody>
      </p:sp>
      <p:sp>
        <p:nvSpPr>
          <p:cNvPr id="209" name="Google Shape;209;p3"/>
          <p:cNvSpPr txBox="1">
            <a:spLocks noGrp="1"/>
          </p:cNvSpPr>
          <p:nvPr>
            <p:ph type="body" idx="3"/>
          </p:nvPr>
        </p:nvSpPr>
        <p:spPr>
          <a:xfrm>
            <a:off x="11539726" y="3986784"/>
            <a:ext cx="257331" cy="21698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a:p>
        </p:txBody>
      </p:sp>
      <p:sp>
        <p:nvSpPr>
          <p:cNvPr id="210" name="Google Shape;210;p3"/>
          <p:cNvSpPr txBox="1">
            <a:spLocks noGrp="1"/>
          </p:cNvSpPr>
          <p:nvPr>
            <p:ph type="body" idx="2"/>
          </p:nvPr>
        </p:nvSpPr>
        <p:spPr>
          <a:xfrm flipH="1">
            <a:off x="10946674" y="3986784"/>
            <a:ext cx="593053" cy="137003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a:p>
        </p:txBody>
      </p:sp>
      <p:sp>
        <p:nvSpPr>
          <p:cNvPr id="211" name="Google Shape;211;p3"/>
          <p:cNvSpPr txBox="1">
            <a:spLocks noGrp="1"/>
          </p:cNvSpPr>
          <p:nvPr>
            <p:ph type="body" idx="4"/>
          </p:nvPr>
        </p:nvSpPr>
        <p:spPr>
          <a:xfrm rot="10800000" flipH="1">
            <a:off x="10469879" y="2528202"/>
            <a:ext cx="476795" cy="15351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a:p>
        </p:txBody>
      </p:sp>
      <p:sp>
        <p:nvSpPr>
          <p:cNvPr id="212" name="Google Shape;212;p3"/>
          <p:cNvSpPr txBox="1">
            <a:spLocks noGrp="1"/>
          </p:cNvSpPr>
          <p:nvPr>
            <p:ph type="body" idx="1"/>
          </p:nvPr>
        </p:nvSpPr>
        <p:spPr>
          <a:xfrm rot="10800000">
            <a:off x="5830931" y="5193649"/>
            <a:ext cx="1240428" cy="1015127"/>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a:p>
        </p:txBody>
      </p:sp>
      <p:sp>
        <p:nvSpPr>
          <p:cNvPr id="19" name="Google Shape;196;p2">
            <a:extLst>
              <a:ext uri="{FF2B5EF4-FFF2-40B4-BE49-F238E27FC236}">
                <a16:creationId xmlns:a16="http://schemas.microsoft.com/office/drawing/2014/main" id="{4B24FA81-C42B-4536-ACE0-A43E1F986B41}"/>
              </a:ext>
            </a:extLst>
          </p:cNvPr>
          <p:cNvSpPr txBox="1">
            <a:spLocks noGrp="1"/>
          </p:cNvSpPr>
          <p:nvPr>
            <p:ph type="title"/>
          </p:nvPr>
        </p:nvSpPr>
        <p:spPr>
          <a:xfrm>
            <a:off x="1167491" y="136525"/>
            <a:ext cx="9779183" cy="1325563"/>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4800"/>
              <a:buFont typeface="Arial"/>
              <a:buNone/>
            </a:pPr>
            <a:r>
              <a:rPr lang="en-US" dirty="0">
                <a:solidFill>
                  <a:schemeClr val="tx1"/>
                </a:solidFill>
              </a:rPr>
              <a:t>Data Collection</a:t>
            </a:r>
            <a:endParaRPr dirty="0">
              <a:solidFill>
                <a:schemeClr val="tx1"/>
              </a:solidFill>
            </a:endParaRPr>
          </a:p>
        </p:txBody>
      </p:sp>
      <p:sp>
        <p:nvSpPr>
          <p:cNvPr id="10" name="TextBox 9">
            <a:extLst>
              <a:ext uri="{FF2B5EF4-FFF2-40B4-BE49-F238E27FC236}">
                <a16:creationId xmlns:a16="http://schemas.microsoft.com/office/drawing/2014/main" id="{9080585F-4568-4CD8-9976-8B4F1A1BEFE0}"/>
              </a:ext>
            </a:extLst>
          </p:cNvPr>
          <p:cNvSpPr txBox="1"/>
          <p:nvPr/>
        </p:nvSpPr>
        <p:spPr>
          <a:xfrm>
            <a:off x="1167491" y="1924060"/>
            <a:ext cx="9045058" cy="2308324"/>
          </a:xfrm>
          <a:prstGeom prst="rect">
            <a:avLst/>
          </a:prstGeom>
          <a:noFill/>
        </p:spPr>
        <p:txBody>
          <a:bodyPr wrap="square" rtlCol="0">
            <a:spAutoFit/>
          </a:bodyPr>
          <a:lstStyle/>
          <a:p>
            <a:r>
              <a:rPr lang="en-IN" sz="2400" dirty="0">
                <a:solidFill>
                  <a:schemeClr val="accent1"/>
                </a:solidFill>
                <a:latin typeface="Poppins"/>
                <a:ea typeface="Poppins"/>
                <a:cs typeface="Poppins"/>
                <a:sym typeface="Poppins"/>
              </a:rPr>
              <a:t>The Data has been collected in the form of a CSV file named “</a:t>
            </a:r>
            <a:r>
              <a:rPr lang="en-IN" sz="2400" b="1" dirty="0">
                <a:solidFill>
                  <a:schemeClr val="tx1">
                    <a:lumMod val="95000"/>
                    <a:lumOff val="5000"/>
                  </a:schemeClr>
                </a:solidFill>
                <a:latin typeface="Poppins"/>
                <a:ea typeface="Poppins"/>
                <a:cs typeface="Poppins"/>
                <a:sym typeface="Poppins"/>
              </a:rPr>
              <a:t>Amazon</a:t>
            </a:r>
            <a:r>
              <a:rPr lang="en-IN" sz="2400" dirty="0">
                <a:solidFill>
                  <a:schemeClr val="accent1"/>
                </a:solidFill>
                <a:latin typeface="Poppins"/>
                <a:ea typeface="Poppins"/>
                <a:cs typeface="Poppins"/>
                <a:sym typeface="Poppins"/>
              </a:rPr>
              <a:t> </a:t>
            </a:r>
            <a:r>
              <a:rPr lang="en-IN" sz="2400" b="1" dirty="0">
                <a:solidFill>
                  <a:schemeClr val="tx1">
                    <a:lumMod val="95000"/>
                    <a:lumOff val="5000"/>
                  </a:schemeClr>
                </a:solidFill>
                <a:latin typeface="Poppins"/>
                <a:ea typeface="Poppins"/>
                <a:cs typeface="Poppins"/>
                <a:sym typeface="Poppins"/>
              </a:rPr>
              <a:t>Sales</a:t>
            </a:r>
            <a:r>
              <a:rPr lang="en-IN" sz="2400" dirty="0">
                <a:solidFill>
                  <a:schemeClr val="accent1"/>
                </a:solidFill>
                <a:latin typeface="Poppins"/>
                <a:ea typeface="Poppins"/>
                <a:cs typeface="Poppins"/>
                <a:sym typeface="Poppins"/>
              </a:rPr>
              <a:t> </a:t>
            </a:r>
            <a:r>
              <a:rPr lang="en-IN" sz="2400" b="1" dirty="0">
                <a:solidFill>
                  <a:schemeClr val="tx1">
                    <a:lumMod val="95000"/>
                    <a:lumOff val="5000"/>
                  </a:schemeClr>
                </a:solidFill>
                <a:latin typeface="Poppins"/>
                <a:ea typeface="Poppins"/>
                <a:cs typeface="Poppins"/>
                <a:sym typeface="Poppins"/>
              </a:rPr>
              <a:t>Data.csv</a:t>
            </a:r>
            <a:r>
              <a:rPr lang="en-IN" sz="2400" dirty="0">
                <a:solidFill>
                  <a:schemeClr val="accent1"/>
                </a:solidFill>
                <a:latin typeface="Poppins"/>
                <a:ea typeface="Poppins"/>
                <a:cs typeface="Poppins"/>
                <a:sym typeface="Poppins"/>
              </a:rPr>
              <a:t>”. </a:t>
            </a:r>
          </a:p>
          <a:p>
            <a:endParaRPr lang="en-IN" sz="2400" dirty="0">
              <a:solidFill>
                <a:schemeClr val="accent1"/>
              </a:solidFill>
              <a:latin typeface="Poppins"/>
              <a:ea typeface="Poppins"/>
              <a:cs typeface="Poppins"/>
              <a:sym typeface="Poppins"/>
            </a:endParaRPr>
          </a:p>
          <a:p>
            <a:r>
              <a:rPr lang="en-IN" sz="2400" dirty="0">
                <a:solidFill>
                  <a:schemeClr val="accent1"/>
                </a:solidFill>
                <a:latin typeface="Poppins"/>
                <a:ea typeface="Poppins"/>
                <a:cs typeface="Poppins"/>
                <a:sym typeface="Poppins"/>
              </a:rPr>
              <a:t>The CSV file has the data of sales of products during the timespan of </a:t>
            </a:r>
            <a:r>
              <a:rPr lang="en-IN" sz="2400" b="1" dirty="0">
                <a:solidFill>
                  <a:schemeClr val="tx1">
                    <a:lumMod val="95000"/>
                    <a:lumOff val="5000"/>
                  </a:schemeClr>
                </a:solidFill>
                <a:latin typeface="Poppins"/>
                <a:ea typeface="Poppins"/>
                <a:cs typeface="Poppins"/>
                <a:sym typeface="Poppins"/>
              </a:rPr>
              <a:t>2010</a:t>
            </a:r>
            <a:r>
              <a:rPr lang="en-IN" sz="2400" dirty="0">
                <a:solidFill>
                  <a:schemeClr val="accent1"/>
                </a:solidFill>
                <a:latin typeface="Poppins"/>
                <a:ea typeface="Poppins"/>
                <a:cs typeface="Poppins"/>
                <a:sym typeface="Poppins"/>
              </a:rPr>
              <a:t> and </a:t>
            </a:r>
            <a:r>
              <a:rPr lang="en-IN" sz="2400" b="1" dirty="0">
                <a:solidFill>
                  <a:schemeClr val="tx1">
                    <a:lumMod val="95000"/>
                    <a:lumOff val="5000"/>
                  </a:schemeClr>
                </a:solidFill>
                <a:latin typeface="Poppins"/>
                <a:ea typeface="Poppins"/>
                <a:cs typeface="Poppins"/>
                <a:sym typeface="Poppins"/>
              </a:rPr>
              <a:t>2017</a:t>
            </a:r>
            <a:r>
              <a:rPr lang="en-IN" sz="2400" dirty="0">
                <a:solidFill>
                  <a:schemeClr val="accent1"/>
                </a:solidFill>
                <a:latin typeface="Poppins"/>
                <a:ea typeface="Poppins"/>
                <a:cs typeface="Poppins"/>
                <a:sym typeface="Poppins"/>
              </a:rPr>
              <a:t>. </a:t>
            </a:r>
          </a:p>
          <a:p>
            <a:endParaRPr lang="en-IN" sz="2400" dirty="0">
              <a:solidFill>
                <a:schemeClr val="accent1"/>
              </a:solidFill>
              <a:latin typeface="Poppins"/>
              <a:cs typeface="Poppins"/>
              <a:sym typeface="Poppins"/>
            </a:endParaRPr>
          </a:p>
        </p:txBody>
      </p:sp>
      <p:sp>
        <p:nvSpPr>
          <p:cNvPr id="11" name="Google Shape;198;p2">
            <a:extLst>
              <a:ext uri="{FF2B5EF4-FFF2-40B4-BE49-F238E27FC236}">
                <a16:creationId xmlns:a16="http://schemas.microsoft.com/office/drawing/2014/main" id="{0E53F238-FE19-4119-B3FB-1B061B50FFA3}"/>
              </a:ext>
            </a:extLst>
          </p:cNvPr>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dirty="0"/>
              <a:t>15/02/2024</a:t>
            </a:r>
            <a:endParaRPr dirty="0"/>
          </a:p>
        </p:txBody>
      </p:sp>
    </p:spTree>
    <p:extLst>
      <p:ext uri="{BB962C8B-B14F-4D97-AF65-F5344CB8AC3E}">
        <p14:creationId xmlns:p14="http://schemas.microsoft.com/office/powerpoint/2010/main" val="20485522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8" name="Google Shape;208;p3"/>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5</a:t>
            </a:fld>
            <a:endParaRPr/>
          </a:p>
        </p:txBody>
      </p:sp>
      <p:sp>
        <p:nvSpPr>
          <p:cNvPr id="209" name="Google Shape;209;p3"/>
          <p:cNvSpPr txBox="1">
            <a:spLocks noGrp="1"/>
          </p:cNvSpPr>
          <p:nvPr>
            <p:ph type="body" idx="3"/>
          </p:nvPr>
        </p:nvSpPr>
        <p:spPr>
          <a:xfrm>
            <a:off x="11539726" y="3986784"/>
            <a:ext cx="257331" cy="21698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a:p>
        </p:txBody>
      </p:sp>
      <p:sp>
        <p:nvSpPr>
          <p:cNvPr id="210" name="Google Shape;210;p3"/>
          <p:cNvSpPr txBox="1">
            <a:spLocks noGrp="1"/>
          </p:cNvSpPr>
          <p:nvPr>
            <p:ph type="body" idx="2"/>
          </p:nvPr>
        </p:nvSpPr>
        <p:spPr>
          <a:xfrm flipH="1">
            <a:off x="10946674" y="3986784"/>
            <a:ext cx="593053" cy="137003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a:p>
        </p:txBody>
      </p:sp>
      <p:sp>
        <p:nvSpPr>
          <p:cNvPr id="211" name="Google Shape;211;p3"/>
          <p:cNvSpPr txBox="1">
            <a:spLocks noGrp="1"/>
          </p:cNvSpPr>
          <p:nvPr>
            <p:ph type="body" idx="4"/>
          </p:nvPr>
        </p:nvSpPr>
        <p:spPr>
          <a:xfrm rot="10800000" flipH="1">
            <a:off x="10469879" y="2528202"/>
            <a:ext cx="476795" cy="15351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a:p>
        </p:txBody>
      </p:sp>
      <p:sp>
        <p:nvSpPr>
          <p:cNvPr id="212" name="Google Shape;212;p3"/>
          <p:cNvSpPr txBox="1">
            <a:spLocks noGrp="1"/>
          </p:cNvSpPr>
          <p:nvPr>
            <p:ph type="body" idx="1"/>
          </p:nvPr>
        </p:nvSpPr>
        <p:spPr>
          <a:xfrm rot="10800000">
            <a:off x="5830931" y="5193649"/>
            <a:ext cx="1240428" cy="1015127"/>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a:p>
        </p:txBody>
      </p:sp>
      <p:sp>
        <p:nvSpPr>
          <p:cNvPr id="19" name="Google Shape;196;p2">
            <a:extLst>
              <a:ext uri="{FF2B5EF4-FFF2-40B4-BE49-F238E27FC236}">
                <a16:creationId xmlns:a16="http://schemas.microsoft.com/office/drawing/2014/main" id="{4B24FA81-C42B-4536-ACE0-A43E1F986B41}"/>
              </a:ext>
            </a:extLst>
          </p:cNvPr>
          <p:cNvSpPr txBox="1">
            <a:spLocks noGrp="1"/>
          </p:cNvSpPr>
          <p:nvPr>
            <p:ph type="title"/>
          </p:nvPr>
        </p:nvSpPr>
        <p:spPr>
          <a:xfrm>
            <a:off x="1167491" y="136525"/>
            <a:ext cx="9779183" cy="1325563"/>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4800"/>
              <a:buFont typeface="Arial"/>
              <a:buNone/>
            </a:pPr>
            <a:r>
              <a:rPr lang="en-US" dirty="0">
                <a:solidFill>
                  <a:schemeClr val="tx1"/>
                </a:solidFill>
              </a:rPr>
              <a:t>Data Cleaning</a:t>
            </a:r>
            <a:endParaRPr dirty="0">
              <a:solidFill>
                <a:schemeClr val="tx1"/>
              </a:solidFill>
            </a:endParaRPr>
          </a:p>
        </p:txBody>
      </p:sp>
      <p:sp>
        <p:nvSpPr>
          <p:cNvPr id="10" name="TextBox 9">
            <a:extLst>
              <a:ext uri="{FF2B5EF4-FFF2-40B4-BE49-F238E27FC236}">
                <a16:creationId xmlns:a16="http://schemas.microsoft.com/office/drawing/2014/main" id="{9080585F-4568-4CD8-9976-8B4F1A1BEFE0}"/>
              </a:ext>
            </a:extLst>
          </p:cNvPr>
          <p:cNvSpPr txBox="1"/>
          <p:nvPr/>
        </p:nvSpPr>
        <p:spPr>
          <a:xfrm>
            <a:off x="1167491" y="1721846"/>
            <a:ext cx="9779182" cy="3785652"/>
          </a:xfrm>
          <a:prstGeom prst="rect">
            <a:avLst/>
          </a:prstGeom>
          <a:noFill/>
        </p:spPr>
        <p:txBody>
          <a:bodyPr wrap="square" rtlCol="0">
            <a:spAutoFit/>
          </a:bodyPr>
          <a:lstStyle/>
          <a:p>
            <a:r>
              <a:rPr lang="en-IN" sz="2400" dirty="0">
                <a:solidFill>
                  <a:schemeClr val="accent1"/>
                </a:solidFill>
                <a:latin typeface="Poppins"/>
                <a:ea typeface="Poppins"/>
                <a:cs typeface="Poppins"/>
                <a:sym typeface="Poppins"/>
              </a:rPr>
              <a:t>There were no Null values or blank fields</a:t>
            </a:r>
          </a:p>
          <a:p>
            <a:endParaRPr lang="en-IN" sz="2400" dirty="0">
              <a:solidFill>
                <a:schemeClr val="accent1"/>
              </a:solidFill>
              <a:latin typeface="Poppins"/>
              <a:cs typeface="Poppins"/>
              <a:sym typeface="Poppins"/>
            </a:endParaRPr>
          </a:p>
          <a:p>
            <a:r>
              <a:rPr lang="en-IN" sz="2400" dirty="0">
                <a:solidFill>
                  <a:schemeClr val="accent1"/>
                </a:solidFill>
                <a:latin typeface="Poppins"/>
                <a:cs typeface="Poppins"/>
                <a:sym typeface="Poppins"/>
              </a:rPr>
              <a:t>Some values in ‘</a:t>
            </a:r>
            <a:r>
              <a:rPr lang="en-IN" sz="2400" b="1" dirty="0">
                <a:solidFill>
                  <a:schemeClr val="tx1">
                    <a:lumMod val="95000"/>
                    <a:lumOff val="5000"/>
                  </a:schemeClr>
                </a:solidFill>
                <a:latin typeface="Poppins"/>
                <a:cs typeface="Poppins"/>
                <a:sym typeface="Poppins"/>
              </a:rPr>
              <a:t>Order</a:t>
            </a:r>
            <a:r>
              <a:rPr lang="en-IN" sz="2400" dirty="0">
                <a:solidFill>
                  <a:schemeClr val="accent1"/>
                </a:solidFill>
                <a:latin typeface="Poppins"/>
                <a:cs typeface="Poppins"/>
                <a:sym typeface="Poppins"/>
              </a:rPr>
              <a:t> </a:t>
            </a:r>
            <a:r>
              <a:rPr lang="en-IN" sz="2400" b="1" dirty="0">
                <a:solidFill>
                  <a:schemeClr val="tx1">
                    <a:lumMod val="95000"/>
                    <a:lumOff val="5000"/>
                  </a:schemeClr>
                </a:solidFill>
                <a:latin typeface="Poppins"/>
                <a:cs typeface="Poppins"/>
                <a:sym typeface="Poppins"/>
              </a:rPr>
              <a:t>Date</a:t>
            </a:r>
            <a:r>
              <a:rPr lang="en-IN" sz="2400" dirty="0">
                <a:solidFill>
                  <a:schemeClr val="accent1"/>
                </a:solidFill>
                <a:latin typeface="Poppins"/>
                <a:cs typeface="Poppins"/>
                <a:sym typeface="Poppins"/>
              </a:rPr>
              <a:t>’ and ‘</a:t>
            </a:r>
            <a:r>
              <a:rPr lang="en-IN" sz="2400" b="1" dirty="0">
                <a:solidFill>
                  <a:schemeClr val="tx1">
                    <a:lumMod val="95000"/>
                    <a:lumOff val="5000"/>
                  </a:schemeClr>
                </a:solidFill>
                <a:latin typeface="Poppins"/>
                <a:cs typeface="Poppins"/>
                <a:sym typeface="Poppins"/>
              </a:rPr>
              <a:t>Ship</a:t>
            </a:r>
            <a:r>
              <a:rPr lang="en-IN" sz="2400" dirty="0">
                <a:solidFill>
                  <a:schemeClr val="accent1"/>
                </a:solidFill>
                <a:latin typeface="Poppins"/>
                <a:cs typeface="Poppins"/>
                <a:sym typeface="Poppins"/>
              </a:rPr>
              <a:t> </a:t>
            </a:r>
            <a:r>
              <a:rPr lang="en-IN" sz="2400" b="1" dirty="0">
                <a:solidFill>
                  <a:schemeClr val="tx1">
                    <a:lumMod val="95000"/>
                    <a:lumOff val="5000"/>
                  </a:schemeClr>
                </a:solidFill>
                <a:latin typeface="Poppins"/>
                <a:cs typeface="Poppins"/>
                <a:sym typeface="Poppins"/>
              </a:rPr>
              <a:t>Date</a:t>
            </a:r>
            <a:r>
              <a:rPr lang="en-IN" sz="2400" dirty="0">
                <a:solidFill>
                  <a:schemeClr val="accent1"/>
                </a:solidFill>
                <a:latin typeface="Poppins"/>
                <a:cs typeface="Poppins"/>
                <a:sym typeface="Poppins"/>
              </a:rPr>
              <a:t>’ columns are in String datatype. So we converted them to </a:t>
            </a:r>
            <a:r>
              <a:rPr lang="en-IN" sz="2400" b="1" dirty="0">
                <a:solidFill>
                  <a:schemeClr val="tx1">
                    <a:lumMod val="95000"/>
                    <a:lumOff val="5000"/>
                  </a:schemeClr>
                </a:solidFill>
                <a:latin typeface="Poppins"/>
                <a:cs typeface="Poppins"/>
                <a:sym typeface="Poppins"/>
              </a:rPr>
              <a:t>datetime</a:t>
            </a:r>
            <a:r>
              <a:rPr lang="en-IN" sz="2400" dirty="0">
                <a:solidFill>
                  <a:schemeClr val="accent1"/>
                </a:solidFill>
                <a:latin typeface="Poppins"/>
                <a:cs typeface="Poppins"/>
                <a:sym typeface="Poppins"/>
              </a:rPr>
              <a:t> datatype using </a:t>
            </a:r>
            <a:r>
              <a:rPr lang="en-IN" sz="2400" b="1" dirty="0">
                <a:solidFill>
                  <a:schemeClr val="tx1">
                    <a:lumMod val="95000"/>
                    <a:lumOff val="5000"/>
                  </a:schemeClr>
                </a:solidFill>
                <a:latin typeface="Poppins"/>
                <a:cs typeface="Poppins"/>
                <a:sym typeface="Poppins"/>
              </a:rPr>
              <a:t>Python</a:t>
            </a:r>
          </a:p>
          <a:p>
            <a:endParaRPr lang="en-IN" sz="2400" dirty="0">
              <a:solidFill>
                <a:schemeClr val="accent1"/>
              </a:solidFill>
              <a:latin typeface="Poppins"/>
              <a:cs typeface="Poppins"/>
              <a:sym typeface="Poppins"/>
            </a:endParaRPr>
          </a:p>
          <a:p>
            <a:r>
              <a:rPr lang="en-IN" sz="2400" dirty="0">
                <a:solidFill>
                  <a:schemeClr val="accent1"/>
                </a:solidFill>
                <a:latin typeface="Poppins"/>
                <a:cs typeface="Poppins"/>
                <a:sym typeface="Poppins"/>
              </a:rPr>
              <a:t>Most of the values in ‘</a:t>
            </a:r>
            <a:r>
              <a:rPr lang="en-IN" sz="2400" b="1" dirty="0">
                <a:solidFill>
                  <a:schemeClr val="tx1">
                    <a:lumMod val="95000"/>
                    <a:lumOff val="5000"/>
                  </a:schemeClr>
                </a:solidFill>
                <a:latin typeface="Poppins"/>
                <a:cs typeface="Poppins"/>
                <a:sym typeface="Poppins"/>
              </a:rPr>
              <a:t>Total</a:t>
            </a:r>
            <a:r>
              <a:rPr lang="en-IN" sz="2400" dirty="0">
                <a:solidFill>
                  <a:schemeClr val="accent1"/>
                </a:solidFill>
                <a:latin typeface="Poppins"/>
                <a:cs typeface="Poppins"/>
                <a:sym typeface="Poppins"/>
              </a:rPr>
              <a:t> </a:t>
            </a:r>
            <a:r>
              <a:rPr lang="en-IN" sz="2400" b="1" dirty="0">
                <a:solidFill>
                  <a:schemeClr val="tx1">
                    <a:lumMod val="95000"/>
                    <a:lumOff val="5000"/>
                  </a:schemeClr>
                </a:solidFill>
                <a:latin typeface="Poppins"/>
                <a:cs typeface="Poppins"/>
                <a:sym typeface="Poppins"/>
              </a:rPr>
              <a:t>Revenue</a:t>
            </a:r>
            <a:r>
              <a:rPr lang="en-IN" sz="2400" dirty="0">
                <a:solidFill>
                  <a:schemeClr val="accent1"/>
                </a:solidFill>
                <a:latin typeface="Poppins"/>
                <a:cs typeface="Poppins"/>
                <a:sym typeface="Poppins"/>
              </a:rPr>
              <a:t>’, ‘</a:t>
            </a:r>
            <a:r>
              <a:rPr lang="en-IN" sz="2400" b="1" dirty="0">
                <a:solidFill>
                  <a:schemeClr val="tx1">
                    <a:lumMod val="95000"/>
                    <a:lumOff val="5000"/>
                  </a:schemeClr>
                </a:solidFill>
                <a:latin typeface="Poppins"/>
                <a:cs typeface="Poppins"/>
                <a:sym typeface="Poppins"/>
              </a:rPr>
              <a:t>Total</a:t>
            </a:r>
            <a:r>
              <a:rPr lang="en-IN" sz="2400" dirty="0">
                <a:solidFill>
                  <a:schemeClr val="accent1"/>
                </a:solidFill>
                <a:latin typeface="Poppins"/>
                <a:cs typeface="Poppins"/>
                <a:sym typeface="Poppins"/>
              </a:rPr>
              <a:t> </a:t>
            </a:r>
            <a:r>
              <a:rPr lang="en-IN" sz="2400" b="1" dirty="0">
                <a:solidFill>
                  <a:schemeClr val="tx1">
                    <a:lumMod val="95000"/>
                    <a:lumOff val="5000"/>
                  </a:schemeClr>
                </a:solidFill>
                <a:latin typeface="Poppins"/>
                <a:cs typeface="Poppins"/>
                <a:sym typeface="Poppins"/>
              </a:rPr>
              <a:t>Cost</a:t>
            </a:r>
            <a:r>
              <a:rPr lang="en-IN" sz="2400" dirty="0">
                <a:solidFill>
                  <a:schemeClr val="accent1"/>
                </a:solidFill>
                <a:latin typeface="Poppins"/>
                <a:cs typeface="Poppins"/>
                <a:sym typeface="Poppins"/>
              </a:rPr>
              <a:t>’ and ‘</a:t>
            </a:r>
            <a:r>
              <a:rPr lang="en-IN" sz="2400" b="1" dirty="0">
                <a:solidFill>
                  <a:schemeClr val="tx1">
                    <a:lumMod val="95000"/>
                    <a:lumOff val="5000"/>
                  </a:schemeClr>
                </a:solidFill>
                <a:latin typeface="Poppins"/>
                <a:cs typeface="Poppins"/>
                <a:sym typeface="Poppins"/>
              </a:rPr>
              <a:t>Total</a:t>
            </a:r>
            <a:r>
              <a:rPr lang="en-IN" sz="2400" dirty="0">
                <a:solidFill>
                  <a:schemeClr val="accent1"/>
                </a:solidFill>
                <a:latin typeface="Poppins"/>
                <a:cs typeface="Poppins"/>
                <a:sym typeface="Poppins"/>
              </a:rPr>
              <a:t> </a:t>
            </a:r>
            <a:r>
              <a:rPr lang="en-IN" sz="2400" b="1" dirty="0">
                <a:solidFill>
                  <a:schemeClr val="tx1">
                    <a:lumMod val="95000"/>
                    <a:lumOff val="5000"/>
                  </a:schemeClr>
                </a:solidFill>
                <a:latin typeface="Poppins"/>
                <a:cs typeface="Poppins"/>
                <a:sym typeface="Poppins"/>
              </a:rPr>
              <a:t>Profit</a:t>
            </a:r>
            <a:r>
              <a:rPr lang="en-IN" sz="2400" dirty="0">
                <a:solidFill>
                  <a:schemeClr val="accent1"/>
                </a:solidFill>
                <a:latin typeface="Poppins"/>
                <a:cs typeface="Poppins"/>
                <a:sym typeface="Poppins"/>
              </a:rPr>
              <a:t>’ columns are written with two decimal places, so we make sure that each value in these columns have </a:t>
            </a:r>
            <a:r>
              <a:rPr lang="en-IN" sz="2400" b="1" dirty="0">
                <a:solidFill>
                  <a:schemeClr val="tx1">
                    <a:lumMod val="95000"/>
                    <a:lumOff val="5000"/>
                  </a:schemeClr>
                </a:solidFill>
                <a:latin typeface="Poppins"/>
                <a:cs typeface="Poppins"/>
                <a:sym typeface="Poppins"/>
              </a:rPr>
              <a:t>two</a:t>
            </a:r>
            <a:r>
              <a:rPr lang="en-IN" sz="2400" dirty="0">
                <a:solidFill>
                  <a:schemeClr val="accent1"/>
                </a:solidFill>
                <a:latin typeface="Poppins"/>
                <a:cs typeface="Poppins"/>
                <a:sym typeface="Poppins"/>
              </a:rPr>
              <a:t> </a:t>
            </a:r>
            <a:r>
              <a:rPr lang="en-IN" sz="2400" b="1" dirty="0">
                <a:solidFill>
                  <a:schemeClr val="tx1">
                    <a:lumMod val="95000"/>
                    <a:lumOff val="5000"/>
                  </a:schemeClr>
                </a:solidFill>
                <a:latin typeface="Poppins"/>
                <a:cs typeface="Poppins"/>
                <a:sym typeface="Poppins"/>
              </a:rPr>
              <a:t>decimal</a:t>
            </a:r>
            <a:r>
              <a:rPr lang="en-IN" sz="2400" dirty="0">
                <a:solidFill>
                  <a:schemeClr val="accent1"/>
                </a:solidFill>
                <a:latin typeface="Poppins"/>
                <a:cs typeface="Poppins"/>
                <a:sym typeface="Poppins"/>
              </a:rPr>
              <a:t> </a:t>
            </a:r>
            <a:r>
              <a:rPr lang="en-IN" sz="2400" b="1" dirty="0">
                <a:solidFill>
                  <a:schemeClr val="tx1">
                    <a:lumMod val="95000"/>
                    <a:lumOff val="5000"/>
                  </a:schemeClr>
                </a:solidFill>
                <a:latin typeface="Poppins"/>
                <a:cs typeface="Poppins"/>
                <a:sym typeface="Poppins"/>
              </a:rPr>
              <a:t>places</a:t>
            </a:r>
            <a:r>
              <a:rPr lang="en-IN" sz="2400" dirty="0">
                <a:solidFill>
                  <a:schemeClr val="accent1"/>
                </a:solidFill>
                <a:latin typeface="Poppins"/>
                <a:cs typeface="Poppins"/>
                <a:sym typeface="Poppins"/>
              </a:rPr>
              <a:t> by using </a:t>
            </a:r>
            <a:r>
              <a:rPr lang="en-IN" sz="2400" b="1" dirty="0">
                <a:solidFill>
                  <a:schemeClr val="tx1">
                    <a:lumMod val="95000"/>
                    <a:lumOff val="5000"/>
                  </a:schemeClr>
                </a:solidFill>
                <a:latin typeface="Poppins"/>
                <a:cs typeface="Poppins"/>
                <a:sym typeface="Poppins"/>
              </a:rPr>
              <a:t>Excel</a:t>
            </a:r>
          </a:p>
        </p:txBody>
      </p:sp>
      <p:sp>
        <p:nvSpPr>
          <p:cNvPr id="11" name="Google Shape;198;p2">
            <a:extLst>
              <a:ext uri="{FF2B5EF4-FFF2-40B4-BE49-F238E27FC236}">
                <a16:creationId xmlns:a16="http://schemas.microsoft.com/office/drawing/2014/main" id="{0A85D22D-A818-44C0-AAA9-0A85CEFB2A51}"/>
              </a:ext>
            </a:extLst>
          </p:cNvPr>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dirty="0"/>
              <a:t>15/02/2024</a:t>
            </a:r>
            <a:endParaRPr dirty="0"/>
          </a:p>
        </p:txBody>
      </p:sp>
    </p:spTree>
    <p:extLst>
      <p:ext uri="{BB962C8B-B14F-4D97-AF65-F5344CB8AC3E}">
        <p14:creationId xmlns:p14="http://schemas.microsoft.com/office/powerpoint/2010/main" val="25057622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8" name="Google Shape;208;p3"/>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6</a:t>
            </a:fld>
            <a:endParaRPr/>
          </a:p>
        </p:txBody>
      </p:sp>
      <p:sp>
        <p:nvSpPr>
          <p:cNvPr id="209" name="Google Shape;209;p3"/>
          <p:cNvSpPr txBox="1">
            <a:spLocks noGrp="1"/>
          </p:cNvSpPr>
          <p:nvPr>
            <p:ph type="body" idx="3"/>
          </p:nvPr>
        </p:nvSpPr>
        <p:spPr>
          <a:xfrm>
            <a:off x="11539726" y="3986784"/>
            <a:ext cx="257331" cy="21698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a:p>
        </p:txBody>
      </p:sp>
      <p:sp>
        <p:nvSpPr>
          <p:cNvPr id="210" name="Google Shape;210;p3"/>
          <p:cNvSpPr txBox="1">
            <a:spLocks noGrp="1"/>
          </p:cNvSpPr>
          <p:nvPr>
            <p:ph type="body" idx="2"/>
          </p:nvPr>
        </p:nvSpPr>
        <p:spPr>
          <a:xfrm flipH="1">
            <a:off x="10946674" y="3986784"/>
            <a:ext cx="593053" cy="137003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a:p>
        </p:txBody>
      </p:sp>
      <p:sp>
        <p:nvSpPr>
          <p:cNvPr id="211" name="Google Shape;211;p3"/>
          <p:cNvSpPr txBox="1">
            <a:spLocks noGrp="1"/>
          </p:cNvSpPr>
          <p:nvPr>
            <p:ph type="body" idx="4"/>
          </p:nvPr>
        </p:nvSpPr>
        <p:spPr>
          <a:xfrm rot="10800000" flipH="1">
            <a:off x="10469879" y="2528202"/>
            <a:ext cx="476795" cy="15351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a:p>
        </p:txBody>
      </p:sp>
      <p:sp>
        <p:nvSpPr>
          <p:cNvPr id="212" name="Google Shape;212;p3"/>
          <p:cNvSpPr txBox="1">
            <a:spLocks noGrp="1"/>
          </p:cNvSpPr>
          <p:nvPr>
            <p:ph type="body" idx="1"/>
          </p:nvPr>
        </p:nvSpPr>
        <p:spPr>
          <a:xfrm rot="10800000">
            <a:off x="5830931" y="5193649"/>
            <a:ext cx="1240428" cy="1015127"/>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a:p>
        </p:txBody>
      </p:sp>
      <p:sp>
        <p:nvSpPr>
          <p:cNvPr id="19" name="Google Shape;196;p2">
            <a:extLst>
              <a:ext uri="{FF2B5EF4-FFF2-40B4-BE49-F238E27FC236}">
                <a16:creationId xmlns:a16="http://schemas.microsoft.com/office/drawing/2014/main" id="{4B24FA81-C42B-4536-ACE0-A43E1F986B41}"/>
              </a:ext>
            </a:extLst>
          </p:cNvPr>
          <p:cNvSpPr txBox="1">
            <a:spLocks noGrp="1"/>
          </p:cNvSpPr>
          <p:nvPr>
            <p:ph type="title"/>
          </p:nvPr>
        </p:nvSpPr>
        <p:spPr>
          <a:xfrm>
            <a:off x="1167491" y="136525"/>
            <a:ext cx="9779183" cy="1325563"/>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4800"/>
              <a:buFont typeface="Arial"/>
              <a:buNone/>
            </a:pPr>
            <a:r>
              <a:rPr lang="en-US" dirty="0">
                <a:solidFill>
                  <a:schemeClr val="tx1"/>
                </a:solidFill>
              </a:rPr>
              <a:t>Data Analysis</a:t>
            </a:r>
            <a:endParaRPr dirty="0">
              <a:solidFill>
                <a:schemeClr val="tx1"/>
              </a:solidFill>
            </a:endParaRPr>
          </a:p>
        </p:txBody>
      </p:sp>
      <p:sp>
        <p:nvSpPr>
          <p:cNvPr id="18" name="Google Shape;196;p2">
            <a:extLst>
              <a:ext uri="{FF2B5EF4-FFF2-40B4-BE49-F238E27FC236}">
                <a16:creationId xmlns:a16="http://schemas.microsoft.com/office/drawing/2014/main" id="{241C5CB3-3D46-4795-954E-422FA756AD02}"/>
              </a:ext>
            </a:extLst>
          </p:cNvPr>
          <p:cNvSpPr txBox="1">
            <a:spLocks/>
          </p:cNvSpPr>
          <p:nvPr/>
        </p:nvSpPr>
        <p:spPr>
          <a:xfrm>
            <a:off x="8043722" y="1739322"/>
            <a:ext cx="2719563" cy="432832"/>
          </a:xfrm>
          <a:prstGeom prst="rect">
            <a:avLst/>
          </a:prstGeom>
          <a:noFill/>
          <a:ln>
            <a:noFill/>
          </a:ln>
        </p:spPr>
        <p:txBody>
          <a:bodyPr spcFirstLastPara="1" wrap="square" lIns="91425" tIns="45700" rIns="91425" bIns="45700" anchor="b"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4800"/>
              <a:buFont typeface="Arial"/>
              <a:buNone/>
              <a:defRPr sz="4800"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US" sz="1800" dirty="0">
                <a:solidFill>
                  <a:schemeClr val="tx1"/>
                </a:solidFill>
                <a:latin typeface="+mn-lt"/>
                <a:cs typeface="Poppins" panose="00000500000000000000" pitchFamily="2" charset="0"/>
              </a:rPr>
              <a:t>Total Sales by Year</a:t>
            </a:r>
          </a:p>
        </p:txBody>
      </p:sp>
      <p:pic>
        <p:nvPicPr>
          <p:cNvPr id="12" name="Picture 11">
            <a:extLst>
              <a:ext uri="{FF2B5EF4-FFF2-40B4-BE49-F238E27FC236}">
                <a16:creationId xmlns:a16="http://schemas.microsoft.com/office/drawing/2014/main" id="{388DA14A-7F7C-4769-8B68-564018A41702}"/>
              </a:ext>
            </a:extLst>
          </p:cNvPr>
          <p:cNvPicPr>
            <a:picLocks noChangeAspect="1"/>
          </p:cNvPicPr>
          <p:nvPr/>
        </p:nvPicPr>
        <p:blipFill rotWithShape="1">
          <a:blip r:embed="rId3"/>
          <a:srcRect l="5349" t="18821" r="81191" b="28456"/>
          <a:stretch/>
        </p:blipFill>
        <p:spPr>
          <a:xfrm>
            <a:off x="1167491" y="1683609"/>
            <a:ext cx="2054680" cy="4525168"/>
          </a:xfrm>
          <a:prstGeom prst="rect">
            <a:avLst/>
          </a:prstGeom>
        </p:spPr>
      </p:pic>
      <p:sp>
        <p:nvSpPr>
          <p:cNvPr id="17" name="Oval 16">
            <a:extLst>
              <a:ext uri="{FF2B5EF4-FFF2-40B4-BE49-F238E27FC236}">
                <a16:creationId xmlns:a16="http://schemas.microsoft.com/office/drawing/2014/main" id="{EB1B5720-F4C5-41FE-8C46-5F55E36CB5B9}"/>
              </a:ext>
            </a:extLst>
          </p:cNvPr>
          <p:cNvSpPr/>
          <p:nvPr/>
        </p:nvSpPr>
        <p:spPr>
          <a:xfrm>
            <a:off x="7409904" y="5179135"/>
            <a:ext cx="2573126" cy="1664351"/>
          </a:xfrm>
          <a:prstGeom prst="ellipse">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pic>
        <p:nvPicPr>
          <p:cNvPr id="16" name="Picture 15">
            <a:extLst>
              <a:ext uri="{FF2B5EF4-FFF2-40B4-BE49-F238E27FC236}">
                <a16:creationId xmlns:a16="http://schemas.microsoft.com/office/drawing/2014/main" id="{F725A1B2-6308-4E0A-B0EB-41C0C7AE5234}"/>
              </a:ext>
            </a:extLst>
          </p:cNvPr>
          <p:cNvPicPr>
            <a:picLocks noChangeAspect="1"/>
          </p:cNvPicPr>
          <p:nvPr/>
        </p:nvPicPr>
        <p:blipFill rotWithShape="1">
          <a:blip r:embed="rId4"/>
          <a:srcRect l="29405" t="17762" r="9575" b="14691"/>
          <a:stretch/>
        </p:blipFill>
        <p:spPr>
          <a:xfrm>
            <a:off x="3890680" y="1683609"/>
            <a:ext cx="6864281" cy="4272074"/>
          </a:xfrm>
          <a:prstGeom prst="rect">
            <a:avLst/>
          </a:prstGeom>
        </p:spPr>
      </p:pic>
      <p:sp>
        <p:nvSpPr>
          <p:cNvPr id="13" name="Google Shape;198;p2">
            <a:extLst>
              <a:ext uri="{FF2B5EF4-FFF2-40B4-BE49-F238E27FC236}">
                <a16:creationId xmlns:a16="http://schemas.microsoft.com/office/drawing/2014/main" id="{1B1330E1-710D-4F51-A4C2-0A386C772BBB}"/>
              </a:ext>
            </a:extLst>
          </p:cNvPr>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dirty="0"/>
              <a:t>15/02/2024</a:t>
            </a:r>
            <a:endParaRPr dirty="0"/>
          </a:p>
        </p:txBody>
      </p:sp>
    </p:spTree>
    <p:extLst>
      <p:ext uri="{BB962C8B-B14F-4D97-AF65-F5344CB8AC3E}">
        <p14:creationId xmlns:p14="http://schemas.microsoft.com/office/powerpoint/2010/main" val="37385750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8" name="Google Shape;208;p3"/>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7</a:t>
            </a:fld>
            <a:endParaRPr/>
          </a:p>
        </p:txBody>
      </p:sp>
      <p:sp>
        <p:nvSpPr>
          <p:cNvPr id="209" name="Google Shape;209;p3"/>
          <p:cNvSpPr txBox="1">
            <a:spLocks noGrp="1"/>
          </p:cNvSpPr>
          <p:nvPr>
            <p:ph type="body" idx="3"/>
          </p:nvPr>
        </p:nvSpPr>
        <p:spPr>
          <a:xfrm>
            <a:off x="11539726" y="3986784"/>
            <a:ext cx="257331" cy="21698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a:p>
        </p:txBody>
      </p:sp>
      <p:sp>
        <p:nvSpPr>
          <p:cNvPr id="210" name="Google Shape;210;p3"/>
          <p:cNvSpPr txBox="1">
            <a:spLocks noGrp="1"/>
          </p:cNvSpPr>
          <p:nvPr>
            <p:ph type="body" idx="2"/>
          </p:nvPr>
        </p:nvSpPr>
        <p:spPr>
          <a:xfrm flipH="1">
            <a:off x="10946674" y="3986784"/>
            <a:ext cx="593053" cy="137003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a:p>
        </p:txBody>
      </p:sp>
      <p:sp>
        <p:nvSpPr>
          <p:cNvPr id="211" name="Google Shape;211;p3"/>
          <p:cNvSpPr txBox="1">
            <a:spLocks noGrp="1"/>
          </p:cNvSpPr>
          <p:nvPr>
            <p:ph type="body" idx="4"/>
          </p:nvPr>
        </p:nvSpPr>
        <p:spPr>
          <a:xfrm rot="10800000" flipH="1">
            <a:off x="10469879" y="2528202"/>
            <a:ext cx="476795" cy="15351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a:p>
        </p:txBody>
      </p:sp>
      <p:sp>
        <p:nvSpPr>
          <p:cNvPr id="212" name="Google Shape;212;p3"/>
          <p:cNvSpPr txBox="1">
            <a:spLocks noGrp="1"/>
          </p:cNvSpPr>
          <p:nvPr>
            <p:ph type="body" idx="1"/>
          </p:nvPr>
        </p:nvSpPr>
        <p:spPr>
          <a:xfrm rot="10800000">
            <a:off x="5830931" y="5193649"/>
            <a:ext cx="1240428" cy="1015127"/>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a:p>
        </p:txBody>
      </p:sp>
      <p:sp>
        <p:nvSpPr>
          <p:cNvPr id="19" name="Google Shape;196;p2">
            <a:extLst>
              <a:ext uri="{FF2B5EF4-FFF2-40B4-BE49-F238E27FC236}">
                <a16:creationId xmlns:a16="http://schemas.microsoft.com/office/drawing/2014/main" id="{4B24FA81-C42B-4536-ACE0-A43E1F986B41}"/>
              </a:ext>
            </a:extLst>
          </p:cNvPr>
          <p:cNvSpPr txBox="1">
            <a:spLocks noGrp="1"/>
          </p:cNvSpPr>
          <p:nvPr>
            <p:ph type="title"/>
          </p:nvPr>
        </p:nvSpPr>
        <p:spPr>
          <a:xfrm>
            <a:off x="1167491" y="136525"/>
            <a:ext cx="9779183" cy="1325563"/>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4800"/>
              <a:buFont typeface="Arial"/>
              <a:buNone/>
            </a:pPr>
            <a:r>
              <a:rPr lang="en-US" dirty="0">
                <a:solidFill>
                  <a:schemeClr val="tx1"/>
                </a:solidFill>
              </a:rPr>
              <a:t>Data Analysis</a:t>
            </a:r>
            <a:endParaRPr dirty="0">
              <a:solidFill>
                <a:schemeClr val="tx1"/>
              </a:solidFill>
            </a:endParaRPr>
          </a:p>
        </p:txBody>
      </p:sp>
      <p:sp>
        <p:nvSpPr>
          <p:cNvPr id="17" name="Oval 16">
            <a:extLst>
              <a:ext uri="{FF2B5EF4-FFF2-40B4-BE49-F238E27FC236}">
                <a16:creationId xmlns:a16="http://schemas.microsoft.com/office/drawing/2014/main" id="{EB1B5720-F4C5-41FE-8C46-5F55E36CB5B9}"/>
              </a:ext>
            </a:extLst>
          </p:cNvPr>
          <p:cNvSpPr/>
          <p:nvPr/>
        </p:nvSpPr>
        <p:spPr>
          <a:xfrm>
            <a:off x="7409904" y="5179135"/>
            <a:ext cx="2573126" cy="1664351"/>
          </a:xfrm>
          <a:prstGeom prst="ellipse">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pic>
        <p:nvPicPr>
          <p:cNvPr id="3" name="Picture 2">
            <a:extLst>
              <a:ext uri="{FF2B5EF4-FFF2-40B4-BE49-F238E27FC236}">
                <a16:creationId xmlns:a16="http://schemas.microsoft.com/office/drawing/2014/main" id="{13EA0A52-6277-46CE-90BB-8C23E1288D82}"/>
              </a:ext>
            </a:extLst>
          </p:cNvPr>
          <p:cNvPicPr>
            <a:picLocks noChangeAspect="1"/>
          </p:cNvPicPr>
          <p:nvPr/>
        </p:nvPicPr>
        <p:blipFill rotWithShape="1">
          <a:blip r:embed="rId3"/>
          <a:srcRect l="4405" t="16491" r="66471" b="14268"/>
          <a:stretch/>
        </p:blipFill>
        <p:spPr>
          <a:xfrm>
            <a:off x="957943" y="1610178"/>
            <a:ext cx="3550816" cy="4746172"/>
          </a:xfrm>
          <a:prstGeom prst="rect">
            <a:avLst/>
          </a:prstGeom>
        </p:spPr>
      </p:pic>
      <p:pic>
        <p:nvPicPr>
          <p:cNvPr id="7" name="Picture 6">
            <a:extLst>
              <a:ext uri="{FF2B5EF4-FFF2-40B4-BE49-F238E27FC236}">
                <a16:creationId xmlns:a16="http://schemas.microsoft.com/office/drawing/2014/main" id="{FDE5DE9B-DF27-4BFE-B25C-4C76D595AA1D}"/>
              </a:ext>
            </a:extLst>
          </p:cNvPr>
          <p:cNvPicPr>
            <a:picLocks noChangeAspect="1"/>
          </p:cNvPicPr>
          <p:nvPr/>
        </p:nvPicPr>
        <p:blipFill rotWithShape="1">
          <a:blip r:embed="rId4"/>
          <a:srcRect l="9576" t="16703" r="31429" b="14057"/>
          <a:stretch/>
        </p:blipFill>
        <p:spPr>
          <a:xfrm>
            <a:off x="4317089" y="1474533"/>
            <a:ext cx="6916968" cy="4564203"/>
          </a:xfrm>
          <a:prstGeom prst="rect">
            <a:avLst/>
          </a:prstGeom>
        </p:spPr>
      </p:pic>
      <mc:AlternateContent xmlns:mc="http://schemas.openxmlformats.org/markup-compatibility/2006" xmlns:p14="http://schemas.microsoft.com/office/powerpoint/2010/main">
        <mc:Choice Requires="p14">
          <p:contentPart p14:bwMode="auto" r:id="rId5">
            <p14:nvContentPartPr>
              <p14:cNvPr id="9" name="Ink 8">
                <a:extLst>
                  <a:ext uri="{FF2B5EF4-FFF2-40B4-BE49-F238E27FC236}">
                    <a16:creationId xmlns:a16="http://schemas.microsoft.com/office/drawing/2014/main" id="{76911026-6B1F-4E97-865D-D96DC7E70CC2}"/>
                  </a:ext>
                </a:extLst>
              </p14:cNvPr>
              <p14:cNvContentPartPr/>
              <p14:nvPr/>
            </p14:nvContentPartPr>
            <p14:xfrm>
              <a:off x="11021634" y="5885937"/>
              <a:ext cx="357480" cy="313200"/>
            </p14:xfrm>
          </p:contentPart>
        </mc:Choice>
        <mc:Fallback xmlns="">
          <p:pic>
            <p:nvPicPr>
              <p:cNvPr id="9" name="Ink 8">
                <a:extLst>
                  <a:ext uri="{FF2B5EF4-FFF2-40B4-BE49-F238E27FC236}">
                    <a16:creationId xmlns:a16="http://schemas.microsoft.com/office/drawing/2014/main" id="{76911026-6B1F-4E97-865D-D96DC7E70CC2}"/>
                  </a:ext>
                </a:extLst>
              </p:cNvPr>
              <p:cNvPicPr/>
              <p:nvPr/>
            </p:nvPicPr>
            <p:blipFill>
              <a:blip r:embed="rId6"/>
              <a:stretch>
                <a:fillRect/>
              </a:stretch>
            </p:blipFill>
            <p:spPr>
              <a:xfrm>
                <a:off x="10967634" y="5778297"/>
                <a:ext cx="465120" cy="52884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1" name="Ink 10">
                <a:extLst>
                  <a:ext uri="{FF2B5EF4-FFF2-40B4-BE49-F238E27FC236}">
                    <a16:creationId xmlns:a16="http://schemas.microsoft.com/office/drawing/2014/main" id="{B6FB130E-CFA6-4610-9EE8-E342F3115E63}"/>
                  </a:ext>
                </a:extLst>
              </p14:cNvPr>
              <p14:cNvContentPartPr/>
              <p14:nvPr/>
            </p14:nvContentPartPr>
            <p14:xfrm>
              <a:off x="11001474" y="6091497"/>
              <a:ext cx="119520" cy="193320"/>
            </p14:xfrm>
          </p:contentPart>
        </mc:Choice>
        <mc:Fallback xmlns="">
          <p:pic>
            <p:nvPicPr>
              <p:cNvPr id="11" name="Ink 10">
                <a:extLst>
                  <a:ext uri="{FF2B5EF4-FFF2-40B4-BE49-F238E27FC236}">
                    <a16:creationId xmlns:a16="http://schemas.microsoft.com/office/drawing/2014/main" id="{B6FB130E-CFA6-4610-9EE8-E342F3115E63}"/>
                  </a:ext>
                </a:extLst>
              </p:cNvPr>
              <p:cNvPicPr/>
              <p:nvPr/>
            </p:nvPicPr>
            <p:blipFill>
              <a:blip r:embed="rId8"/>
              <a:stretch>
                <a:fillRect/>
              </a:stretch>
            </p:blipFill>
            <p:spPr>
              <a:xfrm>
                <a:off x="10947834" y="5983857"/>
                <a:ext cx="227160" cy="40896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3" name="Ink 12">
                <a:extLst>
                  <a:ext uri="{FF2B5EF4-FFF2-40B4-BE49-F238E27FC236}">
                    <a16:creationId xmlns:a16="http://schemas.microsoft.com/office/drawing/2014/main" id="{B6AD88DA-44B4-460A-ACD8-3E08375785CE}"/>
                  </a:ext>
                </a:extLst>
              </p14:cNvPr>
              <p14:cNvContentPartPr/>
              <p14:nvPr/>
            </p14:nvContentPartPr>
            <p14:xfrm>
              <a:off x="10888794" y="5790897"/>
              <a:ext cx="457200" cy="401040"/>
            </p14:xfrm>
          </p:contentPart>
        </mc:Choice>
        <mc:Fallback xmlns="">
          <p:pic>
            <p:nvPicPr>
              <p:cNvPr id="13" name="Ink 12">
                <a:extLst>
                  <a:ext uri="{FF2B5EF4-FFF2-40B4-BE49-F238E27FC236}">
                    <a16:creationId xmlns:a16="http://schemas.microsoft.com/office/drawing/2014/main" id="{B6AD88DA-44B4-460A-ACD8-3E08375785CE}"/>
                  </a:ext>
                </a:extLst>
              </p:cNvPr>
              <p:cNvPicPr/>
              <p:nvPr/>
            </p:nvPicPr>
            <p:blipFill>
              <a:blip r:embed="rId10"/>
              <a:stretch>
                <a:fillRect/>
              </a:stretch>
            </p:blipFill>
            <p:spPr>
              <a:xfrm>
                <a:off x="10835154" y="5683257"/>
                <a:ext cx="564840" cy="61668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4" name="Ink 13">
                <a:extLst>
                  <a:ext uri="{FF2B5EF4-FFF2-40B4-BE49-F238E27FC236}">
                    <a16:creationId xmlns:a16="http://schemas.microsoft.com/office/drawing/2014/main" id="{0475F349-C067-4903-B3FF-C138D75F7FDC}"/>
                  </a:ext>
                </a:extLst>
              </p14:cNvPr>
              <p14:cNvContentPartPr/>
              <p14:nvPr/>
            </p14:nvContentPartPr>
            <p14:xfrm>
              <a:off x="11060514" y="5811057"/>
              <a:ext cx="292680" cy="297720"/>
            </p14:xfrm>
          </p:contentPart>
        </mc:Choice>
        <mc:Fallback xmlns="">
          <p:pic>
            <p:nvPicPr>
              <p:cNvPr id="14" name="Ink 13">
                <a:extLst>
                  <a:ext uri="{FF2B5EF4-FFF2-40B4-BE49-F238E27FC236}">
                    <a16:creationId xmlns:a16="http://schemas.microsoft.com/office/drawing/2014/main" id="{0475F349-C067-4903-B3FF-C138D75F7FDC}"/>
                  </a:ext>
                </a:extLst>
              </p:cNvPr>
              <p:cNvPicPr/>
              <p:nvPr/>
            </p:nvPicPr>
            <p:blipFill>
              <a:blip r:embed="rId12"/>
              <a:stretch>
                <a:fillRect/>
              </a:stretch>
            </p:blipFill>
            <p:spPr>
              <a:xfrm>
                <a:off x="11006514" y="5703057"/>
                <a:ext cx="400320" cy="51336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5" name="Ink 14">
                <a:extLst>
                  <a:ext uri="{FF2B5EF4-FFF2-40B4-BE49-F238E27FC236}">
                    <a16:creationId xmlns:a16="http://schemas.microsoft.com/office/drawing/2014/main" id="{2E5FCA9D-7ECB-4798-A05F-29957B49D484}"/>
                  </a:ext>
                </a:extLst>
              </p14:cNvPr>
              <p14:cNvContentPartPr/>
              <p14:nvPr/>
            </p14:nvContentPartPr>
            <p14:xfrm>
              <a:off x="10856034" y="5738337"/>
              <a:ext cx="556200" cy="488160"/>
            </p14:xfrm>
          </p:contentPart>
        </mc:Choice>
        <mc:Fallback xmlns="">
          <p:pic>
            <p:nvPicPr>
              <p:cNvPr id="15" name="Ink 14">
                <a:extLst>
                  <a:ext uri="{FF2B5EF4-FFF2-40B4-BE49-F238E27FC236}">
                    <a16:creationId xmlns:a16="http://schemas.microsoft.com/office/drawing/2014/main" id="{2E5FCA9D-7ECB-4798-A05F-29957B49D484}"/>
                  </a:ext>
                </a:extLst>
              </p:cNvPr>
              <p:cNvPicPr/>
              <p:nvPr/>
            </p:nvPicPr>
            <p:blipFill>
              <a:blip r:embed="rId14"/>
              <a:stretch>
                <a:fillRect/>
              </a:stretch>
            </p:blipFill>
            <p:spPr>
              <a:xfrm>
                <a:off x="10802394" y="5630337"/>
                <a:ext cx="663840" cy="7038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20" name="Ink 19">
                <a:extLst>
                  <a:ext uri="{FF2B5EF4-FFF2-40B4-BE49-F238E27FC236}">
                    <a16:creationId xmlns:a16="http://schemas.microsoft.com/office/drawing/2014/main" id="{BB592BE8-7DFF-4126-A22D-6DE641B8BC06}"/>
                  </a:ext>
                </a:extLst>
              </p14:cNvPr>
              <p14:cNvContentPartPr/>
              <p14:nvPr/>
            </p14:nvContentPartPr>
            <p14:xfrm>
              <a:off x="10943514" y="5723577"/>
              <a:ext cx="468720" cy="459360"/>
            </p14:xfrm>
          </p:contentPart>
        </mc:Choice>
        <mc:Fallback xmlns="">
          <p:pic>
            <p:nvPicPr>
              <p:cNvPr id="20" name="Ink 19">
                <a:extLst>
                  <a:ext uri="{FF2B5EF4-FFF2-40B4-BE49-F238E27FC236}">
                    <a16:creationId xmlns:a16="http://schemas.microsoft.com/office/drawing/2014/main" id="{BB592BE8-7DFF-4126-A22D-6DE641B8BC06}"/>
                  </a:ext>
                </a:extLst>
              </p:cNvPr>
              <p:cNvPicPr/>
              <p:nvPr/>
            </p:nvPicPr>
            <p:blipFill>
              <a:blip r:embed="rId16"/>
              <a:stretch>
                <a:fillRect/>
              </a:stretch>
            </p:blipFill>
            <p:spPr>
              <a:xfrm>
                <a:off x="10889514" y="5615937"/>
                <a:ext cx="576360" cy="675000"/>
              </a:xfrm>
              <a:prstGeom prst="rect">
                <a:avLst/>
              </a:prstGeom>
            </p:spPr>
          </p:pic>
        </mc:Fallback>
      </mc:AlternateContent>
      <p:sp>
        <p:nvSpPr>
          <p:cNvPr id="18" name="Google Shape;198;p2">
            <a:extLst>
              <a:ext uri="{FF2B5EF4-FFF2-40B4-BE49-F238E27FC236}">
                <a16:creationId xmlns:a16="http://schemas.microsoft.com/office/drawing/2014/main" id="{994BA1E7-A62D-4978-A5A4-AD08C28BC382}"/>
              </a:ext>
            </a:extLst>
          </p:cNvPr>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dirty="0"/>
              <a:t>15/02/2024</a:t>
            </a:r>
            <a:endParaRPr dirty="0"/>
          </a:p>
        </p:txBody>
      </p:sp>
    </p:spTree>
    <p:extLst>
      <p:ext uri="{BB962C8B-B14F-4D97-AF65-F5344CB8AC3E}">
        <p14:creationId xmlns:p14="http://schemas.microsoft.com/office/powerpoint/2010/main" val="3439525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8" name="Google Shape;208;p3"/>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8</a:t>
            </a:fld>
            <a:endParaRPr/>
          </a:p>
        </p:txBody>
      </p:sp>
      <p:sp>
        <p:nvSpPr>
          <p:cNvPr id="209" name="Google Shape;209;p3"/>
          <p:cNvSpPr txBox="1">
            <a:spLocks noGrp="1"/>
          </p:cNvSpPr>
          <p:nvPr>
            <p:ph type="body" idx="3"/>
          </p:nvPr>
        </p:nvSpPr>
        <p:spPr>
          <a:xfrm>
            <a:off x="11539726" y="3986784"/>
            <a:ext cx="257331" cy="21698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a:p>
        </p:txBody>
      </p:sp>
      <p:sp>
        <p:nvSpPr>
          <p:cNvPr id="210" name="Google Shape;210;p3"/>
          <p:cNvSpPr txBox="1">
            <a:spLocks noGrp="1"/>
          </p:cNvSpPr>
          <p:nvPr>
            <p:ph type="body" idx="2"/>
          </p:nvPr>
        </p:nvSpPr>
        <p:spPr>
          <a:xfrm flipH="1">
            <a:off x="10946674" y="3986784"/>
            <a:ext cx="593053" cy="137003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a:p>
        </p:txBody>
      </p:sp>
      <p:sp>
        <p:nvSpPr>
          <p:cNvPr id="211" name="Google Shape;211;p3"/>
          <p:cNvSpPr txBox="1">
            <a:spLocks noGrp="1"/>
          </p:cNvSpPr>
          <p:nvPr>
            <p:ph type="body" idx="4"/>
          </p:nvPr>
        </p:nvSpPr>
        <p:spPr>
          <a:xfrm rot="10800000" flipH="1">
            <a:off x="10469879" y="2528202"/>
            <a:ext cx="476795" cy="15351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a:p>
        </p:txBody>
      </p:sp>
      <p:sp>
        <p:nvSpPr>
          <p:cNvPr id="212" name="Google Shape;212;p3"/>
          <p:cNvSpPr txBox="1">
            <a:spLocks noGrp="1"/>
          </p:cNvSpPr>
          <p:nvPr>
            <p:ph type="body" idx="1"/>
          </p:nvPr>
        </p:nvSpPr>
        <p:spPr>
          <a:xfrm rot="10800000">
            <a:off x="5830931" y="5193649"/>
            <a:ext cx="1240428" cy="1015127"/>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a:p>
        </p:txBody>
      </p:sp>
      <p:sp>
        <p:nvSpPr>
          <p:cNvPr id="19" name="Google Shape;196;p2">
            <a:extLst>
              <a:ext uri="{FF2B5EF4-FFF2-40B4-BE49-F238E27FC236}">
                <a16:creationId xmlns:a16="http://schemas.microsoft.com/office/drawing/2014/main" id="{4B24FA81-C42B-4536-ACE0-A43E1F986B41}"/>
              </a:ext>
            </a:extLst>
          </p:cNvPr>
          <p:cNvSpPr txBox="1">
            <a:spLocks noGrp="1"/>
          </p:cNvSpPr>
          <p:nvPr>
            <p:ph type="title"/>
          </p:nvPr>
        </p:nvSpPr>
        <p:spPr>
          <a:xfrm>
            <a:off x="1167491" y="136525"/>
            <a:ext cx="9779183" cy="1325563"/>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4800"/>
              <a:buFont typeface="Arial"/>
              <a:buNone/>
            </a:pPr>
            <a:r>
              <a:rPr lang="en-US" dirty="0">
                <a:solidFill>
                  <a:schemeClr val="tx1"/>
                </a:solidFill>
              </a:rPr>
              <a:t>Data Analysis</a:t>
            </a:r>
            <a:endParaRPr dirty="0">
              <a:solidFill>
                <a:schemeClr val="tx1"/>
              </a:solidFill>
            </a:endParaRPr>
          </a:p>
        </p:txBody>
      </p:sp>
      <p:sp>
        <p:nvSpPr>
          <p:cNvPr id="17" name="Oval 16">
            <a:extLst>
              <a:ext uri="{FF2B5EF4-FFF2-40B4-BE49-F238E27FC236}">
                <a16:creationId xmlns:a16="http://schemas.microsoft.com/office/drawing/2014/main" id="{EB1B5720-F4C5-41FE-8C46-5F55E36CB5B9}"/>
              </a:ext>
            </a:extLst>
          </p:cNvPr>
          <p:cNvSpPr/>
          <p:nvPr/>
        </p:nvSpPr>
        <p:spPr>
          <a:xfrm>
            <a:off x="7409904" y="5179135"/>
            <a:ext cx="2573126" cy="1664351"/>
          </a:xfrm>
          <a:prstGeom prst="ellipse">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pic>
        <p:nvPicPr>
          <p:cNvPr id="3" name="Picture 2">
            <a:extLst>
              <a:ext uri="{FF2B5EF4-FFF2-40B4-BE49-F238E27FC236}">
                <a16:creationId xmlns:a16="http://schemas.microsoft.com/office/drawing/2014/main" id="{3453453B-033D-4ABF-9AC2-AC2BFA6481A5}"/>
              </a:ext>
            </a:extLst>
          </p:cNvPr>
          <p:cNvPicPr>
            <a:picLocks noChangeAspect="1"/>
          </p:cNvPicPr>
          <p:nvPr/>
        </p:nvPicPr>
        <p:blipFill rotWithShape="1">
          <a:blip r:embed="rId3"/>
          <a:srcRect l="37738" t="31308" r="10214" b="14903"/>
          <a:stretch/>
        </p:blipFill>
        <p:spPr>
          <a:xfrm>
            <a:off x="1991033" y="1483695"/>
            <a:ext cx="8132098" cy="4725082"/>
          </a:xfrm>
          <a:prstGeom prst="rect">
            <a:avLst/>
          </a:prstGeom>
        </p:spPr>
      </p:pic>
      <p:sp>
        <p:nvSpPr>
          <p:cNvPr id="15" name="Google Shape;196;p2">
            <a:extLst>
              <a:ext uri="{FF2B5EF4-FFF2-40B4-BE49-F238E27FC236}">
                <a16:creationId xmlns:a16="http://schemas.microsoft.com/office/drawing/2014/main" id="{B0E38E41-84E4-4AD1-AE76-22B89DA3F993}"/>
              </a:ext>
            </a:extLst>
          </p:cNvPr>
          <p:cNvSpPr txBox="1">
            <a:spLocks/>
          </p:cNvSpPr>
          <p:nvPr/>
        </p:nvSpPr>
        <p:spPr>
          <a:xfrm>
            <a:off x="5091362" y="6208777"/>
            <a:ext cx="3094695" cy="432832"/>
          </a:xfrm>
          <a:prstGeom prst="rect">
            <a:avLst/>
          </a:prstGeom>
          <a:noFill/>
          <a:ln>
            <a:noFill/>
          </a:ln>
        </p:spPr>
        <p:txBody>
          <a:bodyPr spcFirstLastPara="1" wrap="square" lIns="91425" tIns="45700" rIns="91425" bIns="45700" anchor="b"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4800"/>
              <a:buFont typeface="Arial"/>
              <a:buNone/>
              <a:defRPr sz="4800"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US" sz="2000" dirty="0">
                <a:solidFill>
                  <a:schemeClr val="tx1">
                    <a:lumMod val="75000"/>
                    <a:lumOff val="25000"/>
                  </a:schemeClr>
                </a:solidFill>
                <a:latin typeface="+mn-lt"/>
                <a:cs typeface="Poppins" panose="00000500000000000000" pitchFamily="2" charset="0"/>
              </a:rPr>
              <a:t>Total Sales by Channel</a:t>
            </a:r>
          </a:p>
        </p:txBody>
      </p:sp>
      <p:sp>
        <p:nvSpPr>
          <p:cNvPr id="12" name="Google Shape;198;p2">
            <a:extLst>
              <a:ext uri="{FF2B5EF4-FFF2-40B4-BE49-F238E27FC236}">
                <a16:creationId xmlns:a16="http://schemas.microsoft.com/office/drawing/2014/main" id="{720008BF-9937-4651-AD46-6F2FBE10C0FD}"/>
              </a:ext>
            </a:extLst>
          </p:cNvPr>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dirty="0"/>
              <a:t>15/02/2024</a:t>
            </a:r>
            <a:endParaRPr dirty="0"/>
          </a:p>
        </p:txBody>
      </p:sp>
    </p:spTree>
    <p:extLst>
      <p:ext uri="{BB962C8B-B14F-4D97-AF65-F5344CB8AC3E}">
        <p14:creationId xmlns:p14="http://schemas.microsoft.com/office/powerpoint/2010/main" val="9472915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8" name="Google Shape;208;p3"/>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9</a:t>
            </a:fld>
            <a:endParaRPr/>
          </a:p>
        </p:txBody>
      </p:sp>
      <p:sp>
        <p:nvSpPr>
          <p:cNvPr id="209" name="Google Shape;209;p3"/>
          <p:cNvSpPr txBox="1">
            <a:spLocks noGrp="1"/>
          </p:cNvSpPr>
          <p:nvPr>
            <p:ph type="body" idx="3"/>
          </p:nvPr>
        </p:nvSpPr>
        <p:spPr>
          <a:xfrm>
            <a:off x="11539726" y="3986784"/>
            <a:ext cx="257331" cy="21698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a:p>
        </p:txBody>
      </p:sp>
      <p:sp>
        <p:nvSpPr>
          <p:cNvPr id="210" name="Google Shape;210;p3"/>
          <p:cNvSpPr txBox="1">
            <a:spLocks noGrp="1"/>
          </p:cNvSpPr>
          <p:nvPr>
            <p:ph type="body" idx="2"/>
          </p:nvPr>
        </p:nvSpPr>
        <p:spPr>
          <a:xfrm flipH="1">
            <a:off x="10946674" y="3986784"/>
            <a:ext cx="593053" cy="137003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a:p>
        </p:txBody>
      </p:sp>
      <p:sp>
        <p:nvSpPr>
          <p:cNvPr id="211" name="Google Shape;211;p3"/>
          <p:cNvSpPr txBox="1">
            <a:spLocks noGrp="1"/>
          </p:cNvSpPr>
          <p:nvPr>
            <p:ph type="body" idx="4"/>
          </p:nvPr>
        </p:nvSpPr>
        <p:spPr>
          <a:xfrm rot="10800000" flipH="1">
            <a:off x="10469879" y="2528202"/>
            <a:ext cx="476795" cy="15351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a:p>
        </p:txBody>
      </p:sp>
      <p:sp>
        <p:nvSpPr>
          <p:cNvPr id="212" name="Google Shape;212;p3"/>
          <p:cNvSpPr txBox="1">
            <a:spLocks noGrp="1"/>
          </p:cNvSpPr>
          <p:nvPr>
            <p:ph type="body" idx="1"/>
          </p:nvPr>
        </p:nvSpPr>
        <p:spPr>
          <a:xfrm rot="10800000">
            <a:off x="5830931" y="5193649"/>
            <a:ext cx="1240428" cy="1015127"/>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a:p>
        </p:txBody>
      </p:sp>
      <p:sp>
        <p:nvSpPr>
          <p:cNvPr id="19" name="Google Shape;196;p2">
            <a:extLst>
              <a:ext uri="{FF2B5EF4-FFF2-40B4-BE49-F238E27FC236}">
                <a16:creationId xmlns:a16="http://schemas.microsoft.com/office/drawing/2014/main" id="{4B24FA81-C42B-4536-ACE0-A43E1F986B41}"/>
              </a:ext>
            </a:extLst>
          </p:cNvPr>
          <p:cNvSpPr txBox="1">
            <a:spLocks noGrp="1"/>
          </p:cNvSpPr>
          <p:nvPr>
            <p:ph type="title"/>
          </p:nvPr>
        </p:nvSpPr>
        <p:spPr>
          <a:xfrm>
            <a:off x="1167491" y="136525"/>
            <a:ext cx="9779183" cy="1325563"/>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4800"/>
              <a:buFont typeface="Arial"/>
              <a:buNone/>
            </a:pPr>
            <a:r>
              <a:rPr lang="en-US" dirty="0">
                <a:solidFill>
                  <a:schemeClr val="tx1"/>
                </a:solidFill>
              </a:rPr>
              <a:t>Data Analysis</a:t>
            </a:r>
            <a:endParaRPr dirty="0">
              <a:solidFill>
                <a:schemeClr val="tx1"/>
              </a:solidFill>
            </a:endParaRPr>
          </a:p>
        </p:txBody>
      </p:sp>
      <p:sp>
        <p:nvSpPr>
          <p:cNvPr id="17" name="Oval 16">
            <a:extLst>
              <a:ext uri="{FF2B5EF4-FFF2-40B4-BE49-F238E27FC236}">
                <a16:creationId xmlns:a16="http://schemas.microsoft.com/office/drawing/2014/main" id="{EB1B5720-F4C5-41FE-8C46-5F55E36CB5B9}"/>
              </a:ext>
            </a:extLst>
          </p:cNvPr>
          <p:cNvSpPr/>
          <p:nvPr/>
        </p:nvSpPr>
        <p:spPr>
          <a:xfrm>
            <a:off x="7409904" y="5179135"/>
            <a:ext cx="2573126" cy="1664351"/>
          </a:xfrm>
          <a:prstGeom prst="ellipse">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pic>
        <p:nvPicPr>
          <p:cNvPr id="6" name="Picture 5">
            <a:extLst>
              <a:ext uri="{FF2B5EF4-FFF2-40B4-BE49-F238E27FC236}">
                <a16:creationId xmlns:a16="http://schemas.microsoft.com/office/drawing/2014/main" id="{3FA380B9-125A-4A52-B4EF-D51E4AE1AB15}"/>
              </a:ext>
            </a:extLst>
          </p:cNvPr>
          <p:cNvPicPr>
            <a:picLocks noChangeAspect="1"/>
          </p:cNvPicPr>
          <p:nvPr/>
        </p:nvPicPr>
        <p:blipFill rotWithShape="1">
          <a:blip r:embed="rId3"/>
          <a:srcRect l="3239" t="17551" r="9576" b="21876"/>
          <a:stretch/>
        </p:blipFill>
        <p:spPr>
          <a:xfrm>
            <a:off x="317106" y="1833154"/>
            <a:ext cx="10629567" cy="4152130"/>
          </a:xfrm>
          <a:prstGeom prst="rect">
            <a:avLst/>
          </a:prstGeom>
        </p:spPr>
      </p:pic>
      <p:sp>
        <p:nvSpPr>
          <p:cNvPr id="11" name="Google Shape;198;p2">
            <a:extLst>
              <a:ext uri="{FF2B5EF4-FFF2-40B4-BE49-F238E27FC236}">
                <a16:creationId xmlns:a16="http://schemas.microsoft.com/office/drawing/2014/main" id="{1AECA06A-9CA3-41D9-8200-C72072B377B5}"/>
              </a:ext>
            </a:extLst>
          </p:cNvPr>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dirty="0"/>
              <a:t>15/02/2024</a:t>
            </a:r>
            <a:endParaRPr dirty="0"/>
          </a:p>
        </p:txBody>
      </p:sp>
    </p:spTree>
    <p:extLst>
      <p:ext uri="{BB962C8B-B14F-4D97-AF65-F5344CB8AC3E}">
        <p14:creationId xmlns:p14="http://schemas.microsoft.com/office/powerpoint/2010/main" val="1611712521"/>
      </p:ext>
    </p:extLst>
  </p:cSld>
  <p:clrMapOvr>
    <a:masterClrMapping/>
  </p:clrMapOvr>
</p:sld>
</file>

<file path=ppt/theme/theme1.xml><?xml version="1.0" encoding="utf-8"?>
<a:theme xmlns:a="http://schemas.openxmlformats.org/drawingml/2006/main" name="Office Theme">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248</TotalTime>
  <Words>735</Words>
  <Application>Microsoft Office PowerPoint</Application>
  <PresentationFormat>Widescreen</PresentationFormat>
  <Paragraphs>169</Paragraphs>
  <Slides>18</Slides>
  <Notes>18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 Black</vt:lpstr>
      <vt:lpstr>Arial</vt:lpstr>
      <vt:lpstr>Poppins</vt:lpstr>
      <vt:lpstr>Calibri</vt:lpstr>
      <vt:lpstr>Office Theme</vt:lpstr>
      <vt:lpstr>Amazon Sales Data Analysis</vt:lpstr>
      <vt:lpstr>Objectives</vt:lpstr>
      <vt:lpstr>The Process</vt:lpstr>
      <vt:lpstr>Data Collection</vt:lpstr>
      <vt:lpstr>Data Cleaning</vt:lpstr>
      <vt:lpstr>Data Analysis</vt:lpstr>
      <vt:lpstr>Data Analysis</vt:lpstr>
      <vt:lpstr>Data Analysis</vt:lpstr>
      <vt:lpstr>Data Analysis</vt:lpstr>
      <vt:lpstr>Data Analysis</vt:lpstr>
      <vt:lpstr>Data Analysis</vt:lpstr>
      <vt:lpstr>Data Analysis</vt:lpstr>
      <vt:lpstr>Data Analysis</vt:lpstr>
      <vt:lpstr>Data Analysis</vt:lpstr>
      <vt:lpstr>Insights</vt:lpstr>
      <vt:lpstr>Summary</vt:lpstr>
      <vt:lpstr>Summary</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Amazon Sales Data Analysis</dc:title>
  <dc:creator>NAVEEN SRINIVASAN</dc:creator>
  <cp:lastModifiedBy>Shubham Vijay Jujgar</cp:lastModifiedBy>
  <cp:revision>41</cp:revision>
  <dcterms:created xsi:type="dcterms:W3CDTF">2022-12-29T06:36:15Z</dcterms:created>
  <dcterms:modified xsi:type="dcterms:W3CDTF">2024-04-02T16:24:32Z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