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0" r:id="rId2"/>
  </p:sldMasterIdLst>
  <p:notesMasterIdLst>
    <p:notesMasterId r:id="rId17"/>
  </p:notesMasterIdLst>
  <p:sldIdLst>
    <p:sldId id="256" r:id="rId3"/>
    <p:sldId id="257" r:id="rId4"/>
    <p:sldId id="258" r:id="rId5"/>
    <p:sldId id="260" r:id="rId6"/>
    <p:sldId id="262" r:id="rId7"/>
    <p:sldId id="270" r:id="rId8"/>
    <p:sldId id="271" r:id="rId9"/>
    <p:sldId id="263" r:id="rId10"/>
    <p:sldId id="264" r:id="rId11"/>
    <p:sldId id="265" r:id="rId12"/>
    <p:sldId id="266" r:id="rId13"/>
    <p:sldId id="267" r:id="rId14"/>
    <p:sldId id="268" r:id="rId15"/>
    <p:sldId id="269" r:id="rId16"/>
  </p:sldIdLst>
  <p:sldSz cx="9144000" cy="6858000" type="screen4x3"/>
  <p:notesSz cx="6954838" cy="9309100"/>
  <p:embeddedFontLst>
    <p:embeddedFont>
      <p:font typeface="Calibri" panose="020F0502020204030204" pitchFamily="34" charset="0"/>
      <p:regular r:id="rId18"/>
      <p:bold r:id="rId19"/>
      <p:italic r:id="rId20"/>
      <p:boldItalic r:id="rId21"/>
    </p:embeddedFont>
    <p:embeddedFont>
      <p:font typeface="EB Garamond" panose="00000500000000000000" pitchFamily="2" charset="0"/>
      <p:regular r:id="rId22"/>
      <p:bold r:id="rId23"/>
      <p:italic r:id="rId24"/>
      <p:boldItalic r:id="rId25"/>
    </p:embeddedFont>
    <p:embeddedFont>
      <p:font typeface="Montserrat Medium" panose="00000600000000000000" pitchFamily="2" charset="0"/>
      <p:regular r:id="rId26"/>
      <p:bold r:id="rId27"/>
      <p:italic r:id="rId28"/>
      <p:boldItalic r:id="rId29"/>
    </p:embeddedFont>
    <p:embeddedFont>
      <p:font typeface="Source Sans Pro" panose="020B0503030403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932">
          <p15:clr>
            <a:srgbClr val="000000"/>
          </p15:clr>
        </p15:guide>
        <p15:guide id="2" pos="2191">
          <p15:clr>
            <a:srgbClr val="000000"/>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iBsZG0UzBSWMToleptmuNY5anI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AE5215-157F-4D00-AAB4-E15CD77CA4E0}" v="26" dt="2022-10-21T04:31:24.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32"/>
        <p:guide pos="219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heme" Target="theme/theme1.xml"/><Relationship Id="rId21" Type="http://schemas.openxmlformats.org/officeDocument/2006/relationships/font" Target="fonts/font4.fntdata"/><Relationship Id="rId42"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Koli" userId="f33ff1824dbce9b5" providerId="LiveId" clId="{D2AE5215-157F-4D00-AAB4-E15CD77CA4E0}"/>
    <pc:docChg chg="undo custSel addSld delSld modSld">
      <pc:chgData name="Shubham Koli" userId="f33ff1824dbce9b5" providerId="LiveId" clId="{D2AE5215-157F-4D00-AAB4-E15CD77CA4E0}" dt="2022-10-21T04:32:51.838" v="180" actId="21"/>
      <pc:docMkLst>
        <pc:docMk/>
      </pc:docMkLst>
      <pc:sldChg chg="modSp mod">
        <pc:chgData name="Shubham Koli" userId="f33ff1824dbce9b5" providerId="LiveId" clId="{D2AE5215-157F-4D00-AAB4-E15CD77CA4E0}" dt="2022-10-21T04:22:01.012" v="86" actId="20577"/>
        <pc:sldMkLst>
          <pc:docMk/>
          <pc:sldMk cId="0" sldId="256"/>
        </pc:sldMkLst>
        <pc:spChg chg="mod">
          <ac:chgData name="Shubham Koli" userId="f33ff1824dbce9b5" providerId="LiveId" clId="{D2AE5215-157F-4D00-AAB4-E15CD77CA4E0}" dt="2022-10-21T04:22:01.012" v="86" actId="20577"/>
          <ac:spMkLst>
            <pc:docMk/>
            <pc:sldMk cId="0" sldId="256"/>
            <ac:spMk id="36" creationId="{00000000-0000-0000-0000-000000000000}"/>
          </ac:spMkLst>
        </pc:spChg>
      </pc:sldChg>
      <pc:sldChg chg="modSp mod">
        <pc:chgData name="Shubham Koli" userId="f33ff1824dbce9b5" providerId="LiveId" clId="{D2AE5215-157F-4D00-AAB4-E15CD77CA4E0}" dt="2022-10-21T04:27:35.476" v="128" actId="21"/>
        <pc:sldMkLst>
          <pc:docMk/>
          <pc:sldMk cId="0" sldId="258"/>
        </pc:sldMkLst>
        <pc:spChg chg="mod">
          <ac:chgData name="Shubham Koli" userId="f33ff1824dbce9b5" providerId="LiveId" clId="{D2AE5215-157F-4D00-AAB4-E15CD77CA4E0}" dt="2022-10-21T04:27:35.476" v="128" actId="21"/>
          <ac:spMkLst>
            <pc:docMk/>
            <pc:sldMk cId="0" sldId="258"/>
            <ac:spMk id="52" creationId="{00000000-0000-0000-0000-000000000000}"/>
          </ac:spMkLst>
        </pc:spChg>
      </pc:sldChg>
      <pc:sldChg chg="modSp del mod">
        <pc:chgData name="Shubham Koli" userId="f33ff1824dbce9b5" providerId="LiveId" clId="{D2AE5215-157F-4D00-AAB4-E15CD77CA4E0}" dt="2022-10-21T04:32:20.756" v="178" actId="2696"/>
        <pc:sldMkLst>
          <pc:docMk/>
          <pc:sldMk cId="0" sldId="259"/>
        </pc:sldMkLst>
        <pc:spChg chg="mod">
          <ac:chgData name="Shubham Koli" userId="f33ff1824dbce9b5" providerId="LiveId" clId="{D2AE5215-157F-4D00-AAB4-E15CD77CA4E0}" dt="2022-10-21T04:27:40.405" v="129"/>
          <ac:spMkLst>
            <pc:docMk/>
            <pc:sldMk cId="0" sldId="259"/>
            <ac:spMk id="62" creationId="{00000000-0000-0000-0000-000000000000}"/>
          </ac:spMkLst>
        </pc:spChg>
      </pc:sldChg>
      <pc:sldChg chg="modSp mod">
        <pc:chgData name="Shubham Koli" userId="f33ff1824dbce9b5" providerId="LiveId" clId="{D2AE5215-157F-4D00-AAB4-E15CD77CA4E0}" dt="2022-10-21T04:27:58.035" v="134" actId="20577"/>
        <pc:sldMkLst>
          <pc:docMk/>
          <pc:sldMk cId="0" sldId="260"/>
        </pc:sldMkLst>
        <pc:spChg chg="mod">
          <ac:chgData name="Shubham Koli" userId="f33ff1824dbce9b5" providerId="LiveId" clId="{D2AE5215-157F-4D00-AAB4-E15CD77CA4E0}" dt="2022-10-21T04:27:58.035" v="134" actId="20577"/>
          <ac:spMkLst>
            <pc:docMk/>
            <pc:sldMk cId="0" sldId="260"/>
            <ac:spMk id="73" creationId="{00000000-0000-0000-0000-000000000000}"/>
          </ac:spMkLst>
        </pc:spChg>
      </pc:sldChg>
      <pc:sldChg chg="modSp del mod">
        <pc:chgData name="Shubham Koli" userId="f33ff1824dbce9b5" providerId="LiveId" clId="{D2AE5215-157F-4D00-AAB4-E15CD77CA4E0}" dt="2022-10-21T04:28:15.179" v="135" actId="2696"/>
        <pc:sldMkLst>
          <pc:docMk/>
          <pc:sldMk cId="0" sldId="261"/>
        </pc:sldMkLst>
        <pc:spChg chg="mod">
          <ac:chgData name="Shubham Koli" userId="f33ff1824dbce9b5" providerId="LiveId" clId="{D2AE5215-157F-4D00-AAB4-E15CD77CA4E0}" dt="2022-10-21T04:24:27.333" v="103"/>
          <ac:spMkLst>
            <pc:docMk/>
            <pc:sldMk cId="0" sldId="261"/>
            <ac:spMk id="80" creationId="{00000000-0000-0000-0000-000000000000}"/>
          </ac:spMkLst>
        </pc:spChg>
      </pc:sldChg>
      <pc:sldChg chg="modSp mod">
        <pc:chgData name="Shubham Koli" userId="f33ff1824dbce9b5" providerId="LiveId" clId="{D2AE5215-157F-4D00-AAB4-E15CD77CA4E0}" dt="2022-10-21T04:32:37.043" v="179" actId="1076"/>
        <pc:sldMkLst>
          <pc:docMk/>
          <pc:sldMk cId="0" sldId="262"/>
        </pc:sldMkLst>
        <pc:spChg chg="mod">
          <ac:chgData name="Shubham Koli" userId="f33ff1824dbce9b5" providerId="LiveId" clId="{D2AE5215-157F-4D00-AAB4-E15CD77CA4E0}" dt="2022-10-21T04:32:37.043" v="179" actId="1076"/>
          <ac:spMkLst>
            <pc:docMk/>
            <pc:sldMk cId="0" sldId="262"/>
            <ac:spMk id="89" creationId="{00000000-0000-0000-0000-000000000000}"/>
          </ac:spMkLst>
        </pc:spChg>
      </pc:sldChg>
      <pc:sldChg chg="addSp delSp modSp mod">
        <pc:chgData name="Shubham Koli" userId="f33ff1824dbce9b5" providerId="LiveId" clId="{D2AE5215-157F-4D00-AAB4-E15CD77CA4E0}" dt="2022-10-21T04:32:51.838" v="180" actId="21"/>
        <pc:sldMkLst>
          <pc:docMk/>
          <pc:sldMk cId="0" sldId="263"/>
        </pc:sldMkLst>
        <pc:spChg chg="add del">
          <ac:chgData name="Shubham Koli" userId="f33ff1824dbce9b5" providerId="LiveId" clId="{D2AE5215-157F-4D00-AAB4-E15CD77CA4E0}" dt="2022-10-21T04:25:48.041" v="118" actId="22"/>
          <ac:spMkLst>
            <pc:docMk/>
            <pc:sldMk cId="0" sldId="263"/>
            <ac:spMk id="3" creationId="{0176B83A-F5F8-490C-2CAE-B722324A9115}"/>
          </ac:spMkLst>
        </pc:spChg>
        <pc:spChg chg="del mod">
          <ac:chgData name="Shubham Koli" userId="f33ff1824dbce9b5" providerId="LiveId" clId="{D2AE5215-157F-4D00-AAB4-E15CD77CA4E0}" dt="2022-10-21T04:32:51.838" v="180" actId="21"/>
          <ac:spMkLst>
            <pc:docMk/>
            <pc:sldMk cId="0" sldId="263"/>
            <ac:spMk id="98" creationId="{00000000-0000-0000-0000-000000000000}"/>
          </ac:spMkLst>
        </pc:spChg>
        <pc:picChg chg="add mod">
          <ac:chgData name="Shubham Koli" userId="f33ff1824dbce9b5" providerId="LiveId" clId="{D2AE5215-157F-4D00-AAB4-E15CD77CA4E0}" dt="2022-10-21T04:25:59.931" v="122" actId="1076"/>
          <ac:picMkLst>
            <pc:docMk/>
            <pc:sldMk cId="0" sldId="263"/>
            <ac:picMk id="4" creationId="{C95D3089-43E9-7059-DAE4-534D49ADDD89}"/>
          </ac:picMkLst>
        </pc:picChg>
        <pc:picChg chg="del">
          <ac:chgData name="Shubham Koli" userId="f33ff1824dbce9b5" providerId="LiveId" clId="{D2AE5215-157F-4D00-AAB4-E15CD77CA4E0}" dt="2022-10-21T04:25:46.545" v="116" actId="478"/>
          <ac:picMkLst>
            <pc:docMk/>
            <pc:sldMk cId="0" sldId="263"/>
            <ac:picMk id="102" creationId="{00000000-0000-0000-0000-000000000000}"/>
          </ac:picMkLst>
        </pc:picChg>
      </pc:sldChg>
      <pc:sldChg chg="addSp delSp modSp mod">
        <pc:chgData name="Shubham Koli" userId="f33ff1824dbce9b5" providerId="LiveId" clId="{D2AE5215-157F-4D00-AAB4-E15CD77CA4E0}" dt="2022-10-21T04:29:19.201" v="146" actId="1076"/>
        <pc:sldMkLst>
          <pc:docMk/>
          <pc:sldMk cId="0" sldId="264"/>
        </pc:sldMkLst>
        <pc:spChg chg="add mod">
          <ac:chgData name="Shubham Koli" userId="f33ff1824dbce9b5" providerId="LiveId" clId="{D2AE5215-157F-4D00-AAB4-E15CD77CA4E0}" dt="2022-10-21T04:29:07.711" v="143" actId="1076"/>
          <ac:spMkLst>
            <pc:docMk/>
            <pc:sldMk cId="0" sldId="264"/>
            <ac:spMk id="2" creationId="{55286137-B2F5-66F9-2079-5897377BF53E}"/>
          </ac:spMkLst>
        </pc:spChg>
        <pc:spChg chg="add mod">
          <ac:chgData name="Shubham Koli" userId="f33ff1824dbce9b5" providerId="LiveId" clId="{D2AE5215-157F-4D00-AAB4-E15CD77CA4E0}" dt="2022-10-21T04:28:45.552" v="138" actId="1076"/>
          <ac:spMkLst>
            <pc:docMk/>
            <pc:sldMk cId="0" sldId="264"/>
            <ac:spMk id="3" creationId="{963B8385-E3B7-B7AC-C1DA-61BFAA60E3B3}"/>
          </ac:spMkLst>
        </pc:spChg>
        <pc:spChg chg="mod">
          <ac:chgData name="Shubham Koli" userId="f33ff1824dbce9b5" providerId="LiveId" clId="{D2AE5215-157F-4D00-AAB4-E15CD77CA4E0}" dt="2022-10-21T04:28:48.045" v="140" actId="20577"/>
          <ac:spMkLst>
            <pc:docMk/>
            <pc:sldMk cId="0" sldId="264"/>
            <ac:spMk id="109" creationId="{00000000-0000-0000-0000-000000000000}"/>
          </ac:spMkLst>
        </pc:spChg>
        <pc:picChg chg="del">
          <ac:chgData name="Shubham Koli" userId="f33ff1824dbce9b5" providerId="LiveId" clId="{D2AE5215-157F-4D00-AAB4-E15CD77CA4E0}" dt="2022-10-21T04:28:40.805" v="136" actId="478"/>
          <ac:picMkLst>
            <pc:docMk/>
            <pc:sldMk cId="0" sldId="264"/>
            <ac:picMk id="111" creationId="{00000000-0000-0000-0000-000000000000}"/>
          </ac:picMkLst>
        </pc:picChg>
        <pc:picChg chg="add mod">
          <ac:chgData name="Shubham Koli" userId="f33ff1824dbce9b5" providerId="LiveId" clId="{D2AE5215-157F-4D00-AAB4-E15CD77CA4E0}" dt="2022-10-21T04:29:19.201" v="146" actId="1076"/>
          <ac:picMkLst>
            <pc:docMk/>
            <pc:sldMk cId="0" sldId="264"/>
            <ac:picMk id="1025" creationId="{A9F80EB7-D916-E4DA-1CEB-F35952C4EA48}"/>
          </ac:picMkLst>
        </pc:picChg>
      </pc:sldChg>
      <pc:sldChg chg="addSp delSp modSp mod">
        <pc:chgData name="Shubham Koli" userId="f33ff1824dbce9b5" providerId="LiveId" clId="{D2AE5215-157F-4D00-AAB4-E15CD77CA4E0}" dt="2022-10-21T04:30:20.115" v="158" actId="21"/>
        <pc:sldMkLst>
          <pc:docMk/>
          <pc:sldMk cId="0" sldId="265"/>
        </pc:sldMkLst>
        <pc:spChg chg="add mod">
          <ac:chgData name="Shubham Koli" userId="f33ff1824dbce9b5" providerId="LiveId" clId="{D2AE5215-157F-4D00-AAB4-E15CD77CA4E0}" dt="2022-10-21T04:29:54.964" v="152" actId="1076"/>
          <ac:spMkLst>
            <pc:docMk/>
            <pc:sldMk cId="0" sldId="265"/>
            <ac:spMk id="2" creationId="{09C47F12-F5BF-7036-83C8-9D1A13E35764}"/>
          </ac:spMkLst>
        </pc:spChg>
        <pc:spChg chg="add mod">
          <ac:chgData name="Shubham Koli" userId="f33ff1824dbce9b5" providerId="LiveId" clId="{D2AE5215-157F-4D00-AAB4-E15CD77CA4E0}" dt="2022-10-21T04:29:42.895" v="150" actId="1076"/>
          <ac:spMkLst>
            <pc:docMk/>
            <pc:sldMk cId="0" sldId="265"/>
            <ac:spMk id="3" creationId="{0114AB3E-F7B9-9292-0BF4-36C68B857766}"/>
          </ac:spMkLst>
        </pc:spChg>
        <pc:spChg chg="del mod">
          <ac:chgData name="Shubham Koli" userId="f33ff1824dbce9b5" providerId="LiveId" clId="{D2AE5215-157F-4D00-AAB4-E15CD77CA4E0}" dt="2022-10-21T04:30:20.115" v="158" actId="21"/>
          <ac:spMkLst>
            <pc:docMk/>
            <pc:sldMk cId="0" sldId="265"/>
            <ac:spMk id="118" creationId="{00000000-0000-0000-0000-000000000000}"/>
          </ac:spMkLst>
        </pc:spChg>
        <pc:picChg chg="del">
          <ac:chgData name="Shubham Koli" userId="f33ff1824dbce9b5" providerId="LiveId" clId="{D2AE5215-157F-4D00-AAB4-E15CD77CA4E0}" dt="2022-10-21T04:29:23.307" v="147" actId="478"/>
          <ac:picMkLst>
            <pc:docMk/>
            <pc:sldMk cId="0" sldId="265"/>
            <ac:picMk id="120" creationId="{00000000-0000-0000-0000-000000000000}"/>
          </ac:picMkLst>
        </pc:picChg>
        <pc:picChg chg="add mod">
          <ac:chgData name="Shubham Koli" userId="f33ff1824dbce9b5" providerId="LiveId" clId="{D2AE5215-157F-4D00-AAB4-E15CD77CA4E0}" dt="2022-10-21T04:30:04.974" v="155" actId="14100"/>
          <ac:picMkLst>
            <pc:docMk/>
            <pc:sldMk cId="0" sldId="265"/>
            <ac:picMk id="2049" creationId="{5AE15D55-C9E1-82D8-4B92-037CE4C61320}"/>
          </ac:picMkLst>
        </pc:picChg>
      </pc:sldChg>
      <pc:sldChg chg="addSp delSp modSp mod">
        <pc:chgData name="Shubham Koli" userId="f33ff1824dbce9b5" providerId="LiveId" clId="{D2AE5215-157F-4D00-AAB4-E15CD77CA4E0}" dt="2022-10-21T04:31:24.515" v="173" actId="1076"/>
        <pc:sldMkLst>
          <pc:docMk/>
          <pc:sldMk cId="0" sldId="266"/>
        </pc:sldMkLst>
        <pc:spChg chg="add del mod">
          <ac:chgData name="Shubham Koli" userId="f33ff1824dbce9b5" providerId="LiveId" clId="{D2AE5215-157F-4D00-AAB4-E15CD77CA4E0}" dt="2022-10-21T04:31:05.506" v="168" actId="21"/>
          <ac:spMkLst>
            <pc:docMk/>
            <pc:sldMk cId="0" sldId="266"/>
            <ac:spMk id="3" creationId="{346BB60E-17FC-071C-25CA-5ED3A2010F67}"/>
          </ac:spMkLst>
        </pc:spChg>
        <pc:spChg chg="add del mod">
          <ac:chgData name="Shubham Koli" userId="f33ff1824dbce9b5" providerId="LiveId" clId="{D2AE5215-157F-4D00-AAB4-E15CD77CA4E0}" dt="2022-10-21T04:30:55.408" v="166" actId="14100"/>
          <ac:spMkLst>
            <pc:docMk/>
            <pc:sldMk cId="0" sldId="266"/>
            <ac:spMk id="4" creationId="{13239AD1-1B9E-1198-DCD3-EE51C1FECE31}"/>
          </ac:spMkLst>
        </pc:spChg>
        <pc:spChg chg="add del mod">
          <ac:chgData name="Shubham Koli" userId="f33ff1824dbce9b5" providerId="LiveId" clId="{D2AE5215-157F-4D00-AAB4-E15CD77CA4E0}" dt="2022-10-21T04:31:13.680" v="170" actId="21"/>
          <ac:spMkLst>
            <pc:docMk/>
            <pc:sldMk cId="0" sldId="266"/>
            <ac:spMk id="5" creationId="{508A81A5-39B6-EDDF-0305-AB3580AF849B}"/>
          </ac:spMkLst>
        </pc:spChg>
        <pc:spChg chg="del mod">
          <ac:chgData name="Shubham Koli" userId="f33ff1824dbce9b5" providerId="LiveId" clId="{D2AE5215-157F-4D00-AAB4-E15CD77CA4E0}" dt="2022-10-21T04:30:34.437" v="160" actId="478"/>
          <ac:spMkLst>
            <pc:docMk/>
            <pc:sldMk cId="0" sldId="266"/>
            <ac:spMk id="127" creationId="{00000000-0000-0000-0000-000000000000}"/>
          </ac:spMkLst>
        </pc:spChg>
        <pc:picChg chg="del">
          <ac:chgData name="Shubham Koli" userId="f33ff1824dbce9b5" providerId="LiveId" clId="{D2AE5215-157F-4D00-AAB4-E15CD77CA4E0}" dt="2022-10-21T04:30:38.354" v="161" actId="478"/>
          <ac:picMkLst>
            <pc:docMk/>
            <pc:sldMk cId="0" sldId="266"/>
            <ac:picMk id="129" creationId="{00000000-0000-0000-0000-000000000000}"/>
          </ac:picMkLst>
        </pc:picChg>
        <pc:picChg chg="add del mod">
          <ac:chgData name="Shubham Koli" userId="f33ff1824dbce9b5" providerId="LiveId" clId="{D2AE5215-157F-4D00-AAB4-E15CD77CA4E0}" dt="2022-10-21T04:31:24.515" v="173" actId="1076"/>
          <ac:picMkLst>
            <pc:docMk/>
            <pc:sldMk cId="0" sldId="266"/>
            <ac:picMk id="3073" creationId="{8BFB1D19-50D8-8553-FD19-A2EE31C13DF0}"/>
          </ac:picMkLst>
        </pc:picChg>
      </pc:sldChg>
      <pc:sldChg chg="modSp mod">
        <pc:chgData name="Shubham Koli" userId="f33ff1824dbce9b5" providerId="LiveId" clId="{D2AE5215-157F-4D00-AAB4-E15CD77CA4E0}" dt="2022-10-21T04:31:49.052" v="177" actId="20577"/>
        <pc:sldMkLst>
          <pc:docMk/>
          <pc:sldMk cId="0" sldId="267"/>
        </pc:sldMkLst>
        <pc:spChg chg="mod">
          <ac:chgData name="Shubham Koli" userId="f33ff1824dbce9b5" providerId="LiveId" clId="{D2AE5215-157F-4D00-AAB4-E15CD77CA4E0}" dt="2022-10-21T04:31:49.052" v="177" actId="20577"/>
          <ac:spMkLst>
            <pc:docMk/>
            <pc:sldMk cId="0" sldId="267"/>
            <ac:spMk id="135" creationId="{00000000-0000-0000-0000-000000000000}"/>
          </ac:spMkLst>
        </pc:spChg>
      </pc:sldChg>
      <pc:sldChg chg="modSp add mod">
        <pc:chgData name="Shubham Koli" userId="f33ff1824dbce9b5" providerId="LiveId" clId="{D2AE5215-157F-4D00-AAB4-E15CD77CA4E0}" dt="2022-10-21T04:25:19.871" v="109" actId="21"/>
        <pc:sldMkLst>
          <pc:docMk/>
          <pc:sldMk cId="2394073291" sldId="270"/>
        </pc:sldMkLst>
        <pc:spChg chg="mod">
          <ac:chgData name="Shubham Koli" userId="f33ff1824dbce9b5" providerId="LiveId" clId="{D2AE5215-157F-4D00-AAB4-E15CD77CA4E0}" dt="2022-10-21T04:25:19.871" v="109" actId="21"/>
          <ac:spMkLst>
            <pc:docMk/>
            <pc:sldMk cId="2394073291" sldId="270"/>
            <ac:spMk id="89" creationId="{00000000-0000-0000-0000-000000000000}"/>
          </ac:spMkLst>
        </pc:spChg>
      </pc:sldChg>
      <pc:sldChg chg="modSp add mod">
        <pc:chgData name="Shubham Koli" userId="f33ff1824dbce9b5" providerId="LiveId" clId="{D2AE5215-157F-4D00-AAB4-E15CD77CA4E0}" dt="2022-10-21T04:25:34.441" v="115" actId="20577"/>
        <pc:sldMkLst>
          <pc:docMk/>
          <pc:sldMk cId="367900574" sldId="271"/>
        </pc:sldMkLst>
        <pc:spChg chg="mod">
          <ac:chgData name="Shubham Koli" userId="f33ff1824dbce9b5" providerId="LiveId" clId="{D2AE5215-157F-4D00-AAB4-E15CD77CA4E0}" dt="2022-10-21T04:25:34.441" v="115" actId="20577"/>
          <ac:spMkLst>
            <pc:docMk/>
            <pc:sldMk cId="367900574" sldId="271"/>
            <ac:spMk id="8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13075" cy="465137"/>
          </a:xfrm>
          <a:prstGeom prst="rect">
            <a:avLst/>
          </a:prstGeom>
          <a:noFill/>
          <a:ln>
            <a:noFill/>
          </a:ln>
        </p:spPr>
        <p:txBody>
          <a:bodyPr spcFirstLastPara="1" wrap="square" lIns="92925" tIns="46450" rIns="92925" bIns="4645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40175" y="0"/>
            <a:ext cx="3013075" cy="465137"/>
          </a:xfrm>
          <a:prstGeom prst="rect">
            <a:avLst/>
          </a:prstGeom>
          <a:noFill/>
          <a:ln>
            <a:noFill/>
          </a:ln>
        </p:spPr>
        <p:txBody>
          <a:bodyPr spcFirstLastPara="1" wrap="square" lIns="92925" tIns="46450" rIns="92925" bIns="4645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50937" y="698500"/>
            <a:ext cx="4652962" cy="34909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95325" y="4421187"/>
            <a:ext cx="5564187" cy="4189412"/>
          </a:xfrm>
          <a:prstGeom prst="rect">
            <a:avLst/>
          </a:prstGeom>
          <a:noFill/>
          <a:ln>
            <a:noFill/>
          </a:ln>
        </p:spPr>
        <p:txBody>
          <a:bodyPr spcFirstLastPara="1" wrap="square" lIns="92925" tIns="46450" rIns="92925" bIns="4645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842375"/>
            <a:ext cx="3013075" cy="465137"/>
          </a:xfrm>
          <a:prstGeom prst="rect">
            <a:avLst/>
          </a:prstGeom>
          <a:noFill/>
          <a:ln>
            <a:noFill/>
          </a:ln>
        </p:spPr>
        <p:txBody>
          <a:bodyPr spcFirstLastPara="1" wrap="square" lIns="92925" tIns="46450" rIns="92925" bIns="4645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40175" y="8842375"/>
            <a:ext cx="3013075" cy="465137"/>
          </a:xfrm>
          <a:prstGeom prst="rect">
            <a:avLst/>
          </a:prstGeom>
          <a:noFill/>
          <a:ln>
            <a:noFill/>
          </a:ln>
        </p:spPr>
        <p:txBody>
          <a:bodyPr spcFirstLastPara="1" wrap="square" lIns="92925" tIns="46450" rIns="92925" bIns="46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1" name="Google Shape;31;p1:notes"/>
          <p:cNvSpPr txBox="1">
            <a:spLocks noGrp="1"/>
          </p:cNvSpPr>
          <p:nvPr>
            <p:ph type="body" idx="1"/>
          </p:nvPr>
        </p:nvSpPr>
        <p:spPr>
          <a:xfrm>
            <a:off x="695325" y="4421187"/>
            <a:ext cx="5564187" cy="4189412"/>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endParaRPr/>
          </a:p>
        </p:txBody>
      </p:sp>
      <p:sp>
        <p:nvSpPr>
          <p:cNvPr id="32" name="Google Shape;32;p1:notes"/>
          <p:cNvSpPr txBox="1"/>
          <p:nvPr/>
        </p:nvSpPr>
        <p:spPr>
          <a:xfrm>
            <a:off x="3940175" y="8842375"/>
            <a:ext cx="3013075" cy="465137"/>
          </a:xfrm>
          <a:prstGeom prst="rect">
            <a:avLst/>
          </a:prstGeom>
          <a:noFill/>
          <a:ln>
            <a:noFill/>
          </a:ln>
        </p:spPr>
        <p:txBody>
          <a:bodyPr spcFirstLastPara="1" wrap="square" lIns="92925" tIns="46450" rIns="92925" bIns="46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400" b="0" i="0" u="none" strike="noStrike" cap="none">
              <a:solidFill>
                <a:srgbClr val="000000"/>
              </a:solidFill>
              <a:latin typeface="Arial"/>
              <a:ea typeface="Arial"/>
              <a:cs typeface="Arial"/>
              <a:sym typeface="Arial"/>
            </a:endParaRPr>
          </a:p>
        </p:txBody>
      </p:sp>
      <p:sp>
        <p:nvSpPr>
          <p:cNvPr id="33" name="Google Shape;33;p1:notes"/>
          <p:cNvSpPr txBox="1"/>
          <p:nvPr/>
        </p:nvSpPr>
        <p:spPr>
          <a:xfrm>
            <a:off x="3940175" y="0"/>
            <a:ext cx="3013075" cy="465137"/>
          </a:xfrm>
          <a:prstGeom prst="rect">
            <a:avLst/>
          </a:prstGeom>
          <a:noFill/>
          <a:ln>
            <a:noFill/>
          </a:ln>
        </p:spPr>
        <p:txBody>
          <a:bodyPr spcFirstLastPara="1" wrap="square" lIns="92925" tIns="46450" rIns="92925" bIns="4645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6d2fa4372c_2_8: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14" name="Google Shape;114;g16d2fa4372c_2_8:notes"/>
          <p:cNvSpPr txBox="1">
            <a:spLocks noGrp="1"/>
          </p:cNvSpPr>
          <p:nvPr>
            <p:ph type="body" idx="1"/>
          </p:nvPr>
        </p:nvSpPr>
        <p:spPr>
          <a:xfrm>
            <a:off x="695325" y="4421187"/>
            <a:ext cx="5564100" cy="41895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endParaRPr/>
          </a:p>
        </p:txBody>
      </p:sp>
      <p:sp>
        <p:nvSpPr>
          <p:cNvPr id="115" name="Google Shape;115;g16d2fa4372c_2_8:notes"/>
          <p:cNvSpPr txBox="1">
            <a:spLocks noGrp="1"/>
          </p:cNvSpPr>
          <p:nvPr>
            <p:ph type="sldNum" idx="12"/>
          </p:nvPr>
        </p:nvSpPr>
        <p:spPr>
          <a:xfrm>
            <a:off x="3940175" y="8842375"/>
            <a:ext cx="3013200" cy="4650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US"/>
              <a:t>10</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6d2fa4372c_1_19: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23" name="Google Shape;123;g16d2fa4372c_1_19:notes"/>
          <p:cNvSpPr txBox="1">
            <a:spLocks noGrp="1"/>
          </p:cNvSpPr>
          <p:nvPr>
            <p:ph type="body" idx="1"/>
          </p:nvPr>
        </p:nvSpPr>
        <p:spPr>
          <a:xfrm>
            <a:off x="695325" y="4421187"/>
            <a:ext cx="5564100" cy="41895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endParaRPr/>
          </a:p>
        </p:txBody>
      </p:sp>
      <p:sp>
        <p:nvSpPr>
          <p:cNvPr id="124" name="Google Shape;124;g16d2fa4372c_1_19:notes"/>
          <p:cNvSpPr txBox="1">
            <a:spLocks noGrp="1"/>
          </p:cNvSpPr>
          <p:nvPr>
            <p:ph type="sldNum" idx="12"/>
          </p:nvPr>
        </p:nvSpPr>
        <p:spPr>
          <a:xfrm>
            <a:off x="3940175" y="8842375"/>
            <a:ext cx="3013200" cy="4650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US"/>
              <a:t>11</a:t>
            </a:fld>
            <a:endParaRPr sz="14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0:notes"/>
          <p:cNvSpPr txBox="1">
            <a:spLocks noGrp="1"/>
          </p:cNvSpPr>
          <p:nvPr>
            <p:ph type="body" idx="1"/>
          </p:nvPr>
        </p:nvSpPr>
        <p:spPr>
          <a:xfrm>
            <a:off x="695325" y="4421187"/>
            <a:ext cx="5564187" cy="4189412"/>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10: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701d135619_1_0:notes"/>
          <p:cNvSpPr txBox="1">
            <a:spLocks noGrp="1"/>
          </p:cNvSpPr>
          <p:nvPr>
            <p:ph type="body" idx="1"/>
          </p:nvPr>
        </p:nvSpPr>
        <p:spPr>
          <a:xfrm>
            <a:off x="695325" y="4421187"/>
            <a:ext cx="5564100" cy="41895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endParaRPr/>
          </a:p>
        </p:txBody>
      </p:sp>
      <p:sp>
        <p:nvSpPr>
          <p:cNvPr id="141" name="Google Shape;141;g1701d135619_1_0: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95325" y="4421187"/>
            <a:ext cx="5564187" cy="4189412"/>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12:notes"/>
          <p:cNvSpPr>
            <a:spLocks noGrp="1" noRot="1" noChangeAspect="1"/>
          </p:cNvSpPr>
          <p:nvPr>
            <p:ph type="sldImg" idx="2"/>
          </p:nvPr>
        </p:nvSpPr>
        <p:spPr>
          <a:xfrm>
            <a:off x="1150937" y="698500"/>
            <a:ext cx="4652962" cy="34909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95325" y="4421187"/>
            <a:ext cx="5564187" cy="4189412"/>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endParaRPr/>
          </a:p>
        </p:txBody>
      </p:sp>
      <p:sp>
        <p:nvSpPr>
          <p:cNvPr id="40" name="Google Shape;40;p2:notes"/>
          <p:cNvSpPr>
            <a:spLocks noGrp="1" noRot="1" noChangeAspect="1"/>
          </p:cNvSpPr>
          <p:nvPr>
            <p:ph type="sldImg" idx="2"/>
          </p:nvPr>
        </p:nvSpPr>
        <p:spPr>
          <a:xfrm>
            <a:off x="1150937" y="698500"/>
            <a:ext cx="4652962" cy="34909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4:notes"/>
          <p:cNvSpPr txBox="1">
            <a:spLocks noGrp="1"/>
          </p:cNvSpPr>
          <p:nvPr>
            <p:ph type="body" idx="1"/>
          </p:nvPr>
        </p:nvSpPr>
        <p:spPr>
          <a:xfrm>
            <a:off x="695325" y="4421187"/>
            <a:ext cx="5564187" cy="4189412"/>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endParaRPr/>
          </a:p>
        </p:txBody>
      </p:sp>
      <p:sp>
        <p:nvSpPr>
          <p:cNvPr id="49" name="Google Shape;49;p4: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6d2fa4372c_2_16: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9" name="Google Shape;69;g16d2fa4372c_2_16:notes"/>
          <p:cNvSpPr txBox="1">
            <a:spLocks noGrp="1"/>
          </p:cNvSpPr>
          <p:nvPr>
            <p:ph type="body" idx="1"/>
          </p:nvPr>
        </p:nvSpPr>
        <p:spPr>
          <a:xfrm>
            <a:off x="695325" y="4421187"/>
            <a:ext cx="5564100" cy="41895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endParaRPr/>
          </a:p>
        </p:txBody>
      </p:sp>
      <p:sp>
        <p:nvSpPr>
          <p:cNvPr id="70" name="Google Shape;70;g16d2fa4372c_2_16:notes"/>
          <p:cNvSpPr txBox="1">
            <a:spLocks noGrp="1"/>
          </p:cNvSpPr>
          <p:nvPr>
            <p:ph type="sldNum" idx="12"/>
          </p:nvPr>
        </p:nvSpPr>
        <p:spPr>
          <a:xfrm>
            <a:off x="3940175" y="8842375"/>
            <a:ext cx="3013200" cy="4650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US"/>
              <a:t>4</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7:notes"/>
          <p:cNvSpPr txBox="1">
            <a:spLocks noGrp="1"/>
          </p:cNvSpPr>
          <p:nvPr>
            <p:ph type="body" idx="1"/>
          </p:nvPr>
        </p:nvSpPr>
        <p:spPr>
          <a:xfrm>
            <a:off x="695325" y="4421187"/>
            <a:ext cx="5564187" cy="4189412"/>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endParaRPr/>
          </a:p>
        </p:txBody>
      </p:sp>
      <p:sp>
        <p:nvSpPr>
          <p:cNvPr id="86" name="Google Shape;86;p7: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7:notes"/>
          <p:cNvSpPr txBox="1">
            <a:spLocks noGrp="1"/>
          </p:cNvSpPr>
          <p:nvPr>
            <p:ph type="body" idx="1"/>
          </p:nvPr>
        </p:nvSpPr>
        <p:spPr>
          <a:xfrm>
            <a:off x="695325" y="4421187"/>
            <a:ext cx="5564187" cy="4189412"/>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endParaRPr/>
          </a:p>
        </p:txBody>
      </p:sp>
      <p:sp>
        <p:nvSpPr>
          <p:cNvPr id="86" name="Google Shape;86;p7: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478743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7:notes"/>
          <p:cNvSpPr txBox="1">
            <a:spLocks noGrp="1"/>
          </p:cNvSpPr>
          <p:nvPr>
            <p:ph type="body" idx="1"/>
          </p:nvPr>
        </p:nvSpPr>
        <p:spPr>
          <a:xfrm>
            <a:off x="695325" y="4421187"/>
            <a:ext cx="5564187" cy="4189412"/>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endParaRPr/>
          </a:p>
        </p:txBody>
      </p:sp>
      <p:sp>
        <p:nvSpPr>
          <p:cNvPr id="86" name="Google Shape;86;p7: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594454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txBox="1">
            <a:spLocks noGrp="1"/>
          </p:cNvSpPr>
          <p:nvPr>
            <p:ph type="body" idx="1"/>
          </p:nvPr>
        </p:nvSpPr>
        <p:spPr>
          <a:xfrm>
            <a:off x="695325" y="4421187"/>
            <a:ext cx="5564187" cy="4189412"/>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endParaRPr/>
          </a:p>
        </p:txBody>
      </p:sp>
      <p:sp>
        <p:nvSpPr>
          <p:cNvPr id="95" name="Google Shape;95;p8: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6d2fa4372c_1_7: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05" name="Google Shape;105;g16d2fa4372c_1_7:notes"/>
          <p:cNvSpPr txBox="1">
            <a:spLocks noGrp="1"/>
          </p:cNvSpPr>
          <p:nvPr>
            <p:ph type="body" idx="1"/>
          </p:nvPr>
        </p:nvSpPr>
        <p:spPr>
          <a:xfrm>
            <a:off x="695325" y="4421187"/>
            <a:ext cx="5564100" cy="41895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0"/>
              </a:spcBef>
              <a:spcAft>
                <a:spcPts val="0"/>
              </a:spcAft>
              <a:buSzPts val="1400"/>
              <a:buNone/>
            </a:pPr>
            <a:endParaRPr/>
          </a:p>
        </p:txBody>
      </p:sp>
      <p:sp>
        <p:nvSpPr>
          <p:cNvPr id="106" name="Google Shape;106;g16d2fa4372c_1_7:notes"/>
          <p:cNvSpPr txBox="1">
            <a:spLocks noGrp="1"/>
          </p:cNvSpPr>
          <p:nvPr>
            <p:ph type="sldNum" idx="12"/>
          </p:nvPr>
        </p:nvSpPr>
        <p:spPr>
          <a:xfrm>
            <a:off x="3940175" y="8842375"/>
            <a:ext cx="3013200" cy="4650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US"/>
              <a:t>9</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2"/>
        <p:cNvGrpSpPr/>
        <p:nvPr/>
      </p:nvGrpSpPr>
      <p:grpSpPr>
        <a:xfrm>
          <a:off x="0" y="0"/>
          <a:ext cx="0" cy="0"/>
          <a:chOff x="0" y="0"/>
          <a:chExt cx="0" cy="0"/>
        </a:xfrm>
      </p:grpSpPr>
      <p:sp>
        <p:nvSpPr>
          <p:cNvPr id="13" name="Google Shape;13;p14"/>
          <p:cNvSpPr>
            <a:spLocks noGrp="1"/>
          </p:cNvSpPr>
          <p:nvPr>
            <p:ph type="pic" idx="2"/>
          </p:nvPr>
        </p:nvSpPr>
        <p:spPr>
          <a:xfrm>
            <a:off x="3023468" y="2744787"/>
            <a:ext cx="3097064" cy="1368425"/>
          </a:xfrm>
          <a:prstGeom prst="rect">
            <a:avLst/>
          </a:prstGeom>
          <a:noFill/>
          <a:ln>
            <a:noFill/>
          </a:ln>
        </p:spPr>
      </p:sp>
      <p:sp>
        <p:nvSpPr>
          <p:cNvPr id="14" name="Google Shape;14;p14"/>
          <p:cNvSpPr txBox="1">
            <a:spLocks noGrp="1"/>
          </p:cNvSpPr>
          <p:nvPr>
            <p:ph type="body" idx="1"/>
          </p:nvPr>
        </p:nvSpPr>
        <p:spPr>
          <a:xfrm>
            <a:off x="1988764" y="4221087"/>
            <a:ext cx="5166472" cy="576823"/>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480"/>
              </a:spcBef>
              <a:spcAft>
                <a:spcPts val="0"/>
              </a:spcAft>
              <a:buClr>
                <a:srgbClr val="3F3F3F"/>
              </a:buClr>
              <a:buSzPts val="2400"/>
              <a:buNone/>
              <a:defRPr sz="2400" b="1" i="0">
                <a:solidFill>
                  <a:srgbClr val="3F3F3F"/>
                </a:solidFill>
                <a:latin typeface="Source Sans Pro"/>
                <a:ea typeface="Source Sans Pro"/>
                <a:cs typeface="Source Sans Pro"/>
                <a:sym typeface="Source Sans Pro"/>
              </a:defRPr>
            </a:lvl1pPr>
            <a:lvl2pPr marL="914400" lvl="1" indent="-228600" algn="ctr">
              <a:lnSpc>
                <a:spcPct val="100000"/>
              </a:lnSpc>
              <a:spcBef>
                <a:spcPts val="400"/>
              </a:spcBef>
              <a:spcAft>
                <a:spcPts val="0"/>
              </a:spcAft>
              <a:buClr>
                <a:schemeClr val="dk1"/>
              </a:buClr>
              <a:buSzPts val="2000"/>
              <a:buNone/>
              <a:defRPr sz="2000"/>
            </a:lvl2pPr>
            <a:lvl3pPr marL="1371600" lvl="2" indent="-228600" algn="ctr">
              <a:lnSpc>
                <a:spcPct val="100000"/>
              </a:lnSpc>
              <a:spcBef>
                <a:spcPts val="400"/>
              </a:spcBef>
              <a:spcAft>
                <a:spcPts val="0"/>
              </a:spcAft>
              <a:buClr>
                <a:schemeClr val="dk1"/>
              </a:buClr>
              <a:buSzPts val="2000"/>
              <a:buNone/>
              <a:defRPr sz="2000"/>
            </a:lvl3pPr>
            <a:lvl4pPr marL="1828800" lvl="3" indent="-228600" algn="l">
              <a:lnSpc>
                <a:spcPct val="100000"/>
              </a:lnSpc>
              <a:spcBef>
                <a:spcPts val="400"/>
              </a:spcBef>
              <a:spcAft>
                <a:spcPts val="0"/>
              </a:spcAft>
              <a:buClr>
                <a:schemeClr val="dk1"/>
              </a:buClr>
              <a:buSzPts val="2000"/>
              <a:buNone/>
              <a:defRPr/>
            </a:lvl4pPr>
            <a:lvl5pPr marL="2286000" lvl="4" indent="-228600" algn="l">
              <a:lnSpc>
                <a:spcPct val="100000"/>
              </a:lnSpc>
              <a:spcBef>
                <a:spcPts val="400"/>
              </a:spcBef>
              <a:spcAft>
                <a:spcPts val="0"/>
              </a:spcAft>
              <a:buClr>
                <a:schemeClr val="dk1"/>
              </a:buClr>
              <a:buSzPts val="20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4"/>
        <p:cNvGrpSpPr/>
        <p:nvPr/>
      </p:nvGrpSpPr>
      <p:grpSpPr>
        <a:xfrm>
          <a:off x="0" y="0"/>
          <a:ext cx="0" cy="0"/>
          <a:chOff x="0" y="0"/>
          <a:chExt cx="0" cy="0"/>
        </a:xfrm>
      </p:grpSpPr>
      <p:sp>
        <p:nvSpPr>
          <p:cNvPr id="25" name="Google Shape;25;p16"/>
          <p:cNvSpPr txBox="1">
            <a:spLocks noGrp="1"/>
          </p:cNvSpPr>
          <p:nvPr>
            <p:ph type="title"/>
          </p:nvPr>
        </p:nvSpPr>
        <p:spPr>
          <a:xfrm>
            <a:off x="457200" y="274638"/>
            <a:ext cx="8229600" cy="850106"/>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400"/>
              <a:buNone/>
              <a:defRPr sz="2000" b="1">
                <a:solidFill>
                  <a:srgbClr val="9F1C33"/>
                </a:solidFill>
                <a:latin typeface="EB Garamond"/>
                <a:ea typeface="EB Garamond"/>
                <a:cs typeface="EB Garamond"/>
                <a:sym typeface="EB Garamon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6" name="Google Shape;26;p16"/>
          <p:cNvSpPr txBox="1">
            <a:spLocks noGrp="1"/>
          </p:cNvSpPr>
          <p:nvPr>
            <p:ph type="body" idx="1"/>
          </p:nvPr>
        </p:nvSpPr>
        <p:spPr>
          <a:xfrm>
            <a:off x="539750" y="1484313"/>
            <a:ext cx="8064500" cy="4032250"/>
          </a:xfrm>
          <a:prstGeom prst="rect">
            <a:avLst/>
          </a:prstGeom>
          <a:noFill/>
          <a:ln>
            <a:noFill/>
          </a:ln>
        </p:spPr>
        <p:txBody>
          <a:bodyPr spcFirstLastPara="1" wrap="square" lIns="91425" tIns="45700" rIns="91425" bIns="45700" anchor="t" anchorCtr="0">
            <a:normAutofit/>
          </a:bodyPr>
          <a:lstStyle>
            <a:lvl1pPr marL="457200" lvl="0" indent="-330200" algn="l">
              <a:lnSpc>
                <a:spcPct val="100000"/>
              </a:lnSpc>
              <a:spcBef>
                <a:spcPts val="320"/>
              </a:spcBef>
              <a:spcAft>
                <a:spcPts val="0"/>
              </a:spcAft>
              <a:buClr>
                <a:schemeClr val="dk1"/>
              </a:buClr>
              <a:buSzPts val="1600"/>
              <a:buChar char="•"/>
              <a:defRPr sz="1600">
                <a:latin typeface="Source Sans Pro"/>
                <a:ea typeface="Source Sans Pro"/>
                <a:cs typeface="Source Sans Pro"/>
                <a:sym typeface="Source Sans Pro"/>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 name="Google Shape;27;p16"/>
          <p:cNvSpPr txBox="1">
            <a:spLocks noGrp="1"/>
          </p:cNvSpPr>
          <p:nvPr>
            <p:ph type="ftr" idx="11"/>
          </p:nvPr>
        </p:nvSpPr>
        <p:spPr>
          <a:xfrm>
            <a:off x="10287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rgbClr val="404040"/>
                </a:solidFill>
                <a:latin typeface="EB Garamond"/>
                <a:ea typeface="EB Garamond"/>
                <a:cs typeface="EB Garamond"/>
                <a:sym typeface="EB 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6"/>
          <p:cNvSpPr txBox="1">
            <a:spLocks noGrp="1"/>
          </p:cNvSpPr>
          <p:nvPr>
            <p:ph type="sldNum" idx="12"/>
          </p:nvPr>
        </p:nvSpPr>
        <p:spPr>
          <a:xfrm>
            <a:off x="468312" y="6356350"/>
            <a:ext cx="47625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404040"/>
              </a:buClr>
              <a:buSzPts val="1400"/>
              <a:buFont typeface="EB Garamond"/>
              <a:buNone/>
              <a:defRPr sz="1400" b="0" i="0" u="none" strike="noStrike" cap="none">
                <a:solidFill>
                  <a:srgbClr val="404040"/>
                </a:solidFill>
                <a:latin typeface="EB Garamond"/>
                <a:ea typeface="EB Garamond"/>
                <a:cs typeface="EB Garamond"/>
                <a:sym typeface="EB Garamond"/>
              </a:defRPr>
            </a:lvl1pPr>
            <a:lvl2pPr marL="0" marR="0" lvl="1" indent="0" algn="l">
              <a:lnSpc>
                <a:spcPct val="100000"/>
              </a:lnSpc>
              <a:spcBef>
                <a:spcPts val="0"/>
              </a:spcBef>
              <a:spcAft>
                <a:spcPts val="0"/>
              </a:spcAft>
              <a:buClr>
                <a:srgbClr val="404040"/>
              </a:buClr>
              <a:buSzPts val="1400"/>
              <a:buFont typeface="EB Garamond"/>
              <a:buNone/>
              <a:defRPr sz="1400" b="0" i="0" u="none" strike="noStrike" cap="none">
                <a:solidFill>
                  <a:srgbClr val="404040"/>
                </a:solidFill>
                <a:latin typeface="EB Garamond"/>
                <a:ea typeface="EB Garamond"/>
                <a:cs typeface="EB Garamond"/>
                <a:sym typeface="EB Garamond"/>
              </a:defRPr>
            </a:lvl2pPr>
            <a:lvl3pPr marL="0" marR="0" lvl="2" indent="0" algn="l">
              <a:lnSpc>
                <a:spcPct val="100000"/>
              </a:lnSpc>
              <a:spcBef>
                <a:spcPts val="0"/>
              </a:spcBef>
              <a:spcAft>
                <a:spcPts val="0"/>
              </a:spcAft>
              <a:buClr>
                <a:srgbClr val="404040"/>
              </a:buClr>
              <a:buSzPts val="1400"/>
              <a:buFont typeface="EB Garamond"/>
              <a:buNone/>
              <a:defRPr sz="1400" b="0" i="0" u="none" strike="noStrike" cap="none">
                <a:solidFill>
                  <a:srgbClr val="404040"/>
                </a:solidFill>
                <a:latin typeface="EB Garamond"/>
                <a:ea typeface="EB Garamond"/>
                <a:cs typeface="EB Garamond"/>
                <a:sym typeface="EB Garamond"/>
              </a:defRPr>
            </a:lvl3pPr>
            <a:lvl4pPr marL="0" marR="0" lvl="3" indent="0" algn="l">
              <a:lnSpc>
                <a:spcPct val="100000"/>
              </a:lnSpc>
              <a:spcBef>
                <a:spcPts val="0"/>
              </a:spcBef>
              <a:spcAft>
                <a:spcPts val="0"/>
              </a:spcAft>
              <a:buClr>
                <a:srgbClr val="404040"/>
              </a:buClr>
              <a:buSzPts val="1400"/>
              <a:buFont typeface="EB Garamond"/>
              <a:buNone/>
              <a:defRPr sz="1400" b="0" i="0" u="none" strike="noStrike" cap="none">
                <a:solidFill>
                  <a:srgbClr val="404040"/>
                </a:solidFill>
                <a:latin typeface="EB Garamond"/>
                <a:ea typeface="EB Garamond"/>
                <a:cs typeface="EB Garamond"/>
                <a:sym typeface="EB Garamond"/>
              </a:defRPr>
            </a:lvl4pPr>
            <a:lvl5pPr marL="0" marR="0" lvl="4" indent="0" algn="l">
              <a:lnSpc>
                <a:spcPct val="100000"/>
              </a:lnSpc>
              <a:spcBef>
                <a:spcPts val="0"/>
              </a:spcBef>
              <a:spcAft>
                <a:spcPts val="0"/>
              </a:spcAft>
              <a:buClr>
                <a:srgbClr val="404040"/>
              </a:buClr>
              <a:buSzPts val="1400"/>
              <a:buFont typeface="EB Garamond"/>
              <a:buNone/>
              <a:defRPr sz="1400" b="0" i="0" u="none" strike="noStrike" cap="none">
                <a:solidFill>
                  <a:srgbClr val="404040"/>
                </a:solidFill>
                <a:latin typeface="EB Garamond"/>
                <a:ea typeface="EB Garamond"/>
                <a:cs typeface="EB Garamond"/>
                <a:sym typeface="EB Garamond"/>
              </a:defRPr>
            </a:lvl5pPr>
            <a:lvl6pPr marL="0" marR="0" lvl="5" indent="0" algn="l">
              <a:lnSpc>
                <a:spcPct val="100000"/>
              </a:lnSpc>
              <a:spcBef>
                <a:spcPts val="0"/>
              </a:spcBef>
              <a:spcAft>
                <a:spcPts val="0"/>
              </a:spcAft>
              <a:buClr>
                <a:srgbClr val="404040"/>
              </a:buClr>
              <a:buSzPts val="1400"/>
              <a:buFont typeface="EB Garamond"/>
              <a:buNone/>
              <a:defRPr sz="1400" b="0" i="0" u="none" strike="noStrike" cap="none">
                <a:solidFill>
                  <a:srgbClr val="404040"/>
                </a:solidFill>
                <a:latin typeface="EB Garamond"/>
                <a:ea typeface="EB Garamond"/>
                <a:cs typeface="EB Garamond"/>
                <a:sym typeface="EB Garamond"/>
              </a:defRPr>
            </a:lvl6pPr>
            <a:lvl7pPr marL="0" marR="0" lvl="6" indent="0" algn="l">
              <a:lnSpc>
                <a:spcPct val="100000"/>
              </a:lnSpc>
              <a:spcBef>
                <a:spcPts val="0"/>
              </a:spcBef>
              <a:spcAft>
                <a:spcPts val="0"/>
              </a:spcAft>
              <a:buClr>
                <a:srgbClr val="404040"/>
              </a:buClr>
              <a:buSzPts val="1400"/>
              <a:buFont typeface="EB Garamond"/>
              <a:buNone/>
              <a:defRPr sz="1400" b="0" i="0" u="none" strike="noStrike" cap="none">
                <a:solidFill>
                  <a:srgbClr val="404040"/>
                </a:solidFill>
                <a:latin typeface="EB Garamond"/>
                <a:ea typeface="EB Garamond"/>
                <a:cs typeface="EB Garamond"/>
                <a:sym typeface="EB Garamond"/>
              </a:defRPr>
            </a:lvl7pPr>
            <a:lvl8pPr marL="0" marR="0" lvl="7" indent="0" algn="l">
              <a:lnSpc>
                <a:spcPct val="100000"/>
              </a:lnSpc>
              <a:spcBef>
                <a:spcPts val="0"/>
              </a:spcBef>
              <a:spcAft>
                <a:spcPts val="0"/>
              </a:spcAft>
              <a:buClr>
                <a:srgbClr val="404040"/>
              </a:buClr>
              <a:buSzPts val="1400"/>
              <a:buFont typeface="EB Garamond"/>
              <a:buNone/>
              <a:defRPr sz="1400" b="0" i="0" u="none" strike="noStrike" cap="none">
                <a:solidFill>
                  <a:srgbClr val="404040"/>
                </a:solidFill>
                <a:latin typeface="EB Garamond"/>
                <a:ea typeface="EB Garamond"/>
                <a:cs typeface="EB Garamond"/>
                <a:sym typeface="EB Garamond"/>
              </a:defRPr>
            </a:lvl8pPr>
            <a:lvl9pPr marL="0" marR="0" lvl="8" indent="0" algn="l">
              <a:lnSpc>
                <a:spcPct val="100000"/>
              </a:lnSpc>
              <a:spcBef>
                <a:spcPts val="0"/>
              </a:spcBef>
              <a:spcAft>
                <a:spcPts val="0"/>
              </a:spcAft>
              <a:buClr>
                <a:srgbClr val="404040"/>
              </a:buClr>
              <a:buSzPts val="1400"/>
              <a:buFont typeface="EB Garamond"/>
              <a:buNone/>
              <a:defRPr sz="1400" b="0" i="0" u="none" strike="noStrike" cap="none">
                <a:solidFill>
                  <a:srgbClr val="404040"/>
                </a:solidFill>
                <a:latin typeface="EB Garamond"/>
                <a:ea typeface="EB Garamond"/>
                <a:cs typeface="EB Garamond"/>
                <a:sym typeface="EB Garamond"/>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cxnSp>
        <p:nvCxnSpPr>
          <p:cNvPr id="16" name="Google Shape;16;p15"/>
          <p:cNvCxnSpPr/>
          <p:nvPr/>
        </p:nvCxnSpPr>
        <p:spPr>
          <a:xfrm>
            <a:off x="395287" y="1125537"/>
            <a:ext cx="8353425" cy="0"/>
          </a:xfrm>
          <a:prstGeom prst="straightConnector1">
            <a:avLst/>
          </a:prstGeom>
          <a:noFill/>
          <a:ln w="9525" cap="flat" cmpd="sng">
            <a:solidFill>
              <a:srgbClr val="404040"/>
            </a:solidFill>
            <a:prstDash val="solid"/>
            <a:miter lim="800000"/>
            <a:headEnd type="none" w="sm" len="sm"/>
            <a:tailEnd type="none" w="sm" len="sm"/>
          </a:ln>
        </p:spPr>
      </p:cxnSp>
      <p:cxnSp>
        <p:nvCxnSpPr>
          <p:cNvPr id="17" name="Google Shape;17;p15"/>
          <p:cNvCxnSpPr/>
          <p:nvPr/>
        </p:nvCxnSpPr>
        <p:spPr>
          <a:xfrm>
            <a:off x="395287" y="6308725"/>
            <a:ext cx="6192837" cy="0"/>
          </a:xfrm>
          <a:prstGeom prst="straightConnector1">
            <a:avLst/>
          </a:prstGeom>
          <a:noFill/>
          <a:ln w="9525" cap="flat" cmpd="sng">
            <a:solidFill>
              <a:srgbClr val="404040"/>
            </a:solidFill>
            <a:prstDash val="solid"/>
            <a:miter lim="800000"/>
            <a:headEnd type="none" w="sm" len="sm"/>
            <a:tailEnd type="none" w="sm" len="sm"/>
          </a:ln>
        </p:spPr>
      </p:cxnSp>
      <p:cxnSp>
        <p:nvCxnSpPr>
          <p:cNvPr id="18" name="Google Shape;18;p15"/>
          <p:cNvCxnSpPr/>
          <p:nvPr/>
        </p:nvCxnSpPr>
        <p:spPr>
          <a:xfrm>
            <a:off x="971550" y="6381750"/>
            <a:ext cx="0" cy="360362"/>
          </a:xfrm>
          <a:prstGeom prst="straightConnector1">
            <a:avLst/>
          </a:prstGeom>
          <a:noFill/>
          <a:ln w="9525" cap="flat" cmpd="sng">
            <a:solidFill>
              <a:srgbClr val="0D0D0D"/>
            </a:solidFill>
            <a:prstDash val="solid"/>
            <a:miter lim="800000"/>
            <a:headEnd type="none" w="sm" len="sm"/>
            <a:tailEnd type="none" w="sm" len="sm"/>
          </a:ln>
        </p:spPr>
      </p:cxnSp>
      <p:pic>
        <p:nvPicPr>
          <p:cNvPr id="19" name="Google Shape;19;p15" descr="C:\Users\HOD\Downloads\rait logo.PNG"/>
          <p:cNvPicPr preferRelativeResize="0"/>
          <p:nvPr/>
        </p:nvPicPr>
        <p:blipFill rotWithShape="1">
          <a:blip r:embed="rId3">
            <a:alphaModFix/>
          </a:blip>
          <a:srcRect/>
          <a:stretch/>
        </p:blipFill>
        <p:spPr>
          <a:xfrm>
            <a:off x="6684962" y="5732462"/>
            <a:ext cx="2459037" cy="1125537"/>
          </a:xfrm>
          <a:prstGeom prst="rect">
            <a:avLst/>
          </a:prstGeom>
          <a:noFill/>
          <a:ln>
            <a:noFill/>
          </a:ln>
        </p:spPr>
      </p:pic>
      <p:sp>
        <p:nvSpPr>
          <p:cNvPr id="20" name="Google Shape;20;p1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21" name="Google Shape;21;p1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2" name="Google Shape;22;p15"/>
          <p:cNvSpPr txBox="1">
            <a:spLocks noGrp="1"/>
          </p:cNvSpPr>
          <p:nvPr>
            <p:ph type="ftr" idx="11"/>
          </p:nvPr>
        </p:nvSpPr>
        <p:spPr>
          <a:xfrm>
            <a:off x="10287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404040"/>
                </a:solidFill>
                <a:latin typeface="EB Garamond"/>
                <a:ea typeface="EB Garamond"/>
                <a:cs typeface="EB Garamond"/>
                <a:sym typeface="EB 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5"/>
          <p:cNvSpPr txBox="1">
            <a:spLocks noGrp="1"/>
          </p:cNvSpPr>
          <p:nvPr>
            <p:ph type="sldNum" idx="12"/>
          </p:nvPr>
        </p:nvSpPr>
        <p:spPr>
          <a:xfrm>
            <a:off x="468312" y="6356350"/>
            <a:ext cx="476250" cy="365125"/>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404040"/>
              </a:buClr>
              <a:buSzPts val="1400"/>
              <a:buFont typeface="EB Garamond"/>
              <a:buNone/>
              <a:defRPr sz="1400" b="0" i="0" u="none" strike="noStrike" cap="none">
                <a:solidFill>
                  <a:srgbClr val="404040"/>
                </a:solidFill>
                <a:latin typeface="EB Garamond"/>
                <a:ea typeface="EB Garamond"/>
                <a:cs typeface="EB Garamond"/>
                <a:sym typeface="EB Garamond"/>
              </a:defRPr>
            </a:lvl1pPr>
            <a:lvl2pPr marL="0" marR="0" lvl="1" indent="0" algn="l" rtl="0">
              <a:lnSpc>
                <a:spcPct val="100000"/>
              </a:lnSpc>
              <a:spcBef>
                <a:spcPts val="0"/>
              </a:spcBef>
              <a:spcAft>
                <a:spcPts val="0"/>
              </a:spcAft>
              <a:buClr>
                <a:srgbClr val="404040"/>
              </a:buClr>
              <a:buSzPts val="1400"/>
              <a:buFont typeface="EB Garamond"/>
              <a:buNone/>
              <a:defRPr sz="1400" b="0" i="0" u="none" strike="noStrike" cap="none">
                <a:solidFill>
                  <a:srgbClr val="404040"/>
                </a:solidFill>
                <a:latin typeface="EB Garamond"/>
                <a:ea typeface="EB Garamond"/>
                <a:cs typeface="EB Garamond"/>
                <a:sym typeface="EB Garamond"/>
              </a:defRPr>
            </a:lvl2pPr>
            <a:lvl3pPr marL="0" marR="0" lvl="2" indent="0" algn="l" rtl="0">
              <a:lnSpc>
                <a:spcPct val="100000"/>
              </a:lnSpc>
              <a:spcBef>
                <a:spcPts val="0"/>
              </a:spcBef>
              <a:spcAft>
                <a:spcPts val="0"/>
              </a:spcAft>
              <a:buClr>
                <a:srgbClr val="404040"/>
              </a:buClr>
              <a:buSzPts val="1400"/>
              <a:buFont typeface="EB Garamond"/>
              <a:buNone/>
              <a:defRPr sz="1400" b="0" i="0" u="none" strike="noStrike" cap="none">
                <a:solidFill>
                  <a:srgbClr val="404040"/>
                </a:solidFill>
                <a:latin typeface="EB Garamond"/>
                <a:ea typeface="EB Garamond"/>
                <a:cs typeface="EB Garamond"/>
                <a:sym typeface="EB Garamond"/>
              </a:defRPr>
            </a:lvl3pPr>
            <a:lvl4pPr marL="0" marR="0" lvl="3" indent="0" algn="l" rtl="0">
              <a:lnSpc>
                <a:spcPct val="100000"/>
              </a:lnSpc>
              <a:spcBef>
                <a:spcPts val="0"/>
              </a:spcBef>
              <a:spcAft>
                <a:spcPts val="0"/>
              </a:spcAft>
              <a:buClr>
                <a:srgbClr val="404040"/>
              </a:buClr>
              <a:buSzPts val="1400"/>
              <a:buFont typeface="EB Garamond"/>
              <a:buNone/>
              <a:defRPr sz="1400" b="0" i="0" u="none" strike="noStrike" cap="none">
                <a:solidFill>
                  <a:srgbClr val="404040"/>
                </a:solidFill>
                <a:latin typeface="EB Garamond"/>
                <a:ea typeface="EB Garamond"/>
                <a:cs typeface="EB Garamond"/>
                <a:sym typeface="EB Garamond"/>
              </a:defRPr>
            </a:lvl4pPr>
            <a:lvl5pPr marL="0" marR="0" lvl="4" indent="0" algn="l" rtl="0">
              <a:lnSpc>
                <a:spcPct val="100000"/>
              </a:lnSpc>
              <a:spcBef>
                <a:spcPts val="0"/>
              </a:spcBef>
              <a:spcAft>
                <a:spcPts val="0"/>
              </a:spcAft>
              <a:buClr>
                <a:srgbClr val="404040"/>
              </a:buClr>
              <a:buSzPts val="1400"/>
              <a:buFont typeface="EB Garamond"/>
              <a:buNone/>
              <a:defRPr sz="1400" b="0" i="0" u="none" strike="noStrike" cap="none">
                <a:solidFill>
                  <a:srgbClr val="404040"/>
                </a:solidFill>
                <a:latin typeface="EB Garamond"/>
                <a:ea typeface="EB Garamond"/>
                <a:cs typeface="EB Garamond"/>
                <a:sym typeface="EB Garamond"/>
              </a:defRPr>
            </a:lvl5pPr>
            <a:lvl6pPr marL="0" marR="0" lvl="5" indent="0" algn="l" rtl="0">
              <a:lnSpc>
                <a:spcPct val="100000"/>
              </a:lnSpc>
              <a:spcBef>
                <a:spcPts val="0"/>
              </a:spcBef>
              <a:spcAft>
                <a:spcPts val="0"/>
              </a:spcAft>
              <a:buClr>
                <a:srgbClr val="404040"/>
              </a:buClr>
              <a:buSzPts val="1400"/>
              <a:buFont typeface="EB Garamond"/>
              <a:buNone/>
              <a:defRPr sz="1400" b="0" i="0" u="none" strike="noStrike" cap="none">
                <a:solidFill>
                  <a:srgbClr val="404040"/>
                </a:solidFill>
                <a:latin typeface="EB Garamond"/>
                <a:ea typeface="EB Garamond"/>
                <a:cs typeface="EB Garamond"/>
                <a:sym typeface="EB Garamond"/>
              </a:defRPr>
            </a:lvl6pPr>
            <a:lvl7pPr marL="0" marR="0" lvl="6" indent="0" algn="l" rtl="0">
              <a:lnSpc>
                <a:spcPct val="100000"/>
              </a:lnSpc>
              <a:spcBef>
                <a:spcPts val="0"/>
              </a:spcBef>
              <a:spcAft>
                <a:spcPts val="0"/>
              </a:spcAft>
              <a:buClr>
                <a:srgbClr val="404040"/>
              </a:buClr>
              <a:buSzPts val="1400"/>
              <a:buFont typeface="EB Garamond"/>
              <a:buNone/>
              <a:defRPr sz="1400" b="0" i="0" u="none" strike="noStrike" cap="none">
                <a:solidFill>
                  <a:srgbClr val="404040"/>
                </a:solidFill>
                <a:latin typeface="EB Garamond"/>
                <a:ea typeface="EB Garamond"/>
                <a:cs typeface="EB Garamond"/>
                <a:sym typeface="EB Garamond"/>
              </a:defRPr>
            </a:lvl7pPr>
            <a:lvl8pPr marL="0" marR="0" lvl="7" indent="0" algn="l" rtl="0">
              <a:lnSpc>
                <a:spcPct val="100000"/>
              </a:lnSpc>
              <a:spcBef>
                <a:spcPts val="0"/>
              </a:spcBef>
              <a:spcAft>
                <a:spcPts val="0"/>
              </a:spcAft>
              <a:buClr>
                <a:srgbClr val="404040"/>
              </a:buClr>
              <a:buSzPts val="1400"/>
              <a:buFont typeface="EB Garamond"/>
              <a:buNone/>
              <a:defRPr sz="1400" b="0" i="0" u="none" strike="noStrike" cap="none">
                <a:solidFill>
                  <a:srgbClr val="404040"/>
                </a:solidFill>
                <a:latin typeface="EB Garamond"/>
                <a:ea typeface="EB Garamond"/>
                <a:cs typeface="EB Garamond"/>
                <a:sym typeface="EB Garamond"/>
              </a:defRPr>
            </a:lvl8pPr>
            <a:lvl9pPr marL="0" marR="0" lvl="8" indent="0" algn="l" rtl="0">
              <a:lnSpc>
                <a:spcPct val="100000"/>
              </a:lnSpc>
              <a:spcBef>
                <a:spcPts val="0"/>
              </a:spcBef>
              <a:spcAft>
                <a:spcPts val="0"/>
              </a:spcAft>
              <a:buClr>
                <a:srgbClr val="404040"/>
              </a:buClr>
              <a:buSzPts val="1400"/>
              <a:buFont typeface="EB Garamond"/>
              <a:buNone/>
              <a:defRPr sz="1400" b="0" i="0" u="none" strike="noStrike" cap="none">
                <a:solidFill>
                  <a:srgbClr val="404040"/>
                </a:solidFill>
                <a:latin typeface="EB Garamond"/>
                <a:ea typeface="EB Garamond"/>
                <a:cs typeface="EB Garamond"/>
                <a:sym typeface="EB Garamond"/>
              </a:defRPr>
            </a:lvl9pPr>
          </a:lstStyle>
          <a:p>
            <a:pPr marL="0" lvl="0" indent="0" algn="l"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uperkogito.github.io/SER-dataset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hyperlink" Target="https://towardsdatascience.com/speech-emotion-recognition-with-convolution-neural-network-1e6bb7130ce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Unsupervised_learn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F1C33"/>
        </a:solidFill>
        <a:effectLst/>
      </p:bgPr>
    </p:bg>
    <p:spTree>
      <p:nvGrpSpPr>
        <p:cNvPr id="1" name="Shape 34"/>
        <p:cNvGrpSpPr/>
        <p:nvPr/>
      </p:nvGrpSpPr>
      <p:grpSpPr>
        <a:xfrm>
          <a:off x="0" y="0"/>
          <a:ext cx="0" cy="0"/>
          <a:chOff x="0" y="0"/>
          <a:chExt cx="0" cy="0"/>
        </a:xfrm>
      </p:grpSpPr>
      <p:sp>
        <p:nvSpPr>
          <p:cNvPr id="35" name="Google Shape;35;p1"/>
          <p:cNvSpPr txBox="1">
            <a:spLocks noGrp="1"/>
          </p:cNvSpPr>
          <p:nvPr>
            <p:ph type="body" idx="1"/>
          </p:nvPr>
        </p:nvSpPr>
        <p:spPr>
          <a:xfrm>
            <a:off x="336550" y="0"/>
            <a:ext cx="8339137" cy="4076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500"/>
              <a:buFont typeface="Arial"/>
              <a:buNone/>
            </a:pPr>
            <a:r>
              <a:rPr lang="en-US" sz="2500" b="1" i="0" u="none" strike="noStrike" cap="none" dirty="0">
                <a:solidFill>
                  <a:schemeClr val="lt1"/>
                </a:solidFill>
                <a:latin typeface="Source Sans Pro"/>
                <a:ea typeface="Source Sans Pro"/>
                <a:cs typeface="Source Sans Pro"/>
                <a:sym typeface="Source Sans Pro"/>
              </a:rPr>
              <a:t>           </a:t>
            </a:r>
            <a:endParaRPr dirty="0"/>
          </a:p>
          <a:p>
            <a:pPr marL="0" marR="0" lvl="0" indent="0" algn="ctr" rtl="0">
              <a:lnSpc>
                <a:spcPct val="100000"/>
              </a:lnSpc>
              <a:spcBef>
                <a:spcPts val="500"/>
              </a:spcBef>
              <a:spcAft>
                <a:spcPts val="0"/>
              </a:spcAft>
              <a:buClr>
                <a:schemeClr val="dk1"/>
              </a:buClr>
              <a:buSzPts val="2500"/>
              <a:buFont typeface="Arial"/>
              <a:buNone/>
            </a:pPr>
            <a:endParaRPr sz="2500" b="1" i="0" u="none" strike="noStrike" cap="none" dirty="0">
              <a:solidFill>
                <a:schemeClr val="lt1"/>
              </a:solidFill>
              <a:latin typeface="Source Sans Pro"/>
              <a:ea typeface="Source Sans Pro"/>
              <a:cs typeface="Source Sans Pro"/>
              <a:sym typeface="Source Sans Pro"/>
            </a:endParaRPr>
          </a:p>
          <a:p>
            <a:pPr marL="0" marR="0" lvl="0" indent="0" algn="ctr" rtl="0">
              <a:lnSpc>
                <a:spcPct val="100000"/>
              </a:lnSpc>
              <a:spcBef>
                <a:spcPts val="500"/>
              </a:spcBef>
              <a:spcAft>
                <a:spcPts val="0"/>
              </a:spcAft>
              <a:buClr>
                <a:schemeClr val="dk1"/>
              </a:buClr>
              <a:buSzPts val="2500"/>
              <a:buFont typeface="Arial"/>
              <a:buNone/>
            </a:pPr>
            <a:endParaRPr sz="2500" b="1" i="0" u="none" strike="noStrike" cap="none" dirty="0">
              <a:solidFill>
                <a:schemeClr val="lt1"/>
              </a:solidFill>
              <a:latin typeface="Source Sans Pro"/>
              <a:ea typeface="Source Sans Pro"/>
              <a:cs typeface="Source Sans Pro"/>
              <a:sym typeface="Source Sans Pro"/>
            </a:endParaRPr>
          </a:p>
          <a:p>
            <a:pPr marL="0" marR="0" lvl="0" indent="0" algn="ctr" rtl="0">
              <a:lnSpc>
                <a:spcPct val="100000"/>
              </a:lnSpc>
              <a:spcBef>
                <a:spcPts val="500"/>
              </a:spcBef>
              <a:spcAft>
                <a:spcPts val="0"/>
              </a:spcAft>
              <a:buClr>
                <a:schemeClr val="dk1"/>
              </a:buClr>
              <a:buSzPts val="2500"/>
              <a:buFont typeface="Arial"/>
              <a:buNone/>
            </a:pPr>
            <a:endParaRPr sz="2500" b="1" i="0" u="none" strike="noStrike" cap="none" dirty="0">
              <a:solidFill>
                <a:schemeClr val="lt1"/>
              </a:solidFill>
              <a:latin typeface="Source Sans Pro"/>
              <a:ea typeface="Source Sans Pro"/>
              <a:cs typeface="Source Sans Pro"/>
              <a:sym typeface="Source Sans Pro"/>
            </a:endParaRPr>
          </a:p>
          <a:p>
            <a:pPr marL="0" marR="0" lvl="0" indent="0" algn="ctr" rtl="0">
              <a:lnSpc>
                <a:spcPct val="100000"/>
              </a:lnSpc>
              <a:spcBef>
                <a:spcPts val="500"/>
              </a:spcBef>
              <a:spcAft>
                <a:spcPts val="0"/>
              </a:spcAft>
              <a:buClr>
                <a:schemeClr val="lt1"/>
              </a:buClr>
              <a:buSzPts val="2500"/>
              <a:buFont typeface="Arial"/>
              <a:buNone/>
            </a:pPr>
            <a:r>
              <a:rPr lang="en-US" sz="2500" b="1" i="0" u="none" strike="noStrike" cap="none" dirty="0">
                <a:solidFill>
                  <a:schemeClr val="lt1"/>
                </a:solidFill>
                <a:latin typeface="Source Sans Pro"/>
                <a:ea typeface="Source Sans Pro"/>
                <a:cs typeface="Source Sans Pro"/>
                <a:sym typeface="Source Sans Pro"/>
              </a:rPr>
              <a:t>       </a:t>
            </a:r>
            <a:endParaRPr dirty="0"/>
          </a:p>
          <a:p>
            <a:pPr marL="0" marR="0" lvl="0" indent="0" algn="ctr" rtl="0">
              <a:lnSpc>
                <a:spcPct val="100000"/>
              </a:lnSpc>
              <a:spcBef>
                <a:spcPts val="500"/>
              </a:spcBef>
              <a:spcAft>
                <a:spcPts val="0"/>
              </a:spcAft>
              <a:buClr>
                <a:schemeClr val="dk1"/>
              </a:buClr>
              <a:buSzPts val="2500"/>
              <a:buFont typeface="Arial"/>
              <a:buNone/>
            </a:pPr>
            <a:endParaRPr sz="2500" b="1" i="0" u="none" strike="noStrike" cap="none" dirty="0">
              <a:solidFill>
                <a:schemeClr val="lt1"/>
              </a:solidFill>
              <a:latin typeface="Source Sans Pro"/>
              <a:ea typeface="Source Sans Pro"/>
              <a:cs typeface="Source Sans Pro"/>
              <a:sym typeface="Source Sans Pro"/>
            </a:endParaRPr>
          </a:p>
          <a:p>
            <a:pPr marL="0" marR="0" lvl="0" indent="0" algn="ctr" rtl="0">
              <a:lnSpc>
                <a:spcPct val="100000"/>
              </a:lnSpc>
              <a:spcBef>
                <a:spcPts val="500"/>
              </a:spcBef>
              <a:spcAft>
                <a:spcPts val="0"/>
              </a:spcAft>
              <a:buClr>
                <a:schemeClr val="lt1"/>
              </a:buClr>
              <a:buSzPts val="2500"/>
              <a:buFont typeface="Arial"/>
              <a:buNone/>
            </a:pPr>
            <a:r>
              <a:rPr lang="en-US" sz="2500" b="1" i="0" u="none" strike="noStrike" cap="none" dirty="0">
                <a:solidFill>
                  <a:schemeClr val="lt1"/>
                </a:solidFill>
                <a:latin typeface="Source Sans Pro"/>
                <a:ea typeface="Source Sans Pro"/>
                <a:cs typeface="Source Sans Pro"/>
                <a:sym typeface="Source Sans Pro"/>
              </a:rPr>
              <a:t>        </a:t>
            </a:r>
            <a:endParaRPr dirty="0"/>
          </a:p>
          <a:p>
            <a:pPr marL="0" marR="0" lvl="0" indent="0" algn="ctr" rtl="0">
              <a:lnSpc>
                <a:spcPct val="100000"/>
              </a:lnSpc>
              <a:spcBef>
                <a:spcPts val="560"/>
              </a:spcBef>
              <a:spcAft>
                <a:spcPts val="0"/>
              </a:spcAft>
              <a:buClr>
                <a:schemeClr val="dk1"/>
              </a:buClr>
              <a:buSzPts val="2800"/>
              <a:buFont typeface="Arial"/>
              <a:buNone/>
            </a:pPr>
            <a:endParaRPr sz="2800" b="1" i="0" u="none" strike="noStrike" cap="none" dirty="0">
              <a:solidFill>
                <a:schemeClr val="lt1"/>
              </a:solidFill>
              <a:latin typeface="Source Sans Pro"/>
              <a:ea typeface="Source Sans Pro"/>
              <a:cs typeface="Source Sans Pro"/>
              <a:sym typeface="Source Sans Pro"/>
            </a:endParaRPr>
          </a:p>
          <a:p>
            <a:pPr marL="0" marR="0" lvl="0" indent="0" algn="ctr" rtl="0">
              <a:lnSpc>
                <a:spcPct val="100000"/>
              </a:lnSpc>
              <a:spcBef>
                <a:spcPts val="560"/>
              </a:spcBef>
              <a:spcAft>
                <a:spcPts val="0"/>
              </a:spcAft>
              <a:buClr>
                <a:schemeClr val="dk1"/>
              </a:buClr>
              <a:buSzPts val="2800"/>
              <a:buFont typeface="Arial"/>
              <a:buNone/>
            </a:pPr>
            <a:endParaRPr sz="2800" b="1" i="0" u="none" strike="noStrike" cap="none" dirty="0">
              <a:solidFill>
                <a:schemeClr val="lt1"/>
              </a:solidFill>
              <a:latin typeface="Source Sans Pro"/>
              <a:ea typeface="Source Sans Pro"/>
              <a:cs typeface="Source Sans Pro"/>
              <a:sym typeface="Source Sans Pro"/>
            </a:endParaRPr>
          </a:p>
          <a:p>
            <a:pPr marL="0" marR="0" lvl="0" indent="0" algn="ctr" rtl="0">
              <a:lnSpc>
                <a:spcPct val="100000"/>
              </a:lnSpc>
              <a:spcBef>
                <a:spcPts val="560"/>
              </a:spcBef>
              <a:spcAft>
                <a:spcPts val="0"/>
              </a:spcAft>
              <a:buClr>
                <a:schemeClr val="lt1"/>
              </a:buClr>
              <a:buSzPts val="2800"/>
              <a:buFont typeface="Arial"/>
              <a:buNone/>
            </a:pPr>
            <a:r>
              <a:rPr lang="en-US" sz="2300" b="1" i="0" u="none" strike="noStrike" cap="none" dirty="0" err="1">
                <a:solidFill>
                  <a:schemeClr val="lt1"/>
                </a:solidFill>
                <a:latin typeface="Source Sans Pro"/>
                <a:ea typeface="Source Sans Pro"/>
                <a:cs typeface="Source Sans Pro"/>
                <a:sym typeface="Source Sans Pro"/>
              </a:rPr>
              <a:t>Ramrao</a:t>
            </a:r>
            <a:r>
              <a:rPr lang="en-US" sz="2300" b="1" i="0" u="none" strike="noStrike" cap="none" dirty="0">
                <a:solidFill>
                  <a:schemeClr val="lt1"/>
                </a:solidFill>
                <a:latin typeface="Source Sans Pro"/>
                <a:ea typeface="Source Sans Pro"/>
                <a:cs typeface="Source Sans Pro"/>
                <a:sym typeface="Source Sans Pro"/>
              </a:rPr>
              <a:t> </a:t>
            </a:r>
            <a:r>
              <a:rPr lang="en-US" sz="2300" b="1" i="0" u="none" strike="noStrike" cap="none" dirty="0" err="1">
                <a:solidFill>
                  <a:schemeClr val="lt1"/>
                </a:solidFill>
                <a:latin typeface="Source Sans Pro"/>
                <a:ea typeface="Source Sans Pro"/>
                <a:cs typeface="Source Sans Pro"/>
                <a:sym typeface="Source Sans Pro"/>
              </a:rPr>
              <a:t>Adik</a:t>
            </a:r>
            <a:r>
              <a:rPr lang="en-US" sz="2300" b="1" i="0" u="none" strike="noStrike" cap="none" dirty="0">
                <a:solidFill>
                  <a:schemeClr val="lt1"/>
                </a:solidFill>
                <a:latin typeface="Source Sans Pro"/>
                <a:ea typeface="Source Sans Pro"/>
                <a:cs typeface="Source Sans Pro"/>
                <a:sym typeface="Source Sans Pro"/>
              </a:rPr>
              <a:t> Institute of Technology</a:t>
            </a:r>
            <a:endParaRPr sz="1900" dirty="0"/>
          </a:p>
          <a:p>
            <a:pPr marL="0" marR="0" lvl="0" indent="0" algn="ctr" rtl="0">
              <a:lnSpc>
                <a:spcPct val="100000"/>
              </a:lnSpc>
              <a:spcBef>
                <a:spcPts val="500"/>
              </a:spcBef>
              <a:spcAft>
                <a:spcPts val="0"/>
              </a:spcAft>
              <a:buClr>
                <a:schemeClr val="lt1"/>
              </a:buClr>
              <a:buSzPts val="2500"/>
              <a:buFont typeface="Arial"/>
              <a:buNone/>
            </a:pPr>
            <a:r>
              <a:rPr lang="en-US" sz="2000" b="1" i="0" u="none" strike="noStrike" cap="none" dirty="0">
                <a:solidFill>
                  <a:schemeClr val="lt1"/>
                </a:solidFill>
                <a:latin typeface="Source Sans Pro"/>
                <a:ea typeface="Source Sans Pro"/>
                <a:cs typeface="Source Sans Pro"/>
                <a:sym typeface="Source Sans Pro"/>
              </a:rPr>
              <a:t>        Department of Computer Engineering</a:t>
            </a:r>
            <a:endParaRPr sz="1900" dirty="0"/>
          </a:p>
          <a:p>
            <a:pPr marL="0" marR="0" lvl="0" indent="0" algn="ctr" rtl="0">
              <a:lnSpc>
                <a:spcPct val="100000"/>
              </a:lnSpc>
              <a:spcBef>
                <a:spcPts val="560"/>
              </a:spcBef>
              <a:spcAft>
                <a:spcPts val="0"/>
              </a:spcAft>
              <a:buClr>
                <a:schemeClr val="lt1"/>
              </a:buClr>
              <a:buSzPts val="2800"/>
              <a:buFont typeface="Arial"/>
              <a:buNone/>
            </a:pPr>
            <a:r>
              <a:rPr lang="en-US" sz="2300" b="1" i="0" u="none" strike="noStrike" cap="none" dirty="0">
                <a:solidFill>
                  <a:schemeClr val="lt1"/>
                </a:solidFill>
                <a:latin typeface="Source Sans Pro"/>
                <a:ea typeface="Source Sans Pro"/>
                <a:cs typeface="Source Sans Pro"/>
                <a:sym typeface="Source Sans Pro"/>
              </a:rPr>
              <a:t>      </a:t>
            </a:r>
            <a:r>
              <a:rPr lang="en-US" sz="2300" i="1" dirty="0">
                <a:solidFill>
                  <a:schemeClr val="lt1"/>
                </a:solidFill>
              </a:rPr>
              <a:t>NLP Mini Project</a:t>
            </a:r>
            <a:endParaRPr sz="1900" dirty="0"/>
          </a:p>
          <a:p>
            <a:pPr marL="0" marR="0" lvl="0" indent="0" algn="ctr" rtl="0">
              <a:lnSpc>
                <a:spcPct val="100000"/>
              </a:lnSpc>
              <a:spcBef>
                <a:spcPts val="560"/>
              </a:spcBef>
              <a:spcAft>
                <a:spcPts val="0"/>
              </a:spcAft>
              <a:buClr>
                <a:schemeClr val="lt1"/>
              </a:buClr>
              <a:buSzPts val="2800"/>
              <a:buFont typeface="Arial"/>
              <a:buNone/>
            </a:pPr>
            <a:r>
              <a:rPr lang="en-US" sz="2300" b="1" i="1" u="none" strike="noStrike" cap="none" dirty="0">
                <a:solidFill>
                  <a:schemeClr val="lt1"/>
                </a:solidFill>
                <a:latin typeface="Source Sans Pro"/>
                <a:ea typeface="Source Sans Pro"/>
                <a:cs typeface="Source Sans Pro"/>
                <a:sym typeface="Source Sans Pro"/>
              </a:rPr>
              <a:t>“</a:t>
            </a:r>
            <a:r>
              <a:rPr lang="en-GB" sz="2300" i="1" dirty="0">
                <a:solidFill>
                  <a:schemeClr val="lt1"/>
                </a:solidFill>
              </a:rPr>
              <a:t>Text Summarization</a:t>
            </a:r>
            <a:r>
              <a:rPr lang="en-US" sz="2300" b="1" i="1" u="none" strike="noStrike" cap="none" dirty="0">
                <a:solidFill>
                  <a:schemeClr val="lt1"/>
                </a:solidFill>
                <a:latin typeface="Source Sans Pro"/>
                <a:ea typeface="Source Sans Pro"/>
                <a:cs typeface="Source Sans Pro"/>
                <a:sym typeface="Source Sans Pro"/>
              </a:rPr>
              <a:t>”</a:t>
            </a:r>
            <a:endParaRPr sz="1900" dirty="0"/>
          </a:p>
          <a:p>
            <a:pPr marL="0" marR="0" lvl="0" indent="0" algn="ctr" rtl="0">
              <a:lnSpc>
                <a:spcPct val="100000"/>
              </a:lnSpc>
              <a:spcBef>
                <a:spcPts val="560"/>
              </a:spcBef>
              <a:spcAft>
                <a:spcPts val="0"/>
              </a:spcAft>
              <a:buClr>
                <a:schemeClr val="lt1"/>
              </a:buClr>
              <a:buSzPts val="2800"/>
              <a:buFont typeface="Arial"/>
              <a:buNone/>
            </a:pPr>
            <a:r>
              <a:rPr lang="en-US" sz="2300" b="1" i="0" u="none" strike="noStrike" cap="none" dirty="0">
                <a:solidFill>
                  <a:schemeClr val="lt1"/>
                </a:solidFill>
                <a:latin typeface="Source Sans Pro"/>
                <a:ea typeface="Source Sans Pro"/>
                <a:cs typeface="Source Sans Pro"/>
                <a:sym typeface="Source Sans Pro"/>
              </a:rPr>
              <a:t>By</a:t>
            </a:r>
            <a:r>
              <a:rPr lang="en-US" sz="2000" b="1" i="0" u="none" strike="noStrike" cap="none" dirty="0">
                <a:solidFill>
                  <a:schemeClr val="lt1"/>
                </a:solidFill>
                <a:latin typeface="Source Sans Pro"/>
                <a:ea typeface="Source Sans Pro"/>
                <a:cs typeface="Source Sans Pro"/>
                <a:sym typeface="Source Sans Pro"/>
              </a:rPr>
              <a:t> </a:t>
            </a:r>
            <a:endParaRPr sz="1600" dirty="0"/>
          </a:p>
          <a:p>
            <a:pPr marL="0" marR="0" lvl="0" indent="0" algn="ctr" rtl="0">
              <a:lnSpc>
                <a:spcPct val="100000"/>
              </a:lnSpc>
              <a:spcBef>
                <a:spcPts val="500"/>
              </a:spcBef>
              <a:spcAft>
                <a:spcPts val="0"/>
              </a:spcAft>
              <a:buClr>
                <a:schemeClr val="lt1"/>
              </a:buClr>
              <a:buSzPts val="2500"/>
              <a:buFont typeface="Arial"/>
              <a:buNone/>
            </a:pPr>
            <a:r>
              <a:rPr lang="en-US" sz="2500" b="1" i="0" u="none" strike="noStrike" cap="none" dirty="0">
                <a:solidFill>
                  <a:schemeClr val="lt1"/>
                </a:solidFill>
                <a:latin typeface="Source Sans Pro"/>
                <a:ea typeface="Source Sans Pro"/>
                <a:cs typeface="Source Sans Pro"/>
                <a:sym typeface="Source Sans Pro"/>
              </a:rPr>
              <a:t>					</a:t>
            </a:r>
            <a:endParaRPr dirty="0"/>
          </a:p>
          <a:p>
            <a:pPr marL="0" marR="0" lvl="0" indent="0" algn="ctr" rtl="0">
              <a:lnSpc>
                <a:spcPct val="100000"/>
              </a:lnSpc>
              <a:spcBef>
                <a:spcPts val="500"/>
              </a:spcBef>
              <a:spcAft>
                <a:spcPts val="0"/>
              </a:spcAft>
              <a:buClr>
                <a:schemeClr val="lt1"/>
              </a:buClr>
              <a:buSzPts val="2500"/>
              <a:buFont typeface="Arial"/>
              <a:buNone/>
            </a:pPr>
            <a:r>
              <a:rPr lang="en-US" sz="2500" b="1" i="0" u="none" strike="noStrike" cap="none" dirty="0">
                <a:solidFill>
                  <a:schemeClr val="lt1"/>
                </a:solidFill>
                <a:latin typeface="Source Sans Pro"/>
                <a:ea typeface="Source Sans Pro"/>
                <a:cs typeface="Source Sans Pro"/>
                <a:sym typeface="Source Sans Pro"/>
              </a:rPr>
              <a:t>		   	   </a:t>
            </a:r>
            <a:endParaRPr sz="1800" b="1" i="0" u="none" strike="noStrike" cap="none" dirty="0">
              <a:solidFill>
                <a:schemeClr val="lt1"/>
              </a:solidFill>
              <a:latin typeface="Source Sans Pro"/>
              <a:ea typeface="Source Sans Pro"/>
              <a:cs typeface="Source Sans Pro"/>
              <a:sym typeface="Source Sans Pro"/>
            </a:endParaRPr>
          </a:p>
          <a:p>
            <a:pPr marL="0" marR="0" lvl="0" indent="0" algn="ctr" rtl="0">
              <a:lnSpc>
                <a:spcPct val="100000"/>
              </a:lnSpc>
              <a:spcBef>
                <a:spcPts val="500"/>
              </a:spcBef>
              <a:spcAft>
                <a:spcPts val="0"/>
              </a:spcAft>
              <a:buClr>
                <a:schemeClr val="dk1"/>
              </a:buClr>
              <a:buSzPts val="2500"/>
              <a:buFont typeface="Arial"/>
              <a:buNone/>
            </a:pPr>
            <a:endParaRPr sz="2500" b="1" i="0" u="none" strike="noStrike" cap="none" dirty="0">
              <a:solidFill>
                <a:schemeClr val="lt1"/>
              </a:solidFill>
              <a:latin typeface="Source Sans Pro"/>
              <a:ea typeface="Source Sans Pro"/>
              <a:cs typeface="Source Sans Pro"/>
              <a:sym typeface="Source Sans Pro"/>
            </a:endParaRPr>
          </a:p>
          <a:p>
            <a:pPr marL="0" marR="0" lvl="0" indent="0" algn="ctr" rtl="0">
              <a:lnSpc>
                <a:spcPct val="100000"/>
              </a:lnSpc>
              <a:spcBef>
                <a:spcPts val="500"/>
              </a:spcBef>
              <a:spcAft>
                <a:spcPts val="0"/>
              </a:spcAft>
              <a:buClr>
                <a:schemeClr val="dk1"/>
              </a:buClr>
              <a:buSzPts val="2500"/>
              <a:buFont typeface="Arial"/>
              <a:buNone/>
            </a:pPr>
            <a:endParaRPr sz="2500" b="1" i="0" u="none" strike="noStrike" cap="none" dirty="0">
              <a:solidFill>
                <a:schemeClr val="lt1"/>
              </a:solidFill>
              <a:latin typeface="Source Sans Pro"/>
              <a:ea typeface="Source Sans Pro"/>
              <a:cs typeface="Source Sans Pro"/>
              <a:sym typeface="Source Sans Pro"/>
            </a:endParaRPr>
          </a:p>
          <a:p>
            <a:pPr marL="0" marR="0" lvl="0" indent="0" algn="ctr" rtl="0">
              <a:lnSpc>
                <a:spcPct val="100000"/>
              </a:lnSpc>
              <a:spcBef>
                <a:spcPts val="500"/>
              </a:spcBef>
              <a:spcAft>
                <a:spcPts val="0"/>
              </a:spcAft>
              <a:buClr>
                <a:schemeClr val="dk1"/>
              </a:buClr>
              <a:buSzPts val="2500"/>
              <a:buFont typeface="Arial"/>
              <a:buNone/>
            </a:pPr>
            <a:endParaRPr sz="2500" b="1" i="0" u="none" strike="noStrike" cap="none" dirty="0">
              <a:solidFill>
                <a:schemeClr val="lt1"/>
              </a:solidFill>
              <a:latin typeface="Source Sans Pro"/>
              <a:ea typeface="Source Sans Pro"/>
              <a:cs typeface="Source Sans Pro"/>
              <a:sym typeface="Source Sans Pro"/>
            </a:endParaRPr>
          </a:p>
          <a:p>
            <a:pPr marL="0" marR="0" lvl="0" indent="0" algn="ctr" rtl="0">
              <a:lnSpc>
                <a:spcPct val="100000"/>
              </a:lnSpc>
              <a:spcBef>
                <a:spcPts val="500"/>
              </a:spcBef>
              <a:spcAft>
                <a:spcPts val="0"/>
              </a:spcAft>
              <a:buClr>
                <a:schemeClr val="dk1"/>
              </a:buClr>
              <a:buSzPts val="2500"/>
              <a:buFont typeface="Arial"/>
              <a:buNone/>
            </a:pPr>
            <a:endParaRPr sz="2500" b="1" i="0" u="none" strike="noStrike" cap="none" dirty="0">
              <a:solidFill>
                <a:schemeClr val="lt1"/>
              </a:solidFill>
              <a:latin typeface="Source Sans Pro"/>
              <a:ea typeface="Source Sans Pro"/>
              <a:cs typeface="Source Sans Pro"/>
              <a:sym typeface="Source Sans Pro"/>
            </a:endParaRPr>
          </a:p>
          <a:p>
            <a:pPr marL="0" marR="0" lvl="0" indent="0" algn="ctr" rtl="0">
              <a:lnSpc>
                <a:spcPct val="100000"/>
              </a:lnSpc>
              <a:spcBef>
                <a:spcPts val="500"/>
              </a:spcBef>
              <a:spcAft>
                <a:spcPts val="0"/>
              </a:spcAft>
              <a:buClr>
                <a:schemeClr val="lt1"/>
              </a:buClr>
              <a:buSzPts val="2500"/>
              <a:buFont typeface="Arial"/>
              <a:buNone/>
            </a:pPr>
            <a:r>
              <a:rPr lang="en-US" sz="2500" b="1" i="0" u="none" strike="noStrike" cap="none" dirty="0">
                <a:solidFill>
                  <a:schemeClr val="lt1"/>
                </a:solidFill>
                <a:latin typeface="Source Sans Pro"/>
                <a:ea typeface="Source Sans Pro"/>
                <a:cs typeface="Source Sans Pro"/>
                <a:sym typeface="Source Sans Pro"/>
              </a:rPr>
              <a:t>   </a:t>
            </a:r>
            <a:endParaRPr dirty="0"/>
          </a:p>
        </p:txBody>
      </p:sp>
      <p:sp>
        <p:nvSpPr>
          <p:cNvPr id="36" name="Google Shape;36;p1"/>
          <p:cNvSpPr txBox="1"/>
          <p:nvPr/>
        </p:nvSpPr>
        <p:spPr>
          <a:xfrm>
            <a:off x="336550" y="4180825"/>
            <a:ext cx="8583300" cy="17850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500"/>
              <a:buFont typeface="Source Sans Pro"/>
              <a:buNone/>
            </a:pPr>
            <a:r>
              <a:rPr lang="en-US" sz="2500" b="1" i="0" u="none" strike="noStrike" cap="none" dirty="0">
                <a:solidFill>
                  <a:schemeClr val="lt1"/>
                </a:solidFill>
                <a:latin typeface="Source Sans Pro"/>
                <a:ea typeface="Source Sans Pro"/>
                <a:cs typeface="Source Sans Pro"/>
                <a:sym typeface="Source Sans Pro"/>
              </a:rPr>
              <a:t>Roll No.                                  			   Name of Students</a:t>
            </a:r>
            <a:endParaRPr sz="2500" b="1" i="0" u="none" strike="noStrike" cap="none" dirty="0">
              <a:solidFill>
                <a:schemeClr val="lt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lt1"/>
              </a:buClr>
              <a:buSzPts val="2500"/>
              <a:buFont typeface="Source Sans Pro"/>
              <a:buNone/>
            </a:pPr>
            <a:r>
              <a:rPr lang="en-US" sz="2000" b="1" i="0" u="none" strike="noStrike" cap="none" dirty="0">
                <a:solidFill>
                  <a:schemeClr val="lt1"/>
                </a:solidFill>
                <a:latin typeface="Source Sans Pro"/>
                <a:ea typeface="Source Sans Pro"/>
                <a:cs typeface="Source Sans Pro"/>
                <a:sym typeface="Source Sans Pro"/>
              </a:rPr>
              <a:t>19CE</a:t>
            </a:r>
            <a:r>
              <a:rPr lang="en-US" sz="2000" b="1" dirty="0">
                <a:solidFill>
                  <a:schemeClr val="lt1"/>
                </a:solidFill>
                <a:latin typeface="Source Sans Pro"/>
                <a:ea typeface="Source Sans Pro"/>
                <a:cs typeface="Source Sans Pro"/>
                <a:sym typeface="Source Sans Pro"/>
              </a:rPr>
              <a:t>8003</a:t>
            </a:r>
            <a:r>
              <a:rPr lang="en-US" sz="2500" b="1" i="0" u="none" strike="noStrike" cap="none" dirty="0">
                <a:solidFill>
                  <a:schemeClr val="lt1"/>
                </a:solidFill>
                <a:latin typeface="Source Sans Pro"/>
                <a:ea typeface="Source Sans Pro"/>
                <a:cs typeface="Source Sans Pro"/>
                <a:sym typeface="Source Sans Pro"/>
              </a:rPr>
              <a:t>						</a:t>
            </a:r>
            <a:r>
              <a:rPr lang="en-US" sz="2000" b="1" dirty="0">
                <a:solidFill>
                  <a:schemeClr val="lt1"/>
                </a:solidFill>
                <a:latin typeface="Source Sans Pro"/>
                <a:ea typeface="Source Sans Pro"/>
                <a:cs typeface="Source Sans Pro"/>
                <a:sym typeface="Source Sans Pro"/>
              </a:rPr>
              <a:t>Shubham Koli</a:t>
            </a:r>
            <a:endParaRPr sz="2000" b="1" i="0" u="none" strike="noStrike" cap="none" dirty="0">
              <a:solidFill>
                <a:schemeClr val="lt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lt1"/>
              </a:buClr>
              <a:buSzPts val="2500"/>
              <a:buFont typeface="Source Sans Pro"/>
              <a:buNone/>
            </a:pPr>
            <a:r>
              <a:rPr lang="en-US" sz="2000" b="1" i="0" u="none" strike="noStrike" cap="none" dirty="0">
                <a:solidFill>
                  <a:schemeClr val="lt1"/>
                </a:solidFill>
                <a:latin typeface="Source Sans Pro"/>
                <a:ea typeface="Source Sans Pro"/>
                <a:cs typeface="Source Sans Pro"/>
                <a:sym typeface="Source Sans Pro"/>
              </a:rPr>
              <a:t>19CE7042						Nirav </a:t>
            </a:r>
            <a:r>
              <a:rPr lang="en-US" sz="2000" b="1" i="0" u="none" strike="noStrike" cap="none" dirty="0" err="1">
                <a:solidFill>
                  <a:schemeClr val="lt1"/>
                </a:solidFill>
                <a:latin typeface="Source Sans Pro"/>
                <a:ea typeface="Source Sans Pro"/>
                <a:cs typeface="Source Sans Pro"/>
                <a:sym typeface="Source Sans Pro"/>
              </a:rPr>
              <a:t>Lengade</a:t>
            </a:r>
            <a:endParaRPr sz="2000" b="1" i="0" u="none" strike="noStrike" cap="none" dirty="0">
              <a:solidFill>
                <a:schemeClr val="lt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lt1"/>
              </a:buClr>
              <a:buSzPts val="2500"/>
              <a:buFont typeface="Source Sans Pro"/>
              <a:buNone/>
            </a:pPr>
            <a:r>
              <a:rPr lang="en-US" sz="2000" b="1" i="0" u="none" strike="noStrike" cap="none" dirty="0">
                <a:solidFill>
                  <a:schemeClr val="lt1"/>
                </a:solidFill>
                <a:latin typeface="Source Sans Pro"/>
                <a:ea typeface="Source Sans Pro"/>
                <a:cs typeface="Source Sans Pro"/>
                <a:sym typeface="Source Sans Pro"/>
              </a:rPr>
              <a:t>19CE7023						Sujit </a:t>
            </a:r>
            <a:r>
              <a:rPr lang="en-US" sz="2000" b="1" i="0" u="none" strike="noStrike" cap="none" dirty="0" err="1">
                <a:solidFill>
                  <a:schemeClr val="lt1"/>
                </a:solidFill>
                <a:latin typeface="Source Sans Pro"/>
                <a:ea typeface="Source Sans Pro"/>
                <a:cs typeface="Source Sans Pro"/>
                <a:sym typeface="Source Sans Pro"/>
              </a:rPr>
              <a:t>Bhoir</a:t>
            </a:r>
            <a:endParaRPr sz="2000" b="1" i="0" u="none" strike="noStrike" cap="none" dirty="0">
              <a:solidFill>
                <a:schemeClr val="lt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lt1"/>
              </a:buClr>
              <a:buSzPts val="2500"/>
              <a:buFont typeface="Source Sans Pro"/>
              <a:buNone/>
            </a:pPr>
            <a:endParaRPr sz="2000" b="1" i="0" u="none" strike="noStrike" cap="none" dirty="0">
              <a:solidFill>
                <a:schemeClr val="lt1"/>
              </a:solidFill>
              <a:latin typeface="Source Sans Pro"/>
              <a:ea typeface="Source Sans Pro"/>
              <a:cs typeface="Source Sans Pro"/>
              <a:sym typeface="Source Sans Pro"/>
            </a:endParaRPr>
          </a:p>
        </p:txBody>
      </p:sp>
      <p:pic>
        <p:nvPicPr>
          <p:cNvPr id="37" name="Google Shape;37;p1" descr="C:\Users\abc\Pictures\RAIT-DEEMED-LOGO.jpg"/>
          <p:cNvPicPr preferRelativeResize="0"/>
          <p:nvPr/>
        </p:nvPicPr>
        <p:blipFill rotWithShape="1">
          <a:blip r:embed="rId3">
            <a:alphaModFix/>
          </a:blip>
          <a:srcRect/>
          <a:stretch/>
        </p:blipFill>
        <p:spPr>
          <a:xfrm>
            <a:off x="3203575" y="130175"/>
            <a:ext cx="2663825" cy="9477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6d2fa4372c_2_8"/>
          <p:cNvSpPr txBox="1">
            <a:spLocks noGrp="1"/>
          </p:cNvSpPr>
          <p:nvPr>
            <p:ph type="title"/>
          </p:nvPr>
        </p:nvSpPr>
        <p:spPr>
          <a:xfrm>
            <a:off x="457200" y="274638"/>
            <a:ext cx="8229600" cy="8502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en-US"/>
              <a:t>Results</a:t>
            </a:r>
            <a:endParaRPr/>
          </a:p>
        </p:txBody>
      </p:sp>
      <p:sp>
        <p:nvSpPr>
          <p:cNvPr id="119" name="Google Shape;119;g16d2fa4372c_2_8"/>
          <p:cNvSpPr txBox="1">
            <a:spLocks noGrp="1"/>
          </p:cNvSpPr>
          <p:nvPr>
            <p:ph type="sldNum" idx="12"/>
          </p:nvPr>
        </p:nvSpPr>
        <p:spPr>
          <a:xfrm>
            <a:off x="468312" y="6356350"/>
            <a:ext cx="4764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04040"/>
              </a:buClr>
              <a:buSzPts val="1400"/>
              <a:buFont typeface="EB Garamond"/>
              <a:buNone/>
            </a:pPr>
            <a:fld id="{00000000-1234-1234-1234-123412341234}" type="slidenum">
              <a:rPr lang="en-US"/>
              <a:t>10</a:t>
            </a:fld>
            <a:endParaRPr/>
          </a:p>
        </p:txBody>
      </p:sp>
      <p:sp>
        <p:nvSpPr>
          <p:cNvPr id="2" name="Rectangle 2">
            <a:extLst>
              <a:ext uri="{FF2B5EF4-FFF2-40B4-BE49-F238E27FC236}">
                <a16:creationId xmlns:a16="http://schemas.microsoft.com/office/drawing/2014/main" id="{09C47F12-F5BF-7036-83C8-9D1A13E35764}"/>
              </a:ext>
            </a:extLst>
          </p:cNvPr>
          <p:cNvSpPr>
            <a:spLocks noChangeArrowheads="1"/>
          </p:cNvSpPr>
          <p:nvPr/>
        </p:nvSpPr>
        <p:spPr bwMode="auto">
          <a:xfrm>
            <a:off x="485246" y="1310619"/>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dirty="0">
                <a:ln>
                  <a:noFill/>
                </a:ln>
                <a:solidFill>
                  <a:srgbClr val="222222"/>
                </a:solidFill>
                <a:effectLst/>
                <a:latin typeface="Arial" panose="020B0604020202020204" pitchFamily="34" charset="0"/>
                <a:ea typeface="Times New Roman" panose="02020603050405020304" pitchFamily="18" charset="0"/>
              </a:rPr>
              <a:t>Process: </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5">
            <a:extLst>
              <a:ext uri="{FF2B5EF4-FFF2-40B4-BE49-F238E27FC236}">
                <a16:creationId xmlns:a16="http://schemas.microsoft.com/office/drawing/2014/main" id="{5AE15D55-C9E1-82D8-4B92-037CE4C613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909" y="1696309"/>
            <a:ext cx="8078651" cy="385107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0114AB3E-F7B9-9292-0BF4-36C68B857766}"/>
              </a:ext>
            </a:extLst>
          </p:cNvPr>
          <p:cNvSpPr>
            <a:spLocks noChangeArrowheads="1"/>
          </p:cNvSpPr>
          <p:nvPr/>
        </p:nvSpPr>
        <p:spPr bwMode="auto">
          <a:xfrm>
            <a:off x="875071" y="5569052"/>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16d2fa4372c_1_19"/>
          <p:cNvSpPr txBox="1">
            <a:spLocks noGrp="1"/>
          </p:cNvSpPr>
          <p:nvPr>
            <p:ph type="title"/>
          </p:nvPr>
        </p:nvSpPr>
        <p:spPr>
          <a:xfrm>
            <a:off x="457200" y="274638"/>
            <a:ext cx="8229600" cy="8502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en-US"/>
              <a:t>Results</a:t>
            </a:r>
            <a:endParaRPr/>
          </a:p>
        </p:txBody>
      </p:sp>
      <p:sp>
        <p:nvSpPr>
          <p:cNvPr id="128" name="Google Shape;128;g16d2fa4372c_1_19"/>
          <p:cNvSpPr txBox="1">
            <a:spLocks noGrp="1"/>
          </p:cNvSpPr>
          <p:nvPr>
            <p:ph type="sldNum" idx="12"/>
          </p:nvPr>
        </p:nvSpPr>
        <p:spPr>
          <a:xfrm>
            <a:off x="468312" y="6356350"/>
            <a:ext cx="4764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04040"/>
              </a:buClr>
              <a:buSzPts val="1400"/>
              <a:buFont typeface="EB Garamond"/>
              <a:buNone/>
            </a:pPr>
            <a:fld id="{00000000-1234-1234-1234-123412341234}" type="slidenum">
              <a:rPr lang="en-US"/>
              <a:t>11</a:t>
            </a:fld>
            <a:endParaRPr/>
          </a:p>
        </p:txBody>
      </p:sp>
      <p:sp>
        <p:nvSpPr>
          <p:cNvPr id="4" name="Rectangle 2">
            <a:extLst>
              <a:ext uri="{FF2B5EF4-FFF2-40B4-BE49-F238E27FC236}">
                <a16:creationId xmlns:a16="http://schemas.microsoft.com/office/drawing/2014/main" id="{13239AD1-1B9E-1198-DCD3-EE51C1FECE31}"/>
              </a:ext>
            </a:extLst>
          </p:cNvPr>
          <p:cNvSpPr>
            <a:spLocks noChangeArrowheads="1"/>
          </p:cNvSpPr>
          <p:nvPr/>
        </p:nvSpPr>
        <p:spPr bwMode="auto">
          <a:xfrm>
            <a:off x="468312" y="1474838"/>
            <a:ext cx="7340876" cy="6101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a:ln>
                  <a:noFill/>
                </a:ln>
                <a:solidFill>
                  <a:srgbClr val="222222"/>
                </a:solidFill>
                <a:effectLst/>
                <a:latin typeface="Arial" panose="020B0604020202020204" pitchFamily="34" charset="0"/>
                <a:ea typeface="Times New Roman" panose="02020603050405020304" pitchFamily="18" charset="0"/>
              </a:rPr>
              <a:t>Output:</a:t>
            </a:r>
            <a:endParaRPr kumimoji="0" lang="en-US" altLang="en-U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73" name="Picture 9">
            <a:extLst>
              <a:ext uri="{FF2B5EF4-FFF2-40B4-BE49-F238E27FC236}">
                <a16:creationId xmlns:a16="http://schemas.microsoft.com/office/drawing/2014/main" id="{8BFB1D19-50D8-8553-FD19-A2EE31C13D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964683"/>
            <a:ext cx="8066088" cy="25435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0"/>
          <p:cNvSpPr txBox="1">
            <a:spLocks noGrp="1"/>
          </p:cNvSpPr>
          <p:nvPr>
            <p:ph type="title"/>
          </p:nvPr>
        </p:nvSpPr>
        <p:spPr>
          <a:xfrm>
            <a:off x="457200" y="274637"/>
            <a:ext cx="8229600" cy="8509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9F1C33"/>
              </a:buClr>
              <a:buSzPts val="2000"/>
              <a:buFont typeface="EB Garamond"/>
              <a:buNone/>
            </a:pPr>
            <a:r>
              <a:rPr lang="en-US" sz="2000" b="1" i="0" u="none">
                <a:solidFill>
                  <a:srgbClr val="9F1C33"/>
                </a:solidFill>
                <a:latin typeface="EB Garamond"/>
                <a:ea typeface="EB Garamond"/>
                <a:cs typeface="EB Garamond"/>
                <a:sym typeface="EB Garamond"/>
              </a:rPr>
              <a:t>Conclusion and Future </a:t>
            </a:r>
            <a:r>
              <a:rPr lang="en-US"/>
              <a:t>scope</a:t>
            </a:r>
            <a:endParaRPr/>
          </a:p>
        </p:txBody>
      </p:sp>
      <p:sp>
        <p:nvSpPr>
          <p:cNvPr id="135" name="Google Shape;135;p10"/>
          <p:cNvSpPr txBox="1">
            <a:spLocks noGrp="1"/>
          </p:cNvSpPr>
          <p:nvPr>
            <p:ph type="body" idx="1"/>
          </p:nvPr>
        </p:nvSpPr>
        <p:spPr>
          <a:xfrm>
            <a:off x="539750" y="1237750"/>
            <a:ext cx="8064600" cy="4603200"/>
          </a:xfrm>
          <a:prstGeom prst="rect">
            <a:avLst/>
          </a:prstGeom>
          <a:noFill/>
          <a:ln>
            <a:noFill/>
          </a:ln>
        </p:spPr>
        <p:txBody>
          <a:bodyPr spcFirstLastPara="1" wrap="square" lIns="91425" tIns="274300" rIns="91425" bIns="45700" anchor="t" anchorCtr="0">
            <a:noAutofit/>
          </a:bodyPr>
          <a:lstStyle/>
          <a:p>
            <a:pPr>
              <a:lnSpc>
                <a:spcPct val="115000"/>
              </a:lnSpc>
              <a:spcBef>
                <a:spcPts val="1000"/>
              </a:spcBef>
            </a:pPr>
            <a:r>
              <a:rPr lang="en-GB" sz="1400" dirty="0">
                <a:solidFill>
                  <a:srgbClr val="222222"/>
                </a:solidFill>
                <a:latin typeface="Montserrat Medium"/>
              </a:rPr>
              <a:t>Automatic text summarization is an old challenge but the current research direction diverts   towards  emerging trends in biomedicine, product review, education domains, emails and blogs. This is due to the fact that there is information overload in these areas, especially on the World Wide </a:t>
            </a:r>
            <a:r>
              <a:rPr lang="en-GB" sz="1400" dirty="0" err="1">
                <a:solidFill>
                  <a:srgbClr val="222222"/>
                </a:solidFill>
                <a:latin typeface="Montserrat Medium"/>
              </a:rPr>
              <a:t>Web.Automated</a:t>
            </a:r>
            <a:r>
              <a:rPr lang="en-GB" sz="1400" dirty="0">
                <a:solidFill>
                  <a:srgbClr val="222222"/>
                </a:solidFill>
                <a:latin typeface="Montserrat Medium"/>
              </a:rPr>
              <a:t> summarization is an important area in NLP (Natural Language Processing) research. </a:t>
            </a:r>
          </a:p>
          <a:p>
            <a:pPr>
              <a:lnSpc>
                <a:spcPct val="115000"/>
              </a:lnSpc>
              <a:spcBef>
                <a:spcPts val="1000"/>
              </a:spcBef>
            </a:pPr>
            <a:r>
              <a:rPr lang="en-GB" sz="1400" dirty="0">
                <a:solidFill>
                  <a:srgbClr val="222222"/>
                </a:solidFill>
                <a:latin typeface="Montserrat Medium"/>
              </a:rPr>
              <a:t>It consists of automatically creating a  summary of one or more texts. The purpose of extractive document summarization is to automatically select a  number of  indicative  sentences,  passages,  or paragraphs   from the original   document .Text summarization  approaches based on Neural Network, Graph Theoretic, Fuzzy and Cluster have, to an extent, succeeded in  making an effective summary of a </a:t>
            </a:r>
            <a:r>
              <a:rPr lang="en-GB" sz="1400" dirty="0" err="1">
                <a:solidFill>
                  <a:srgbClr val="222222"/>
                </a:solidFill>
                <a:latin typeface="Montserrat Medium"/>
              </a:rPr>
              <a:t>document.Both</a:t>
            </a:r>
            <a:r>
              <a:rPr lang="en-GB" sz="1400" dirty="0">
                <a:solidFill>
                  <a:srgbClr val="222222"/>
                </a:solidFill>
                <a:latin typeface="Montserrat Medium"/>
              </a:rPr>
              <a:t> extractive and abstractive methods have been researched.  Most summarization techniques are based on extractive methods. Abstractive method is similar to summaries made by humans. Abstractive summarization as of now requires heavy machinery for language generation and is difficult to replicate into the domain specific areas</a:t>
            </a:r>
            <a:endParaRPr lang="en-US" sz="1400" dirty="0">
              <a:solidFill>
                <a:srgbClr val="222222"/>
              </a:solidFill>
              <a:latin typeface="Montserrat Medium"/>
            </a:endParaRPr>
          </a:p>
          <a:p>
            <a:pPr>
              <a:lnSpc>
                <a:spcPct val="115000"/>
              </a:lnSpc>
              <a:spcBef>
                <a:spcPts val="1000"/>
              </a:spcBef>
            </a:pPr>
            <a:r>
              <a:rPr lang="en-GB" sz="1400" dirty="0">
                <a:solidFill>
                  <a:srgbClr val="222222"/>
                </a:solidFill>
                <a:latin typeface="Montserrat Medium"/>
              </a:rPr>
              <a:t> </a:t>
            </a:r>
            <a:endParaRPr lang="en-US" sz="1400" dirty="0">
              <a:solidFill>
                <a:srgbClr val="222222"/>
              </a:solidFill>
              <a:latin typeface="Montserrat Medium"/>
            </a:endParaRPr>
          </a:p>
          <a:p>
            <a:pPr lvl="0" indent="-241300">
              <a:lnSpc>
                <a:spcPct val="100000"/>
              </a:lnSpc>
              <a:spcBef>
                <a:spcPts val="1000"/>
              </a:spcBef>
              <a:buFont typeface="Arial"/>
              <a:buNone/>
            </a:pPr>
            <a:endParaRPr sz="1400" dirty="0">
              <a:solidFill>
                <a:srgbClr val="222222"/>
              </a:solidFill>
              <a:latin typeface="Montserrat Medium"/>
            </a:endParaRPr>
          </a:p>
        </p:txBody>
      </p:sp>
      <p:sp>
        <p:nvSpPr>
          <p:cNvPr id="136" name="Google Shape;136;p10"/>
          <p:cNvSpPr txBox="1"/>
          <p:nvPr/>
        </p:nvSpPr>
        <p:spPr>
          <a:xfrm>
            <a:off x="10287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1400"/>
              <a:buFont typeface="EB Garamond"/>
              <a:buNone/>
            </a:pPr>
            <a:endParaRPr sz="1400" b="0" i="0" u="none" strike="noStrike" cap="none">
              <a:solidFill>
                <a:srgbClr val="000000"/>
              </a:solidFill>
              <a:latin typeface="Arial"/>
              <a:ea typeface="Arial"/>
              <a:cs typeface="Arial"/>
              <a:sym typeface="Arial"/>
            </a:endParaRPr>
          </a:p>
        </p:txBody>
      </p:sp>
      <p:sp>
        <p:nvSpPr>
          <p:cNvPr id="137" name="Google Shape;137;p10"/>
          <p:cNvSpPr txBox="1"/>
          <p:nvPr/>
        </p:nvSpPr>
        <p:spPr>
          <a:xfrm>
            <a:off x="468312" y="6356350"/>
            <a:ext cx="47625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1400"/>
              <a:buFont typeface="EB Garamond"/>
              <a:buNone/>
            </a:pPr>
            <a:fld id="{00000000-1234-1234-1234-123412341234}" type="slidenum">
              <a:rPr lang="en-US" sz="1400" b="0" i="0" u="none" strike="noStrike" cap="none">
                <a:solidFill>
                  <a:srgbClr val="404040"/>
                </a:solidFill>
                <a:latin typeface="EB Garamond"/>
                <a:ea typeface="EB Garamond"/>
                <a:cs typeface="EB Garamond"/>
                <a:sym typeface="EB Garamond"/>
              </a:rPr>
              <a:t>12</a:t>
            </a:fld>
            <a:endParaRPr sz="1400" b="0" i="0" u="none" strike="noStrike" cap="none">
              <a:solidFill>
                <a:srgbClr val="000000"/>
              </a:solidFill>
              <a:latin typeface="Arial"/>
              <a:ea typeface="Arial"/>
              <a:cs typeface="Arial"/>
              <a:sym typeface="Arial"/>
            </a:endParaRPr>
          </a:p>
        </p:txBody>
      </p:sp>
      <p:pic>
        <p:nvPicPr>
          <p:cNvPr id="138" name="Google Shape;138;p10" descr="C:\Users\abc\Pictures\RAIT-DEEMED-LOGO.jpg"/>
          <p:cNvPicPr preferRelativeResize="0"/>
          <p:nvPr/>
        </p:nvPicPr>
        <p:blipFill rotWithShape="1">
          <a:blip r:embed="rId3">
            <a:alphaModFix/>
          </a:blip>
          <a:srcRect/>
          <a:stretch/>
        </p:blipFill>
        <p:spPr>
          <a:xfrm>
            <a:off x="6480175" y="5773737"/>
            <a:ext cx="2663825" cy="9477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1701d135619_1_0"/>
          <p:cNvSpPr txBox="1">
            <a:spLocks noGrp="1"/>
          </p:cNvSpPr>
          <p:nvPr>
            <p:ph type="title"/>
          </p:nvPr>
        </p:nvSpPr>
        <p:spPr>
          <a:xfrm>
            <a:off x="457200" y="274637"/>
            <a:ext cx="8229600" cy="850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9F1C33"/>
              </a:buClr>
              <a:buSzPts val="2000"/>
              <a:buFont typeface="EB Garamond"/>
              <a:buNone/>
            </a:pPr>
            <a:r>
              <a:rPr lang="en-US"/>
              <a:t>References</a:t>
            </a:r>
            <a:endParaRPr/>
          </a:p>
        </p:txBody>
      </p:sp>
      <p:sp>
        <p:nvSpPr>
          <p:cNvPr id="144" name="Google Shape;144;g1701d135619_1_0"/>
          <p:cNvSpPr txBox="1">
            <a:spLocks noGrp="1"/>
          </p:cNvSpPr>
          <p:nvPr>
            <p:ph type="body" idx="1"/>
          </p:nvPr>
        </p:nvSpPr>
        <p:spPr>
          <a:xfrm>
            <a:off x="539750" y="1237750"/>
            <a:ext cx="8064600" cy="4603200"/>
          </a:xfrm>
          <a:prstGeom prst="rect">
            <a:avLst/>
          </a:prstGeom>
          <a:noFill/>
          <a:ln>
            <a:noFill/>
          </a:ln>
        </p:spPr>
        <p:txBody>
          <a:bodyPr spcFirstLastPara="1" wrap="square" lIns="91425" tIns="274300" rIns="91425" bIns="45700" anchor="t" anchorCtr="0">
            <a:noAutofit/>
          </a:bodyPr>
          <a:lstStyle/>
          <a:p>
            <a:pPr marL="457200" marR="0" lvl="0" indent="-330200" algn="l" rtl="0">
              <a:lnSpc>
                <a:spcPct val="100000"/>
              </a:lnSpc>
              <a:spcBef>
                <a:spcPts val="320"/>
              </a:spcBef>
              <a:spcAft>
                <a:spcPts val="0"/>
              </a:spcAft>
              <a:buSzPts val="1600"/>
              <a:buFont typeface="Montserrat Medium"/>
              <a:buChar char="•"/>
            </a:pPr>
            <a:r>
              <a:rPr lang="en-US" u="sng">
                <a:solidFill>
                  <a:schemeClr val="hlink"/>
                </a:solidFill>
                <a:highlight>
                  <a:srgbClr val="FFFFFF"/>
                </a:highlight>
                <a:latin typeface="Montserrat Medium"/>
                <a:ea typeface="Montserrat Medium"/>
                <a:cs typeface="Montserrat Medium"/>
                <a:sym typeface="Montserrat Medium"/>
                <a:hlinkClick r:id="rId3"/>
              </a:rPr>
              <a:t>https://superkogito.github.io/SER-datasets/</a:t>
            </a:r>
            <a:endParaRPr b="1"/>
          </a:p>
          <a:p>
            <a:pPr marL="914400" marR="0" lvl="0" indent="0" algn="l" rtl="0">
              <a:lnSpc>
                <a:spcPct val="100000"/>
              </a:lnSpc>
              <a:spcBef>
                <a:spcPts val="320"/>
              </a:spcBef>
              <a:spcAft>
                <a:spcPts val="0"/>
              </a:spcAft>
              <a:buNone/>
            </a:pPr>
            <a:endParaRPr b="1"/>
          </a:p>
          <a:p>
            <a:pPr marL="457200" marR="0" lvl="0" indent="-330200" algn="l" rtl="0">
              <a:lnSpc>
                <a:spcPct val="100000"/>
              </a:lnSpc>
              <a:spcBef>
                <a:spcPts val="320"/>
              </a:spcBef>
              <a:spcAft>
                <a:spcPts val="0"/>
              </a:spcAft>
              <a:buSzPts val="1600"/>
              <a:buFont typeface="Montserrat Medium"/>
              <a:buChar char="•"/>
            </a:pPr>
            <a:r>
              <a:rPr lang="en-US" u="sng">
                <a:solidFill>
                  <a:schemeClr val="hlink"/>
                </a:solidFill>
                <a:latin typeface="Montserrat Medium"/>
                <a:ea typeface="Montserrat Medium"/>
                <a:cs typeface="Montserrat Medium"/>
                <a:sym typeface="Montserrat Medium"/>
                <a:hlinkClick r:id="rId4"/>
              </a:rPr>
              <a:t>https://towardsdatascience.com/speech-emotion-recognition-with-convolution-neural-network-1e6bb7130ce3</a:t>
            </a:r>
            <a:endParaRPr>
              <a:latin typeface="Montserrat Medium"/>
              <a:ea typeface="Montserrat Medium"/>
              <a:cs typeface="Montserrat Medium"/>
              <a:sym typeface="Montserrat Medium"/>
            </a:endParaRPr>
          </a:p>
        </p:txBody>
      </p:sp>
      <p:sp>
        <p:nvSpPr>
          <p:cNvPr id="145" name="Google Shape;145;g1701d135619_1_0"/>
          <p:cNvSpPr txBox="1"/>
          <p:nvPr/>
        </p:nvSpPr>
        <p:spPr>
          <a:xfrm>
            <a:off x="1028700" y="6356350"/>
            <a:ext cx="28956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1400"/>
              <a:buFont typeface="EB Garamond"/>
              <a:buNone/>
            </a:pPr>
            <a:endParaRPr sz="1400" b="0" i="0" u="none" strike="noStrike" cap="none">
              <a:solidFill>
                <a:srgbClr val="000000"/>
              </a:solidFill>
              <a:latin typeface="Arial"/>
              <a:ea typeface="Arial"/>
              <a:cs typeface="Arial"/>
              <a:sym typeface="Arial"/>
            </a:endParaRPr>
          </a:p>
        </p:txBody>
      </p:sp>
      <p:sp>
        <p:nvSpPr>
          <p:cNvPr id="146" name="Google Shape;146;g1701d135619_1_0"/>
          <p:cNvSpPr txBox="1"/>
          <p:nvPr/>
        </p:nvSpPr>
        <p:spPr>
          <a:xfrm>
            <a:off x="468312" y="6356350"/>
            <a:ext cx="4764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1400"/>
              <a:buFont typeface="EB Garamond"/>
              <a:buNone/>
            </a:pPr>
            <a:fld id="{00000000-1234-1234-1234-123412341234}" type="slidenum">
              <a:rPr lang="en-US" sz="1400" b="0" i="0" u="none" strike="noStrike" cap="none">
                <a:solidFill>
                  <a:srgbClr val="404040"/>
                </a:solidFill>
                <a:latin typeface="EB Garamond"/>
                <a:ea typeface="EB Garamond"/>
                <a:cs typeface="EB Garamond"/>
                <a:sym typeface="EB Garamond"/>
              </a:rPr>
              <a:t>13</a:t>
            </a:fld>
            <a:endParaRPr sz="1400" b="0" i="0" u="none" strike="noStrike" cap="none">
              <a:solidFill>
                <a:srgbClr val="000000"/>
              </a:solidFill>
              <a:latin typeface="Arial"/>
              <a:ea typeface="Arial"/>
              <a:cs typeface="Arial"/>
              <a:sym typeface="Arial"/>
            </a:endParaRPr>
          </a:p>
        </p:txBody>
      </p:sp>
      <p:pic>
        <p:nvPicPr>
          <p:cNvPr id="147" name="Google Shape;147;g1701d135619_1_0" descr="C:\Users\abc\Pictures\RAIT-DEEMED-LOGO.jpg"/>
          <p:cNvPicPr preferRelativeResize="0"/>
          <p:nvPr/>
        </p:nvPicPr>
        <p:blipFill rotWithShape="1">
          <a:blip r:embed="rId5">
            <a:alphaModFix/>
          </a:blip>
          <a:srcRect/>
          <a:stretch/>
        </p:blipFill>
        <p:spPr>
          <a:xfrm>
            <a:off x="6480175" y="5773737"/>
            <a:ext cx="2663825" cy="9477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F1C33"/>
        </a:solidFill>
        <a:effectLst/>
      </p:bgPr>
    </p:bg>
    <p:spTree>
      <p:nvGrpSpPr>
        <p:cNvPr id="1" name="Shape 151"/>
        <p:cNvGrpSpPr/>
        <p:nvPr/>
      </p:nvGrpSpPr>
      <p:grpSpPr>
        <a:xfrm>
          <a:off x="0" y="0"/>
          <a:ext cx="0" cy="0"/>
          <a:chOff x="0" y="0"/>
          <a:chExt cx="0" cy="0"/>
        </a:xfrm>
      </p:grpSpPr>
      <p:sp>
        <p:nvSpPr>
          <p:cNvPr id="152" name="Google Shape;152;p12"/>
          <p:cNvSpPr txBox="1">
            <a:spLocks noGrp="1"/>
          </p:cNvSpPr>
          <p:nvPr>
            <p:ph type="body" idx="1"/>
          </p:nvPr>
        </p:nvSpPr>
        <p:spPr>
          <a:xfrm>
            <a:off x="1989137" y="3068637"/>
            <a:ext cx="5165725" cy="57626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600"/>
              <a:buFont typeface="Arial"/>
              <a:buNone/>
            </a:pPr>
            <a:r>
              <a:rPr lang="en-US" sz="3600" b="1" i="0" u="none" strike="noStrike" cap="none">
                <a:solidFill>
                  <a:schemeClr val="lt1"/>
                </a:solidFill>
                <a:latin typeface="Source Sans Pro"/>
                <a:ea typeface="Source Sans Pro"/>
                <a:cs typeface="Source Sans Pro"/>
                <a:sym typeface="Source Sans Pro"/>
              </a:rPr>
              <a:t>Thank You</a:t>
            </a:r>
            <a:endParaRPr/>
          </a:p>
        </p:txBody>
      </p:sp>
      <p:pic>
        <p:nvPicPr>
          <p:cNvPr id="153" name="Google Shape;153;p12" descr="C:\Users\abc\Pictures\RAIT-DEEMED-LOGO.jpg"/>
          <p:cNvPicPr preferRelativeResize="0"/>
          <p:nvPr/>
        </p:nvPicPr>
        <p:blipFill rotWithShape="1">
          <a:blip r:embed="rId3">
            <a:alphaModFix/>
          </a:blip>
          <a:srcRect/>
          <a:stretch/>
        </p:blipFill>
        <p:spPr>
          <a:xfrm>
            <a:off x="6078537" y="5780087"/>
            <a:ext cx="3065462" cy="10906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2"/>
          <p:cNvSpPr txBox="1">
            <a:spLocks noGrp="1"/>
          </p:cNvSpPr>
          <p:nvPr>
            <p:ph type="title"/>
          </p:nvPr>
        </p:nvSpPr>
        <p:spPr>
          <a:xfrm>
            <a:off x="457200" y="274637"/>
            <a:ext cx="8229600" cy="8509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9F1C33"/>
              </a:buClr>
              <a:buSzPts val="2800"/>
              <a:buFont typeface="EB Garamond"/>
              <a:buNone/>
            </a:pPr>
            <a:r>
              <a:rPr lang="en-US" sz="2800" b="1" i="0" u="none">
                <a:solidFill>
                  <a:srgbClr val="9F1C33"/>
                </a:solidFill>
                <a:latin typeface="EB Garamond"/>
                <a:ea typeface="EB Garamond"/>
                <a:cs typeface="EB Garamond"/>
                <a:sym typeface="EB Garamond"/>
              </a:rPr>
              <a:t>Outline </a:t>
            </a:r>
            <a:endParaRPr/>
          </a:p>
        </p:txBody>
      </p:sp>
      <p:sp>
        <p:nvSpPr>
          <p:cNvPr id="43" name="Google Shape;43;p2"/>
          <p:cNvSpPr txBox="1">
            <a:spLocks noGrp="1"/>
          </p:cNvSpPr>
          <p:nvPr>
            <p:ph type="body" idx="1"/>
          </p:nvPr>
        </p:nvSpPr>
        <p:spPr>
          <a:xfrm>
            <a:off x="539750" y="1412875"/>
            <a:ext cx="8064500" cy="4392612"/>
          </a:xfrm>
          <a:prstGeom prst="rect">
            <a:avLst/>
          </a:prstGeom>
          <a:noFill/>
          <a:ln>
            <a:noFill/>
          </a:ln>
        </p:spPr>
        <p:txBody>
          <a:bodyPr spcFirstLastPara="1" wrap="square" lIns="91425" tIns="45700" rIns="91425" bIns="45700" anchor="t" anchorCtr="0">
            <a:noAutofit/>
          </a:bodyPr>
          <a:lstStyle/>
          <a:p>
            <a:pPr marL="342900" marR="0" lvl="0" indent="-317500" algn="just" rtl="0">
              <a:lnSpc>
                <a:spcPct val="150000"/>
              </a:lnSpc>
              <a:spcBef>
                <a:spcPts val="0"/>
              </a:spcBef>
              <a:spcAft>
                <a:spcPts val="0"/>
              </a:spcAft>
              <a:buClr>
                <a:schemeClr val="dk1"/>
              </a:buClr>
              <a:buSzPts val="1400"/>
              <a:buFont typeface="Montserrat Medium"/>
              <a:buChar char="▪"/>
            </a:pPr>
            <a:r>
              <a:rPr lang="en-US" sz="1700" i="0" u="none" strike="noStrike" cap="none">
                <a:solidFill>
                  <a:schemeClr val="dk1"/>
                </a:solidFill>
                <a:latin typeface="Montserrat Medium"/>
                <a:ea typeface="Montserrat Medium"/>
                <a:cs typeface="Montserrat Medium"/>
                <a:sym typeface="Montserrat Medium"/>
              </a:rPr>
              <a:t>Introduction</a:t>
            </a:r>
            <a:endParaRPr sz="1700">
              <a:latin typeface="Montserrat Medium"/>
              <a:ea typeface="Montserrat Medium"/>
              <a:cs typeface="Montserrat Medium"/>
              <a:sym typeface="Montserrat Medium"/>
            </a:endParaRPr>
          </a:p>
          <a:p>
            <a:pPr marL="342900" marR="0" lvl="0" indent="-336550" algn="just" rtl="0">
              <a:lnSpc>
                <a:spcPct val="150000"/>
              </a:lnSpc>
              <a:spcBef>
                <a:spcPts val="360"/>
              </a:spcBef>
              <a:spcAft>
                <a:spcPts val="0"/>
              </a:spcAft>
              <a:buClr>
                <a:schemeClr val="dk1"/>
              </a:buClr>
              <a:buSzPts val="1700"/>
              <a:buFont typeface="Montserrat Medium"/>
              <a:buChar char="▪"/>
            </a:pPr>
            <a:r>
              <a:rPr lang="en-US" sz="1700">
                <a:latin typeface="Montserrat Medium"/>
                <a:ea typeface="Montserrat Medium"/>
                <a:cs typeface="Montserrat Medium"/>
                <a:sym typeface="Montserrat Medium"/>
              </a:rPr>
              <a:t>Project Description</a:t>
            </a:r>
            <a:endParaRPr sz="1700">
              <a:latin typeface="Montserrat Medium"/>
              <a:ea typeface="Montserrat Medium"/>
              <a:cs typeface="Montserrat Medium"/>
              <a:sym typeface="Montserrat Medium"/>
            </a:endParaRPr>
          </a:p>
          <a:p>
            <a:pPr marL="342900" marR="0" lvl="0" indent="-336550" algn="just" rtl="0">
              <a:lnSpc>
                <a:spcPct val="150000"/>
              </a:lnSpc>
              <a:spcBef>
                <a:spcPts val="360"/>
              </a:spcBef>
              <a:spcAft>
                <a:spcPts val="0"/>
              </a:spcAft>
              <a:buClr>
                <a:schemeClr val="dk1"/>
              </a:buClr>
              <a:buSzPts val="1700"/>
              <a:buFont typeface="Montserrat Medium"/>
              <a:buChar char="▪"/>
            </a:pPr>
            <a:r>
              <a:rPr lang="en-US" sz="1700" i="0" u="none" strike="noStrike" cap="none">
                <a:solidFill>
                  <a:schemeClr val="dk1"/>
                </a:solidFill>
                <a:latin typeface="Montserrat Medium"/>
                <a:ea typeface="Montserrat Medium"/>
                <a:cs typeface="Montserrat Medium"/>
                <a:sym typeface="Montserrat Medium"/>
              </a:rPr>
              <a:t>System Design</a:t>
            </a:r>
            <a:endParaRPr sz="1700">
              <a:latin typeface="Montserrat Medium"/>
              <a:ea typeface="Montserrat Medium"/>
              <a:cs typeface="Montserrat Medium"/>
              <a:sym typeface="Montserrat Medium"/>
            </a:endParaRPr>
          </a:p>
          <a:p>
            <a:pPr marL="342900" marR="0" lvl="0" indent="-336550" algn="just" rtl="0">
              <a:lnSpc>
                <a:spcPct val="150000"/>
              </a:lnSpc>
              <a:spcBef>
                <a:spcPts val="360"/>
              </a:spcBef>
              <a:spcAft>
                <a:spcPts val="0"/>
              </a:spcAft>
              <a:buClr>
                <a:schemeClr val="dk1"/>
              </a:buClr>
              <a:buSzPts val="1700"/>
              <a:buFont typeface="Montserrat Medium"/>
              <a:buChar char="▪"/>
            </a:pPr>
            <a:r>
              <a:rPr lang="en-US" sz="1700">
                <a:latin typeface="Montserrat Medium"/>
                <a:ea typeface="Montserrat Medium"/>
                <a:cs typeface="Montserrat Medium"/>
                <a:sym typeface="Montserrat Medium"/>
              </a:rPr>
              <a:t>Result Analysis</a:t>
            </a:r>
            <a:endParaRPr sz="1700">
              <a:latin typeface="Montserrat Medium"/>
              <a:ea typeface="Montserrat Medium"/>
              <a:cs typeface="Montserrat Medium"/>
              <a:sym typeface="Montserrat Medium"/>
            </a:endParaRPr>
          </a:p>
          <a:p>
            <a:pPr marL="342900" marR="0" lvl="0" indent="-336550" algn="just" rtl="0">
              <a:lnSpc>
                <a:spcPct val="150000"/>
              </a:lnSpc>
              <a:spcBef>
                <a:spcPts val="360"/>
              </a:spcBef>
              <a:spcAft>
                <a:spcPts val="0"/>
              </a:spcAft>
              <a:buClr>
                <a:schemeClr val="dk1"/>
              </a:buClr>
              <a:buSzPts val="1700"/>
              <a:buFont typeface="Montserrat Medium"/>
              <a:buChar char="▪"/>
            </a:pPr>
            <a:r>
              <a:rPr lang="en-US" sz="1700" i="0" u="none" strike="noStrike" cap="none">
                <a:solidFill>
                  <a:schemeClr val="dk1"/>
                </a:solidFill>
                <a:latin typeface="Montserrat Medium"/>
                <a:ea typeface="Montserrat Medium"/>
                <a:cs typeface="Montserrat Medium"/>
                <a:sym typeface="Montserrat Medium"/>
              </a:rPr>
              <a:t>Conclusion </a:t>
            </a:r>
            <a:endParaRPr sz="1700" i="0" u="none" strike="noStrike" cap="none">
              <a:solidFill>
                <a:schemeClr val="dk1"/>
              </a:solidFill>
              <a:latin typeface="Montserrat Medium"/>
              <a:ea typeface="Montserrat Medium"/>
              <a:cs typeface="Montserrat Medium"/>
              <a:sym typeface="Montserrat Medium"/>
            </a:endParaRPr>
          </a:p>
          <a:p>
            <a:pPr marL="342900" marR="0" lvl="0" indent="-336550" algn="just" rtl="0">
              <a:lnSpc>
                <a:spcPct val="150000"/>
              </a:lnSpc>
              <a:spcBef>
                <a:spcPts val="360"/>
              </a:spcBef>
              <a:spcAft>
                <a:spcPts val="0"/>
              </a:spcAft>
              <a:buSzPts val="1700"/>
              <a:buFont typeface="Montserrat Medium"/>
              <a:buChar char="▪"/>
            </a:pPr>
            <a:r>
              <a:rPr lang="en-US" sz="1700">
                <a:latin typeface="Montserrat Medium"/>
                <a:ea typeface="Montserrat Medium"/>
                <a:cs typeface="Montserrat Medium"/>
                <a:sym typeface="Montserrat Medium"/>
              </a:rPr>
              <a:t>References</a:t>
            </a:r>
            <a:endParaRPr sz="1700">
              <a:latin typeface="Montserrat Medium"/>
              <a:ea typeface="Montserrat Medium"/>
              <a:cs typeface="Montserrat Medium"/>
              <a:sym typeface="Montserrat Medium"/>
            </a:endParaRPr>
          </a:p>
          <a:p>
            <a:pPr marL="457200" marR="0" lvl="0" indent="0" algn="just" rtl="0">
              <a:lnSpc>
                <a:spcPct val="150000"/>
              </a:lnSpc>
              <a:spcBef>
                <a:spcPts val="360"/>
              </a:spcBef>
              <a:spcAft>
                <a:spcPts val="0"/>
              </a:spcAft>
              <a:buNone/>
            </a:pPr>
            <a:endParaRPr>
              <a:latin typeface="Arial"/>
              <a:ea typeface="Arial"/>
              <a:cs typeface="Arial"/>
              <a:sym typeface="Arial"/>
            </a:endParaRPr>
          </a:p>
        </p:txBody>
      </p:sp>
      <p:sp>
        <p:nvSpPr>
          <p:cNvPr id="44" name="Google Shape;44;p2"/>
          <p:cNvSpPr txBox="1"/>
          <p:nvPr/>
        </p:nvSpPr>
        <p:spPr>
          <a:xfrm>
            <a:off x="468312" y="6356350"/>
            <a:ext cx="47625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1400"/>
              <a:buFont typeface="EB Garamond"/>
              <a:buNone/>
            </a:pPr>
            <a:fld id="{00000000-1234-1234-1234-123412341234}" type="slidenum">
              <a:rPr lang="en-US" sz="1400" b="0" i="0" u="none" strike="noStrike" cap="none">
                <a:solidFill>
                  <a:srgbClr val="404040"/>
                </a:solidFill>
                <a:latin typeface="EB Garamond"/>
                <a:ea typeface="EB Garamond"/>
                <a:cs typeface="EB Garamond"/>
                <a:sym typeface="EB Garamond"/>
              </a:rPr>
              <a:t>2</a:t>
            </a:fld>
            <a:endParaRPr sz="1400" b="0" i="0" u="none" strike="noStrike" cap="none">
              <a:solidFill>
                <a:srgbClr val="000000"/>
              </a:solidFill>
              <a:latin typeface="Arial"/>
              <a:ea typeface="Arial"/>
              <a:cs typeface="Arial"/>
              <a:sym typeface="Arial"/>
            </a:endParaRPr>
          </a:p>
        </p:txBody>
      </p:sp>
      <p:sp>
        <p:nvSpPr>
          <p:cNvPr id="45" name="Google Shape;45;p2"/>
          <p:cNvSpPr txBox="1"/>
          <p:nvPr/>
        </p:nvSpPr>
        <p:spPr>
          <a:xfrm>
            <a:off x="1028700" y="6524625"/>
            <a:ext cx="3975100" cy="1968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1400"/>
              <a:buFont typeface="EB Garamond"/>
              <a:buNone/>
            </a:pPr>
            <a:endParaRPr sz="1400" b="0" i="0" u="none" strike="noStrike" cap="none">
              <a:solidFill>
                <a:srgbClr val="000000"/>
              </a:solidFill>
              <a:latin typeface="Arial"/>
              <a:ea typeface="Arial"/>
              <a:cs typeface="Arial"/>
              <a:sym typeface="Arial"/>
            </a:endParaRPr>
          </a:p>
        </p:txBody>
      </p:sp>
      <p:pic>
        <p:nvPicPr>
          <p:cNvPr id="46" name="Google Shape;46;p2" descr="C:\Users\abc\Pictures\RAIT-DEEMED-LOGO.jpg"/>
          <p:cNvPicPr preferRelativeResize="0"/>
          <p:nvPr/>
        </p:nvPicPr>
        <p:blipFill rotWithShape="1">
          <a:blip r:embed="rId3">
            <a:alphaModFix/>
          </a:blip>
          <a:srcRect/>
          <a:stretch/>
        </p:blipFill>
        <p:spPr>
          <a:xfrm>
            <a:off x="6480175" y="5773737"/>
            <a:ext cx="2663825" cy="9477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4"/>
          <p:cNvSpPr txBox="1">
            <a:spLocks noGrp="1"/>
          </p:cNvSpPr>
          <p:nvPr>
            <p:ph type="title"/>
          </p:nvPr>
        </p:nvSpPr>
        <p:spPr>
          <a:xfrm>
            <a:off x="457200" y="274637"/>
            <a:ext cx="8229600" cy="8509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9F1C33"/>
              </a:buClr>
              <a:buSzPts val="2800"/>
              <a:buFont typeface="EB Garamond"/>
              <a:buNone/>
            </a:pPr>
            <a:r>
              <a:rPr lang="en-US" sz="2800" b="1" i="0" u="none">
                <a:solidFill>
                  <a:srgbClr val="9F1C33"/>
                </a:solidFill>
                <a:latin typeface="EB Garamond"/>
                <a:ea typeface="EB Garamond"/>
                <a:cs typeface="EB Garamond"/>
                <a:sym typeface="EB Garamond"/>
              </a:rPr>
              <a:t>Introduction</a:t>
            </a:r>
            <a:endParaRPr/>
          </a:p>
        </p:txBody>
      </p:sp>
      <p:sp>
        <p:nvSpPr>
          <p:cNvPr id="52" name="Google Shape;52;p4"/>
          <p:cNvSpPr txBox="1">
            <a:spLocks noGrp="1"/>
          </p:cNvSpPr>
          <p:nvPr>
            <p:ph type="body" idx="1"/>
          </p:nvPr>
        </p:nvSpPr>
        <p:spPr>
          <a:xfrm>
            <a:off x="457200" y="1283575"/>
            <a:ext cx="8147100" cy="4233000"/>
          </a:xfrm>
          <a:prstGeom prst="rect">
            <a:avLst/>
          </a:prstGeom>
          <a:noFill/>
          <a:ln>
            <a:noFill/>
          </a:ln>
        </p:spPr>
        <p:txBody>
          <a:bodyPr spcFirstLastPara="1" wrap="square" lIns="91425" tIns="45700" rIns="91425" bIns="45700" anchor="t" anchorCtr="0">
            <a:noAutofit/>
          </a:bodyPr>
          <a:lstStyle/>
          <a:p>
            <a:pPr>
              <a:lnSpc>
                <a:spcPts val="2400"/>
              </a:lnSpc>
              <a:spcBef>
                <a:spcPts val="1000"/>
              </a:spcBef>
            </a:pPr>
            <a:r>
              <a:rPr lang="en-GB" sz="1400" dirty="0">
                <a:solidFill>
                  <a:srgbClr val="222222"/>
                </a:solidFill>
                <a:latin typeface="Montserrat Medium"/>
              </a:rPr>
              <a:t>We all interact with applications which uses text summarization. Many of those applications are for the platform which publishes articles on daily news, entertainment, sports. With our busy schedule, we prefer to read the summary of those article before we decide to jump in for reading entire article. Reading a summary help us to identify the interest area, gives a brief context of the story. Summarization can be defined as a task of producing a concise and fluent summary while preserving key information and overall meaning.</a:t>
            </a:r>
            <a:endParaRPr lang="en-US" sz="1400" dirty="0">
              <a:solidFill>
                <a:srgbClr val="222222"/>
              </a:solidFill>
              <a:latin typeface="Montserrat Medium"/>
            </a:endParaRPr>
          </a:p>
          <a:p>
            <a:pPr>
              <a:lnSpc>
                <a:spcPts val="2400"/>
              </a:lnSpc>
              <a:spcBef>
                <a:spcPts val="1000"/>
              </a:spcBef>
            </a:pPr>
            <a:r>
              <a:rPr lang="en-GB" sz="1400" dirty="0">
                <a:solidFill>
                  <a:srgbClr val="222222"/>
                </a:solidFill>
                <a:latin typeface="Montserrat Medium"/>
              </a:rPr>
              <a:t>Summarization systems often have additional evidence they can utilize in order to specify the most important topics of document(s). For example, when summarizing blogs, there are discussions or comments coming after the blog post that are good sources of information to determine which parts of the blog are critical and interesting.</a:t>
            </a:r>
            <a:endParaRPr lang="en-US" sz="1400" dirty="0">
              <a:solidFill>
                <a:srgbClr val="222222"/>
              </a:solidFill>
              <a:latin typeface="Montserrat Medium"/>
            </a:endParaRPr>
          </a:p>
          <a:p>
            <a:pPr indent="0" algn="l">
              <a:lnSpc>
                <a:spcPct val="115000"/>
              </a:lnSpc>
              <a:spcBef>
                <a:spcPts val="1000"/>
              </a:spcBef>
              <a:buNone/>
            </a:pPr>
            <a:endParaRPr sz="1400" dirty="0">
              <a:solidFill>
                <a:srgbClr val="222222"/>
              </a:solidFill>
              <a:latin typeface="Montserrat Medium"/>
              <a:sym typeface="Arial"/>
            </a:endParaRPr>
          </a:p>
        </p:txBody>
      </p:sp>
      <p:sp>
        <p:nvSpPr>
          <p:cNvPr id="53" name="Google Shape;53;p4"/>
          <p:cNvSpPr txBox="1"/>
          <p:nvPr/>
        </p:nvSpPr>
        <p:spPr>
          <a:xfrm>
            <a:off x="468312" y="6356350"/>
            <a:ext cx="47625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1400"/>
              <a:buFont typeface="EB Garamond"/>
              <a:buNone/>
            </a:pPr>
            <a:fld id="{00000000-1234-1234-1234-123412341234}" type="slidenum">
              <a:rPr lang="en-US" sz="1400" b="0" i="0" u="none" strike="noStrike" cap="none">
                <a:solidFill>
                  <a:srgbClr val="404040"/>
                </a:solidFill>
                <a:latin typeface="EB Garamond"/>
                <a:ea typeface="EB Garamond"/>
                <a:cs typeface="EB Garamond"/>
                <a:sym typeface="EB Garamond"/>
              </a:rPr>
              <a:t>3</a:t>
            </a:fld>
            <a:endParaRPr sz="1400" b="0" i="0" u="none" strike="noStrike" cap="none">
              <a:solidFill>
                <a:srgbClr val="000000"/>
              </a:solidFill>
              <a:latin typeface="Arial"/>
              <a:ea typeface="Arial"/>
              <a:cs typeface="Arial"/>
              <a:sym typeface="Arial"/>
            </a:endParaRPr>
          </a:p>
        </p:txBody>
      </p:sp>
      <p:sp>
        <p:nvSpPr>
          <p:cNvPr id="54" name="Google Shape;54;p4"/>
          <p:cNvSpPr txBox="1"/>
          <p:nvPr/>
        </p:nvSpPr>
        <p:spPr>
          <a:xfrm>
            <a:off x="10287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1400"/>
              <a:buFont typeface="EB Garamond"/>
              <a:buNone/>
            </a:pPr>
            <a:endParaRPr sz="1400" b="0" i="0" u="none" strike="noStrike" cap="none">
              <a:solidFill>
                <a:srgbClr val="000000"/>
              </a:solidFill>
              <a:latin typeface="Arial"/>
              <a:ea typeface="Arial"/>
              <a:cs typeface="Arial"/>
              <a:sym typeface="Arial"/>
            </a:endParaRPr>
          </a:p>
        </p:txBody>
      </p:sp>
      <p:pic>
        <p:nvPicPr>
          <p:cNvPr id="55" name="Google Shape;55;p4" descr="C:\Users\abc\Pictures\RAIT-DEEMED-LOGO.jpg"/>
          <p:cNvPicPr preferRelativeResize="0"/>
          <p:nvPr/>
        </p:nvPicPr>
        <p:blipFill rotWithShape="1">
          <a:blip r:embed="rId3">
            <a:alphaModFix/>
          </a:blip>
          <a:srcRect/>
          <a:stretch/>
        </p:blipFill>
        <p:spPr>
          <a:xfrm>
            <a:off x="6445250" y="5845175"/>
            <a:ext cx="2663825" cy="947737"/>
          </a:xfrm>
          <a:prstGeom prst="rect">
            <a:avLst/>
          </a:prstGeom>
          <a:noFill/>
          <a:ln>
            <a:noFill/>
          </a:ln>
        </p:spPr>
      </p:pic>
      <p:pic>
        <p:nvPicPr>
          <p:cNvPr id="56" name="Google Shape;56;p4" descr="C:\Users\abc\Pictures\RAIT-DEEMED-LOGO.jpg"/>
          <p:cNvPicPr preferRelativeResize="0"/>
          <p:nvPr/>
        </p:nvPicPr>
        <p:blipFill rotWithShape="1">
          <a:blip r:embed="rId3">
            <a:alphaModFix/>
          </a:blip>
          <a:srcRect/>
          <a:stretch/>
        </p:blipFill>
        <p:spPr>
          <a:xfrm>
            <a:off x="6480175" y="5773737"/>
            <a:ext cx="2663825" cy="9477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6d2fa4372c_2_16"/>
          <p:cNvSpPr txBox="1">
            <a:spLocks noGrp="1"/>
          </p:cNvSpPr>
          <p:nvPr>
            <p:ph type="title"/>
          </p:nvPr>
        </p:nvSpPr>
        <p:spPr>
          <a:xfrm>
            <a:off x="457200" y="274638"/>
            <a:ext cx="8229600" cy="8502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9F1C33"/>
              </a:buClr>
              <a:buSzPts val="2000"/>
              <a:buFont typeface="EB Garamond"/>
              <a:buNone/>
            </a:pPr>
            <a:r>
              <a:rPr lang="en-US" sz="2500"/>
              <a:t>Project Description</a:t>
            </a:r>
            <a:endParaRPr/>
          </a:p>
        </p:txBody>
      </p:sp>
      <p:sp>
        <p:nvSpPr>
          <p:cNvPr id="73" name="Google Shape;73;g16d2fa4372c_2_16"/>
          <p:cNvSpPr txBox="1">
            <a:spLocks noGrp="1"/>
          </p:cNvSpPr>
          <p:nvPr>
            <p:ph type="body" idx="1"/>
          </p:nvPr>
        </p:nvSpPr>
        <p:spPr>
          <a:xfrm>
            <a:off x="539750" y="1124850"/>
            <a:ext cx="8064600" cy="4653600"/>
          </a:xfrm>
          <a:prstGeom prst="rect">
            <a:avLst/>
          </a:prstGeom>
          <a:noFill/>
          <a:ln>
            <a:noFill/>
          </a:ln>
        </p:spPr>
        <p:txBody>
          <a:bodyPr spcFirstLastPara="1" wrap="square" lIns="91425" tIns="45700" rIns="91425" bIns="45700" anchor="t" anchorCtr="0">
            <a:normAutofit/>
          </a:bodyPr>
          <a:lstStyle/>
          <a:p>
            <a:pPr>
              <a:lnSpc>
                <a:spcPct val="150000"/>
              </a:lnSpc>
              <a:spcBef>
                <a:spcPts val="1000"/>
              </a:spcBef>
            </a:pPr>
            <a:r>
              <a:rPr lang="en-GB" sz="1400" dirty="0">
                <a:solidFill>
                  <a:srgbClr val="222222"/>
                </a:solidFill>
                <a:latin typeface="Montserrat Medium"/>
              </a:rPr>
              <a:t>Text summarization is the problem of reducing the number of sentences and words of a document without changing its meaning. There are different techniques to extract information from raw text data and use it for a summarization model, overall they can be categorized as Extractive and Abstractive. </a:t>
            </a:r>
          </a:p>
          <a:p>
            <a:pPr>
              <a:lnSpc>
                <a:spcPct val="150000"/>
              </a:lnSpc>
              <a:spcBef>
                <a:spcPts val="1000"/>
              </a:spcBef>
            </a:pPr>
            <a:r>
              <a:rPr lang="en-GB" sz="1400" dirty="0">
                <a:solidFill>
                  <a:srgbClr val="222222"/>
                </a:solidFill>
                <a:latin typeface="Montserrat Medium"/>
              </a:rPr>
              <a:t>Extractive methods select the most important sentences within a text (without necessarily understanding the meaning), therefore the result summary is just a subset of the full text. On the contrary, Abstractive models use advanced NLP (i.e. word embeddings) to understand the semantics of the text and generate a meaningful summary. Consequently, Abstractive techniques are much harder to train from scratch as they need a lot of parameters and data.</a:t>
            </a:r>
            <a:endParaRPr lang="en-US" sz="1400" dirty="0">
              <a:solidFill>
                <a:srgbClr val="222222"/>
              </a:solidFill>
              <a:latin typeface="Montserrat Medium"/>
            </a:endParaRPr>
          </a:p>
          <a:p>
            <a:pPr marL="457200" lvl="0" indent="0" algn="l" rtl="0">
              <a:lnSpc>
                <a:spcPct val="100000"/>
              </a:lnSpc>
              <a:spcBef>
                <a:spcPts val="1000"/>
              </a:spcBef>
              <a:spcAft>
                <a:spcPts val="0"/>
              </a:spcAft>
              <a:buNone/>
            </a:pPr>
            <a:endParaRPr dirty="0">
              <a:latin typeface="Arial"/>
              <a:ea typeface="Arial"/>
              <a:cs typeface="Arial"/>
              <a:sym typeface="Arial"/>
            </a:endParaRPr>
          </a:p>
        </p:txBody>
      </p:sp>
      <p:sp>
        <p:nvSpPr>
          <p:cNvPr id="74" name="Google Shape;74;g16d2fa4372c_2_16"/>
          <p:cNvSpPr txBox="1">
            <a:spLocks noGrp="1"/>
          </p:cNvSpPr>
          <p:nvPr>
            <p:ph type="sldNum" idx="12"/>
          </p:nvPr>
        </p:nvSpPr>
        <p:spPr>
          <a:xfrm>
            <a:off x="468312" y="6356350"/>
            <a:ext cx="4764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04040"/>
              </a:buClr>
              <a:buSzPts val="1400"/>
              <a:buFont typeface="EB Garamond"/>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7"/>
          <p:cNvSpPr txBox="1">
            <a:spLocks noGrp="1"/>
          </p:cNvSpPr>
          <p:nvPr>
            <p:ph type="title"/>
          </p:nvPr>
        </p:nvSpPr>
        <p:spPr>
          <a:xfrm>
            <a:off x="457200" y="274637"/>
            <a:ext cx="8229600" cy="8509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9F1C33"/>
              </a:buClr>
              <a:buSzPts val="2000"/>
              <a:buFont typeface="EB Garamond"/>
              <a:buNone/>
            </a:pPr>
            <a:r>
              <a:rPr lang="en-US" sz="2200"/>
              <a:t>Implementation Details</a:t>
            </a:r>
            <a:endParaRPr sz="2200"/>
          </a:p>
        </p:txBody>
      </p:sp>
      <p:sp>
        <p:nvSpPr>
          <p:cNvPr id="89" name="Google Shape;89;p7"/>
          <p:cNvSpPr txBox="1">
            <a:spLocks noGrp="1"/>
          </p:cNvSpPr>
          <p:nvPr>
            <p:ph type="body" idx="1"/>
          </p:nvPr>
        </p:nvSpPr>
        <p:spPr>
          <a:xfrm>
            <a:off x="325489" y="810892"/>
            <a:ext cx="8229600" cy="4391100"/>
          </a:xfrm>
          <a:prstGeom prst="rect">
            <a:avLst/>
          </a:prstGeom>
          <a:noFill/>
          <a:ln>
            <a:noFill/>
          </a:ln>
        </p:spPr>
        <p:txBody>
          <a:bodyPr spcFirstLastPara="1" wrap="square" lIns="91425" tIns="45700" rIns="91425" bIns="45700" anchor="t" anchorCtr="0">
            <a:noAutofit/>
          </a:bodyPr>
          <a:lstStyle/>
          <a:p>
            <a:pPr marL="457200" lvl="0" indent="0" algn="just" rtl="0">
              <a:lnSpc>
                <a:spcPct val="150000"/>
              </a:lnSpc>
              <a:spcBef>
                <a:spcPts val="1000"/>
              </a:spcBef>
              <a:spcAft>
                <a:spcPts val="0"/>
              </a:spcAft>
              <a:buNone/>
            </a:pPr>
            <a:endParaRPr dirty="0">
              <a:solidFill>
                <a:srgbClr val="222222"/>
              </a:solidFill>
              <a:highlight>
                <a:srgbClr val="FFFFFF"/>
              </a:highlight>
              <a:latin typeface="Montserrat Medium"/>
              <a:ea typeface="Montserrat Medium"/>
              <a:cs typeface="Montserrat Medium"/>
              <a:sym typeface="Montserrat Medium"/>
            </a:endParaRPr>
          </a:p>
          <a:p>
            <a:pPr marL="0" marR="0" algn="just">
              <a:lnSpc>
                <a:spcPct val="150000"/>
              </a:lnSpc>
              <a:spcBef>
                <a:spcPts val="1000"/>
              </a:spcBef>
              <a:spcAft>
                <a:spcPts val="1000"/>
              </a:spcAft>
            </a:pPr>
            <a:r>
              <a:rPr lang="en-GB" sz="1800" b="1" dirty="0">
                <a:solidFill>
                  <a:srgbClr val="222222"/>
                </a:solidFill>
                <a:effectLst/>
                <a:latin typeface="Times New Roman" panose="02020603050405020304" pitchFamily="18" charset="0"/>
                <a:ea typeface="Arial" panose="020B0604020202020204" pitchFamily="34" charset="0"/>
              </a:rPr>
              <a:t>Abstractive Summarization: </a:t>
            </a:r>
            <a:r>
              <a:rPr lang="en-GB" sz="1800" dirty="0">
                <a:solidFill>
                  <a:srgbClr val="222222"/>
                </a:solidFill>
                <a:effectLst/>
                <a:latin typeface="Times New Roman" panose="02020603050405020304" pitchFamily="18" charset="0"/>
                <a:ea typeface="Arial" panose="020B0604020202020204" pitchFamily="34" charset="0"/>
              </a:rPr>
              <a:t>Abstractive methods select words based on semantic understanding, even those words did not appear in the source documents. It aims at producing important material in a new way. They interpret and examine the text using advanced natural language techniques in order to generate a new shorter text that conveys the most critical information from the original text.</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000"/>
              </a:spcBef>
              <a:spcAft>
                <a:spcPts val="1000"/>
              </a:spcAft>
            </a:pPr>
            <a:r>
              <a:rPr lang="en-GB" sz="1800" dirty="0">
                <a:solidFill>
                  <a:srgbClr val="222222"/>
                </a:solidFill>
                <a:effectLst/>
                <a:latin typeface="Times New Roman" panose="02020603050405020304" pitchFamily="18" charset="0"/>
                <a:ea typeface="Arial" panose="020B0604020202020204" pitchFamily="34" charset="0"/>
                <a:cs typeface="Arial" panose="020B0604020202020204" pitchFamily="34" charset="0"/>
              </a:rPr>
              <a:t>It can be correlated to the way human reads a text article or blog post and then summarizes in their own word.</a:t>
            </a:r>
            <a:endParaRPr lang="en-US" sz="1800" dirty="0">
              <a:effectLst/>
              <a:latin typeface="Arial" panose="020B0604020202020204" pitchFamily="34" charset="0"/>
              <a:ea typeface="Arial" panose="020B0604020202020204" pitchFamily="34" charset="0"/>
            </a:endParaRPr>
          </a:p>
          <a:p>
            <a:pPr marL="0" marR="0">
              <a:lnSpc>
                <a:spcPts val="2400"/>
              </a:lnSpc>
              <a:spcBef>
                <a:spcPts val="2400"/>
              </a:spcBef>
              <a:spcAft>
                <a:spcPts val="0"/>
              </a:spcAft>
            </a:pPr>
            <a:r>
              <a:rPr lang="en-GB" sz="1800" i="1" dirty="0">
                <a:solidFill>
                  <a:srgbClr val="222222"/>
                </a:solidFill>
                <a:effectLst/>
                <a:latin typeface="Times New Roman" panose="02020603050405020304" pitchFamily="18" charset="0"/>
                <a:ea typeface="Times New Roman" panose="02020603050405020304" pitchFamily="18" charset="0"/>
              </a:rPr>
              <a:t>Input document → understand context → semantics → create own summary.</a:t>
            </a:r>
            <a:endParaRPr lang="en-US" sz="1800" dirty="0">
              <a:effectLst/>
              <a:latin typeface="Times New Roman" panose="02020603050405020304" pitchFamily="18" charset="0"/>
              <a:ea typeface="Times New Roman" panose="02020603050405020304" pitchFamily="18" charset="0"/>
            </a:endParaRPr>
          </a:p>
          <a:p>
            <a:pPr marL="342900" marR="0" lvl="0" indent="-241300" algn="l" rtl="0">
              <a:lnSpc>
                <a:spcPct val="100000"/>
              </a:lnSpc>
              <a:spcBef>
                <a:spcPts val="1000"/>
              </a:spcBef>
              <a:spcAft>
                <a:spcPts val="0"/>
              </a:spcAft>
              <a:buClr>
                <a:schemeClr val="dk1"/>
              </a:buClr>
              <a:buSzPts val="1600"/>
              <a:buFont typeface="Arial"/>
              <a:buNone/>
            </a:pPr>
            <a:endParaRPr dirty="0">
              <a:latin typeface="Arial"/>
              <a:ea typeface="Arial"/>
              <a:cs typeface="Arial"/>
              <a:sym typeface="Arial"/>
            </a:endParaRPr>
          </a:p>
        </p:txBody>
      </p:sp>
      <p:sp>
        <p:nvSpPr>
          <p:cNvPr id="90" name="Google Shape;90;p7"/>
          <p:cNvSpPr txBox="1"/>
          <p:nvPr/>
        </p:nvSpPr>
        <p:spPr>
          <a:xfrm>
            <a:off x="10287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1400"/>
              <a:buFont typeface="EB Garamond"/>
              <a:buNone/>
            </a:pPr>
            <a:endParaRPr sz="1400" b="0" i="0" u="none" strike="noStrike" cap="none">
              <a:solidFill>
                <a:srgbClr val="000000"/>
              </a:solidFill>
              <a:latin typeface="Arial"/>
              <a:ea typeface="Arial"/>
              <a:cs typeface="Arial"/>
              <a:sym typeface="Arial"/>
            </a:endParaRPr>
          </a:p>
        </p:txBody>
      </p:sp>
      <p:sp>
        <p:nvSpPr>
          <p:cNvPr id="91" name="Google Shape;91;p7"/>
          <p:cNvSpPr txBox="1"/>
          <p:nvPr/>
        </p:nvSpPr>
        <p:spPr>
          <a:xfrm>
            <a:off x="468312" y="6356350"/>
            <a:ext cx="47625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1400"/>
              <a:buFont typeface="EB Garamond"/>
              <a:buNone/>
            </a:pPr>
            <a:fld id="{00000000-1234-1234-1234-123412341234}" type="slidenum">
              <a:rPr lang="en-US" sz="1400" b="0" i="0" u="none" strike="noStrike" cap="none">
                <a:solidFill>
                  <a:srgbClr val="404040"/>
                </a:solidFill>
                <a:latin typeface="EB Garamond"/>
                <a:ea typeface="EB Garamond"/>
                <a:cs typeface="EB Garamond"/>
                <a:sym typeface="EB Garamond"/>
              </a:rPr>
              <a:t>5</a:t>
            </a:fld>
            <a:endParaRPr sz="1400" b="0" i="0" u="none" strike="noStrike" cap="none">
              <a:solidFill>
                <a:srgbClr val="000000"/>
              </a:solidFill>
              <a:latin typeface="Arial"/>
              <a:ea typeface="Arial"/>
              <a:cs typeface="Arial"/>
              <a:sym typeface="Arial"/>
            </a:endParaRPr>
          </a:p>
        </p:txBody>
      </p:sp>
      <p:pic>
        <p:nvPicPr>
          <p:cNvPr id="92" name="Google Shape;92;p7" descr="C:\Users\abc\Pictures\RAIT-DEEMED-LOGO.jpg"/>
          <p:cNvPicPr preferRelativeResize="0"/>
          <p:nvPr/>
        </p:nvPicPr>
        <p:blipFill rotWithShape="1">
          <a:blip r:embed="rId3">
            <a:alphaModFix/>
          </a:blip>
          <a:srcRect/>
          <a:stretch/>
        </p:blipFill>
        <p:spPr>
          <a:xfrm>
            <a:off x="6478587" y="5773737"/>
            <a:ext cx="2663825" cy="9477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7"/>
          <p:cNvSpPr txBox="1">
            <a:spLocks noGrp="1"/>
          </p:cNvSpPr>
          <p:nvPr>
            <p:ph type="title"/>
          </p:nvPr>
        </p:nvSpPr>
        <p:spPr>
          <a:xfrm>
            <a:off x="457200" y="274637"/>
            <a:ext cx="8229600" cy="8509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9F1C33"/>
              </a:buClr>
              <a:buSzPts val="2000"/>
              <a:buFont typeface="EB Garamond"/>
              <a:buNone/>
            </a:pPr>
            <a:r>
              <a:rPr lang="en-US" sz="2200"/>
              <a:t>Implementation Details</a:t>
            </a:r>
            <a:endParaRPr sz="2200"/>
          </a:p>
        </p:txBody>
      </p:sp>
      <p:sp>
        <p:nvSpPr>
          <p:cNvPr id="89" name="Google Shape;89;p7"/>
          <p:cNvSpPr txBox="1">
            <a:spLocks noGrp="1"/>
          </p:cNvSpPr>
          <p:nvPr>
            <p:ph type="body" idx="1"/>
          </p:nvPr>
        </p:nvSpPr>
        <p:spPr>
          <a:xfrm>
            <a:off x="374650" y="1125524"/>
            <a:ext cx="8229600" cy="4391100"/>
          </a:xfrm>
          <a:prstGeom prst="rect">
            <a:avLst/>
          </a:prstGeom>
          <a:noFill/>
          <a:ln>
            <a:noFill/>
          </a:ln>
        </p:spPr>
        <p:txBody>
          <a:bodyPr spcFirstLastPara="1" wrap="square" lIns="91425" tIns="45700" rIns="91425" bIns="45700" anchor="t" anchorCtr="0">
            <a:noAutofit/>
          </a:bodyPr>
          <a:lstStyle/>
          <a:p>
            <a:pPr marL="0" marR="0">
              <a:lnSpc>
                <a:spcPts val="2400"/>
              </a:lnSpc>
              <a:spcBef>
                <a:spcPts val="2400"/>
              </a:spcBef>
              <a:spcAft>
                <a:spcPts val="0"/>
              </a:spcAft>
            </a:pPr>
            <a:r>
              <a:rPr lang="en-GB" sz="1600" b="1" dirty="0">
                <a:solidFill>
                  <a:srgbClr val="222222"/>
                </a:solidFill>
                <a:effectLst/>
                <a:latin typeface="Times New Roman" panose="02020603050405020304" pitchFamily="18" charset="0"/>
                <a:ea typeface="Times New Roman" panose="02020603050405020304" pitchFamily="18" charset="0"/>
              </a:rPr>
              <a:t>2. Extractive Summarization: </a:t>
            </a:r>
            <a:r>
              <a:rPr lang="en-GB" sz="1600" dirty="0">
                <a:solidFill>
                  <a:srgbClr val="222222"/>
                </a:solidFill>
                <a:effectLst/>
                <a:latin typeface="Times New Roman" panose="02020603050405020304" pitchFamily="18" charset="0"/>
                <a:ea typeface="Times New Roman" panose="02020603050405020304" pitchFamily="18" charset="0"/>
              </a:rPr>
              <a:t>Extractive methods attempt to summarize articles by selecting a subset of words that retain the most important points.</a:t>
            </a:r>
            <a:endParaRPr lang="en-US" sz="1600" dirty="0">
              <a:effectLst/>
              <a:latin typeface="Times New Roman" panose="02020603050405020304" pitchFamily="18" charset="0"/>
              <a:ea typeface="Times New Roman" panose="02020603050405020304" pitchFamily="18" charset="0"/>
            </a:endParaRPr>
          </a:p>
          <a:p>
            <a:pPr marL="0" marR="0">
              <a:lnSpc>
                <a:spcPts val="2400"/>
              </a:lnSpc>
              <a:spcBef>
                <a:spcPts val="2400"/>
              </a:spcBef>
              <a:spcAft>
                <a:spcPts val="0"/>
              </a:spcAft>
            </a:pPr>
            <a:r>
              <a:rPr lang="en-GB" sz="1600" dirty="0">
                <a:solidFill>
                  <a:srgbClr val="222222"/>
                </a:solidFill>
                <a:effectLst/>
                <a:latin typeface="Times New Roman" panose="02020603050405020304" pitchFamily="18" charset="0"/>
                <a:ea typeface="Times New Roman" panose="02020603050405020304" pitchFamily="18" charset="0"/>
              </a:rPr>
              <a:t>This approach weights the important part of sentences and uses the same to form the summary. Different algorithm and techniques are used to define weights for the sentences and further rank them based on importance and similarity among each other.</a:t>
            </a:r>
            <a:endParaRPr lang="en-US" sz="1600" dirty="0">
              <a:effectLst/>
              <a:latin typeface="Times New Roman" panose="02020603050405020304" pitchFamily="18" charset="0"/>
              <a:ea typeface="Times New Roman" panose="02020603050405020304" pitchFamily="18" charset="0"/>
            </a:endParaRPr>
          </a:p>
          <a:p>
            <a:pPr marL="0" marR="0">
              <a:lnSpc>
                <a:spcPts val="2400"/>
              </a:lnSpc>
              <a:spcBef>
                <a:spcPts val="2400"/>
              </a:spcBef>
              <a:spcAft>
                <a:spcPts val="0"/>
              </a:spcAft>
            </a:pPr>
            <a:r>
              <a:rPr lang="en-GB" sz="1600" i="1" dirty="0">
                <a:solidFill>
                  <a:srgbClr val="222222"/>
                </a:solidFill>
                <a:effectLst/>
                <a:latin typeface="Times New Roman" panose="02020603050405020304" pitchFamily="18" charset="0"/>
                <a:ea typeface="Times New Roman" panose="02020603050405020304" pitchFamily="18" charset="0"/>
              </a:rPr>
              <a:t>Input document → sentences similarity → weight sentences → select sentences with higher rank.</a:t>
            </a:r>
            <a:endParaRPr lang="en-US" sz="1600" dirty="0">
              <a:effectLst/>
              <a:latin typeface="Times New Roman" panose="02020603050405020304" pitchFamily="18" charset="0"/>
              <a:ea typeface="Times New Roman" panose="02020603050405020304" pitchFamily="18" charset="0"/>
            </a:endParaRPr>
          </a:p>
          <a:p>
            <a:pPr marL="0" marR="0">
              <a:lnSpc>
                <a:spcPts val="2400"/>
              </a:lnSpc>
              <a:spcBef>
                <a:spcPts val="2400"/>
              </a:spcBef>
              <a:spcAft>
                <a:spcPts val="0"/>
              </a:spcAft>
            </a:pPr>
            <a:r>
              <a:rPr lang="en-GB" sz="1600" dirty="0">
                <a:solidFill>
                  <a:srgbClr val="222222"/>
                </a:solidFill>
                <a:effectLst/>
                <a:latin typeface="Times New Roman" panose="02020603050405020304" pitchFamily="18" charset="0"/>
                <a:ea typeface="Times New Roman" panose="02020603050405020304" pitchFamily="18" charset="0"/>
              </a:rPr>
              <a:t>The limited study is available for abstractive summarization as it requires a deeper understanding of the text as compared to the extractive approach.</a:t>
            </a:r>
            <a:endParaRPr lang="en-US" sz="1600" dirty="0">
              <a:effectLst/>
              <a:latin typeface="Times New Roman" panose="02020603050405020304" pitchFamily="18" charset="0"/>
              <a:ea typeface="Times New Roman" panose="02020603050405020304" pitchFamily="18" charset="0"/>
            </a:endParaRPr>
          </a:p>
          <a:p>
            <a:pPr marL="342900" marR="0" lvl="0" indent="-241300" algn="l" rtl="0">
              <a:lnSpc>
                <a:spcPct val="100000"/>
              </a:lnSpc>
              <a:spcBef>
                <a:spcPts val="1000"/>
              </a:spcBef>
              <a:spcAft>
                <a:spcPts val="0"/>
              </a:spcAft>
              <a:buClr>
                <a:schemeClr val="dk1"/>
              </a:buClr>
              <a:buSzPts val="1600"/>
              <a:buFont typeface="Arial"/>
              <a:buNone/>
            </a:pPr>
            <a:endParaRPr dirty="0">
              <a:latin typeface="Arial"/>
              <a:ea typeface="Arial"/>
              <a:cs typeface="Arial"/>
              <a:sym typeface="Arial"/>
            </a:endParaRPr>
          </a:p>
        </p:txBody>
      </p:sp>
      <p:sp>
        <p:nvSpPr>
          <p:cNvPr id="90" name="Google Shape;90;p7"/>
          <p:cNvSpPr txBox="1"/>
          <p:nvPr/>
        </p:nvSpPr>
        <p:spPr>
          <a:xfrm>
            <a:off x="10287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1400"/>
              <a:buFont typeface="EB Garamond"/>
              <a:buNone/>
            </a:pPr>
            <a:endParaRPr sz="1400" b="0" i="0" u="none" strike="noStrike" cap="none">
              <a:solidFill>
                <a:srgbClr val="000000"/>
              </a:solidFill>
              <a:latin typeface="Arial"/>
              <a:ea typeface="Arial"/>
              <a:cs typeface="Arial"/>
              <a:sym typeface="Arial"/>
            </a:endParaRPr>
          </a:p>
        </p:txBody>
      </p:sp>
      <p:sp>
        <p:nvSpPr>
          <p:cNvPr id="91" name="Google Shape;91;p7"/>
          <p:cNvSpPr txBox="1"/>
          <p:nvPr/>
        </p:nvSpPr>
        <p:spPr>
          <a:xfrm>
            <a:off x="468312" y="6356350"/>
            <a:ext cx="47625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1400"/>
              <a:buFont typeface="EB Garamond"/>
              <a:buNone/>
            </a:pPr>
            <a:fld id="{00000000-1234-1234-1234-123412341234}" type="slidenum">
              <a:rPr lang="en-US" sz="1400" b="0" i="0" u="none" strike="noStrike" cap="none">
                <a:solidFill>
                  <a:srgbClr val="404040"/>
                </a:solidFill>
                <a:latin typeface="EB Garamond"/>
                <a:ea typeface="EB Garamond"/>
                <a:cs typeface="EB Garamond"/>
                <a:sym typeface="EB Garamond"/>
              </a:rPr>
              <a:t>6</a:t>
            </a:fld>
            <a:endParaRPr sz="1400" b="0" i="0" u="none" strike="noStrike" cap="none">
              <a:solidFill>
                <a:srgbClr val="000000"/>
              </a:solidFill>
              <a:latin typeface="Arial"/>
              <a:ea typeface="Arial"/>
              <a:cs typeface="Arial"/>
              <a:sym typeface="Arial"/>
            </a:endParaRPr>
          </a:p>
        </p:txBody>
      </p:sp>
      <p:pic>
        <p:nvPicPr>
          <p:cNvPr id="92" name="Google Shape;92;p7" descr="C:\Users\abc\Pictures\RAIT-DEEMED-LOGO.jpg"/>
          <p:cNvPicPr preferRelativeResize="0"/>
          <p:nvPr/>
        </p:nvPicPr>
        <p:blipFill rotWithShape="1">
          <a:blip r:embed="rId3">
            <a:alphaModFix/>
          </a:blip>
          <a:srcRect/>
          <a:stretch/>
        </p:blipFill>
        <p:spPr>
          <a:xfrm>
            <a:off x="6478587" y="5773737"/>
            <a:ext cx="2663825" cy="947737"/>
          </a:xfrm>
          <a:prstGeom prst="rect">
            <a:avLst/>
          </a:prstGeom>
          <a:noFill/>
          <a:ln>
            <a:noFill/>
          </a:ln>
        </p:spPr>
      </p:pic>
    </p:spTree>
    <p:extLst>
      <p:ext uri="{BB962C8B-B14F-4D97-AF65-F5344CB8AC3E}">
        <p14:creationId xmlns:p14="http://schemas.microsoft.com/office/powerpoint/2010/main" val="2394073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7"/>
          <p:cNvSpPr txBox="1">
            <a:spLocks noGrp="1"/>
          </p:cNvSpPr>
          <p:nvPr>
            <p:ph type="title"/>
          </p:nvPr>
        </p:nvSpPr>
        <p:spPr>
          <a:xfrm>
            <a:off x="457200" y="274637"/>
            <a:ext cx="8229600" cy="8509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9F1C33"/>
              </a:buClr>
              <a:buSzPts val="2000"/>
              <a:buFont typeface="EB Garamond"/>
              <a:buNone/>
            </a:pPr>
            <a:r>
              <a:rPr lang="en-US" sz="2200"/>
              <a:t>Implementation Details</a:t>
            </a:r>
            <a:endParaRPr sz="2200"/>
          </a:p>
        </p:txBody>
      </p:sp>
      <p:sp>
        <p:nvSpPr>
          <p:cNvPr id="89" name="Google Shape;89;p7"/>
          <p:cNvSpPr txBox="1">
            <a:spLocks noGrp="1"/>
          </p:cNvSpPr>
          <p:nvPr>
            <p:ph type="body" idx="1"/>
          </p:nvPr>
        </p:nvSpPr>
        <p:spPr>
          <a:xfrm>
            <a:off x="374650" y="1125524"/>
            <a:ext cx="8229600" cy="4391100"/>
          </a:xfrm>
          <a:prstGeom prst="rect">
            <a:avLst/>
          </a:prstGeom>
          <a:noFill/>
          <a:ln>
            <a:noFill/>
          </a:ln>
        </p:spPr>
        <p:txBody>
          <a:bodyPr spcFirstLastPara="1" wrap="square" lIns="91425" tIns="45700" rIns="91425" bIns="45700" anchor="t" anchorCtr="0">
            <a:noAutofit/>
          </a:bodyPr>
          <a:lstStyle/>
          <a:p>
            <a:pPr marL="0" marR="0">
              <a:lnSpc>
                <a:spcPts val="2400"/>
              </a:lnSpc>
              <a:spcBef>
                <a:spcPts val="2400"/>
              </a:spcBef>
              <a:spcAft>
                <a:spcPts val="0"/>
              </a:spcAft>
            </a:pPr>
            <a:r>
              <a:rPr lang="en-GB" sz="1600" dirty="0">
                <a:solidFill>
                  <a:srgbClr val="222222"/>
                </a:solidFill>
                <a:effectLst/>
                <a:latin typeface="Times New Roman" panose="02020603050405020304" pitchFamily="18" charset="0"/>
                <a:ea typeface="Times New Roman" panose="02020603050405020304" pitchFamily="18" charset="0"/>
              </a:rPr>
              <a:t>Purely extractive summaries often times give better results compared to automatic abstractive summaries. This is because of the fact that abstractive summarization methods cope with problems such as semantic representation,</a:t>
            </a:r>
            <a:br>
              <a:rPr lang="en-GB" sz="1600" dirty="0">
                <a:solidFill>
                  <a:srgbClr val="222222"/>
                </a:solidFill>
                <a:effectLst/>
                <a:latin typeface="Times New Roman" panose="02020603050405020304" pitchFamily="18" charset="0"/>
                <a:ea typeface="Times New Roman" panose="02020603050405020304" pitchFamily="18" charset="0"/>
              </a:rPr>
            </a:br>
            <a:r>
              <a:rPr lang="en-GB" sz="1600" dirty="0">
                <a:solidFill>
                  <a:srgbClr val="222222"/>
                </a:solidFill>
                <a:effectLst/>
                <a:latin typeface="Times New Roman" panose="02020603050405020304" pitchFamily="18" charset="0"/>
                <a:ea typeface="Times New Roman" panose="02020603050405020304" pitchFamily="18" charset="0"/>
              </a:rPr>
              <a:t>inference and natural language generation which is relatively harder than data-driven approaches such as sentence extraction.</a:t>
            </a:r>
            <a:endParaRPr lang="en-US" sz="1600" dirty="0">
              <a:effectLst/>
              <a:latin typeface="Times New Roman" panose="02020603050405020304" pitchFamily="18" charset="0"/>
              <a:ea typeface="Times New Roman" panose="02020603050405020304" pitchFamily="18" charset="0"/>
            </a:endParaRPr>
          </a:p>
          <a:p>
            <a:pPr marL="0" marR="0">
              <a:lnSpc>
                <a:spcPts val="2400"/>
              </a:lnSpc>
              <a:spcBef>
                <a:spcPts val="2400"/>
              </a:spcBef>
              <a:spcAft>
                <a:spcPts val="0"/>
              </a:spcAft>
            </a:pPr>
            <a:r>
              <a:rPr lang="en-GB" sz="1600" dirty="0">
                <a:solidFill>
                  <a:srgbClr val="222222"/>
                </a:solidFill>
                <a:effectLst/>
                <a:latin typeface="Times New Roman" panose="02020603050405020304" pitchFamily="18" charset="0"/>
                <a:ea typeface="Times New Roman" panose="02020603050405020304" pitchFamily="18" charset="0"/>
              </a:rPr>
              <a:t>There are many techniques available to generate extractive summarization. To keep it simple, we will be using an </a:t>
            </a:r>
            <a:r>
              <a:rPr lang="en-GB" sz="1600" b="1" u="none" strike="noStrike" dirty="0">
                <a:solidFill>
                  <a:srgbClr val="222222"/>
                </a:solidFill>
                <a:effectLst/>
                <a:latin typeface="Times New Roman" panose="02020603050405020304" pitchFamily="18" charset="0"/>
                <a:ea typeface="Times New Roman" panose="02020603050405020304" pitchFamily="18" charset="0"/>
                <a:hlinkClick r:id="rId3"/>
              </a:rPr>
              <a:t>unsupervised learning</a:t>
            </a:r>
            <a:r>
              <a:rPr lang="en-GB" sz="1600" b="1" dirty="0">
                <a:solidFill>
                  <a:srgbClr val="222222"/>
                </a:solidFill>
                <a:effectLst/>
                <a:latin typeface="Times New Roman" panose="02020603050405020304" pitchFamily="18" charset="0"/>
                <a:ea typeface="Times New Roman" panose="02020603050405020304" pitchFamily="18" charset="0"/>
              </a:rPr>
              <a:t> </a:t>
            </a:r>
            <a:r>
              <a:rPr lang="en-GB" sz="1600" dirty="0">
                <a:solidFill>
                  <a:srgbClr val="222222"/>
                </a:solidFill>
                <a:effectLst/>
                <a:latin typeface="Times New Roman" panose="02020603050405020304" pitchFamily="18" charset="0"/>
                <a:ea typeface="Times New Roman" panose="02020603050405020304" pitchFamily="18" charset="0"/>
              </a:rPr>
              <a:t>approach to find the sentences similarity and rank them. One benefit of this will be, you don’t need to train and build a model prior start using it for your project.</a:t>
            </a:r>
            <a:endParaRPr lang="en-US" sz="1600" dirty="0">
              <a:effectLst/>
              <a:latin typeface="Times New Roman" panose="02020603050405020304" pitchFamily="18" charset="0"/>
              <a:ea typeface="Times New Roman" panose="02020603050405020304" pitchFamily="18" charset="0"/>
            </a:endParaRPr>
          </a:p>
        </p:txBody>
      </p:sp>
      <p:sp>
        <p:nvSpPr>
          <p:cNvPr id="90" name="Google Shape;90;p7"/>
          <p:cNvSpPr txBox="1"/>
          <p:nvPr/>
        </p:nvSpPr>
        <p:spPr>
          <a:xfrm>
            <a:off x="10287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1400"/>
              <a:buFont typeface="EB Garamond"/>
              <a:buNone/>
            </a:pPr>
            <a:endParaRPr sz="1400" b="0" i="0" u="none" strike="noStrike" cap="none">
              <a:solidFill>
                <a:srgbClr val="000000"/>
              </a:solidFill>
              <a:latin typeface="Arial"/>
              <a:ea typeface="Arial"/>
              <a:cs typeface="Arial"/>
              <a:sym typeface="Arial"/>
            </a:endParaRPr>
          </a:p>
        </p:txBody>
      </p:sp>
      <p:sp>
        <p:nvSpPr>
          <p:cNvPr id="91" name="Google Shape;91;p7"/>
          <p:cNvSpPr txBox="1"/>
          <p:nvPr/>
        </p:nvSpPr>
        <p:spPr>
          <a:xfrm>
            <a:off x="468312" y="6356350"/>
            <a:ext cx="47625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1400"/>
              <a:buFont typeface="EB Garamond"/>
              <a:buNone/>
            </a:pPr>
            <a:fld id="{00000000-1234-1234-1234-123412341234}" type="slidenum">
              <a:rPr lang="en-US" sz="1400" b="0" i="0" u="none" strike="noStrike" cap="none">
                <a:solidFill>
                  <a:srgbClr val="404040"/>
                </a:solidFill>
                <a:latin typeface="EB Garamond"/>
                <a:ea typeface="EB Garamond"/>
                <a:cs typeface="EB Garamond"/>
                <a:sym typeface="EB Garamond"/>
              </a:rPr>
              <a:t>7</a:t>
            </a:fld>
            <a:endParaRPr sz="1400" b="0" i="0" u="none" strike="noStrike" cap="none">
              <a:solidFill>
                <a:srgbClr val="000000"/>
              </a:solidFill>
              <a:latin typeface="Arial"/>
              <a:ea typeface="Arial"/>
              <a:cs typeface="Arial"/>
              <a:sym typeface="Arial"/>
            </a:endParaRPr>
          </a:p>
        </p:txBody>
      </p:sp>
      <p:pic>
        <p:nvPicPr>
          <p:cNvPr id="92" name="Google Shape;92;p7" descr="C:\Users\abc\Pictures\RAIT-DEEMED-LOGO.jpg"/>
          <p:cNvPicPr preferRelativeResize="0"/>
          <p:nvPr/>
        </p:nvPicPr>
        <p:blipFill rotWithShape="1">
          <a:blip r:embed="rId4">
            <a:alphaModFix/>
          </a:blip>
          <a:srcRect/>
          <a:stretch/>
        </p:blipFill>
        <p:spPr>
          <a:xfrm>
            <a:off x="6478587" y="5773737"/>
            <a:ext cx="2663825" cy="947737"/>
          </a:xfrm>
          <a:prstGeom prst="rect">
            <a:avLst/>
          </a:prstGeom>
          <a:noFill/>
          <a:ln>
            <a:noFill/>
          </a:ln>
        </p:spPr>
      </p:pic>
    </p:spTree>
    <p:extLst>
      <p:ext uri="{BB962C8B-B14F-4D97-AF65-F5344CB8AC3E}">
        <p14:creationId xmlns:p14="http://schemas.microsoft.com/office/powerpoint/2010/main" val="367900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457200" y="274637"/>
            <a:ext cx="8229600" cy="8509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9F1C33"/>
              </a:buClr>
              <a:buSzPts val="2000"/>
              <a:buFont typeface="EB Garamond"/>
              <a:buNone/>
            </a:pPr>
            <a:r>
              <a:rPr lang="en-US"/>
              <a:t>Implementation Details</a:t>
            </a:r>
            <a:endParaRPr/>
          </a:p>
        </p:txBody>
      </p:sp>
      <p:sp>
        <p:nvSpPr>
          <p:cNvPr id="99" name="Google Shape;99;p8"/>
          <p:cNvSpPr txBox="1"/>
          <p:nvPr/>
        </p:nvSpPr>
        <p:spPr>
          <a:xfrm>
            <a:off x="10287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1400"/>
              <a:buFont typeface="EB Garamond"/>
              <a:buNone/>
            </a:pPr>
            <a:endParaRPr sz="1400" b="0" i="0" u="none" strike="noStrike" cap="none">
              <a:solidFill>
                <a:srgbClr val="000000"/>
              </a:solidFill>
              <a:latin typeface="Arial"/>
              <a:ea typeface="Arial"/>
              <a:cs typeface="Arial"/>
              <a:sym typeface="Arial"/>
            </a:endParaRPr>
          </a:p>
        </p:txBody>
      </p:sp>
      <p:sp>
        <p:nvSpPr>
          <p:cNvPr id="100" name="Google Shape;100;p8"/>
          <p:cNvSpPr txBox="1"/>
          <p:nvPr/>
        </p:nvSpPr>
        <p:spPr>
          <a:xfrm>
            <a:off x="468312" y="6356350"/>
            <a:ext cx="47625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1400"/>
              <a:buFont typeface="EB Garamond"/>
              <a:buNone/>
            </a:pPr>
            <a:fld id="{00000000-1234-1234-1234-123412341234}" type="slidenum">
              <a:rPr lang="en-US" sz="1400" b="0" i="0" u="none" strike="noStrike" cap="none">
                <a:solidFill>
                  <a:srgbClr val="404040"/>
                </a:solidFill>
                <a:latin typeface="EB Garamond"/>
                <a:ea typeface="EB Garamond"/>
                <a:cs typeface="EB Garamond"/>
                <a:sym typeface="EB Garamond"/>
              </a:rPr>
              <a:t>8</a:t>
            </a:fld>
            <a:endParaRPr sz="1400" b="0" i="0" u="none" strike="noStrike" cap="none">
              <a:solidFill>
                <a:srgbClr val="000000"/>
              </a:solidFill>
              <a:latin typeface="Arial"/>
              <a:ea typeface="Arial"/>
              <a:cs typeface="Arial"/>
              <a:sym typeface="Arial"/>
            </a:endParaRPr>
          </a:p>
        </p:txBody>
      </p:sp>
      <p:pic>
        <p:nvPicPr>
          <p:cNvPr id="101" name="Google Shape;101;p8" descr="C:\Users\abc\Pictures\RAIT-DEEMED-LOGO.jpg"/>
          <p:cNvPicPr preferRelativeResize="0"/>
          <p:nvPr/>
        </p:nvPicPr>
        <p:blipFill rotWithShape="1">
          <a:blip r:embed="rId3">
            <a:alphaModFix/>
          </a:blip>
          <a:srcRect/>
          <a:stretch/>
        </p:blipFill>
        <p:spPr>
          <a:xfrm>
            <a:off x="6480175" y="5773737"/>
            <a:ext cx="2663825" cy="947737"/>
          </a:xfrm>
          <a:prstGeom prst="rect">
            <a:avLst/>
          </a:prstGeom>
          <a:noFill/>
          <a:ln>
            <a:noFill/>
          </a:ln>
        </p:spPr>
      </p:pic>
      <p:pic>
        <p:nvPicPr>
          <p:cNvPr id="4" name="Picture 3">
            <a:extLst>
              <a:ext uri="{FF2B5EF4-FFF2-40B4-BE49-F238E27FC236}">
                <a16:creationId xmlns:a16="http://schemas.microsoft.com/office/drawing/2014/main" id="{C95D3089-43E9-7059-DAE4-534D49ADDD89}"/>
              </a:ext>
            </a:extLst>
          </p:cNvPr>
          <p:cNvPicPr>
            <a:picLocks noChangeAspect="1"/>
          </p:cNvPicPr>
          <p:nvPr/>
        </p:nvPicPr>
        <p:blipFill>
          <a:blip r:embed="rId4"/>
          <a:stretch>
            <a:fillRect/>
          </a:stretch>
        </p:blipFill>
        <p:spPr>
          <a:xfrm>
            <a:off x="1766650" y="1739059"/>
            <a:ext cx="5341153" cy="322167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6d2fa4372c_1_7"/>
          <p:cNvSpPr txBox="1">
            <a:spLocks noGrp="1"/>
          </p:cNvSpPr>
          <p:nvPr>
            <p:ph type="title"/>
          </p:nvPr>
        </p:nvSpPr>
        <p:spPr>
          <a:xfrm>
            <a:off x="457200" y="274638"/>
            <a:ext cx="8229600" cy="8502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en-US"/>
              <a:t>Results</a:t>
            </a:r>
            <a:endParaRPr/>
          </a:p>
        </p:txBody>
      </p:sp>
      <p:sp>
        <p:nvSpPr>
          <p:cNvPr id="109" name="Google Shape;109;g16d2fa4372c_1_7"/>
          <p:cNvSpPr txBox="1">
            <a:spLocks noGrp="1"/>
          </p:cNvSpPr>
          <p:nvPr>
            <p:ph type="body" idx="1"/>
          </p:nvPr>
        </p:nvSpPr>
        <p:spPr>
          <a:xfrm>
            <a:off x="1402305" y="3081469"/>
            <a:ext cx="7542600" cy="4916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20"/>
              </a:spcBef>
              <a:spcAft>
                <a:spcPts val="0"/>
              </a:spcAft>
              <a:buSzPts val="1600"/>
              <a:buNone/>
            </a:pPr>
            <a:endParaRPr dirty="0">
              <a:latin typeface="Arial"/>
              <a:ea typeface="Arial"/>
              <a:cs typeface="Arial"/>
              <a:sym typeface="Arial"/>
            </a:endParaRPr>
          </a:p>
          <a:p>
            <a:pPr marL="0" lvl="0" indent="0" algn="l" rtl="0">
              <a:lnSpc>
                <a:spcPct val="100000"/>
              </a:lnSpc>
              <a:spcBef>
                <a:spcPts val="320"/>
              </a:spcBef>
              <a:spcAft>
                <a:spcPts val="0"/>
              </a:spcAft>
              <a:buSzPts val="1600"/>
              <a:buNone/>
            </a:pPr>
            <a:r>
              <a:rPr lang="en-US" dirty="0">
                <a:latin typeface="Arial"/>
                <a:ea typeface="Arial"/>
                <a:cs typeface="Arial"/>
                <a:sym typeface="Arial"/>
              </a:rPr>
              <a:t>The obtained classification report showing various\</a:t>
            </a:r>
            <a:endParaRPr dirty="0">
              <a:latin typeface="Arial"/>
              <a:ea typeface="Arial"/>
              <a:cs typeface="Arial"/>
              <a:sym typeface="Arial"/>
            </a:endParaRPr>
          </a:p>
        </p:txBody>
      </p:sp>
      <p:sp>
        <p:nvSpPr>
          <p:cNvPr id="110" name="Google Shape;110;g16d2fa4372c_1_7"/>
          <p:cNvSpPr txBox="1">
            <a:spLocks noGrp="1"/>
          </p:cNvSpPr>
          <p:nvPr>
            <p:ph type="sldNum" idx="12"/>
          </p:nvPr>
        </p:nvSpPr>
        <p:spPr>
          <a:xfrm>
            <a:off x="468312" y="6356350"/>
            <a:ext cx="4764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04040"/>
              </a:buClr>
              <a:buSzPts val="1400"/>
              <a:buFont typeface="EB Garamond"/>
              <a:buNone/>
            </a:pPr>
            <a:fld id="{00000000-1234-1234-1234-123412341234}" type="slidenum">
              <a:rPr lang="en-US"/>
              <a:t>9</a:t>
            </a:fld>
            <a:endParaRPr/>
          </a:p>
        </p:txBody>
      </p:sp>
      <p:sp>
        <p:nvSpPr>
          <p:cNvPr id="2" name="Rectangle 2">
            <a:extLst>
              <a:ext uri="{FF2B5EF4-FFF2-40B4-BE49-F238E27FC236}">
                <a16:creationId xmlns:a16="http://schemas.microsoft.com/office/drawing/2014/main" id="{55286137-B2F5-66F9-2079-5897377BF53E}"/>
              </a:ext>
            </a:extLst>
          </p:cNvPr>
          <p:cNvSpPr>
            <a:spLocks noChangeArrowheads="1"/>
          </p:cNvSpPr>
          <p:nvPr/>
        </p:nvSpPr>
        <p:spPr bwMode="auto">
          <a:xfrm>
            <a:off x="457200" y="1417353"/>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dirty="0">
                <a:ln>
                  <a:noFill/>
                </a:ln>
                <a:solidFill>
                  <a:srgbClr val="222222"/>
                </a:solidFill>
                <a:effectLst/>
                <a:latin typeface="Arial" panose="020B0604020202020204" pitchFamily="34" charset="0"/>
                <a:ea typeface="Times New Roman" panose="02020603050405020304" pitchFamily="18" charset="0"/>
              </a:rPr>
              <a:t>Input: </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3">
            <a:extLst>
              <a:ext uri="{FF2B5EF4-FFF2-40B4-BE49-F238E27FC236}">
                <a16:creationId xmlns:a16="http://schemas.microsoft.com/office/drawing/2014/main" id="{A9F80EB7-D916-E4DA-1CEB-F35952C4EA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940" y="1874553"/>
            <a:ext cx="7256240" cy="341228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963B8385-E3B7-B7AC-C1DA-61BFAA60E3B3}"/>
              </a:ext>
            </a:extLst>
          </p:cNvPr>
          <p:cNvSpPr>
            <a:spLocks noChangeArrowheads="1"/>
          </p:cNvSpPr>
          <p:nvPr/>
        </p:nvSpPr>
        <p:spPr bwMode="auto">
          <a:xfrm>
            <a:off x="717755" y="5237982"/>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925</Words>
  <Application>Microsoft Office PowerPoint</Application>
  <PresentationFormat>On-screen Show (4:3)</PresentationFormat>
  <Paragraphs>86</Paragraphs>
  <Slides>14</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Montserrat Medium</vt:lpstr>
      <vt:lpstr>EB Garamond</vt:lpstr>
      <vt:lpstr>Source Sans Pro</vt:lpstr>
      <vt:lpstr>Calibri</vt:lpstr>
      <vt:lpstr>Arial</vt:lpstr>
      <vt:lpstr>Times New Roman</vt:lpstr>
      <vt:lpstr>1_Office Theme</vt:lpstr>
      <vt:lpstr>3_Office Theme</vt:lpstr>
      <vt:lpstr>PowerPoint Presentation</vt:lpstr>
      <vt:lpstr>Outline </vt:lpstr>
      <vt:lpstr>Introduction</vt:lpstr>
      <vt:lpstr>Project Description</vt:lpstr>
      <vt:lpstr>Implementation Details</vt:lpstr>
      <vt:lpstr>Implementation Details</vt:lpstr>
      <vt:lpstr>Implementation Details</vt:lpstr>
      <vt:lpstr>Implementation Details</vt:lpstr>
      <vt:lpstr>Results</vt:lpstr>
      <vt:lpstr>Results</vt:lpstr>
      <vt:lpstr>Results</vt:lpstr>
      <vt:lpstr>Conclusion and 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TAG1</dc:creator>
  <cp:lastModifiedBy>Shubham Koli</cp:lastModifiedBy>
  <cp:revision>3</cp:revision>
  <dcterms:created xsi:type="dcterms:W3CDTF">2014-09-01T09:33:59Z</dcterms:created>
  <dcterms:modified xsi:type="dcterms:W3CDTF">2022-10-27T15:18:23Z</dcterms:modified>
</cp:coreProperties>
</file>