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00D1-B0DA-48AA-B6A9-0F3A60E77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B3884-1A97-48C7-A265-963682385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7A01-2849-47E2-B09A-C7D952DA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732C-AA22-4AF5-92D9-48FE4232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AD68-D956-4BE3-882C-96CD5BD8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1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F05D-738E-4486-AF20-F8098F48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2128-1E5C-4C43-8C66-85A84F70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8B19-5FD4-4006-887B-ADC5384F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7078-F351-43BE-9310-79D135D0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BF65-0977-4866-BFF5-A744C9AE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1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77BBE-8D5D-4C84-9767-4403C47B0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4AFA7-1174-4E76-800B-5E5BDC20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2FB4-2449-40DA-BFA1-AD8D34CD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68C1-8177-4954-9FDC-34F41304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D1CD-DEB3-458D-BB5B-515BABE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C67-93C8-49C3-A5F2-9A5F6CA0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AF99-14DD-4FD7-A049-2B38A0B4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C505-002C-44B0-8C3E-1B2F4139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BE79-86F6-4E54-8B3D-9AED2D14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8DEB-D7D1-4169-8974-5B3A530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695-4341-4338-8B55-42F71C72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708E-65B2-4EA9-9C5D-8C17E119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A55A-65B0-4C21-85A7-85F2CDC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19B5-0990-4B26-85E2-EEFCE713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29A50-C11C-4C1C-AE86-C59C2C0B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CBCB-B727-44DD-873E-08AA2E68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96A4-BC65-4084-B20A-A526F0A1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2212-2331-4C72-BE12-3CBBDD6A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34D4-76F1-43BF-AD39-3F7D3418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7305-CF59-45DD-AF15-9CD72562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801F2-6CA3-417E-8344-80F56C1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6034-AE3F-4958-9799-9860F2CF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52FCB-EE4B-4958-9EBE-4C8C2F7B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63102-F018-4455-9FF9-193B13E67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50C3C-913E-4E47-AA3B-B0838348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F5F5-9EDD-4AD8-9C8A-7CA9CAF4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67667-E398-4BF0-8563-A2282237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992FA-E531-4462-88BF-B5082DA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AEEDE-B28D-486B-9EEE-A79A316D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0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F1A0-AB91-4864-B39F-EE4CC24E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3E893-32EF-43D2-9B82-73F12A4E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10DA1-5F5A-42B8-A331-70A2781A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CBDE6-8A21-4955-9961-34A2A80D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1B285-0767-42BB-A316-AD224FC4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DE1AB-40DA-4E08-A057-CDF6555C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A90F-5842-4508-A8AF-DB9F8B10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756-E7FD-4789-B90B-4F30FC72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6453-659D-441F-B0FC-D49DFE9D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5CFB-ADC4-4723-9A3F-6CF65F84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0E7-7CBF-4967-9C56-112ACE71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30CB-D8C4-4154-BF02-4E1E8EA6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AD960-956C-4FFB-9344-6B8FE2BF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0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5368-D988-4558-9F91-8CAE583E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C30DB-9651-491F-ACC9-9F79F784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B7FAF-719B-4EA7-A76B-03848E54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92A19-38A8-4049-9B20-648EC25E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59C4-EF1C-4020-9B2C-47EA88E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07C2C-EF66-433C-8B60-622CD55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D464F-AF24-408B-B2B0-EBC64AB1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32F1-B419-4993-94CA-381C97C8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B1AF-1C3E-49F6-A710-C3E54B65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5BB5-DADC-4BD5-BFBE-44B50E0CBFB8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4955-F957-484D-863F-BD493A933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F603-6D00-4B30-8B91-9433D1A4B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824E-B2AB-4BDF-B443-3EC19378E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4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AD34FD-589D-4DFF-8BD6-2C870ECB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164824"/>
            <a:ext cx="10164418" cy="499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54502-4D22-431E-BC41-DBB8E03F983B}"/>
              </a:ext>
            </a:extLst>
          </p:cNvPr>
          <p:cNvSpPr txBox="1"/>
          <p:nvPr/>
        </p:nvSpPr>
        <p:spPr>
          <a:xfrm>
            <a:off x="2756452" y="5467186"/>
            <a:ext cx="667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chemeClr val="tx2">
                    <a:lumMod val="50000"/>
                  </a:schemeClr>
                </a:solidFill>
                <a:latin typeface="Franklin Gothic Book" panose="020B0503020102020204" pitchFamily="34" charset="0"/>
              </a:rPr>
              <a:t>predicting-wine-quality-with-several-classification-techniques</a:t>
            </a:r>
          </a:p>
        </p:txBody>
      </p:sp>
    </p:spTree>
    <p:extLst>
      <p:ext uri="{BB962C8B-B14F-4D97-AF65-F5344CB8AC3E}">
        <p14:creationId xmlns:p14="http://schemas.microsoft.com/office/powerpoint/2010/main" val="260847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627-549A-4EE8-AAA4-A8089C7F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  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4E2D5-B989-475E-8AA0-0366852C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0135" r="39674" b="41445"/>
          <a:stretch/>
        </p:blipFill>
        <p:spPr>
          <a:xfrm>
            <a:off x="838200" y="1825625"/>
            <a:ext cx="9531308" cy="2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981-441F-4E10-A442-94CEDFC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00B0F0"/>
                </a:solidFill>
              </a:rPr>
              <a:t>SVM model Accuracy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E9233E2-4F58-4C56-B95F-157AD74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6" t="36848" r="40753" b="14347"/>
          <a:stretch/>
        </p:blipFill>
        <p:spPr>
          <a:xfrm>
            <a:off x="0" y="1571982"/>
            <a:ext cx="9409043" cy="51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56D2-9548-4484-8303-0402088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2EEC68-B96E-46A8-9675-964EE66B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84EF33-10C6-4D39-9E84-76D390C77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5" t="14696" r="10385" b="10285"/>
          <a:stretch/>
        </p:blipFill>
        <p:spPr>
          <a:xfrm>
            <a:off x="838200" y="477078"/>
            <a:ext cx="10421927" cy="5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0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42B4-F2C3-4378-A499-FED3C327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BD74-C5E2-4290-AC7A-DC8B761B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3A443-93FE-4D18-B22B-DE22C2DBE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8" t="12757" r="11953" b="18048"/>
          <a:stretch/>
        </p:blipFill>
        <p:spPr>
          <a:xfrm>
            <a:off x="860882" y="471142"/>
            <a:ext cx="10492918" cy="52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C1DD-BED4-4B2A-867D-38F9DEAF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0340-D3AB-4B7B-A9EE-71A3AC21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96850-E7BB-4299-8F80-E788D5D7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4" t="16409" r="11957" b="9912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01BF-F96D-4E99-A170-725BAA3C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365125"/>
            <a:ext cx="1123453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6">
                    <a:lumMod val="75000"/>
                  </a:schemeClr>
                </a:solidFill>
              </a:rPr>
              <a:t>Wine Quality Range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55D4C-200C-4E47-9235-E4DB84367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95" y="1799121"/>
            <a:ext cx="7177947" cy="4351338"/>
          </a:xfrm>
        </p:spPr>
      </p:pic>
    </p:spTree>
    <p:extLst>
      <p:ext uri="{BB962C8B-B14F-4D97-AF65-F5344CB8AC3E}">
        <p14:creationId xmlns:p14="http://schemas.microsoft.com/office/powerpoint/2010/main" val="343793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815C-18DA-4653-8462-261BEADD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6F29-FA0F-4558-AA67-828E490C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four important features to predict the quality of wine is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volatile acidity', 'total sulfur dioxide’, 'sulphates', 'alcohol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As alcohol is one of the most important feature to decide the quality of wine higher the concentration of alcohol leads to better quality and lower density of wine.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075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07F59-26A2-4713-BFF7-8A20CFABD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377092"/>
            <a:ext cx="6343848" cy="6480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F2704-4424-4735-972C-08E45F8C3422}"/>
              </a:ext>
            </a:extLst>
          </p:cNvPr>
          <p:cNvSpPr txBox="1"/>
          <p:nvPr/>
        </p:nvSpPr>
        <p:spPr>
          <a:xfrm>
            <a:off x="8123583" y="377092"/>
            <a:ext cx="3008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50000"/>
                  </a:schemeClr>
                </a:solidFill>
              </a:rPr>
              <a:t>Correlation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7A704-D27A-4F81-9FF0-E85032CC5C3C}"/>
              </a:ext>
            </a:extLst>
          </p:cNvPr>
          <p:cNvSpPr txBox="1"/>
          <p:nvPr/>
        </p:nvSpPr>
        <p:spPr>
          <a:xfrm>
            <a:off x="7083189" y="2027583"/>
            <a:ext cx="5108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density  has a strong negative correlation with alcohol.</a:t>
            </a:r>
          </a:p>
          <a:p>
            <a:r>
              <a:rPr lang="en-IN" dirty="0"/>
              <a:t>pH &amp; fixed acidity has negative correlation.</a:t>
            </a:r>
          </a:p>
          <a:p>
            <a:r>
              <a:rPr lang="en-IN" dirty="0"/>
              <a:t>citric acid &amp; volatile acidity has negative correlation.</a:t>
            </a:r>
          </a:p>
          <a:p>
            <a:r>
              <a:rPr lang="en-IN" dirty="0"/>
              <a:t>free sulphur dioxide &amp; total sulphur dioxide has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36249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56CAF-404A-4D7A-B2C5-35C31EA2C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21"/>
            <a:ext cx="8923898" cy="57148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EA6B8-B8E3-4C98-8359-3C79AB84B01A}"/>
              </a:ext>
            </a:extLst>
          </p:cNvPr>
          <p:cNvSpPr txBox="1"/>
          <p:nvPr/>
        </p:nvSpPr>
        <p:spPr>
          <a:xfrm>
            <a:off x="8923898" y="1086678"/>
            <a:ext cx="3140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#Density and Sulphates and fixed acidity are </a:t>
            </a:r>
            <a:r>
              <a:rPr lang="en-US" dirty="0" err="1"/>
              <a:t>Noramally</a:t>
            </a:r>
            <a:r>
              <a:rPr lang="en-US" dirty="0"/>
              <a:t> distributed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#here we can observe that most of the features has skew-ness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56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326-515F-4490-BB70-D7D5AD6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>
                <a:solidFill>
                  <a:srgbClr val="00B0F0"/>
                </a:solidFill>
              </a:rPr>
              <a:t>RF On Testing Accuracy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745EC62-2175-4510-A08C-11C002DF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0" t="33750" r="34769" b="23643"/>
          <a:stretch/>
        </p:blipFill>
        <p:spPr>
          <a:xfrm>
            <a:off x="623996" y="2088108"/>
            <a:ext cx="10729803" cy="4140887"/>
          </a:xfrm>
        </p:spPr>
      </p:pic>
    </p:spTree>
    <p:extLst>
      <p:ext uri="{BB962C8B-B14F-4D97-AF65-F5344CB8AC3E}">
        <p14:creationId xmlns:p14="http://schemas.microsoft.com/office/powerpoint/2010/main" val="36600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Comic Sans MS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Wine Quality Range </vt:lpstr>
      <vt:lpstr>DATA ANALYSIS</vt:lpstr>
      <vt:lpstr>PowerPoint Presentation</vt:lpstr>
      <vt:lpstr>PowerPoint Presentation</vt:lpstr>
      <vt:lpstr>RF On Testing Accuracy</vt:lpstr>
      <vt:lpstr>RF  Confusion Matrix</vt:lpstr>
      <vt:lpstr>SVM model Accuracy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kushwah</dc:creator>
  <cp:lastModifiedBy>shubham kushwah</cp:lastModifiedBy>
  <cp:revision>6</cp:revision>
  <dcterms:created xsi:type="dcterms:W3CDTF">2020-10-26T05:28:32Z</dcterms:created>
  <dcterms:modified xsi:type="dcterms:W3CDTF">2020-10-26T06:35:27Z</dcterms:modified>
</cp:coreProperties>
</file>