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10/25/2018</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10/25/2018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10/25/2018</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CAA3-C5BE-49F5-8BBB-895F57A90BD9}"/>
              </a:ext>
            </a:extLst>
          </p:cNvPr>
          <p:cNvSpPr>
            <a:spLocks noGrp="1"/>
          </p:cNvSpPr>
          <p:nvPr>
            <p:ph type="ctrTitle"/>
          </p:nvPr>
        </p:nvSpPr>
        <p:spPr/>
        <p:txBody>
          <a:bodyPr/>
          <a:lstStyle/>
          <a:p>
            <a:r>
              <a:rPr lang="en-IN" dirty="0"/>
              <a:t>HANGMAN GAME</a:t>
            </a:r>
          </a:p>
        </p:txBody>
      </p:sp>
      <p:sp>
        <p:nvSpPr>
          <p:cNvPr id="3" name="Subtitle 2">
            <a:extLst>
              <a:ext uri="{FF2B5EF4-FFF2-40B4-BE49-F238E27FC236}">
                <a16:creationId xmlns:a16="http://schemas.microsoft.com/office/drawing/2014/main" id="{78544C33-C709-42DD-82D1-099A0FBB97DB}"/>
              </a:ext>
            </a:extLst>
          </p:cNvPr>
          <p:cNvSpPr>
            <a:spLocks noGrp="1"/>
          </p:cNvSpPr>
          <p:nvPr>
            <p:ph type="subTitle" idx="1"/>
          </p:nvPr>
        </p:nvSpPr>
        <p:spPr/>
        <p:txBody>
          <a:bodyPr/>
          <a:lstStyle/>
          <a:p>
            <a:r>
              <a:rPr lang="en-IN" dirty="0"/>
              <a:t>PYTHON PROGRAM</a:t>
            </a:r>
          </a:p>
          <a:p>
            <a:endParaRPr lang="en-IN" dirty="0"/>
          </a:p>
        </p:txBody>
      </p:sp>
      <p:sp>
        <p:nvSpPr>
          <p:cNvPr id="5" name="Rectangle 4">
            <a:extLst>
              <a:ext uri="{FF2B5EF4-FFF2-40B4-BE49-F238E27FC236}">
                <a16:creationId xmlns:a16="http://schemas.microsoft.com/office/drawing/2014/main" id="{97A96DE7-05E1-4ABA-BE4D-AAA0831CC0D8}"/>
              </a:ext>
            </a:extLst>
          </p:cNvPr>
          <p:cNvSpPr/>
          <p:nvPr/>
        </p:nvSpPr>
        <p:spPr>
          <a:xfrm>
            <a:off x="8730368" y="4082032"/>
            <a:ext cx="2621230" cy="584775"/>
          </a:xfrm>
          <a:prstGeom prst="rect">
            <a:avLst/>
          </a:prstGeom>
          <a:noFill/>
        </p:spPr>
        <p:txBody>
          <a:bodyPr wrap="none" lIns="91440" tIns="45720" rIns="91440" bIns="45720">
            <a:spAutoFit/>
          </a:bodyPr>
          <a:lstStyle/>
          <a:p>
            <a:pPr algn="ctr"/>
            <a:r>
              <a:rPr lang="en-IN" sz="3200" b="0" cap="none" spc="0" dirty="0">
                <a:ln w="0"/>
                <a:solidFill>
                  <a:schemeClr val="tx1"/>
                </a:solidFill>
                <a:effectLst>
                  <a:outerShdw blurRad="38100" dist="19050" dir="2700000" algn="tl" rotWithShape="0">
                    <a:schemeClr val="dk1">
                      <a:alpha val="40000"/>
                    </a:schemeClr>
                  </a:outerShdw>
                </a:effectLst>
              </a:rPr>
              <a:t>Submitted by-</a:t>
            </a:r>
          </a:p>
        </p:txBody>
      </p:sp>
      <p:sp>
        <p:nvSpPr>
          <p:cNvPr id="6" name="Rectangle 5">
            <a:extLst>
              <a:ext uri="{FF2B5EF4-FFF2-40B4-BE49-F238E27FC236}">
                <a16:creationId xmlns:a16="http://schemas.microsoft.com/office/drawing/2014/main" id="{AC00144A-CF8A-4933-9D9D-7C125A3A475D}"/>
              </a:ext>
            </a:extLst>
          </p:cNvPr>
          <p:cNvSpPr/>
          <p:nvPr/>
        </p:nvSpPr>
        <p:spPr>
          <a:xfrm>
            <a:off x="9073667" y="4562193"/>
            <a:ext cx="2277931" cy="400110"/>
          </a:xfrm>
          <a:prstGeom prst="rect">
            <a:avLst/>
          </a:prstGeom>
          <a:noFill/>
        </p:spPr>
        <p:txBody>
          <a:bodyPr wrap="none" lIns="91440" tIns="45720" rIns="91440" bIns="45720">
            <a:spAutoFit/>
          </a:bodyPr>
          <a:lstStyle/>
          <a:p>
            <a:pPr algn="ctr"/>
            <a:r>
              <a:rPr lang="en-US"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Swati Saini  Roll-17</a:t>
            </a:r>
          </a:p>
        </p:txBody>
      </p:sp>
      <p:sp>
        <p:nvSpPr>
          <p:cNvPr id="7" name="Rectangle 6">
            <a:extLst>
              <a:ext uri="{FF2B5EF4-FFF2-40B4-BE49-F238E27FC236}">
                <a16:creationId xmlns:a16="http://schemas.microsoft.com/office/drawing/2014/main" id="{BF1574E3-DA95-4CB6-8923-09FCAE2C663F}"/>
              </a:ext>
            </a:extLst>
          </p:cNvPr>
          <p:cNvSpPr/>
          <p:nvPr/>
        </p:nvSpPr>
        <p:spPr>
          <a:xfrm>
            <a:off x="8847771" y="4879205"/>
            <a:ext cx="2503827" cy="400110"/>
          </a:xfrm>
          <a:prstGeom prst="rect">
            <a:avLst/>
          </a:prstGeom>
          <a:noFill/>
        </p:spPr>
        <p:txBody>
          <a:bodyPr wrap="none" lIns="91440" tIns="45720" rIns="91440" bIns="45720">
            <a:spAutoFit/>
          </a:bodyPr>
          <a:lstStyle/>
          <a:p>
            <a:pPr algn="ctr"/>
            <a:r>
              <a:rPr lang="en-US" sz="20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rPr>
              <a:t>Bhavnath</a:t>
            </a:r>
            <a:r>
              <a:rPr lang="en-US"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Jha Roll-33</a:t>
            </a:r>
          </a:p>
        </p:txBody>
      </p:sp>
      <p:sp>
        <p:nvSpPr>
          <p:cNvPr id="8" name="Rectangle 7">
            <a:extLst>
              <a:ext uri="{FF2B5EF4-FFF2-40B4-BE49-F238E27FC236}">
                <a16:creationId xmlns:a16="http://schemas.microsoft.com/office/drawing/2014/main" id="{BD8CC51C-E533-4933-B099-79FDDD54EE53}"/>
              </a:ext>
            </a:extLst>
          </p:cNvPr>
          <p:cNvSpPr/>
          <p:nvPr/>
        </p:nvSpPr>
        <p:spPr>
          <a:xfrm>
            <a:off x="8361869" y="5205492"/>
            <a:ext cx="2989729" cy="400110"/>
          </a:xfrm>
          <a:prstGeom prst="rect">
            <a:avLst/>
          </a:prstGeom>
          <a:noFill/>
        </p:spPr>
        <p:txBody>
          <a:bodyPr wrap="none" lIns="91440" tIns="45720" rIns="91440" bIns="45720">
            <a:spAutoFit/>
          </a:bodyPr>
          <a:lstStyle/>
          <a:p>
            <a:pPr algn="ctr"/>
            <a:r>
              <a:rPr lang="en-IN"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Shubham Kalihari Roll-44</a:t>
            </a:r>
          </a:p>
        </p:txBody>
      </p:sp>
    </p:spTree>
    <p:extLst>
      <p:ext uri="{BB962C8B-B14F-4D97-AF65-F5344CB8AC3E}">
        <p14:creationId xmlns:p14="http://schemas.microsoft.com/office/powerpoint/2010/main" val="286752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4CCF-F6A9-4E79-A7B9-67895DE49FF6}"/>
              </a:ext>
            </a:extLst>
          </p:cNvPr>
          <p:cNvSpPr>
            <a:spLocks noGrp="1"/>
          </p:cNvSpPr>
          <p:nvPr>
            <p:ph type="title"/>
          </p:nvPr>
        </p:nvSpPr>
        <p:spPr/>
        <p:txBody>
          <a:bodyPr/>
          <a:lstStyle/>
          <a:p>
            <a:r>
              <a:rPr lang="en-IN" dirty="0"/>
              <a:t>What is hangman game ?</a:t>
            </a:r>
          </a:p>
        </p:txBody>
      </p:sp>
      <p:sp>
        <p:nvSpPr>
          <p:cNvPr id="3" name="Content Placeholder 2">
            <a:extLst>
              <a:ext uri="{FF2B5EF4-FFF2-40B4-BE49-F238E27FC236}">
                <a16:creationId xmlns:a16="http://schemas.microsoft.com/office/drawing/2014/main" id="{5213AFBF-01E2-410C-A846-E727A4FE3BB7}"/>
              </a:ext>
            </a:extLst>
          </p:cNvPr>
          <p:cNvSpPr>
            <a:spLocks noGrp="1"/>
          </p:cNvSpPr>
          <p:nvPr>
            <p:ph idx="1"/>
          </p:nvPr>
        </p:nvSpPr>
        <p:spPr/>
        <p:txBody>
          <a:bodyPr/>
          <a:lstStyle/>
          <a:p>
            <a:r>
              <a:rPr lang="en-IN" b="1" dirty="0"/>
              <a:t>Hangman</a:t>
            </a:r>
            <a:r>
              <a:rPr lang="en-IN" dirty="0"/>
              <a:t> is a paper and pencil guessing game for two or more players. One player thinks of a word, phrase or sentence and the other tries to guess it by suggesting letters or numbers, within a certain number of guesses. </a:t>
            </a:r>
          </a:p>
          <a:p>
            <a:r>
              <a:rPr lang="en-IN" dirty="0"/>
              <a:t>The word to guess is represented by a row of dashes, representing each letter of the word. If the guessing player suggests a letter which occurs in the word, the other player writes it in all its correct positions. If the suggested letter or number does not occur in the word, the other player draws one element of a hanged man stick figure as a tally mark. </a:t>
            </a:r>
          </a:p>
        </p:txBody>
      </p:sp>
    </p:spTree>
    <p:extLst>
      <p:ext uri="{BB962C8B-B14F-4D97-AF65-F5344CB8AC3E}">
        <p14:creationId xmlns:p14="http://schemas.microsoft.com/office/powerpoint/2010/main" val="3346652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4E408D-F623-434F-8549-DA81DB70CCF2}"/>
              </a:ext>
            </a:extLst>
          </p:cNvPr>
          <p:cNvPicPr>
            <a:picLocks noChangeAspect="1"/>
          </p:cNvPicPr>
          <p:nvPr/>
        </p:nvPicPr>
        <p:blipFill>
          <a:blip r:embed="rId2"/>
          <a:stretch>
            <a:fillRect/>
          </a:stretch>
        </p:blipFill>
        <p:spPr>
          <a:xfrm>
            <a:off x="444138" y="414855"/>
            <a:ext cx="4514174" cy="6020779"/>
          </a:xfrm>
          <a:prstGeom prst="rect">
            <a:avLst/>
          </a:prstGeom>
        </p:spPr>
      </p:pic>
      <p:sp>
        <p:nvSpPr>
          <p:cNvPr id="4" name="Rectangle 3">
            <a:extLst>
              <a:ext uri="{FF2B5EF4-FFF2-40B4-BE49-F238E27FC236}">
                <a16:creationId xmlns:a16="http://schemas.microsoft.com/office/drawing/2014/main" id="{DA99C685-8503-4F94-BE5F-E00B4139F146}"/>
              </a:ext>
            </a:extLst>
          </p:cNvPr>
          <p:cNvSpPr/>
          <p:nvPr/>
        </p:nvSpPr>
        <p:spPr>
          <a:xfrm>
            <a:off x="5133727" y="2086416"/>
            <a:ext cx="6749091" cy="2677656"/>
          </a:xfrm>
          <a:prstGeom prst="rect">
            <a:avLst/>
          </a:prstGeom>
          <a:noFill/>
        </p:spPr>
        <p:txBody>
          <a:bodyPr wrap="none" lIns="91440" tIns="45720" rIns="91440" bIns="45720">
            <a:spAutoFit/>
          </a:bodyPr>
          <a:lstStyle/>
          <a:p>
            <a:pPr algn="ctr"/>
            <a:r>
              <a:rPr lang="en-IN" sz="2800" dirty="0"/>
              <a:t>The underlined letters appear in the</a:t>
            </a:r>
          </a:p>
          <a:p>
            <a:pPr algn="ctr"/>
            <a:r>
              <a:rPr lang="en-IN" sz="2800" dirty="0"/>
              <a:t> word in their correct places,</a:t>
            </a:r>
          </a:p>
          <a:p>
            <a:pPr algn="ctr"/>
            <a:r>
              <a:rPr lang="en-IN" sz="2800" dirty="0"/>
              <a:t> while the crossed-out letters do not appear, </a:t>
            </a:r>
          </a:p>
          <a:p>
            <a:pPr algn="ctr"/>
            <a:r>
              <a:rPr lang="en-IN" sz="2800" dirty="0"/>
              <a:t>and each crossed-out letter corresponds</a:t>
            </a:r>
          </a:p>
          <a:p>
            <a:pPr algn="ctr"/>
            <a:r>
              <a:rPr lang="en-IN" sz="2800" dirty="0"/>
              <a:t> to one part of the drawing.</a:t>
            </a:r>
          </a:p>
          <a:p>
            <a:pPr algn="ctr"/>
            <a:r>
              <a:rPr lang="en-IN" sz="2800" dirty="0"/>
              <a:t> In this case, the secret word is “hangman”</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00681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EFE7-FCFB-4C8C-9D11-3A54DE5E146F}"/>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733DF31E-0FAC-49C9-9E7B-AE107F62CEFA}"/>
              </a:ext>
            </a:extLst>
          </p:cNvPr>
          <p:cNvSpPr>
            <a:spLocks noGrp="1"/>
          </p:cNvSpPr>
          <p:nvPr>
            <p:ph idx="1"/>
          </p:nvPr>
        </p:nvSpPr>
        <p:spPr/>
        <p:txBody>
          <a:bodyPr/>
          <a:lstStyle/>
          <a:p>
            <a:r>
              <a:rPr lang="en-US" sz="2800" dirty="0"/>
              <a:t>The main objective of this project is to provide traditional way of playing hangman game, to create a program which contain graphical user interface for playing the game. In this game the computer will chose any random word from the list and the player or guesser have to guess the  whole word before he lose all is chance. </a:t>
            </a:r>
            <a:endParaRPr lang="en-IN" dirty="0"/>
          </a:p>
          <a:p>
            <a:endParaRPr lang="en-IN" dirty="0"/>
          </a:p>
        </p:txBody>
      </p:sp>
    </p:spTree>
    <p:extLst>
      <p:ext uri="{BB962C8B-B14F-4D97-AF65-F5344CB8AC3E}">
        <p14:creationId xmlns:p14="http://schemas.microsoft.com/office/powerpoint/2010/main" val="2741583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A5BC-6EC7-4289-9976-CABC134B927D}"/>
              </a:ext>
            </a:extLst>
          </p:cNvPr>
          <p:cNvSpPr>
            <a:spLocks noGrp="1"/>
          </p:cNvSpPr>
          <p:nvPr>
            <p:ph type="title"/>
          </p:nvPr>
        </p:nvSpPr>
        <p:spPr/>
        <p:txBody>
          <a:bodyPr/>
          <a:lstStyle/>
          <a:p>
            <a:r>
              <a:rPr lang="en-IN" dirty="0"/>
              <a:t>Our Program</a:t>
            </a:r>
          </a:p>
        </p:txBody>
      </p:sp>
      <p:sp>
        <p:nvSpPr>
          <p:cNvPr id="3" name="Content Placeholder 2">
            <a:extLst>
              <a:ext uri="{FF2B5EF4-FFF2-40B4-BE49-F238E27FC236}">
                <a16:creationId xmlns:a16="http://schemas.microsoft.com/office/drawing/2014/main" id="{C0312DBD-AC70-4526-937B-B129F82159DC}"/>
              </a:ext>
            </a:extLst>
          </p:cNvPr>
          <p:cNvSpPr>
            <a:spLocks noGrp="1"/>
          </p:cNvSpPr>
          <p:nvPr>
            <p:ph idx="1"/>
          </p:nvPr>
        </p:nvSpPr>
        <p:spPr/>
        <p:txBody>
          <a:bodyPr>
            <a:normAutofit/>
          </a:bodyPr>
          <a:lstStyle/>
          <a:p>
            <a:r>
              <a:rPr lang="en-IN" sz="2800" dirty="0"/>
              <a:t>In our program the player who gives word is computer and the guesser is the player. Computer choose random word from a list, then computer give starting letter and the  last letter of the word and also computer give total number of letter in the word . Now the user have to guess the whole word, if the word is wrong then one part of the hangman will be created by the computer. If the player could not complete the word before the hangman is created , he will lose the game and a losing message box will be shown and if he or she guesses the word before he will win the match and a winning message box will be shown.</a:t>
            </a:r>
          </a:p>
        </p:txBody>
      </p:sp>
    </p:spTree>
    <p:extLst>
      <p:ext uri="{BB962C8B-B14F-4D97-AF65-F5344CB8AC3E}">
        <p14:creationId xmlns:p14="http://schemas.microsoft.com/office/powerpoint/2010/main" val="671646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5B938-6538-4404-866B-AC0D7D537B13}"/>
              </a:ext>
            </a:extLst>
          </p:cNvPr>
          <p:cNvSpPr>
            <a:spLocks noGrp="1"/>
          </p:cNvSpPr>
          <p:nvPr>
            <p:ph type="title"/>
          </p:nvPr>
        </p:nvSpPr>
        <p:spPr/>
        <p:txBody>
          <a:bodyPr/>
          <a:lstStyle/>
          <a:p>
            <a:r>
              <a:rPr lang="en-IN" dirty="0"/>
              <a:t>Screen shots</a:t>
            </a:r>
          </a:p>
        </p:txBody>
      </p:sp>
      <p:pic>
        <p:nvPicPr>
          <p:cNvPr id="4" name="Content Placeholder 3">
            <a:extLst>
              <a:ext uri="{FF2B5EF4-FFF2-40B4-BE49-F238E27FC236}">
                <a16:creationId xmlns:a16="http://schemas.microsoft.com/office/drawing/2014/main" id="{CAFA67C0-D504-4EAF-AADA-38016A1F5C79}"/>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103231" y="2403683"/>
            <a:ext cx="5952200" cy="3346034"/>
          </a:xfrm>
          <a:prstGeom prst="rect">
            <a:avLst/>
          </a:prstGeom>
          <a:noFill/>
          <a:ln>
            <a:noFill/>
          </a:ln>
        </p:spPr>
      </p:pic>
    </p:spTree>
    <p:extLst>
      <p:ext uri="{BB962C8B-B14F-4D97-AF65-F5344CB8AC3E}">
        <p14:creationId xmlns:p14="http://schemas.microsoft.com/office/powerpoint/2010/main" val="179037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1B42B8-6183-478F-8061-38742107ED9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873" y="323304"/>
            <a:ext cx="5819503" cy="3105695"/>
          </a:xfrm>
          <a:prstGeom prst="rect">
            <a:avLst/>
          </a:prstGeom>
          <a:noFill/>
          <a:ln>
            <a:noFill/>
          </a:ln>
        </p:spPr>
      </p:pic>
      <p:pic>
        <p:nvPicPr>
          <p:cNvPr id="3" name="Picture 2">
            <a:extLst>
              <a:ext uri="{FF2B5EF4-FFF2-40B4-BE49-F238E27FC236}">
                <a16:creationId xmlns:a16="http://schemas.microsoft.com/office/drawing/2014/main" id="{58AA6BEF-56B4-41CD-91FF-EA49590338B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1132" y="3509554"/>
            <a:ext cx="5471160" cy="2952751"/>
          </a:xfrm>
          <a:prstGeom prst="rect">
            <a:avLst/>
          </a:prstGeom>
          <a:noFill/>
          <a:ln>
            <a:noFill/>
          </a:ln>
        </p:spPr>
      </p:pic>
    </p:spTree>
    <p:extLst>
      <p:ext uri="{BB962C8B-B14F-4D97-AF65-F5344CB8AC3E}">
        <p14:creationId xmlns:p14="http://schemas.microsoft.com/office/powerpoint/2010/main" val="1953427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B42F75-31D1-4AF0-A7E9-73C8B58D9B5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874" y="351065"/>
            <a:ext cx="5943600" cy="2933700"/>
          </a:xfrm>
          <a:prstGeom prst="rect">
            <a:avLst/>
          </a:prstGeom>
          <a:noFill/>
          <a:ln>
            <a:noFill/>
          </a:ln>
        </p:spPr>
      </p:pic>
      <p:pic>
        <p:nvPicPr>
          <p:cNvPr id="3" name="Picture 2">
            <a:extLst>
              <a:ext uri="{FF2B5EF4-FFF2-40B4-BE49-F238E27FC236}">
                <a16:creationId xmlns:a16="http://schemas.microsoft.com/office/drawing/2014/main" id="{333C631A-89A1-4B2C-B90F-130EA17E020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0314" y="3573236"/>
            <a:ext cx="6019800" cy="2933700"/>
          </a:xfrm>
          <a:prstGeom prst="rect">
            <a:avLst/>
          </a:prstGeom>
          <a:noFill/>
          <a:ln>
            <a:noFill/>
          </a:ln>
        </p:spPr>
      </p:pic>
    </p:spTree>
    <p:extLst>
      <p:ext uri="{BB962C8B-B14F-4D97-AF65-F5344CB8AC3E}">
        <p14:creationId xmlns:p14="http://schemas.microsoft.com/office/powerpoint/2010/main" val="2707035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F962-876C-4154-A0CD-B0703682329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382F44C-FB96-4BCA-9389-49AE33679A91}"/>
              </a:ext>
            </a:extLst>
          </p:cNvPr>
          <p:cNvSpPr>
            <a:spLocks noGrp="1"/>
          </p:cNvSpPr>
          <p:nvPr>
            <p:ph idx="1"/>
          </p:nvPr>
        </p:nvSpPr>
        <p:spPr/>
        <p:txBody>
          <a:bodyPr/>
          <a:lstStyle/>
          <a:p>
            <a:r>
              <a:rPr lang="en-US" u="sng" dirty="0"/>
              <a:t>http://stackoverflow.com</a:t>
            </a:r>
            <a:endParaRPr lang="en-IN" dirty="0"/>
          </a:p>
          <a:p>
            <a:r>
              <a:rPr lang="en-US" u="sng" dirty="0"/>
              <a:t>http://www.wb3school.com</a:t>
            </a:r>
            <a:endParaRPr lang="en-IN" dirty="0"/>
          </a:p>
          <a:p>
            <a:r>
              <a:rPr lang="en-US" u="sng" dirty="0"/>
              <a:t>http://www.codeacademy.com</a:t>
            </a:r>
            <a:endParaRPr lang="en-IN" dirty="0"/>
          </a:p>
          <a:p>
            <a:r>
              <a:rPr lang="en-US" dirty="0"/>
              <a:t>Introduction to programming using python</a:t>
            </a:r>
            <a:endParaRPr lang="en-IN" dirty="0"/>
          </a:p>
          <a:p>
            <a:endParaRPr lang="en-IN" dirty="0"/>
          </a:p>
        </p:txBody>
      </p:sp>
    </p:spTree>
    <p:extLst>
      <p:ext uri="{BB962C8B-B14F-4D97-AF65-F5344CB8AC3E}">
        <p14:creationId xmlns:p14="http://schemas.microsoft.com/office/powerpoint/2010/main" val="2255083252"/>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0</TotalTime>
  <Words>402</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Corbel</vt:lpstr>
      <vt:lpstr>Basis</vt:lpstr>
      <vt:lpstr>HANGMAN GAME</vt:lpstr>
      <vt:lpstr>What is hangman game ?</vt:lpstr>
      <vt:lpstr>PowerPoint Presentation</vt:lpstr>
      <vt:lpstr>Objective</vt:lpstr>
      <vt:lpstr>Our Program</vt:lpstr>
      <vt:lpstr>Screen shots</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HANGMAN GAME</dc:title>
  <dc:creator>shubham kalihari</dc:creator>
  <cp:lastModifiedBy>shubham kalihari</cp:lastModifiedBy>
  <cp:revision>11</cp:revision>
  <dcterms:created xsi:type="dcterms:W3CDTF">2018-10-23T04:26:45Z</dcterms:created>
  <dcterms:modified xsi:type="dcterms:W3CDTF">2018-10-25T08:19:43Z</dcterms:modified>
</cp:coreProperties>
</file>