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10.jpg" ContentType="image/jpeg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ppt/media/image18.jpg" ContentType="image/jpeg"/>
  <Override PartName="/ppt/media/image19.jpg" ContentType="image/jpeg"/>
  <Override PartName="/ppt/media/image22.jpg" ContentType="image/jpeg"/>
  <Override PartName="/ppt/media/image23.jpg" ContentType="image/jpeg"/>
  <Override PartName="/ppt/media/image24.jpg" ContentType="image/jpeg"/>
  <Override PartName="/ppt/media/image25.jpg" ContentType="image/jpeg"/>
  <Override PartName="/ppt/media/image26.jpg" ContentType="image/jpeg"/>
  <Override PartName="/ppt/media/image27.jpg" ContentType="image/jpeg"/>
  <Override PartName="/ppt/media/image28.jpg" ContentType="image/jpeg"/>
  <Override PartName="/ppt/media/image29.jpg" ContentType="image/jpeg"/>
  <Override PartName="/ppt/media/image30.jpg" ContentType="image/jpeg"/>
  <Override PartName="/ppt/media/image31.jpg" ContentType="image/jpeg"/>
  <Override PartName="/ppt/media/image32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7" r:id="rId6"/>
    <p:sldId id="261" r:id="rId7"/>
    <p:sldId id="262" r:id="rId8"/>
    <p:sldId id="265" r:id="rId9"/>
    <p:sldId id="277" r:id="rId10"/>
    <p:sldId id="270" r:id="rId11"/>
    <p:sldId id="268" r:id="rId12"/>
    <p:sldId id="269" r:id="rId13"/>
    <p:sldId id="266" r:id="rId14"/>
    <p:sldId id="276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EF8"/>
    <a:srgbClr val="F1DBF3"/>
    <a:srgbClr val="DBE1F3"/>
    <a:srgbClr val="01C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6A1827-1923-47BC-BA84-FBC26D6FF585}" v="301" dt="2023-11-03T09:50:09.2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 Kawa" userId="62675e989ed957d9" providerId="LiveId" clId="{CD6A1827-1923-47BC-BA84-FBC26D6FF585}"/>
    <pc:docChg chg="undo custSel addSld delSld modSld sldOrd modMainMaster">
      <pc:chgData name="Shubh Kawa" userId="62675e989ed957d9" providerId="LiveId" clId="{CD6A1827-1923-47BC-BA84-FBC26D6FF585}" dt="2023-11-03T09:55:34.882" v="2368" actId="255"/>
      <pc:docMkLst>
        <pc:docMk/>
      </pc:docMkLst>
      <pc:sldChg chg="modSp mod setBg">
        <pc:chgData name="Shubh Kawa" userId="62675e989ed957d9" providerId="LiveId" clId="{CD6A1827-1923-47BC-BA84-FBC26D6FF585}" dt="2023-11-02T13:48:28.827" v="2094" actId="115"/>
        <pc:sldMkLst>
          <pc:docMk/>
          <pc:sldMk cId="1286107744" sldId="257"/>
        </pc:sldMkLst>
        <pc:spChg chg="mod">
          <ac:chgData name="Shubh Kawa" userId="62675e989ed957d9" providerId="LiveId" clId="{CD6A1827-1923-47BC-BA84-FBC26D6FF585}" dt="2023-11-02T13:48:28.827" v="2094" actId="115"/>
          <ac:spMkLst>
            <pc:docMk/>
            <pc:sldMk cId="1286107744" sldId="257"/>
            <ac:spMk id="2" creationId="{3FC86C43-71AA-F1D4-49C0-ECEA881FCD9D}"/>
          </ac:spMkLst>
        </pc:spChg>
      </pc:sldChg>
      <pc:sldChg chg="modSp mod">
        <pc:chgData name="Shubh Kawa" userId="62675e989ed957d9" providerId="LiveId" clId="{CD6A1827-1923-47BC-BA84-FBC26D6FF585}" dt="2023-11-02T13:41:14.658" v="2069" actId="1076"/>
        <pc:sldMkLst>
          <pc:docMk/>
          <pc:sldMk cId="2287700465" sldId="258"/>
        </pc:sldMkLst>
        <pc:spChg chg="mod">
          <ac:chgData name="Shubh Kawa" userId="62675e989ed957d9" providerId="LiveId" clId="{CD6A1827-1923-47BC-BA84-FBC26D6FF585}" dt="2023-11-02T12:26:07.753" v="1915" actId="114"/>
          <ac:spMkLst>
            <pc:docMk/>
            <pc:sldMk cId="2287700465" sldId="258"/>
            <ac:spMk id="2" creationId="{D2822740-5FED-0154-33A8-88D490468227}"/>
          </ac:spMkLst>
        </pc:spChg>
        <pc:spChg chg="mod">
          <ac:chgData name="Shubh Kawa" userId="62675e989ed957d9" providerId="LiveId" clId="{CD6A1827-1923-47BC-BA84-FBC26D6FF585}" dt="2023-11-02T13:41:14.658" v="2069" actId="1076"/>
          <ac:spMkLst>
            <pc:docMk/>
            <pc:sldMk cId="2287700465" sldId="258"/>
            <ac:spMk id="5" creationId="{1C2B9A66-9C12-7B23-0A95-6D864BC4CB1C}"/>
          </ac:spMkLst>
        </pc:spChg>
        <pc:picChg chg="mod">
          <ac:chgData name="Shubh Kawa" userId="62675e989ed957d9" providerId="LiveId" clId="{CD6A1827-1923-47BC-BA84-FBC26D6FF585}" dt="2023-11-02T13:41:08.104" v="2068" actId="1076"/>
          <ac:picMkLst>
            <pc:docMk/>
            <pc:sldMk cId="2287700465" sldId="258"/>
            <ac:picMk id="4" creationId="{AB3095FA-CC59-AFA3-E5FD-6B9350F7C73C}"/>
          </ac:picMkLst>
        </pc:picChg>
      </pc:sldChg>
      <pc:sldChg chg="modSp mod">
        <pc:chgData name="Shubh Kawa" userId="62675e989ed957d9" providerId="LiveId" clId="{CD6A1827-1923-47BC-BA84-FBC26D6FF585}" dt="2023-11-02T13:39:29.655" v="2066" actId="113"/>
        <pc:sldMkLst>
          <pc:docMk/>
          <pc:sldMk cId="2434867617" sldId="259"/>
        </pc:sldMkLst>
        <pc:spChg chg="mod">
          <ac:chgData name="Shubh Kawa" userId="62675e989ed957d9" providerId="LiveId" clId="{CD6A1827-1923-47BC-BA84-FBC26D6FF585}" dt="2023-11-02T12:26:27.558" v="1917" actId="2711"/>
          <ac:spMkLst>
            <pc:docMk/>
            <pc:sldMk cId="2434867617" sldId="259"/>
            <ac:spMk id="2" creationId="{4E45AC5C-CE00-513B-99A7-E8E84F0D6166}"/>
          </ac:spMkLst>
        </pc:spChg>
        <pc:spChg chg="mod">
          <ac:chgData name="Shubh Kawa" userId="62675e989ed957d9" providerId="LiveId" clId="{CD6A1827-1923-47BC-BA84-FBC26D6FF585}" dt="2023-11-02T13:39:29.655" v="2066" actId="113"/>
          <ac:spMkLst>
            <pc:docMk/>
            <pc:sldMk cId="2434867617" sldId="259"/>
            <ac:spMk id="3" creationId="{344333A1-ECBD-0409-B28C-343F63EC9A1F}"/>
          </ac:spMkLst>
        </pc:spChg>
      </pc:sldChg>
      <pc:sldChg chg="modSp mod ord">
        <pc:chgData name="Shubh Kawa" userId="62675e989ed957d9" providerId="LiveId" clId="{CD6A1827-1923-47BC-BA84-FBC26D6FF585}" dt="2023-11-03T04:52:18.731" v="2096"/>
        <pc:sldMkLst>
          <pc:docMk/>
          <pc:sldMk cId="2954762490" sldId="260"/>
        </pc:sldMkLst>
        <pc:spChg chg="mod">
          <ac:chgData name="Shubh Kawa" userId="62675e989ed957d9" providerId="LiveId" clId="{CD6A1827-1923-47BC-BA84-FBC26D6FF585}" dt="2023-11-02T12:26:37.733" v="1918" actId="114"/>
          <ac:spMkLst>
            <pc:docMk/>
            <pc:sldMk cId="2954762490" sldId="260"/>
            <ac:spMk id="2" creationId="{C740399B-2C5B-A1AD-E43E-60A3F27AB5A1}"/>
          </ac:spMkLst>
        </pc:spChg>
        <pc:spChg chg="mod">
          <ac:chgData name="Shubh Kawa" userId="62675e989ed957d9" providerId="LiveId" clId="{CD6A1827-1923-47BC-BA84-FBC26D6FF585}" dt="2023-11-01T12:18:08.411" v="1857" actId="1076"/>
          <ac:spMkLst>
            <pc:docMk/>
            <pc:sldMk cId="2954762490" sldId="260"/>
            <ac:spMk id="5" creationId="{2BA2ADB6-19FD-4D15-F802-596F70E9C819}"/>
          </ac:spMkLst>
        </pc:spChg>
        <pc:spChg chg="mod">
          <ac:chgData name="Shubh Kawa" userId="62675e989ed957d9" providerId="LiveId" clId="{CD6A1827-1923-47BC-BA84-FBC26D6FF585}" dt="2023-11-01T12:18:02.756" v="1856" actId="1076"/>
          <ac:spMkLst>
            <pc:docMk/>
            <pc:sldMk cId="2954762490" sldId="260"/>
            <ac:spMk id="8" creationId="{4DE544CE-24DE-115F-4544-8442A15CA619}"/>
          </ac:spMkLst>
        </pc:spChg>
        <pc:picChg chg="mod">
          <ac:chgData name="Shubh Kawa" userId="62675e989ed957d9" providerId="LiveId" clId="{CD6A1827-1923-47BC-BA84-FBC26D6FF585}" dt="2023-11-02T13:41:28.836" v="2071" actId="14100"/>
          <ac:picMkLst>
            <pc:docMk/>
            <pc:sldMk cId="2954762490" sldId="260"/>
            <ac:picMk id="4" creationId="{2AF5173F-B44E-6B1C-A952-6F88939D7C47}"/>
          </ac:picMkLst>
        </pc:picChg>
        <pc:picChg chg="mod">
          <ac:chgData name="Shubh Kawa" userId="62675e989ed957d9" providerId="LiveId" clId="{CD6A1827-1923-47BC-BA84-FBC26D6FF585}" dt="2023-11-02T13:41:33.973" v="2072" actId="14100"/>
          <ac:picMkLst>
            <pc:docMk/>
            <pc:sldMk cId="2954762490" sldId="260"/>
            <ac:picMk id="7" creationId="{7654A30F-E853-272B-BE68-06FE5F3282CF}"/>
          </ac:picMkLst>
        </pc:picChg>
      </pc:sldChg>
      <pc:sldChg chg="modSp mod">
        <pc:chgData name="Shubh Kawa" userId="62675e989ed957d9" providerId="LiveId" clId="{CD6A1827-1923-47BC-BA84-FBC26D6FF585}" dt="2023-11-02T13:42:17.914" v="2080" actId="14100"/>
        <pc:sldMkLst>
          <pc:docMk/>
          <pc:sldMk cId="885780297" sldId="261"/>
        </pc:sldMkLst>
        <pc:spChg chg="mod">
          <ac:chgData name="Shubh Kawa" userId="62675e989ed957d9" providerId="LiveId" clId="{CD6A1827-1923-47BC-BA84-FBC26D6FF585}" dt="2023-11-02T12:27:39.825" v="1936" actId="122"/>
          <ac:spMkLst>
            <pc:docMk/>
            <pc:sldMk cId="885780297" sldId="261"/>
            <ac:spMk id="2" creationId="{3E50BE0D-CEC8-552B-9594-43138CBE4B56}"/>
          </ac:spMkLst>
        </pc:spChg>
        <pc:spChg chg="mod">
          <ac:chgData name="Shubh Kawa" userId="62675e989ed957d9" providerId="LiveId" clId="{CD6A1827-1923-47BC-BA84-FBC26D6FF585}" dt="2023-11-02T13:41:57.487" v="2075" actId="1076"/>
          <ac:spMkLst>
            <pc:docMk/>
            <pc:sldMk cId="885780297" sldId="261"/>
            <ac:spMk id="4" creationId="{93F0E074-574D-B3C4-19AC-E2F4048DF345}"/>
          </ac:spMkLst>
        </pc:spChg>
        <pc:picChg chg="mod">
          <ac:chgData name="Shubh Kawa" userId="62675e989ed957d9" providerId="LiveId" clId="{CD6A1827-1923-47BC-BA84-FBC26D6FF585}" dt="2023-11-02T13:42:17.914" v="2080" actId="14100"/>
          <ac:picMkLst>
            <pc:docMk/>
            <pc:sldMk cId="885780297" sldId="261"/>
            <ac:picMk id="6" creationId="{AD06E999-F65E-7B19-278E-EB35F1DC0767}"/>
          </ac:picMkLst>
        </pc:picChg>
      </pc:sldChg>
      <pc:sldChg chg="modSp mod">
        <pc:chgData name="Shubh Kawa" userId="62675e989ed957d9" providerId="LiveId" clId="{CD6A1827-1923-47BC-BA84-FBC26D6FF585}" dt="2023-11-02T13:43:42.153" v="2084" actId="1076"/>
        <pc:sldMkLst>
          <pc:docMk/>
          <pc:sldMk cId="1972800802" sldId="262"/>
        </pc:sldMkLst>
        <pc:spChg chg="mod">
          <ac:chgData name="Shubh Kawa" userId="62675e989ed957d9" providerId="LiveId" clId="{CD6A1827-1923-47BC-BA84-FBC26D6FF585}" dt="2023-11-02T13:38:55.938" v="2061" actId="2711"/>
          <ac:spMkLst>
            <pc:docMk/>
            <pc:sldMk cId="1972800802" sldId="262"/>
            <ac:spMk id="2" creationId="{94230F04-410E-2DD4-3B29-BFAB94E04649}"/>
          </ac:spMkLst>
        </pc:spChg>
        <pc:spChg chg="mod">
          <ac:chgData name="Shubh Kawa" userId="62675e989ed957d9" providerId="LiveId" clId="{CD6A1827-1923-47BC-BA84-FBC26D6FF585}" dt="2023-11-02T13:39:02.800" v="2062" actId="255"/>
          <ac:spMkLst>
            <pc:docMk/>
            <pc:sldMk cId="1972800802" sldId="262"/>
            <ac:spMk id="3" creationId="{C59D0BDE-FF65-E537-7431-FB2BD8F77BE6}"/>
          </ac:spMkLst>
        </pc:spChg>
        <pc:spChg chg="mod">
          <ac:chgData name="Shubh Kawa" userId="62675e989ed957d9" providerId="LiveId" clId="{CD6A1827-1923-47BC-BA84-FBC26D6FF585}" dt="2023-11-02T13:43:42.153" v="2084" actId="1076"/>
          <ac:spMkLst>
            <pc:docMk/>
            <pc:sldMk cId="1972800802" sldId="262"/>
            <ac:spMk id="5" creationId="{AAB5A391-DAE8-F873-D6FB-35FE11BC7640}"/>
          </ac:spMkLst>
        </pc:spChg>
        <pc:picChg chg="mod">
          <ac:chgData name="Shubh Kawa" userId="62675e989ed957d9" providerId="LiveId" clId="{CD6A1827-1923-47BC-BA84-FBC26D6FF585}" dt="2023-11-02T13:43:37.335" v="2083" actId="1076"/>
          <ac:picMkLst>
            <pc:docMk/>
            <pc:sldMk cId="1972800802" sldId="262"/>
            <ac:picMk id="7" creationId="{452B0E40-8AAD-867B-719B-F0EB63D9905E}"/>
          </ac:picMkLst>
        </pc:picChg>
      </pc:sldChg>
      <pc:sldChg chg="modSp mod setBg">
        <pc:chgData name="Shubh Kawa" userId="62675e989ed957d9" providerId="LiveId" clId="{CD6A1827-1923-47BC-BA84-FBC26D6FF585}" dt="2023-11-02T13:38:51.282" v="2060" actId="1076"/>
        <pc:sldMkLst>
          <pc:docMk/>
          <pc:sldMk cId="415535087" sldId="265"/>
        </pc:sldMkLst>
        <pc:spChg chg="mod">
          <ac:chgData name="Shubh Kawa" userId="62675e989ed957d9" providerId="LiveId" clId="{CD6A1827-1923-47BC-BA84-FBC26D6FF585}" dt="2023-11-02T13:38:51.282" v="2060" actId="1076"/>
          <ac:spMkLst>
            <pc:docMk/>
            <pc:sldMk cId="415535087" sldId="265"/>
            <ac:spMk id="4" creationId="{88FE93DB-B648-2FE0-3D09-A01F27C86C04}"/>
          </ac:spMkLst>
        </pc:spChg>
        <pc:spChg chg="mod">
          <ac:chgData name="Shubh Kawa" userId="62675e989ed957d9" providerId="LiveId" clId="{CD6A1827-1923-47BC-BA84-FBC26D6FF585}" dt="2023-11-02T13:35:13.604" v="2031" actId="1076"/>
          <ac:spMkLst>
            <pc:docMk/>
            <pc:sldMk cId="415535087" sldId="265"/>
            <ac:spMk id="8" creationId="{01DB107F-5F2A-C95D-A416-6281D02AB7D4}"/>
          </ac:spMkLst>
        </pc:spChg>
        <pc:picChg chg="mod">
          <ac:chgData name="Shubh Kawa" userId="62675e989ed957d9" providerId="LiveId" clId="{CD6A1827-1923-47BC-BA84-FBC26D6FF585}" dt="2023-11-02T13:35:09.386" v="2030" actId="1076"/>
          <ac:picMkLst>
            <pc:docMk/>
            <pc:sldMk cId="415535087" sldId="265"/>
            <ac:picMk id="6" creationId="{AFBA6F9D-6E25-0A49-B4C7-8024D5F86497}"/>
          </ac:picMkLst>
        </pc:picChg>
      </pc:sldChg>
      <pc:sldChg chg="addSp delSp modSp mod ord">
        <pc:chgData name="Shubh Kawa" userId="62675e989ed957d9" providerId="LiveId" clId="{CD6A1827-1923-47BC-BA84-FBC26D6FF585}" dt="2023-11-01T12:20:52.288" v="1883" actId="1076"/>
        <pc:sldMkLst>
          <pc:docMk/>
          <pc:sldMk cId="1031241934" sldId="266"/>
        </pc:sldMkLst>
        <pc:spChg chg="add mod">
          <ac:chgData name="Shubh Kawa" userId="62675e989ed957d9" providerId="LiveId" clId="{CD6A1827-1923-47BC-BA84-FBC26D6FF585}" dt="2023-10-31T13:23:02.450" v="920" actId="207"/>
          <ac:spMkLst>
            <pc:docMk/>
            <pc:sldMk cId="1031241934" sldId="266"/>
            <ac:spMk id="2" creationId="{70555D95-72D9-E86C-48D5-09776A79F835}"/>
          </ac:spMkLst>
        </pc:spChg>
        <pc:spChg chg="add mod">
          <ac:chgData name="Shubh Kawa" userId="62675e989ed957d9" providerId="LiveId" clId="{CD6A1827-1923-47BC-BA84-FBC26D6FF585}" dt="2023-11-01T12:20:52.288" v="1883" actId="1076"/>
          <ac:spMkLst>
            <pc:docMk/>
            <pc:sldMk cId="1031241934" sldId="266"/>
            <ac:spMk id="4" creationId="{31CEBF9C-C8ED-CA6A-5A76-94087E0456FC}"/>
          </ac:spMkLst>
        </pc:spChg>
        <pc:spChg chg="add del mod">
          <ac:chgData name="Shubh Kawa" userId="62675e989ed957d9" providerId="LiveId" clId="{CD6A1827-1923-47BC-BA84-FBC26D6FF585}" dt="2023-10-31T13:22:38.665" v="898"/>
          <ac:spMkLst>
            <pc:docMk/>
            <pc:sldMk cId="1031241934" sldId="266"/>
            <ac:spMk id="4" creationId="{3E0E46D6-1C33-5CA9-77CD-F91FD3B671F6}"/>
          </ac:spMkLst>
        </pc:spChg>
        <pc:spChg chg="add mod">
          <ac:chgData name="Shubh Kawa" userId="62675e989ed957d9" providerId="LiveId" clId="{CD6A1827-1923-47BC-BA84-FBC26D6FF585}" dt="2023-10-31T13:24:13.309" v="944" actId="1076"/>
          <ac:spMkLst>
            <pc:docMk/>
            <pc:sldMk cId="1031241934" sldId="266"/>
            <ac:spMk id="5" creationId="{04FBF080-E0BE-214B-92F6-C8F534AD9CD5}"/>
          </ac:spMkLst>
        </pc:spChg>
        <pc:spChg chg="add del mod">
          <ac:chgData name="Shubh Kawa" userId="62675e989ed957d9" providerId="LiveId" clId="{CD6A1827-1923-47BC-BA84-FBC26D6FF585}" dt="2023-10-31T13:23:34.138" v="935" actId="478"/>
          <ac:spMkLst>
            <pc:docMk/>
            <pc:sldMk cId="1031241934" sldId="266"/>
            <ac:spMk id="6" creationId="{1C72C007-C735-FE43-EAB9-C1A73CCC8507}"/>
          </ac:spMkLst>
        </pc:spChg>
        <pc:spChg chg="add del">
          <ac:chgData name="Shubh Kawa" userId="62675e989ed957d9" providerId="LiveId" clId="{CD6A1827-1923-47BC-BA84-FBC26D6FF585}" dt="2023-10-31T13:23:38.852" v="937" actId="22"/>
          <ac:spMkLst>
            <pc:docMk/>
            <pc:sldMk cId="1031241934" sldId="266"/>
            <ac:spMk id="8" creationId="{0686F1F7-9C32-0451-1C2B-054166098A60}"/>
          </ac:spMkLst>
        </pc:spChg>
        <pc:spChg chg="add del">
          <ac:chgData name="Shubh Kawa" userId="62675e989ed957d9" providerId="LiveId" clId="{CD6A1827-1923-47BC-BA84-FBC26D6FF585}" dt="2023-10-31T05:54:47.490" v="226" actId="478"/>
          <ac:spMkLst>
            <pc:docMk/>
            <pc:sldMk cId="1031241934" sldId="266"/>
            <ac:spMk id="8" creationId="{B394DA24-8E33-D974-68C5-0BFAB4AA1E9A}"/>
          </ac:spMkLst>
        </pc:spChg>
        <pc:spChg chg="add mod">
          <ac:chgData name="Shubh Kawa" userId="62675e989ed957d9" providerId="LiveId" clId="{CD6A1827-1923-47BC-BA84-FBC26D6FF585}" dt="2023-10-31T05:55:20.454" v="236" actId="1076"/>
          <ac:spMkLst>
            <pc:docMk/>
            <pc:sldMk cId="1031241934" sldId="266"/>
            <ac:spMk id="9" creationId="{92A9A822-2362-5D65-004D-E7E86177081F}"/>
          </ac:spMkLst>
        </pc:spChg>
        <pc:picChg chg="add del mod">
          <ac:chgData name="Shubh Kawa" userId="62675e989ed957d9" providerId="LiveId" clId="{CD6A1827-1923-47BC-BA84-FBC26D6FF585}" dt="2023-10-31T13:19:37.143" v="809" actId="21"/>
          <ac:picMkLst>
            <pc:docMk/>
            <pc:sldMk cId="1031241934" sldId="266"/>
            <ac:picMk id="3" creationId="{51362447-B009-9BF0-54D1-098B9E11467C}"/>
          </ac:picMkLst>
        </pc:picChg>
        <pc:picChg chg="add mod">
          <ac:chgData name="Shubh Kawa" userId="62675e989ed957d9" providerId="LiveId" clId="{CD6A1827-1923-47BC-BA84-FBC26D6FF585}" dt="2023-10-31T13:24:43.011" v="954" actId="14100"/>
          <ac:picMkLst>
            <pc:docMk/>
            <pc:sldMk cId="1031241934" sldId="266"/>
            <ac:picMk id="11" creationId="{1C9CF692-5F34-396B-0B98-227BC89E22BB}"/>
          </ac:picMkLst>
        </pc:picChg>
        <pc:picChg chg="add del mod">
          <ac:chgData name="Shubh Kawa" userId="62675e989ed957d9" providerId="LiveId" clId="{CD6A1827-1923-47BC-BA84-FBC26D6FF585}" dt="2023-10-31T13:23:46.973" v="939" actId="478"/>
          <ac:picMkLst>
            <pc:docMk/>
            <pc:sldMk cId="1031241934" sldId="266"/>
            <ac:picMk id="12" creationId="{B6427357-DBAC-C807-1E0D-52567F08E6A7}"/>
          </ac:picMkLst>
        </pc:picChg>
        <pc:picChg chg="add mod">
          <ac:chgData name="Shubh Kawa" userId="62675e989ed957d9" providerId="LiveId" clId="{CD6A1827-1923-47BC-BA84-FBC26D6FF585}" dt="2023-10-31T13:24:33.787" v="951" actId="1076"/>
          <ac:picMkLst>
            <pc:docMk/>
            <pc:sldMk cId="1031241934" sldId="266"/>
            <ac:picMk id="14" creationId="{A21B8462-5281-F135-7D66-B537BF281FC1}"/>
          </ac:picMkLst>
        </pc:picChg>
        <pc:cxnChg chg="add del">
          <ac:chgData name="Shubh Kawa" userId="62675e989ed957d9" providerId="LiveId" clId="{CD6A1827-1923-47BC-BA84-FBC26D6FF585}" dt="2023-10-31T05:54:34.131" v="224" actId="478"/>
          <ac:cxnSpMkLst>
            <pc:docMk/>
            <pc:sldMk cId="1031241934" sldId="266"/>
            <ac:cxnSpMk id="7" creationId="{17B1E43E-B95C-0D18-541D-39311010BB8F}"/>
          </ac:cxnSpMkLst>
        </pc:cxnChg>
      </pc:sldChg>
      <pc:sldChg chg="addSp delSp modSp new mod">
        <pc:chgData name="Shubh Kawa" userId="62675e989ed957d9" providerId="LiveId" clId="{CD6A1827-1923-47BC-BA84-FBC26D6FF585}" dt="2023-11-03T06:49:32.414" v="2168" actId="1076"/>
        <pc:sldMkLst>
          <pc:docMk/>
          <pc:sldMk cId="4204395196" sldId="267"/>
        </pc:sldMkLst>
        <pc:spChg chg="add mod">
          <ac:chgData name="Shubh Kawa" userId="62675e989ed957d9" providerId="LiveId" clId="{CD6A1827-1923-47BC-BA84-FBC26D6FF585}" dt="2023-11-02T12:26:47.553" v="1919" actId="2711"/>
          <ac:spMkLst>
            <pc:docMk/>
            <pc:sldMk cId="4204395196" sldId="267"/>
            <ac:spMk id="2" creationId="{7E108A79-5301-A4CD-2A6C-44CFD2894024}"/>
          </ac:spMkLst>
        </pc:spChg>
        <pc:spChg chg="add mod">
          <ac:chgData name="Shubh Kawa" userId="62675e989ed957d9" providerId="LiveId" clId="{CD6A1827-1923-47BC-BA84-FBC26D6FF585}" dt="2023-11-03T06:44:00.868" v="2101" actId="1076"/>
          <ac:spMkLst>
            <pc:docMk/>
            <pc:sldMk cId="4204395196" sldId="267"/>
            <ac:spMk id="6" creationId="{032AE3C6-03DB-8F09-BA56-9CE72E02F5BF}"/>
          </ac:spMkLst>
        </pc:spChg>
        <pc:spChg chg="add mod">
          <ac:chgData name="Shubh Kawa" userId="62675e989ed957d9" providerId="LiveId" clId="{CD6A1827-1923-47BC-BA84-FBC26D6FF585}" dt="2023-11-03T06:47:26.318" v="2107" actId="255"/>
          <ac:spMkLst>
            <pc:docMk/>
            <pc:sldMk cId="4204395196" sldId="267"/>
            <ac:spMk id="7" creationId="{AA59C4FC-013D-7704-5E2B-198653918B69}"/>
          </ac:spMkLst>
        </pc:spChg>
        <pc:spChg chg="add del mod">
          <ac:chgData name="Shubh Kawa" userId="62675e989ed957d9" providerId="LiveId" clId="{CD6A1827-1923-47BC-BA84-FBC26D6FF585}" dt="2023-11-03T06:48:32.287" v="2157"/>
          <ac:spMkLst>
            <pc:docMk/>
            <pc:sldMk cId="4204395196" sldId="267"/>
            <ac:spMk id="10" creationId="{83B110DA-630E-D9D0-E34A-F9DCD17E6187}"/>
          </ac:spMkLst>
        </pc:spChg>
        <pc:spChg chg="add mod">
          <ac:chgData name="Shubh Kawa" userId="62675e989ed957d9" providerId="LiveId" clId="{CD6A1827-1923-47BC-BA84-FBC26D6FF585}" dt="2023-11-03T06:49:32.414" v="2168" actId="1076"/>
          <ac:spMkLst>
            <pc:docMk/>
            <pc:sldMk cId="4204395196" sldId="267"/>
            <ac:spMk id="12" creationId="{4F424EC3-7FD8-74AA-080B-B9F16DB4864A}"/>
          </ac:spMkLst>
        </pc:spChg>
        <pc:picChg chg="add mod">
          <ac:chgData name="Shubh Kawa" userId="62675e989ed957d9" providerId="LiveId" clId="{CD6A1827-1923-47BC-BA84-FBC26D6FF585}" dt="2023-11-03T06:43:51.683" v="2099" actId="1076"/>
          <ac:picMkLst>
            <pc:docMk/>
            <pc:sldMk cId="4204395196" sldId="267"/>
            <ac:picMk id="4" creationId="{1DC684D9-1823-510E-B971-53429332A3D7}"/>
          </ac:picMkLst>
        </pc:picChg>
        <pc:picChg chg="add mod">
          <ac:chgData name="Shubh Kawa" userId="62675e989ed957d9" providerId="LiveId" clId="{CD6A1827-1923-47BC-BA84-FBC26D6FF585}" dt="2023-11-03T06:48:50.590" v="2161" actId="14100"/>
          <ac:picMkLst>
            <pc:docMk/>
            <pc:sldMk cId="4204395196" sldId="267"/>
            <ac:picMk id="5" creationId="{A1FFA882-505D-9BBD-96EB-DCD0B3B7357D}"/>
          </ac:picMkLst>
        </pc:picChg>
        <pc:picChg chg="add mod">
          <ac:chgData name="Shubh Kawa" userId="62675e989ed957d9" providerId="LiveId" clId="{CD6A1827-1923-47BC-BA84-FBC26D6FF585}" dt="2023-11-03T06:48:57.401" v="2163" actId="14100"/>
          <ac:picMkLst>
            <pc:docMk/>
            <pc:sldMk cId="4204395196" sldId="267"/>
            <ac:picMk id="9" creationId="{EBBA22FA-906C-385C-2D25-D7A163096759}"/>
          </ac:picMkLst>
        </pc:picChg>
      </pc:sldChg>
      <pc:sldChg chg="new del">
        <pc:chgData name="Shubh Kawa" userId="62675e989ed957d9" providerId="LiveId" clId="{CD6A1827-1923-47BC-BA84-FBC26D6FF585}" dt="2023-10-31T05:15:24.972" v="60" actId="47"/>
        <pc:sldMkLst>
          <pc:docMk/>
          <pc:sldMk cId="2307297830" sldId="268"/>
        </pc:sldMkLst>
      </pc:sldChg>
      <pc:sldChg chg="addSp delSp modSp new mod">
        <pc:chgData name="Shubh Kawa" userId="62675e989ed957d9" providerId="LiveId" clId="{CD6A1827-1923-47BC-BA84-FBC26D6FF585}" dt="2023-11-02T13:38:39.421" v="2057" actId="255"/>
        <pc:sldMkLst>
          <pc:docMk/>
          <pc:sldMk cId="2648822911" sldId="268"/>
        </pc:sldMkLst>
        <pc:spChg chg="add del mod">
          <ac:chgData name="Shubh Kawa" userId="62675e989ed957d9" providerId="LiveId" clId="{CD6A1827-1923-47BC-BA84-FBC26D6FF585}" dt="2023-10-31T05:56:08.803" v="242"/>
          <ac:spMkLst>
            <pc:docMk/>
            <pc:sldMk cId="2648822911" sldId="268"/>
            <ac:spMk id="2" creationId="{5AD27048-E2EE-DC74-C204-E01A0ACAF5C9}"/>
          </ac:spMkLst>
        </pc:spChg>
        <pc:spChg chg="add mod">
          <ac:chgData name="Shubh Kawa" userId="62675e989ed957d9" providerId="LiveId" clId="{CD6A1827-1923-47BC-BA84-FBC26D6FF585}" dt="2023-11-02T13:38:26.297" v="2056" actId="113"/>
          <ac:spMkLst>
            <pc:docMk/>
            <pc:sldMk cId="2648822911" sldId="268"/>
            <ac:spMk id="2" creationId="{5F61FE9A-D25E-2027-562D-F3F82E67CBD6}"/>
          </ac:spMkLst>
        </pc:spChg>
        <pc:spChg chg="add mod">
          <ac:chgData name="Shubh Kawa" userId="62675e989ed957d9" providerId="LiveId" clId="{CD6A1827-1923-47BC-BA84-FBC26D6FF585}" dt="2023-10-31T13:02:54.293" v="514" actId="207"/>
          <ac:spMkLst>
            <pc:docMk/>
            <pc:sldMk cId="2648822911" sldId="268"/>
            <ac:spMk id="3" creationId="{78B81429-9C8A-4F84-027F-4E1149D3369E}"/>
          </ac:spMkLst>
        </pc:spChg>
        <pc:spChg chg="add mod">
          <ac:chgData name="Shubh Kawa" userId="62675e989ed957d9" providerId="LiveId" clId="{CD6A1827-1923-47BC-BA84-FBC26D6FF585}" dt="2023-11-02T13:38:39.421" v="2057" actId="255"/>
          <ac:spMkLst>
            <pc:docMk/>
            <pc:sldMk cId="2648822911" sldId="268"/>
            <ac:spMk id="4" creationId="{CCA6363B-107E-03E7-8417-2BE5DB612230}"/>
          </ac:spMkLst>
        </pc:spChg>
        <pc:spChg chg="add mod">
          <ac:chgData name="Shubh Kawa" userId="62675e989ed957d9" providerId="LiveId" clId="{CD6A1827-1923-47BC-BA84-FBC26D6FF585}" dt="2023-11-01T12:19:29.922" v="1874" actId="207"/>
          <ac:spMkLst>
            <pc:docMk/>
            <pc:sldMk cId="2648822911" sldId="268"/>
            <ac:spMk id="5" creationId="{1939B463-14E6-7970-5B51-F8354CC54AA6}"/>
          </ac:spMkLst>
        </pc:spChg>
        <pc:picChg chg="add mod">
          <ac:chgData name="Shubh Kawa" userId="62675e989ed957d9" providerId="LiveId" clId="{CD6A1827-1923-47BC-BA84-FBC26D6FF585}" dt="2023-10-31T05:59:58.087" v="274" actId="1076"/>
          <ac:picMkLst>
            <pc:docMk/>
            <pc:sldMk cId="2648822911" sldId="268"/>
            <ac:picMk id="7" creationId="{C8087DA0-59E2-B7A8-377F-7F1DC268B551}"/>
          </ac:picMkLst>
        </pc:picChg>
      </pc:sldChg>
      <pc:sldChg chg="addSp delSp modSp new mod">
        <pc:chgData name="Shubh Kawa" userId="62675e989ed957d9" providerId="LiveId" clId="{CD6A1827-1923-47BC-BA84-FBC26D6FF585}" dt="2023-11-02T13:38:18.851" v="2055" actId="255"/>
        <pc:sldMkLst>
          <pc:docMk/>
          <pc:sldMk cId="856502055" sldId="269"/>
        </pc:sldMkLst>
        <pc:spChg chg="add mod">
          <ac:chgData name="Shubh Kawa" userId="62675e989ed957d9" providerId="LiveId" clId="{CD6A1827-1923-47BC-BA84-FBC26D6FF585}" dt="2023-10-31T13:13:27.148" v="709" actId="207"/>
          <ac:spMkLst>
            <pc:docMk/>
            <pc:sldMk cId="856502055" sldId="269"/>
            <ac:spMk id="2" creationId="{3B2C602D-BD67-AA96-D450-01C72455DDDD}"/>
          </ac:spMkLst>
        </pc:spChg>
        <pc:spChg chg="add mod">
          <ac:chgData name="Shubh Kawa" userId="62675e989ed957d9" providerId="LiveId" clId="{CD6A1827-1923-47BC-BA84-FBC26D6FF585}" dt="2023-11-02T13:38:18.851" v="2055" actId="255"/>
          <ac:spMkLst>
            <pc:docMk/>
            <pc:sldMk cId="856502055" sldId="269"/>
            <ac:spMk id="3" creationId="{E263D6D6-F4F5-DFB1-8839-DDD44C13AF2D}"/>
          </ac:spMkLst>
        </pc:spChg>
        <pc:spChg chg="add del">
          <ac:chgData name="Shubh Kawa" userId="62675e989ed957d9" providerId="LiveId" clId="{CD6A1827-1923-47BC-BA84-FBC26D6FF585}" dt="2023-10-31T13:18:20.808" v="799" actId="478"/>
          <ac:spMkLst>
            <pc:docMk/>
            <pc:sldMk cId="856502055" sldId="269"/>
            <ac:spMk id="4" creationId="{55547B8D-E9A4-8F57-3CBC-2BE84555C6DA}"/>
          </ac:spMkLst>
        </pc:spChg>
        <pc:spChg chg="add del mod">
          <ac:chgData name="Shubh Kawa" userId="62675e989ed957d9" providerId="LiveId" clId="{CD6A1827-1923-47BC-BA84-FBC26D6FF585}" dt="2023-10-31T13:18:20.808" v="799" actId="478"/>
          <ac:spMkLst>
            <pc:docMk/>
            <pc:sldMk cId="856502055" sldId="269"/>
            <ac:spMk id="5" creationId="{D2313329-D05D-910A-82DB-DE05335CEEBC}"/>
          </ac:spMkLst>
        </pc:spChg>
        <pc:spChg chg="add mod">
          <ac:chgData name="Shubh Kawa" userId="62675e989ed957d9" providerId="LiveId" clId="{CD6A1827-1923-47BC-BA84-FBC26D6FF585}" dt="2023-11-01T12:19:41.467" v="1878" actId="207"/>
          <ac:spMkLst>
            <pc:docMk/>
            <pc:sldMk cId="856502055" sldId="269"/>
            <ac:spMk id="7" creationId="{F1E7059F-12D8-A40B-07FC-4A595A6EE402}"/>
          </ac:spMkLst>
        </pc:spChg>
        <pc:picChg chg="add mod">
          <ac:chgData name="Shubh Kawa" userId="62675e989ed957d9" providerId="LiveId" clId="{CD6A1827-1923-47BC-BA84-FBC26D6FF585}" dt="2023-10-31T13:19:12.842" v="807" actId="14100"/>
          <ac:picMkLst>
            <pc:docMk/>
            <pc:sldMk cId="856502055" sldId="269"/>
            <ac:picMk id="9" creationId="{AA5D4B5C-0C64-5A77-C125-2ED456B53309}"/>
          </ac:picMkLst>
        </pc:picChg>
      </pc:sldChg>
      <pc:sldChg chg="addSp delSp modSp new mod ord">
        <pc:chgData name="Shubh Kawa" userId="62675e989ed957d9" providerId="LiveId" clId="{CD6A1827-1923-47BC-BA84-FBC26D6FF585}" dt="2023-11-01T12:19:13.347" v="1871" actId="207"/>
        <pc:sldMkLst>
          <pc:docMk/>
          <pc:sldMk cId="3112183794" sldId="270"/>
        </pc:sldMkLst>
        <pc:spChg chg="add mod">
          <ac:chgData name="Shubh Kawa" userId="62675e989ed957d9" providerId="LiveId" clId="{CD6A1827-1923-47BC-BA84-FBC26D6FF585}" dt="2023-10-31T13:20:19.030" v="863" actId="1076"/>
          <ac:spMkLst>
            <pc:docMk/>
            <pc:sldMk cId="3112183794" sldId="270"/>
            <ac:spMk id="3" creationId="{CD230958-3D86-BABB-AAB9-96BB7FCB3F02}"/>
          </ac:spMkLst>
        </pc:spChg>
        <pc:spChg chg="add mod">
          <ac:chgData name="Shubh Kawa" userId="62675e989ed957d9" providerId="LiveId" clId="{CD6A1827-1923-47BC-BA84-FBC26D6FF585}" dt="2023-11-01T12:19:13.347" v="1871" actId="207"/>
          <ac:spMkLst>
            <pc:docMk/>
            <pc:sldMk cId="3112183794" sldId="270"/>
            <ac:spMk id="5" creationId="{DBA1B0CE-D298-9FCF-D5D9-FADD8C954273}"/>
          </ac:spMkLst>
        </pc:spChg>
        <pc:picChg chg="add del mod">
          <ac:chgData name="Shubh Kawa" userId="62675e989ed957d9" providerId="LiveId" clId="{CD6A1827-1923-47BC-BA84-FBC26D6FF585}" dt="2023-10-31T13:19:44.165" v="813"/>
          <ac:picMkLst>
            <pc:docMk/>
            <pc:sldMk cId="3112183794" sldId="270"/>
            <ac:picMk id="2" creationId="{CDAE9974-90D0-D7C0-6377-92E2D9292BF9}"/>
          </ac:picMkLst>
        </pc:picChg>
        <pc:picChg chg="add mod">
          <ac:chgData name="Shubh Kawa" userId="62675e989ed957d9" providerId="LiveId" clId="{CD6A1827-1923-47BC-BA84-FBC26D6FF585}" dt="2023-10-31T13:22:23.620" v="874" actId="1076"/>
          <ac:picMkLst>
            <pc:docMk/>
            <pc:sldMk cId="3112183794" sldId="270"/>
            <ac:picMk id="7" creationId="{DA3E89B1-F0EE-0C98-249A-2879637C96E5}"/>
          </ac:picMkLst>
        </pc:picChg>
      </pc:sldChg>
      <pc:sldChg chg="addSp modSp new mod">
        <pc:chgData name="Shubh Kawa" userId="62675e989ed957d9" providerId="LiveId" clId="{CD6A1827-1923-47BC-BA84-FBC26D6FF585}" dt="2023-11-02T13:44:44.243" v="2089" actId="2710"/>
        <pc:sldMkLst>
          <pc:docMk/>
          <pc:sldMk cId="1814848620" sldId="271"/>
        </pc:sldMkLst>
        <pc:spChg chg="add mod">
          <ac:chgData name="Shubh Kawa" userId="62675e989ed957d9" providerId="LiveId" clId="{CD6A1827-1923-47BC-BA84-FBC26D6FF585}" dt="2023-11-02T13:37:52.914" v="2053" actId="20577"/>
          <ac:spMkLst>
            <pc:docMk/>
            <pc:sldMk cId="1814848620" sldId="271"/>
            <ac:spMk id="2" creationId="{803E5A2A-EEA7-93AB-E1CA-F85358A49015}"/>
          </ac:spMkLst>
        </pc:spChg>
        <pc:graphicFrameChg chg="add mod modGraphic">
          <ac:chgData name="Shubh Kawa" userId="62675e989ed957d9" providerId="LiveId" clId="{CD6A1827-1923-47BC-BA84-FBC26D6FF585}" dt="2023-11-02T13:44:44.243" v="2089" actId="2710"/>
          <ac:graphicFrameMkLst>
            <pc:docMk/>
            <pc:sldMk cId="1814848620" sldId="271"/>
            <ac:graphicFrameMk id="3" creationId="{57EC2FB9-01BD-6EE3-0BCE-FD956A27F440}"/>
          </ac:graphicFrameMkLst>
        </pc:graphicFrameChg>
      </pc:sldChg>
      <pc:sldChg chg="addSp delSp modSp new mod">
        <pc:chgData name="Shubh Kawa" userId="62675e989ed957d9" providerId="LiveId" clId="{CD6A1827-1923-47BC-BA84-FBC26D6FF585}" dt="2023-11-03T07:54:10.308" v="2221" actId="1076"/>
        <pc:sldMkLst>
          <pc:docMk/>
          <pc:sldMk cId="1736509947" sldId="272"/>
        </pc:sldMkLst>
        <pc:spChg chg="add mod">
          <ac:chgData name="Shubh Kawa" userId="62675e989ed957d9" providerId="LiveId" clId="{CD6A1827-1923-47BC-BA84-FBC26D6FF585}" dt="2023-11-03T07:54:10.308" v="2221" actId="1076"/>
          <ac:spMkLst>
            <pc:docMk/>
            <pc:sldMk cId="1736509947" sldId="272"/>
            <ac:spMk id="2" creationId="{23625602-06E0-C715-402B-D213E3A4C0E1}"/>
          </ac:spMkLst>
        </pc:spChg>
        <pc:spChg chg="add del mod">
          <ac:chgData name="Shubh Kawa" userId="62675e989ed957d9" providerId="LiveId" clId="{CD6A1827-1923-47BC-BA84-FBC26D6FF585}" dt="2023-10-31T13:46:57.560" v="1528"/>
          <ac:spMkLst>
            <pc:docMk/>
            <pc:sldMk cId="1736509947" sldId="272"/>
            <ac:spMk id="5" creationId="{D3209DBA-CAF3-9093-2B71-44F1187E764F}"/>
          </ac:spMkLst>
        </pc:spChg>
        <pc:spChg chg="add mod">
          <ac:chgData name="Shubh Kawa" userId="62675e989ed957d9" providerId="LiveId" clId="{CD6A1827-1923-47BC-BA84-FBC26D6FF585}" dt="2023-11-03T07:53:55.756" v="2219" actId="1076"/>
          <ac:spMkLst>
            <pc:docMk/>
            <pc:sldMk cId="1736509947" sldId="272"/>
            <ac:spMk id="6" creationId="{C9E3BD6B-0324-8C54-2EDD-6457B65F347B}"/>
          </ac:spMkLst>
        </pc:spChg>
        <pc:spChg chg="add mod">
          <ac:chgData name="Shubh Kawa" userId="62675e989ed957d9" providerId="LiveId" clId="{CD6A1827-1923-47BC-BA84-FBC26D6FF585}" dt="2023-10-31T13:47:11.801" v="1529" actId="255"/>
          <ac:spMkLst>
            <pc:docMk/>
            <pc:sldMk cId="1736509947" sldId="272"/>
            <ac:spMk id="7" creationId="{FB95D6EC-CDAD-195F-E616-1AE3FD3DBCF5}"/>
          </ac:spMkLst>
        </pc:spChg>
        <pc:graphicFrameChg chg="add mod modGraphic">
          <ac:chgData name="Shubh Kawa" userId="62675e989ed957d9" providerId="LiveId" clId="{CD6A1827-1923-47BC-BA84-FBC26D6FF585}" dt="2023-11-02T13:45:42.121" v="2092" actId="122"/>
          <ac:graphicFrameMkLst>
            <pc:docMk/>
            <pc:sldMk cId="1736509947" sldId="272"/>
            <ac:graphicFrameMk id="3" creationId="{A9F5BC41-DAF7-06F4-A988-4B52F3857B4B}"/>
          </ac:graphicFrameMkLst>
        </pc:graphicFrameChg>
        <pc:graphicFrameChg chg="add mod modGraphic">
          <ac:chgData name="Shubh Kawa" userId="62675e989ed957d9" providerId="LiveId" clId="{CD6A1827-1923-47BC-BA84-FBC26D6FF585}" dt="2023-11-02T13:37:26.396" v="2047"/>
          <ac:graphicFrameMkLst>
            <pc:docMk/>
            <pc:sldMk cId="1736509947" sldId="272"/>
            <ac:graphicFrameMk id="4" creationId="{043BDD0F-85C7-DB16-21D0-C346BB7E4072}"/>
          </ac:graphicFrameMkLst>
        </pc:graphicFrameChg>
      </pc:sldChg>
      <pc:sldChg chg="addSp delSp modSp new mod">
        <pc:chgData name="Shubh Kawa" userId="62675e989ed957d9" providerId="LiveId" clId="{CD6A1827-1923-47BC-BA84-FBC26D6FF585}" dt="2023-11-02T13:47:00.679" v="2093" actId="2710"/>
        <pc:sldMkLst>
          <pc:docMk/>
          <pc:sldMk cId="1345768924" sldId="273"/>
        </pc:sldMkLst>
        <pc:spChg chg="add mod">
          <ac:chgData name="Shubh Kawa" userId="62675e989ed957d9" providerId="LiveId" clId="{CD6A1827-1923-47BC-BA84-FBC26D6FF585}" dt="2023-11-01T12:11:37.200" v="1684" actId="207"/>
          <ac:spMkLst>
            <pc:docMk/>
            <pc:sldMk cId="1345768924" sldId="273"/>
            <ac:spMk id="55" creationId="{DD91F4AE-2C47-661A-56AD-302AB30C025D}"/>
          </ac:spMkLst>
        </pc:spChg>
        <pc:graphicFrameChg chg="add mod modGraphic">
          <ac:chgData name="Shubh Kawa" userId="62675e989ed957d9" providerId="LiveId" clId="{CD6A1827-1923-47BC-BA84-FBC26D6FF585}" dt="2023-11-02T13:47:00.679" v="2093" actId="2710"/>
          <ac:graphicFrameMkLst>
            <pc:docMk/>
            <pc:sldMk cId="1345768924" sldId="273"/>
            <ac:graphicFrameMk id="2" creationId="{1E9D6A3C-1BE7-4D9D-ADBD-DCF5611973AE}"/>
          </ac:graphicFrameMkLst>
        </pc:graphicFrameChg>
        <pc:picChg chg="add del mod">
          <ac:chgData name="Shubh Kawa" userId="62675e989ed957d9" providerId="LiveId" clId="{CD6A1827-1923-47BC-BA84-FBC26D6FF585}" dt="2023-11-01T11:44:30.424" v="1597" actId="478"/>
          <ac:picMkLst>
            <pc:docMk/>
            <pc:sldMk cId="1345768924" sldId="273"/>
            <ac:picMk id="4" creationId="{15A46EBB-8327-BFD5-925F-3EAD824CE39E}"/>
          </ac:picMkLst>
        </pc:picChg>
        <pc:picChg chg="add del mod">
          <ac:chgData name="Shubh Kawa" userId="62675e989ed957d9" providerId="LiveId" clId="{CD6A1827-1923-47BC-BA84-FBC26D6FF585}" dt="2023-11-01T11:44:30.424" v="1597" actId="478"/>
          <ac:picMkLst>
            <pc:docMk/>
            <pc:sldMk cId="1345768924" sldId="273"/>
            <ac:picMk id="6" creationId="{CD542DEB-9B1A-89F8-4E25-0A0215C315A4}"/>
          </ac:picMkLst>
        </pc:picChg>
        <pc:picChg chg="add del mod">
          <ac:chgData name="Shubh Kawa" userId="62675e989ed957d9" providerId="LiveId" clId="{CD6A1827-1923-47BC-BA84-FBC26D6FF585}" dt="2023-11-01T11:44:30.424" v="1597" actId="478"/>
          <ac:picMkLst>
            <pc:docMk/>
            <pc:sldMk cId="1345768924" sldId="273"/>
            <ac:picMk id="8" creationId="{E9190002-8103-A316-1AFA-7E89299B0523}"/>
          </ac:picMkLst>
        </pc:picChg>
        <pc:picChg chg="add del mod">
          <ac:chgData name="Shubh Kawa" userId="62675e989ed957d9" providerId="LiveId" clId="{CD6A1827-1923-47BC-BA84-FBC26D6FF585}" dt="2023-11-01T11:44:30.424" v="1597" actId="478"/>
          <ac:picMkLst>
            <pc:docMk/>
            <pc:sldMk cId="1345768924" sldId="273"/>
            <ac:picMk id="10" creationId="{C0031F0A-321D-DF14-383F-5E63472B7185}"/>
          </ac:picMkLst>
        </pc:picChg>
        <pc:picChg chg="add del mod">
          <ac:chgData name="Shubh Kawa" userId="62675e989ed957d9" providerId="LiveId" clId="{CD6A1827-1923-47BC-BA84-FBC26D6FF585}" dt="2023-11-01T11:44:30.424" v="1597" actId="478"/>
          <ac:picMkLst>
            <pc:docMk/>
            <pc:sldMk cId="1345768924" sldId="273"/>
            <ac:picMk id="12" creationId="{3D255627-409D-467A-8412-325657142BFD}"/>
          </ac:picMkLst>
        </pc:picChg>
        <pc:picChg chg="add del mod">
          <ac:chgData name="Shubh Kawa" userId="62675e989ed957d9" providerId="LiveId" clId="{CD6A1827-1923-47BC-BA84-FBC26D6FF585}" dt="2023-11-01T11:44:30.424" v="1597" actId="478"/>
          <ac:picMkLst>
            <pc:docMk/>
            <pc:sldMk cId="1345768924" sldId="273"/>
            <ac:picMk id="14" creationId="{70D6C7D9-FD7A-320A-C3A9-FB47A05B69F1}"/>
          </ac:picMkLst>
        </pc:picChg>
        <pc:picChg chg="add del mod">
          <ac:chgData name="Shubh Kawa" userId="62675e989ed957d9" providerId="LiveId" clId="{CD6A1827-1923-47BC-BA84-FBC26D6FF585}" dt="2023-11-01T11:44:30.424" v="1597" actId="478"/>
          <ac:picMkLst>
            <pc:docMk/>
            <pc:sldMk cId="1345768924" sldId="273"/>
            <ac:picMk id="16" creationId="{93247102-EC26-221D-5BCF-28CBC38E7C20}"/>
          </ac:picMkLst>
        </pc:picChg>
        <pc:picChg chg="add del mod">
          <ac:chgData name="Shubh Kawa" userId="62675e989ed957d9" providerId="LiveId" clId="{CD6A1827-1923-47BC-BA84-FBC26D6FF585}" dt="2023-11-01T11:44:30.424" v="1597" actId="478"/>
          <ac:picMkLst>
            <pc:docMk/>
            <pc:sldMk cId="1345768924" sldId="273"/>
            <ac:picMk id="18" creationId="{8DB96AC4-3C5C-4876-DC06-27A8B0D45CDA}"/>
          </ac:picMkLst>
        </pc:picChg>
        <pc:picChg chg="add del mod">
          <ac:chgData name="Shubh Kawa" userId="62675e989ed957d9" providerId="LiveId" clId="{CD6A1827-1923-47BC-BA84-FBC26D6FF585}" dt="2023-11-01T11:44:30.424" v="1597" actId="478"/>
          <ac:picMkLst>
            <pc:docMk/>
            <pc:sldMk cId="1345768924" sldId="273"/>
            <ac:picMk id="20" creationId="{A085554A-E67B-3F3F-F4A9-623F3809397B}"/>
          </ac:picMkLst>
        </pc:picChg>
        <pc:picChg chg="add del mod">
          <ac:chgData name="Shubh Kawa" userId="62675e989ed957d9" providerId="LiveId" clId="{CD6A1827-1923-47BC-BA84-FBC26D6FF585}" dt="2023-11-01T11:44:30.424" v="1597" actId="478"/>
          <ac:picMkLst>
            <pc:docMk/>
            <pc:sldMk cId="1345768924" sldId="273"/>
            <ac:picMk id="22" creationId="{F838C607-F97D-AB2C-593E-42B17E3F208A}"/>
          </ac:picMkLst>
        </pc:picChg>
        <pc:picChg chg="add del mod">
          <ac:chgData name="Shubh Kawa" userId="62675e989ed957d9" providerId="LiveId" clId="{CD6A1827-1923-47BC-BA84-FBC26D6FF585}" dt="2023-11-01T11:44:30.424" v="1597" actId="478"/>
          <ac:picMkLst>
            <pc:docMk/>
            <pc:sldMk cId="1345768924" sldId="273"/>
            <ac:picMk id="24" creationId="{B95F358D-CB9D-FBD3-7AB9-CC4FAD20A46F}"/>
          </ac:picMkLst>
        </pc:picChg>
        <pc:picChg chg="add del mod">
          <ac:chgData name="Shubh Kawa" userId="62675e989ed957d9" providerId="LiveId" clId="{CD6A1827-1923-47BC-BA84-FBC26D6FF585}" dt="2023-11-01T11:44:30.424" v="1597" actId="478"/>
          <ac:picMkLst>
            <pc:docMk/>
            <pc:sldMk cId="1345768924" sldId="273"/>
            <ac:picMk id="26" creationId="{5BE2D9A8-334A-96C0-955F-4B194B816537}"/>
          </ac:picMkLst>
        </pc:picChg>
        <pc:picChg chg="add del mod">
          <ac:chgData name="Shubh Kawa" userId="62675e989ed957d9" providerId="LiveId" clId="{CD6A1827-1923-47BC-BA84-FBC26D6FF585}" dt="2023-11-01T11:44:30.424" v="1597" actId="478"/>
          <ac:picMkLst>
            <pc:docMk/>
            <pc:sldMk cId="1345768924" sldId="273"/>
            <ac:picMk id="28" creationId="{B16F5212-3487-0B01-6A53-BC1AA2624F64}"/>
          </ac:picMkLst>
        </pc:picChg>
        <pc:picChg chg="add del mod">
          <ac:chgData name="Shubh Kawa" userId="62675e989ed957d9" providerId="LiveId" clId="{CD6A1827-1923-47BC-BA84-FBC26D6FF585}" dt="2023-11-01T11:44:30.424" v="1597" actId="478"/>
          <ac:picMkLst>
            <pc:docMk/>
            <pc:sldMk cId="1345768924" sldId="273"/>
            <ac:picMk id="30" creationId="{B2859502-DD6D-ACBD-C9C2-63D7F858DD57}"/>
          </ac:picMkLst>
        </pc:picChg>
        <pc:picChg chg="add del mod">
          <ac:chgData name="Shubh Kawa" userId="62675e989ed957d9" providerId="LiveId" clId="{CD6A1827-1923-47BC-BA84-FBC26D6FF585}" dt="2023-11-01T11:44:30.424" v="1597" actId="478"/>
          <ac:picMkLst>
            <pc:docMk/>
            <pc:sldMk cId="1345768924" sldId="273"/>
            <ac:picMk id="32" creationId="{F573905A-C108-9783-BCB8-C3CC431B45D7}"/>
          </ac:picMkLst>
        </pc:picChg>
        <pc:picChg chg="add del mod">
          <ac:chgData name="Shubh Kawa" userId="62675e989ed957d9" providerId="LiveId" clId="{CD6A1827-1923-47BC-BA84-FBC26D6FF585}" dt="2023-11-01T11:44:30.424" v="1597" actId="478"/>
          <ac:picMkLst>
            <pc:docMk/>
            <pc:sldMk cId="1345768924" sldId="273"/>
            <ac:picMk id="34" creationId="{2676C7F2-1E27-CC7B-D418-CA3AA3CBBB5E}"/>
          </ac:picMkLst>
        </pc:picChg>
        <pc:picChg chg="add del mod">
          <ac:chgData name="Shubh Kawa" userId="62675e989ed957d9" providerId="LiveId" clId="{CD6A1827-1923-47BC-BA84-FBC26D6FF585}" dt="2023-11-01T11:44:30.424" v="1597" actId="478"/>
          <ac:picMkLst>
            <pc:docMk/>
            <pc:sldMk cId="1345768924" sldId="273"/>
            <ac:picMk id="36" creationId="{8CA8A3DE-DEC0-3435-AA9A-DDA447D070C9}"/>
          </ac:picMkLst>
        </pc:picChg>
        <pc:picChg chg="add del mod">
          <ac:chgData name="Shubh Kawa" userId="62675e989ed957d9" providerId="LiveId" clId="{CD6A1827-1923-47BC-BA84-FBC26D6FF585}" dt="2023-11-01T11:44:30.424" v="1597" actId="478"/>
          <ac:picMkLst>
            <pc:docMk/>
            <pc:sldMk cId="1345768924" sldId="273"/>
            <ac:picMk id="38" creationId="{E28F70EE-AC9C-D53A-367E-C0FE301B4DAD}"/>
          </ac:picMkLst>
        </pc:picChg>
        <pc:picChg chg="add del mod">
          <ac:chgData name="Shubh Kawa" userId="62675e989ed957d9" providerId="LiveId" clId="{CD6A1827-1923-47BC-BA84-FBC26D6FF585}" dt="2023-11-01T11:44:30.424" v="1597" actId="478"/>
          <ac:picMkLst>
            <pc:docMk/>
            <pc:sldMk cId="1345768924" sldId="273"/>
            <ac:picMk id="40" creationId="{55CC1AF9-FED4-9412-7FD9-5ADEC5C0F410}"/>
          </ac:picMkLst>
        </pc:picChg>
        <pc:picChg chg="add del mod">
          <ac:chgData name="Shubh Kawa" userId="62675e989ed957d9" providerId="LiveId" clId="{CD6A1827-1923-47BC-BA84-FBC26D6FF585}" dt="2023-11-01T11:44:30.424" v="1597" actId="478"/>
          <ac:picMkLst>
            <pc:docMk/>
            <pc:sldMk cId="1345768924" sldId="273"/>
            <ac:picMk id="42" creationId="{F66A1A62-99BA-C365-D7FC-8A226BB47172}"/>
          </ac:picMkLst>
        </pc:picChg>
        <pc:picChg chg="add del mod">
          <ac:chgData name="Shubh Kawa" userId="62675e989ed957d9" providerId="LiveId" clId="{CD6A1827-1923-47BC-BA84-FBC26D6FF585}" dt="2023-11-01T11:44:30.424" v="1597" actId="478"/>
          <ac:picMkLst>
            <pc:docMk/>
            <pc:sldMk cId="1345768924" sldId="273"/>
            <ac:picMk id="44" creationId="{137854FE-082A-A4EE-9BA5-F80907D0B41A}"/>
          </ac:picMkLst>
        </pc:picChg>
        <pc:picChg chg="add del mod">
          <ac:chgData name="Shubh Kawa" userId="62675e989ed957d9" providerId="LiveId" clId="{CD6A1827-1923-47BC-BA84-FBC26D6FF585}" dt="2023-11-01T11:44:30.424" v="1597" actId="478"/>
          <ac:picMkLst>
            <pc:docMk/>
            <pc:sldMk cId="1345768924" sldId="273"/>
            <ac:picMk id="46" creationId="{0DEF3DF1-7001-6B14-5D43-FADADB2DB938}"/>
          </ac:picMkLst>
        </pc:picChg>
        <pc:picChg chg="add del mod">
          <ac:chgData name="Shubh Kawa" userId="62675e989ed957d9" providerId="LiveId" clId="{CD6A1827-1923-47BC-BA84-FBC26D6FF585}" dt="2023-11-01T11:44:30.424" v="1597" actId="478"/>
          <ac:picMkLst>
            <pc:docMk/>
            <pc:sldMk cId="1345768924" sldId="273"/>
            <ac:picMk id="48" creationId="{43F92BE2-D084-31F8-2B26-4A8EFED32328}"/>
          </ac:picMkLst>
        </pc:picChg>
        <pc:picChg chg="add del mod">
          <ac:chgData name="Shubh Kawa" userId="62675e989ed957d9" providerId="LiveId" clId="{CD6A1827-1923-47BC-BA84-FBC26D6FF585}" dt="2023-11-01T11:44:30.424" v="1597" actId="478"/>
          <ac:picMkLst>
            <pc:docMk/>
            <pc:sldMk cId="1345768924" sldId="273"/>
            <ac:picMk id="50" creationId="{82C27107-01AB-6A4A-F046-0A8D0DA43226}"/>
          </ac:picMkLst>
        </pc:picChg>
        <pc:picChg chg="add del mod">
          <ac:chgData name="Shubh Kawa" userId="62675e989ed957d9" providerId="LiveId" clId="{CD6A1827-1923-47BC-BA84-FBC26D6FF585}" dt="2023-11-01T11:44:30.424" v="1597" actId="478"/>
          <ac:picMkLst>
            <pc:docMk/>
            <pc:sldMk cId="1345768924" sldId="273"/>
            <ac:picMk id="52" creationId="{8E5EFCB0-E6F8-A47A-6AF8-C54E09F1B1A2}"/>
          </ac:picMkLst>
        </pc:picChg>
        <pc:picChg chg="add del mod">
          <ac:chgData name="Shubh Kawa" userId="62675e989ed957d9" providerId="LiveId" clId="{CD6A1827-1923-47BC-BA84-FBC26D6FF585}" dt="2023-11-01T11:44:51.745" v="1602" actId="478"/>
          <ac:picMkLst>
            <pc:docMk/>
            <pc:sldMk cId="1345768924" sldId="273"/>
            <ac:picMk id="54" creationId="{070B32D9-2FBD-7BDF-37F3-D87617F0AFEF}"/>
          </ac:picMkLst>
        </pc:picChg>
      </pc:sldChg>
      <pc:sldChg chg="addSp delSp modSp new mod">
        <pc:chgData name="Shubh Kawa" userId="62675e989ed957d9" providerId="LiveId" clId="{CD6A1827-1923-47BC-BA84-FBC26D6FF585}" dt="2023-11-01T12:15:00.439" v="1831" actId="478"/>
        <pc:sldMkLst>
          <pc:docMk/>
          <pc:sldMk cId="2071183899" sldId="274"/>
        </pc:sldMkLst>
        <pc:spChg chg="add mod">
          <ac:chgData name="Shubh Kawa" userId="62675e989ed957d9" providerId="LiveId" clId="{CD6A1827-1923-47BC-BA84-FBC26D6FF585}" dt="2023-11-01T12:14:10.892" v="1824" actId="207"/>
          <ac:spMkLst>
            <pc:docMk/>
            <pc:sldMk cId="2071183899" sldId="274"/>
            <ac:spMk id="2" creationId="{61F16B41-98A4-A9D7-6977-033312DAB361}"/>
          </ac:spMkLst>
        </pc:spChg>
        <pc:spChg chg="add mod">
          <ac:chgData name="Shubh Kawa" userId="62675e989ed957d9" providerId="LiveId" clId="{CD6A1827-1923-47BC-BA84-FBC26D6FF585}" dt="2023-11-01T12:14:15.077" v="1825" actId="14100"/>
          <ac:spMkLst>
            <pc:docMk/>
            <pc:sldMk cId="2071183899" sldId="274"/>
            <ac:spMk id="3" creationId="{A892DE67-DD6A-909F-C5B0-5161894ED71B}"/>
          </ac:spMkLst>
        </pc:spChg>
        <pc:picChg chg="add del mod">
          <ac:chgData name="Shubh Kawa" userId="62675e989ed957d9" providerId="LiveId" clId="{CD6A1827-1923-47BC-BA84-FBC26D6FF585}" dt="2023-11-01T12:15:00.439" v="1831" actId="478"/>
          <ac:picMkLst>
            <pc:docMk/>
            <pc:sldMk cId="2071183899" sldId="274"/>
            <ac:picMk id="5" creationId="{65129F35-06D4-774A-3B3B-318F77C87B39}"/>
          </ac:picMkLst>
        </pc:picChg>
      </pc:sldChg>
      <pc:sldChg chg="addSp modSp new mod">
        <pc:chgData name="Shubh Kawa" userId="62675e989ed957d9" providerId="LiveId" clId="{CD6A1827-1923-47BC-BA84-FBC26D6FF585}" dt="2023-11-01T12:17:23.566" v="1850" actId="1076"/>
        <pc:sldMkLst>
          <pc:docMk/>
          <pc:sldMk cId="1789599921" sldId="275"/>
        </pc:sldMkLst>
        <pc:spChg chg="add mod">
          <ac:chgData name="Shubh Kawa" userId="62675e989ed957d9" providerId="LiveId" clId="{CD6A1827-1923-47BC-BA84-FBC26D6FF585}" dt="2023-11-01T12:17:23.566" v="1850" actId="1076"/>
          <ac:spMkLst>
            <pc:docMk/>
            <pc:sldMk cId="1789599921" sldId="275"/>
            <ac:spMk id="2" creationId="{66BA3DDC-B0B1-90A3-41A2-629803413C84}"/>
          </ac:spMkLst>
        </pc:spChg>
      </pc:sldChg>
      <pc:sldChg chg="addSp modSp new mod">
        <pc:chgData name="Shubh Kawa" userId="62675e989ed957d9" providerId="LiveId" clId="{CD6A1827-1923-47BC-BA84-FBC26D6FF585}" dt="2023-11-02T13:44:11.962" v="2085" actId="1076"/>
        <pc:sldMkLst>
          <pc:docMk/>
          <pc:sldMk cId="479792159" sldId="276"/>
        </pc:sldMkLst>
        <pc:spChg chg="add mod">
          <ac:chgData name="Shubh Kawa" userId="62675e989ed957d9" providerId="LiveId" clId="{CD6A1827-1923-47BC-BA84-FBC26D6FF585}" dt="2023-11-02T13:44:11.962" v="2085" actId="1076"/>
          <ac:spMkLst>
            <pc:docMk/>
            <pc:sldMk cId="479792159" sldId="276"/>
            <ac:spMk id="3" creationId="{E2C2F412-A956-6B73-571F-DDE9531AABC0}"/>
          </ac:spMkLst>
        </pc:spChg>
        <pc:spChg chg="add mod">
          <ac:chgData name="Shubh Kawa" userId="62675e989ed957d9" providerId="LiveId" clId="{CD6A1827-1923-47BC-BA84-FBC26D6FF585}" dt="2023-11-02T12:47:39.669" v="1968" actId="207"/>
          <ac:spMkLst>
            <pc:docMk/>
            <pc:sldMk cId="479792159" sldId="276"/>
            <ac:spMk id="6" creationId="{0D228A4D-2266-2266-A5C6-9982D8084229}"/>
          </ac:spMkLst>
        </pc:spChg>
        <pc:picChg chg="add mod">
          <ac:chgData name="Shubh Kawa" userId="62675e989ed957d9" providerId="LiveId" clId="{CD6A1827-1923-47BC-BA84-FBC26D6FF585}" dt="2023-11-02T12:46:46.979" v="1948" actId="14100"/>
          <ac:picMkLst>
            <pc:docMk/>
            <pc:sldMk cId="479792159" sldId="276"/>
            <ac:picMk id="5" creationId="{8ABEC0BB-3817-5E6C-EE72-4382243EDFF9}"/>
          </ac:picMkLst>
        </pc:picChg>
      </pc:sldChg>
      <pc:sldChg chg="addSp delSp modSp new del mod">
        <pc:chgData name="Shubh Kawa" userId="62675e989ed957d9" providerId="LiveId" clId="{CD6A1827-1923-47BC-BA84-FBC26D6FF585}" dt="2023-11-02T13:34:35.735" v="2025" actId="47"/>
        <pc:sldMkLst>
          <pc:docMk/>
          <pc:sldMk cId="3174811752" sldId="277"/>
        </pc:sldMkLst>
        <pc:spChg chg="add del mod">
          <ac:chgData name="Shubh Kawa" userId="62675e989ed957d9" providerId="LiveId" clId="{CD6A1827-1923-47BC-BA84-FBC26D6FF585}" dt="2023-11-02T13:34:35.111" v="2024"/>
          <ac:spMkLst>
            <pc:docMk/>
            <pc:sldMk cId="3174811752" sldId="277"/>
            <ac:spMk id="2" creationId="{21C4EB5F-1A54-8429-53BC-E9CAD9478139}"/>
          </ac:spMkLst>
        </pc:spChg>
      </pc:sldChg>
      <pc:sldChg chg="addSp modSp new mod">
        <pc:chgData name="Shubh Kawa" userId="62675e989ed957d9" providerId="LiveId" clId="{CD6A1827-1923-47BC-BA84-FBC26D6FF585}" dt="2023-11-03T09:55:34.882" v="2368" actId="255"/>
        <pc:sldMkLst>
          <pc:docMk/>
          <pc:sldMk cId="3207635676" sldId="277"/>
        </pc:sldMkLst>
        <pc:spChg chg="add mod">
          <ac:chgData name="Shubh Kawa" userId="62675e989ed957d9" providerId="LiveId" clId="{CD6A1827-1923-47BC-BA84-FBC26D6FF585}" dt="2023-11-03T09:47:13.919" v="2253" actId="1076"/>
          <ac:spMkLst>
            <pc:docMk/>
            <pc:sldMk cId="3207635676" sldId="277"/>
            <ac:spMk id="2" creationId="{1D857E52-A6BD-A572-F3E1-D57FFF3829D8}"/>
          </ac:spMkLst>
        </pc:spChg>
        <pc:spChg chg="add mod">
          <ac:chgData name="Shubh Kawa" userId="62675e989ed957d9" providerId="LiveId" clId="{CD6A1827-1923-47BC-BA84-FBC26D6FF585}" dt="2023-11-03T09:49:46.280" v="2264" actId="1076"/>
          <ac:spMkLst>
            <pc:docMk/>
            <pc:sldMk cId="3207635676" sldId="277"/>
            <ac:spMk id="6" creationId="{FE5187EF-10A6-A0FE-ADEE-F6ABC13C2E4A}"/>
          </ac:spMkLst>
        </pc:spChg>
        <pc:spChg chg="add mod">
          <ac:chgData name="Shubh Kawa" userId="62675e989ed957d9" providerId="LiveId" clId="{CD6A1827-1923-47BC-BA84-FBC26D6FF585}" dt="2023-11-03T09:55:34.882" v="2368" actId="255"/>
          <ac:spMkLst>
            <pc:docMk/>
            <pc:sldMk cId="3207635676" sldId="277"/>
            <ac:spMk id="7" creationId="{765A67F2-8D75-7965-F569-FE7D5499145D}"/>
          </ac:spMkLst>
        </pc:spChg>
        <pc:picChg chg="add mod">
          <ac:chgData name="Shubh Kawa" userId="62675e989ed957d9" providerId="LiveId" clId="{CD6A1827-1923-47BC-BA84-FBC26D6FF585}" dt="2023-11-03T09:49:51.463" v="2265" actId="14100"/>
          <ac:picMkLst>
            <pc:docMk/>
            <pc:sldMk cId="3207635676" sldId="277"/>
            <ac:picMk id="4" creationId="{B414F94C-3009-627D-8785-FF42102775EF}"/>
          </ac:picMkLst>
        </pc:picChg>
      </pc:sldChg>
      <pc:sldMasterChg chg="setBg modSldLayout">
        <pc:chgData name="Shubh Kawa" userId="62675e989ed957d9" providerId="LiveId" clId="{CD6A1827-1923-47BC-BA84-FBC26D6FF585}" dt="2023-10-31T13:00:09.976" v="276"/>
        <pc:sldMasterMkLst>
          <pc:docMk/>
          <pc:sldMasterMk cId="4028614775" sldId="2147483660"/>
        </pc:sldMasterMkLst>
        <pc:sldLayoutChg chg="setBg">
          <pc:chgData name="Shubh Kawa" userId="62675e989ed957d9" providerId="LiveId" clId="{CD6A1827-1923-47BC-BA84-FBC26D6FF585}" dt="2023-10-31T13:00:09.976" v="276"/>
          <pc:sldLayoutMkLst>
            <pc:docMk/>
            <pc:sldMasterMk cId="4028614775" sldId="2147483660"/>
            <pc:sldLayoutMk cId="3156055913" sldId="2147483661"/>
          </pc:sldLayoutMkLst>
        </pc:sldLayoutChg>
        <pc:sldLayoutChg chg="setBg">
          <pc:chgData name="Shubh Kawa" userId="62675e989ed957d9" providerId="LiveId" clId="{CD6A1827-1923-47BC-BA84-FBC26D6FF585}" dt="2023-10-31T13:00:09.976" v="276"/>
          <pc:sldLayoutMkLst>
            <pc:docMk/>
            <pc:sldMasterMk cId="4028614775" sldId="2147483660"/>
            <pc:sldLayoutMk cId="3649954264" sldId="2147483662"/>
          </pc:sldLayoutMkLst>
        </pc:sldLayoutChg>
        <pc:sldLayoutChg chg="setBg">
          <pc:chgData name="Shubh Kawa" userId="62675e989ed957d9" providerId="LiveId" clId="{CD6A1827-1923-47BC-BA84-FBC26D6FF585}" dt="2023-10-31T13:00:09.976" v="276"/>
          <pc:sldLayoutMkLst>
            <pc:docMk/>
            <pc:sldMasterMk cId="4028614775" sldId="2147483660"/>
            <pc:sldLayoutMk cId="2376202831" sldId="2147483663"/>
          </pc:sldLayoutMkLst>
        </pc:sldLayoutChg>
        <pc:sldLayoutChg chg="setBg">
          <pc:chgData name="Shubh Kawa" userId="62675e989ed957d9" providerId="LiveId" clId="{CD6A1827-1923-47BC-BA84-FBC26D6FF585}" dt="2023-10-31T13:00:09.976" v="276"/>
          <pc:sldLayoutMkLst>
            <pc:docMk/>
            <pc:sldMasterMk cId="4028614775" sldId="2147483660"/>
            <pc:sldLayoutMk cId="1215236290" sldId="2147483664"/>
          </pc:sldLayoutMkLst>
        </pc:sldLayoutChg>
        <pc:sldLayoutChg chg="setBg">
          <pc:chgData name="Shubh Kawa" userId="62675e989ed957d9" providerId="LiveId" clId="{CD6A1827-1923-47BC-BA84-FBC26D6FF585}" dt="2023-10-31T13:00:09.976" v="276"/>
          <pc:sldLayoutMkLst>
            <pc:docMk/>
            <pc:sldMasterMk cId="4028614775" sldId="2147483660"/>
            <pc:sldLayoutMk cId="2813281909" sldId="2147483665"/>
          </pc:sldLayoutMkLst>
        </pc:sldLayoutChg>
        <pc:sldLayoutChg chg="setBg">
          <pc:chgData name="Shubh Kawa" userId="62675e989ed957d9" providerId="LiveId" clId="{CD6A1827-1923-47BC-BA84-FBC26D6FF585}" dt="2023-10-31T13:00:09.976" v="276"/>
          <pc:sldLayoutMkLst>
            <pc:docMk/>
            <pc:sldMasterMk cId="4028614775" sldId="2147483660"/>
            <pc:sldLayoutMk cId="522726513" sldId="2147483666"/>
          </pc:sldLayoutMkLst>
        </pc:sldLayoutChg>
        <pc:sldLayoutChg chg="setBg">
          <pc:chgData name="Shubh Kawa" userId="62675e989ed957d9" providerId="LiveId" clId="{CD6A1827-1923-47BC-BA84-FBC26D6FF585}" dt="2023-10-31T13:00:09.976" v="276"/>
          <pc:sldLayoutMkLst>
            <pc:docMk/>
            <pc:sldMasterMk cId="4028614775" sldId="2147483660"/>
            <pc:sldLayoutMk cId="3925864695" sldId="2147483667"/>
          </pc:sldLayoutMkLst>
        </pc:sldLayoutChg>
        <pc:sldLayoutChg chg="setBg">
          <pc:chgData name="Shubh Kawa" userId="62675e989ed957d9" providerId="LiveId" clId="{CD6A1827-1923-47BC-BA84-FBC26D6FF585}" dt="2023-10-31T13:00:09.976" v="276"/>
          <pc:sldLayoutMkLst>
            <pc:docMk/>
            <pc:sldMasterMk cId="4028614775" sldId="2147483660"/>
            <pc:sldLayoutMk cId="2328317061" sldId="2147483668"/>
          </pc:sldLayoutMkLst>
        </pc:sldLayoutChg>
        <pc:sldLayoutChg chg="setBg">
          <pc:chgData name="Shubh Kawa" userId="62675e989ed957d9" providerId="LiveId" clId="{CD6A1827-1923-47BC-BA84-FBC26D6FF585}" dt="2023-10-31T13:00:09.976" v="276"/>
          <pc:sldLayoutMkLst>
            <pc:docMk/>
            <pc:sldMasterMk cId="4028614775" sldId="2147483660"/>
            <pc:sldLayoutMk cId="4001956857" sldId="2147483669"/>
          </pc:sldLayoutMkLst>
        </pc:sldLayoutChg>
        <pc:sldLayoutChg chg="setBg">
          <pc:chgData name="Shubh Kawa" userId="62675e989ed957d9" providerId="LiveId" clId="{CD6A1827-1923-47BC-BA84-FBC26D6FF585}" dt="2023-10-31T13:00:09.976" v="276"/>
          <pc:sldLayoutMkLst>
            <pc:docMk/>
            <pc:sldMasterMk cId="4028614775" sldId="2147483660"/>
            <pc:sldLayoutMk cId="3495218320" sldId="2147483670"/>
          </pc:sldLayoutMkLst>
        </pc:sldLayoutChg>
        <pc:sldLayoutChg chg="setBg">
          <pc:chgData name="Shubh Kawa" userId="62675e989ed957d9" providerId="LiveId" clId="{CD6A1827-1923-47BC-BA84-FBC26D6FF585}" dt="2023-10-31T13:00:09.976" v="276"/>
          <pc:sldLayoutMkLst>
            <pc:docMk/>
            <pc:sldMasterMk cId="4028614775" sldId="2147483660"/>
            <pc:sldLayoutMk cId="2222758370" sldId="2147483671"/>
          </pc:sldLayoutMkLst>
        </pc:sldLayoutChg>
        <pc:sldLayoutChg chg="setBg">
          <pc:chgData name="Shubh Kawa" userId="62675e989ed957d9" providerId="LiveId" clId="{CD6A1827-1923-47BC-BA84-FBC26D6FF585}" dt="2023-10-31T13:00:09.976" v="276"/>
          <pc:sldLayoutMkLst>
            <pc:docMk/>
            <pc:sldMasterMk cId="4028614775" sldId="2147483660"/>
            <pc:sldLayoutMk cId="3681655982" sldId="2147483672"/>
          </pc:sldLayoutMkLst>
        </pc:sldLayoutChg>
        <pc:sldLayoutChg chg="setBg">
          <pc:chgData name="Shubh Kawa" userId="62675e989ed957d9" providerId="LiveId" clId="{CD6A1827-1923-47BC-BA84-FBC26D6FF585}" dt="2023-10-31T13:00:09.976" v="276"/>
          <pc:sldLayoutMkLst>
            <pc:docMk/>
            <pc:sldMasterMk cId="4028614775" sldId="2147483660"/>
            <pc:sldLayoutMk cId="1493029564" sldId="2147483673"/>
          </pc:sldLayoutMkLst>
        </pc:sldLayoutChg>
        <pc:sldLayoutChg chg="setBg">
          <pc:chgData name="Shubh Kawa" userId="62675e989ed957d9" providerId="LiveId" clId="{CD6A1827-1923-47BC-BA84-FBC26D6FF585}" dt="2023-10-31T13:00:09.976" v="276"/>
          <pc:sldLayoutMkLst>
            <pc:docMk/>
            <pc:sldMasterMk cId="4028614775" sldId="2147483660"/>
            <pc:sldLayoutMk cId="2230594144" sldId="214748367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7054" y="758752"/>
            <a:ext cx="5491571" cy="287144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67055" y="4549553"/>
            <a:ext cx="5491570" cy="1606189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5605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41475"/>
            <a:ext cx="10163506" cy="134845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4023" y="2185427"/>
            <a:ext cx="4827178" cy="58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362700" y="2185427"/>
            <a:ext cx="4764829" cy="58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8CB88E-97DF-4A04-8DF6-D9E806122243}" type="slidenum">
              <a:rPr lang="en-IN" smtClean="0"/>
              <a:t>‹#›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0FEE6CB-7A68-C30C-38DD-5D9B336CEAD4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868E634-108C-4270-8E9A-86EB1E1861C1}" type="datetimeFigureOut">
              <a:rPr lang="en-IN" smtClean="0"/>
              <a:t>03-11-2023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218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19553"/>
            <a:ext cx="10259471" cy="137037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52500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69372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187017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8CB88E-97DF-4A04-8DF6-D9E806122243}" type="slidenum">
              <a:rPr lang="en-IN" smtClean="0"/>
              <a:t>‹#›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1E69DAA-34F6-FC8E-3187-DACC516CCFB9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868E634-108C-4270-8E9A-86EB1E1861C1}" type="datetimeFigureOut">
              <a:rPr lang="en-IN" smtClean="0"/>
              <a:t>03-11-2023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758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>
          <p15:clr>
            <a:srgbClr val="FBAE40"/>
          </p15:clr>
        </p15:guide>
        <p15:guide id="11" pos="2880">
          <p15:clr>
            <a:srgbClr val="FBAE40"/>
          </p15:clr>
        </p15:guide>
        <p15:guide id="12" orient="horz" pos="17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60385"/>
            <a:ext cx="10274324" cy="132954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2303930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2500" y="2656903"/>
            <a:ext cx="4838700" cy="705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3655" y="3488872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3655" y="3841846"/>
            <a:ext cx="4838700" cy="77007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4664927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2500" y="5017901"/>
            <a:ext cx="4838700" cy="9083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9647" y="2303930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9647" y="2656903"/>
            <a:ext cx="4838700" cy="705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99647" y="3488872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99647" y="3841846"/>
            <a:ext cx="4838700" cy="9083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3C8CB88E-97DF-4A04-8DF6-D9E806122243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51AB775-D834-FE78-61E7-1D421831F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868E634-108C-4270-8E9A-86EB1E1861C1}" type="datetimeFigureOut">
              <a:rPr lang="en-IN" smtClean="0"/>
              <a:t>03-11-2023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655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6100" y="398440"/>
            <a:ext cx="4903377" cy="238608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96100" y="3591098"/>
            <a:ext cx="4903377" cy="15069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96100" y="5155853"/>
            <a:ext cx="4914900" cy="806659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930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27392-086C-D4C7-E9FB-036BA465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8E634-108C-4270-8E9A-86EB1E1861C1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A8BA2-D7E7-BAFE-62F1-9195CDCD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48A69-9857-DDA9-4FA4-154424F7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CB88E-97DF-4A04-8DF6-D9E806122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59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42455"/>
            <a:ext cx="7532276" cy="134747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2046306"/>
            <a:ext cx="2133600" cy="53709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500" y="2639004"/>
            <a:ext cx="2133600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63042" y="2046306"/>
            <a:ext cx="2128157" cy="53709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2639004"/>
            <a:ext cx="2128157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500" y="4359309"/>
            <a:ext cx="2133600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2500" y="4925112"/>
            <a:ext cx="2133600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3042" y="4359309"/>
            <a:ext cx="2128157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63042" y="4925112"/>
            <a:ext cx="2128157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7054" y="4359309"/>
            <a:ext cx="2129245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7054" y="4925112"/>
            <a:ext cx="2129245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3C8CB88E-97DF-4A04-8DF6-D9E806122243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42F3846-3FA1-A704-DD1C-4F4EDD8FE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868E634-108C-4270-8E9A-86EB1E1861C1}" type="datetimeFigureOut">
              <a:rPr lang="en-IN" smtClean="0"/>
              <a:t>03-11-2023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95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2713"/>
            <a:ext cx="4572001" cy="2286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499" y="2810201"/>
            <a:ext cx="4572001" cy="256032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C8CB88E-97DF-4A04-8DF6-D9E806122243}" type="slidenum">
              <a:rPr lang="en-IN" smtClean="0"/>
              <a:t>‹#›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0A569B5-C0E0-B13D-812D-D5FA97791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868E634-108C-4270-8E9A-86EB1E1861C1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80543"/>
          </a:xfrm>
        </p:spPr>
        <p:txBody>
          <a:bodyPr tIns="18288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76202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>
          <p15:clr>
            <a:srgbClr val="FBAE40"/>
          </p15:clr>
        </p15:guide>
        <p15:guide id="7" orient="horz" pos="1440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9D7C82-45D3-B736-77A1-FE479F1AD0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7154721 w 12191998"/>
              <a:gd name="connsiteY0" fmla="*/ 3951843 h 6858000"/>
              <a:gd name="connsiteX1" fmla="*/ 7154721 w 12191998"/>
              <a:gd name="connsiteY1" fmla="*/ 4052427 h 6858000"/>
              <a:gd name="connsiteX2" fmla="*/ 9288321 w 12191998"/>
              <a:gd name="connsiteY2" fmla="*/ 4052427 h 6858000"/>
              <a:gd name="connsiteX3" fmla="*/ 9288321 w 12191998"/>
              <a:gd name="connsiteY3" fmla="*/ 3951843 h 6858000"/>
              <a:gd name="connsiteX4" fmla="*/ 0 w 12191998"/>
              <a:gd name="connsiteY4" fmla="*/ 0 h 6858000"/>
              <a:gd name="connsiteX5" fmla="*/ 12191998 w 12191998"/>
              <a:gd name="connsiteY5" fmla="*/ 0 h 6858000"/>
              <a:gd name="connsiteX6" fmla="*/ 12191998 w 12191998"/>
              <a:gd name="connsiteY6" fmla="*/ 6858000 h 6858000"/>
              <a:gd name="connsiteX7" fmla="*/ 0 w 1219199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6858000">
                <a:moveTo>
                  <a:pt x="7154721" y="3951843"/>
                </a:moveTo>
                <a:lnTo>
                  <a:pt x="7154721" y="4052427"/>
                </a:lnTo>
                <a:lnTo>
                  <a:pt x="9288321" y="4052427"/>
                </a:lnTo>
                <a:lnTo>
                  <a:pt x="9288321" y="3951843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txBody>
          <a:bodyPr wrap="square" tIns="27432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3943" y="2092817"/>
            <a:ext cx="4941477" cy="156348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ED476-3924-7E52-1A9D-0E0424695B24}"/>
              </a:ext>
            </a:extLst>
          </p:cNvPr>
          <p:cNvSpPr/>
          <p:nvPr/>
        </p:nvSpPr>
        <p:spPr>
          <a:xfrm>
            <a:off x="7154721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36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01169"/>
            <a:ext cx="10352810" cy="128875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C8CB88E-97DF-4A04-8DF6-D9E806122243}" type="slidenum">
              <a:rPr lang="en-IN" smtClean="0"/>
              <a:t>‹#›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F404C10-744B-3A30-6A97-DEF88914A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868E634-108C-4270-8E9A-86EB1E1861C1}" type="datetimeFigureOut">
              <a:rPr lang="en-IN" smtClean="0"/>
              <a:t>03-11-2023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281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10313"/>
            <a:ext cx="10287000" cy="127961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52500" y="2209800"/>
            <a:ext cx="10287000" cy="25931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C8CB88E-97DF-4A04-8DF6-D9E806122243}" type="slidenum">
              <a:rPr lang="en-IN" smtClean="0"/>
              <a:t>‹#›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7A8E389-98BB-3534-2651-FEF1E37EB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868E634-108C-4270-8E9A-86EB1E1861C1}" type="datetimeFigureOut">
              <a:rPr lang="en-IN" smtClean="0"/>
              <a:t>03-11-2023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726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/>
        </p:nvSpPr>
        <p:spPr>
          <a:xfrm>
            <a:off x="699948" y="548291"/>
            <a:ext cx="1589372" cy="3100165"/>
          </a:xfrm>
          <a:prstGeom prst="rect">
            <a:avLst/>
          </a:prstGeom>
          <a:noFill/>
        </p:spPr>
        <p:txBody>
          <a:bodyPr wrap="square" tIns="457200" bIns="0" rtlCol="0" anchor="b" anchorCtr="0">
            <a:no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925864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2" y="151023"/>
            <a:ext cx="10275477" cy="133890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500" y="4823250"/>
            <a:ext cx="2133600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5339379"/>
            <a:ext cx="2133600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4823250"/>
            <a:ext cx="2128157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63042" y="5339379"/>
            <a:ext cx="2128157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67054" y="4823250"/>
            <a:ext cx="2129245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67054" y="5339379"/>
            <a:ext cx="2129245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0254" y="4823250"/>
            <a:ext cx="2129245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10254" y="5339379"/>
            <a:ext cx="2129245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3C8CB88E-97DF-4A04-8DF6-D9E806122243}" type="slidenum">
              <a:rPr lang="en-IN" smtClean="0"/>
              <a:t>‹#›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BEE3F78-D640-47E6-F461-2CF028EAD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868E634-108C-4270-8E9A-86EB1E1861C1}" type="datetimeFigureOut">
              <a:rPr lang="en-IN" smtClean="0"/>
              <a:t>03-11-2023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317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05247"/>
            <a:ext cx="10169152" cy="128467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340167"/>
            <a:ext cx="2133600" cy="546841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473389"/>
            <a:ext cx="2133600" cy="546841"/>
          </a:xfrm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60433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340167"/>
            <a:ext cx="2133600" cy="546841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473389"/>
            <a:ext cx="2133600" cy="546841"/>
          </a:xfrm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60433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3C8CB88E-97DF-4A04-8DF6-D9E806122243}" type="slidenum">
              <a:rPr lang="en-IN" smtClean="0"/>
              <a:t>‹#›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3C5F14A-2BEC-E1E4-FD6D-B181CD59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868E634-108C-4270-8E9A-86EB1E1861C1}" type="datetimeFigureOut">
              <a:rPr lang="en-IN" smtClean="0"/>
              <a:t>03-11-2023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956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868E634-108C-4270-8E9A-86EB1E1861C1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C8CB88E-97DF-4A04-8DF6-D9E806122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614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13" Type="http://schemas.openxmlformats.org/officeDocument/2006/relationships/image" Target="../media/image29.jp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12" Type="http://schemas.openxmlformats.org/officeDocument/2006/relationships/image" Target="../media/image28.jpg"/><Relationship Id="rId2" Type="http://schemas.openxmlformats.org/officeDocument/2006/relationships/image" Target="../media/image18.jpg"/><Relationship Id="rId16" Type="http://schemas.openxmlformats.org/officeDocument/2006/relationships/image" Target="../media/image32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jpg"/><Relationship Id="rId11" Type="http://schemas.openxmlformats.org/officeDocument/2006/relationships/image" Target="../media/image27.jpg"/><Relationship Id="rId5" Type="http://schemas.openxmlformats.org/officeDocument/2006/relationships/image" Target="../media/image21.png"/><Relationship Id="rId15" Type="http://schemas.openxmlformats.org/officeDocument/2006/relationships/image" Target="../media/image31.jpg"/><Relationship Id="rId10" Type="http://schemas.openxmlformats.org/officeDocument/2006/relationships/image" Target="../media/image26.jpg"/><Relationship Id="rId4" Type="http://schemas.openxmlformats.org/officeDocument/2006/relationships/image" Target="../media/image20.png"/><Relationship Id="rId9" Type="http://schemas.openxmlformats.org/officeDocument/2006/relationships/image" Target="../media/image25.jpg"/><Relationship Id="rId14" Type="http://schemas.openxmlformats.org/officeDocument/2006/relationships/image" Target="../media/image3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C86C43-71AA-F1D4-49C0-ECEA881FCD9D}"/>
              </a:ext>
            </a:extLst>
          </p:cNvPr>
          <p:cNvSpPr/>
          <p:nvPr/>
        </p:nvSpPr>
        <p:spPr>
          <a:xfrm>
            <a:off x="593649" y="679780"/>
            <a:ext cx="9033242" cy="36317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endParaRPr lang="en-US" sz="43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ahnschrift" panose="020B0502040204020203" pitchFamily="34" charset="0"/>
            </a:endParaRPr>
          </a:p>
          <a:p>
            <a:r>
              <a:rPr lang="en-US" sz="43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Seminar Report:-</a:t>
            </a:r>
          </a:p>
          <a:p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Image Colorization </a:t>
            </a:r>
          </a:p>
          <a:p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Using Deep Learning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05C193-6405-0191-0786-983C543A03D6}"/>
              </a:ext>
            </a:extLst>
          </p:cNvPr>
          <p:cNvSpPr txBox="1"/>
          <p:nvPr/>
        </p:nvSpPr>
        <p:spPr>
          <a:xfrm>
            <a:off x="6883768" y="4608560"/>
            <a:ext cx="48939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>
                <a:solidFill>
                  <a:schemeClr val="bg1"/>
                </a:solidFill>
                <a:latin typeface="Bahnschrift" panose="020B0502040204020203" pitchFamily="34" charset="0"/>
              </a:rPr>
              <a:t>By:- Shubh D Kawa</a:t>
            </a:r>
          </a:p>
          <a:p>
            <a:pPr algn="r"/>
            <a:r>
              <a:rPr lang="en-IN" sz="2400" dirty="0">
                <a:solidFill>
                  <a:schemeClr val="bg1"/>
                </a:solidFill>
                <a:latin typeface="Bahnschrift" panose="020B0502040204020203" pitchFamily="34" charset="0"/>
              </a:rPr>
              <a:t>U21EC011</a:t>
            </a:r>
          </a:p>
          <a:p>
            <a:pPr algn="r"/>
            <a:r>
              <a:rPr lang="en-IN" sz="2400" dirty="0" err="1">
                <a:solidFill>
                  <a:schemeClr val="bg1"/>
                </a:solidFill>
                <a:latin typeface="Bahnschrift" panose="020B0502040204020203" pitchFamily="34" charset="0"/>
              </a:rPr>
              <a:t>B.Tech</a:t>
            </a:r>
            <a:r>
              <a:rPr lang="en-IN" sz="2400" dirty="0">
                <a:solidFill>
                  <a:schemeClr val="bg1"/>
                </a:solidFill>
                <a:latin typeface="Bahnschrift" panose="020B0502040204020203" pitchFamily="34" charset="0"/>
              </a:rPr>
              <a:t> III, 5</a:t>
            </a:r>
            <a:r>
              <a:rPr lang="en-IN" sz="2400" baseline="30000" dirty="0">
                <a:solidFill>
                  <a:schemeClr val="bg1"/>
                </a:solidFill>
                <a:latin typeface="Bahnschrift" panose="020B0502040204020203" pitchFamily="34" charset="0"/>
              </a:rPr>
              <a:t>th</a:t>
            </a:r>
            <a:r>
              <a:rPr lang="en-IN" sz="2400" dirty="0">
                <a:solidFill>
                  <a:schemeClr val="bg1"/>
                </a:solidFill>
                <a:latin typeface="Bahnschrift" panose="020B0502040204020203" pitchFamily="34" charset="0"/>
              </a:rPr>
              <a:t> Semester</a:t>
            </a:r>
          </a:p>
          <a:p>
            <a:pPr algn="r"/>
            <a:r>
              <a:rPr lang="en-IN" sz="2400" dirty="0">
                <a:solidFill>
                  <a:schemeClr val="bg1"/>
                </a:solidFill>
                <a:latin typeface="Bahnschrift" panose="020B0502040204020203" pitchFamily="34" charset="0"/>
              </a:rPr>
              <a:t>Guide:-  </a:t>
            </a:r>
            <a:r>
              <a:rPr lang="en-IN" sz="2400" dirty="0" err="1">
                <a:solidFill>
                  <a:schemeClr val="bg1"/>
                </a:solidFill>
                <a:latin typeface="Bahnschrift" panose="020B0502040204020203" pitchFamily="34" charset="0"/>
              </a:rPr>
              <a:t>Dr.</a:t>
            </a:r>
            <a:r>
              <a:rPr lang="en-IN" sz="2400" dirty="0">
                <a:solidFill>
                  <a:schemeClr val="bg1"/>
                </a:solidFill>
                <a:latin typeface="Bahnschrift" panose="020B0502040204020203" pitchFamily="34" charset="0"/>
              </a:rPr>
              <a:t> Kishor </a:t>
            </a:r>
            <a:r>
              <a:rPr lang="en-IN" sz="2400" dirty="0" err="1">
                <a:solidFill>
                  <a:schemeClr val="bg1"/>
                </a:solidFill>
                <a:latin typeface="Bahnschrift" panose="020B0502040204020203" pitchFamily="34" charset="0"/>
              </a:rPr>
              <a:t>Upla</a:t>
            </a:r>
            <a:endParaRPr lang="en-IN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8A323-C72D-1D1E-1011-6CCC19111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702" y="319184"/>
            <a:ext cx="21812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07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D230958-3D86-BABB-AAB9-96BB7FCB3F02}"/>
              </a:ext>
            </a:extLst>
          </p:cNvPr>
          <p:cNvSpPr/>
          <p:nvPr/>
        </p:nvSpPr>
        <p:spPr>
          <a:xfrm>
            <a:off x="0" y="424160"/>
            <a:ext cx="117961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Implementation using Transfer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1B0CE-D298-9FCF-D5D9-FADD8C954273}"/>
              </a:ext>
            </a:extLst>
          </p:cNvPr>
          <p:cNvSpPr txBox="1"/>
          <p:nvPr/>
        </p:nvSpPr>
        <p:spPr>
          <a:xfrm>
            <a:off x="3514725" y="6064507"/>
            <a:ext cx="69342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dirty="0">
                <a:solidFill>
                  <a:schemeClr val="bg1"/>
                </a:solidFill>
                <a:latin typeface="Bahnschrift" panose="020B0502040204020203" pitchFamily="34" charset="0"/>
              </a:rPr>
              <a:t>https://www.flaticon.com/free-icon/implementation_8435960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3E89B1-F0EE-0C98-249A-2879637C9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1267258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8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B81429-9C8A-4F84-027F-4E1149D3369E}"/>
              </a:ext>
            </a:extLst>
          </p:cNvPr>
          <p:cNvSpPr/>
          <p:nvPr/>
        </p:nvSpPr>
        <p:spPr>
          <a:xfrm>
            <a:off x="481386" y="513384"/>
            <a:ext cx="5614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Transfer Learning:-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9B463-14E6-7970-5B51-F8354CC54AA6}"/>
              </a:ext>
            </a:extLst>
          </p:cNvPr>
          <p:cNvSpPr txBox="1"/>
          <p:nvPr/>
        </p:nvSpPr>
        <p:spPr>
          <a:xfrm>
            <a:off x="5378750" y="5823323"/>
            <a:ext cx="609755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dirty="0">
                <a:solidFill>
                  <a:schemeClr val="bg1"/>
                </a:solidFill>
                <a:latin typeface="Bahnschrift" panose="020B0502040204020203" pitchFamily="34" charset="0"/>
              </a:rPr>
              <a:t>https://medium.com/modern-nlp/transfer-learning-in-nlp-f5035cc3f62f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087DA0-59E2-B7A8-377F-7F1DC268B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473" y="1772935"/>
            <a:ext cx="6602963" cy="37141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61FE9A-D25E-2027-562D-F3F82E67CBD6}"/>
              </a:ext>
            </a:extLst>
          </p:cNvPr>
          <p:cNvSpPr txBox="1"/>
          <p:nvPr/>
        </p:nvSpPr>
        <p:spPr>
          <a:xfrm>
            <a:off x="354564" y="2043326"/>
            <a:ext cx="342386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Bahnschrift" panose="020B0502040204020203" pitchFamily="34" charset="0"/>
              </a:rPr>
              <a:t>Why?</a:t>
            </a:r>
          </a:p>
          <a:p>
            <a:endParaRPr lang="en-IN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6363B-107E-03E7-8417-2BE5DB612230}"/>
              </a:ext>
            </a:extLst>
          </p:cNvPr>
          <p:cNvSpPr txBox="1"/>
          <p:nvPr/>
        </p:nvSpPr>
        <p:spPr>
          <a:xfrm>
            <a:off x="354563" y="2805505"/>
            <a:ext cx="52366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Bahnschrift" panose="020B0502040204020203" pitchFamily="34" charset="0"/>
              </a:rPr>
              <a:t>1.Speed and Efficiency</a:t>
            </a:r>
          </a:p>
          <a:p>
            <a:r>
              <a:rPr lang="en-IN" sz="2800" dirty="0">
                <a:solidFill>
                  <a:schemeClr val="bg1"/>
                </a:solidFill>
                <a:latin typeface="Bahnschrift" panose="020B0502040204020203" pitchFamily="34" charset="0"/>
              </a:rPr>
              <a:t>2.Limited Data Availability</a:t>
            </a:r>
          </a:p>
          <a:p>
            <a:r>
              <a:rPr lang="en-IN" sz="2800" dirty="0">
                <a:solidFill>
                  <a:schemeClr val="bg1"/>
                </a:solidFill>
                <a:latin typeface="Bahnschrift" panose="020B0502040204020203" pitchFamily="34" charset="0"/>
              </a:rPr>
              <a:t>3.Avoiding Cold Start </a:t>
            </a:r>
          </a:p>
        </p:txBody>
      </p:sp>
    </p:spTree>
    <p:extLst>
      <p:ext uri="{BB962C8B-B14F-4D97-AF65-F5344CB8AC3E}">
        <p14:creationId xmlns:p14="http://schemas.microsoft.com/office/powerpoint/2010/main" val="2648822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2C602D-BD67-AA96-D450-01C72455DDDD}"/>
              </a:ext>
            </a:extLst>
          </p:cNvPr>
          <p:cNvSpPr/>
          <p:nvPr/>
        </p:nvSpPr>
        <p:spPr>
          <a:xfrm>
            <a:off x="636587" y="462260"/>
            <a:ext cx="2403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VGG-16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63D6D6-F4F5-DFB1-8839-DDD44C13AF2D}"/>
              </a:ext>
            </a:extLst>
          </p:cNvPr>
          <p:cNvSpPr txBox="1"/>
          <p:nvPr/>
        </p:nvSpPr>
        <p:spPr>
          <a:xfrm>
            <a:off x="561975" y="1790700"/>
            <a:ext cx="5534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800" dirty="0">
                <a:solidFill>
                  <a:schemeClr val="bg1"/>
                </a:solidFill>
                <a:latin typeface="Bahnschrift" panose="020B0502040204020203" pitchFamily="34" charset="0"/>
              </a:rPr>
              <a:t>Deep Architecture</a:t>
            </a:r>
          </a:p>
          <a:p>
            <a:pPr marL="342900" indent="-342900">
              <a:buAutoNum type="arabicPeriod"/>
            </a:pPr>
            <a:r>
              <a:rPr lang="en-IN" sz="2800" dirty="0">
                <a:solidFill>
                  <a:schemeClr val="bg1"/>
                </a:solidFill>
                <a:latin typeface="Bahnschrift" panose="020B0502040204020203" pitchFamily="34" charset="0"/>
              </a:rPr>
              <a:t>Uniform Architecture</a:t>
            </a:r>
          </a:p>
          <a:p>
            <a:pPr marL="342900" indent="-342900">
              <a:buAutoNum type="arabicPeriod"/>
            </a:pPr>
            <a:r>
              <a:rPr lang="en-IN" sz="2800" dirty="0">
                <a:solidFill>
                  <a:schemeClr val="bg1"/>
                </a:solidFill>
                <a:latin typeface="Bahnschrift" panose="020B0502040204020203" pitchFamily="34" charset="0"/>
              </a:rPr>
              <a:t>Broad Applicability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7059F-12D8-A40B-07FC-4A595A6EE402}"/>
              </a:ext>
            </a:extLst>
          </p:cNvPr>
          <p:cNvSpPr txBox="1"/>
          <p:nvPr/>
        </p:nvSpPr>
        <p:spPr>
          <a:xfrm>
            <a:off x="5381625" y="4716608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dirty="0">
                <a:solidFill>
                  <a:schemeClr val="bg1"/>
                </a:solidFill>
                <a:latin typeface="Bahnschrift" panose="020B0502040204020203" pitchFamily="34" charset="0"/>
              </a:rPr>
              <a:t>https://www.learndatasci.com/tutorials/hands-on-transfer-learning-keras/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5D4B5C-0C64-5A77-C125-2ED456B53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25" y="1495061"/>
            <a:ext cx="6870699" cy="310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02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FBF080-E0BE-214B-92F6-C8F534AD9CD5}"/>
              </a:ext>
            </a:extLst>
          </p:cNvPr>
          <p:cNvSpPr txBox="1"/>
          <p:nvPr/>
        </p:nvSpPr>
        <p:spPr>
          <a:xfrm>
            <a:off x="-114300" y="2136710"/>
            <a:ext cx="89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92A9A822-2362-5D65-004D-E7E86177081F}"/>
              </a:ext>
            </a:extLst>
          </p:cNvPr>
          <p:cNvSpPr/>
          <p:nvPr/>
        </p:nvSpPr>
        <p:spPr>
          <a:xfrm>
            <a:off x="6027576" y="3713584"/>
            <a:ext cx="933061" cy="9144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9CF692-5F34-396B-0B98-227BC89E2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589" y="2321375"/>
            <a:ext cx="5170116" cy="32085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0555D95-72D9-E86C-48D5-09776A79F835}"/>
              </a:ext>
            </a:extLst>
          </p:cNvPr>
          <p:cNvSpPr/>
          <p:nvPr/>
        </p:nvSpPr>
        <p:spPr>
          <a:xfrm>
            <a:off x="2797256" y="214610"/>
            <a:ext cx="5683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Architecture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1B8462-5281-F135-7D66-B537BF281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53" y="2321376"/>
            <a:ext cx="6036129" cy="32085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CEBF9C-C8ED-CA6A-5A76-94087E0456FC}"/>
              </a:ext>
            </a:extLst>
          </p:cNvPr>
          <p:cNvSpPr txBox="1"/>
          <p:nvPr/>
        </p:nvSpPr>
        <p:spPr>
          <a:xfrm>
            <a:off x="0" y="5576589"/>
            <a:ext cx="615353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dirty="0">
                <a:solidFill>
                  <a:schemeClr val="bg1"/>
                </a:solidFill>
                <a:latin typeface="Bahnschrift" panose="020B0502040204020203" pitchFamily="34" charset="0"/>
              </a:rPr>
              <a:t>https://www.researchgate.net/figure/Architecture-of-the-modified-VGG16-model_fig1_350828239</a:t>
            </a:r>
          </a:p>
        </p:txBody>
      </p:sp>
    </p:spTree>
    <p:extLst>
      <p:ext uri="{BB962C8B-B14F-4D97-AF65-F5344CB8AC3E}">
        <p14:creationId xmlns:p14="http://schemas.microsoft.com/office/powerpoint/2010/main" val="1031241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C2F412-A956-6B73-571F-DDE9531AABC0}"/>
              </a:ext>
            </a:extLst>
          </p:cNvPr>
          <p:cNvSpPr txBox="1"/>
          <p:nvPr/>
        </p:nvSpPr>
        <p:spPr>
          <a:xfrm>
            <a:off x="3613051" y="5222241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dirty="0">
                <a:solidFill>
                  <a:schemeClr val="bg1"/>
                </a:solidFill>
                <a:latin typeface="Bahnschrift" panose="020B0502040204020203" pitchFamily="34" charset="0"/>
              </a:rPr>
              <a:t>https://www.researchgate.net/figure/Theoretical-CIELAB-color-space-Hunter-1958_fig1_355763710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EC0BB-3817-5E6C-EE72-4382243ED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086" y="1544321"/>
            <a:ext cx="5148960" cy="36779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228A4D-2266-2266-A5C6-9982D8084229}"/>
              </a:ext>
            </a:extLst>
          </p:cNvPr>
          <p:cNvSpPr/>
          <p:nvPr/>
        </p:nvSpPr>
        <p:spPr>
          <a:xfrm>
            <a:off x="613512" y="309157"/>
            <a:ext cx="2999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CIELAB:-</a:t>
            </a:r>
          </a:p>
        </p:txBody>
      </p:sp>
    </p:spTree>
    <p:extLst>
      <p:ext uri="{BB962C8B-B14F-4D97-AF65-F5344CB8AC3E}">
        <p14:creationId xmlns:p14="http://schemas.microsoft.com/office/powerpoint/2010/main" val="479792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3E5A2A-EEA7-93AB-E1CA-F85358A49015}"/>
              </a:ext>
            </a:extLst>
          </p:cNvPr>
          <p:cNvSpPr/>
          <p:nvPr/>
        </p:nvSpPr>
        <p:spPr>
          <a:xfrm>
            <a:off x="573410" y="300335"/>
            <a:ext cx="38170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DATASETS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:-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C2FB9-01BD-6EE3-0BCE-FD956A27F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892154"/>
              </p:ext>
            </p:extLst>
          </p:nvPr>
        </p:nvGraphicFramePr>
        <p:xfrm>
          <a:off x="2176625" y="1931610"/>
          <a:ext cx="8127999" cy="299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89068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956260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09422751"/>
                    </a:ext>
                  </a:extLst>
                </a:gridCol>
              </a:tblGrid>
              <a:tr h="63367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70C0"/>
                          </a:solidFill>
                          <a:latin typeface="Bahnschrift" panose="020B0502040204020203" pitchFamily="34" charset="0"/>
                        </a:rPr>
                        <a:t>DATASET NO.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70C0"/>
                          </a:solidFill>
                          <a:latin typeface="Bahnschrift" panose="020B0502040204020203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70C0"/>
                          </a:solidFill>
                          <a:latin typeface="Bahnschrift" panose="020B0502040204020203" pitchFamily="34" charset="0"/>
                        </a:rPr>
                        <a:t>NUMBER OF IMAGES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427827"/>
                  </a:ext>
                </a:extLst>
              </a:tr>
              <a:tr h="6336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Bahnschrift" panose="020B050204020402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Bahnschrift" panose="020B0502040204020203" pitchFamily="34" charset="0"/>
                        </a:rPr>
                        <a:t>Nature and Landscapes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Bahnschrift" panose="020B0502040204020203" pitchFamily="34" charset="0"/>
                        </a:rPr>
                        <a:t>728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384947"/>
                  </a:ext>
                </a:extLst>
              </a:tr>
              <a:tr h="6336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Bahnschrift" panose="020B0502040204020203" pitchFamily="34" charset="0"/>
                        </a:rPr>
                        <a:t>Humans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Bahnschrift" panose="020B0502040204020203" pitchFamily="34" charset="0"/>
                        </a:rPr>
                        <a:t>545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981691"/>
                  </a:ext>
                </a:extLst>
              </a:tr>
              <a:tr h="10937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Bahnschrift" panose="020B050204020402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Bahnschrift" panose="020B0502040204020203" pitchFamily="34" charset="0"/>
                        </a:rPr>
                        <a:t>Nature, Landscapes and Humans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>
                          <a:latin typeface="Bahnschrift" panose="020B0502040204020203" pitchFamily="34" charset="0"/>
                        </a:rPr>
                        <a:t>1273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940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848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625602-06E0-C715-402B-D213E3A4C0E1}"/>
              </a:ext>
            </a:extLst>
          </p:cNvPr>
          <p:cNvSpPr/>
          <p:nvPr/>
        </p:nvSpPr>
        <p:spPr>
          <a:xfrm>
            <a:off x="4268" y="18661"/>
            <a:ext cx="60917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Training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Procedure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F5BC41-DAF7-06F4-A988-4B52F3857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900162"/>
              </p:ext>
            </p:extLst>
          </p:nvPr>
        </p:nvGraphicFramePr>
        <p:xfrm>
          <a:off x="470335" y="2407920"/>
          <a:ext cx="5461127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427">
                  <a:extLst>
                    <a:ext uri="{9D8B030D-6E8A-4147-A177-3AD203B41FA5}">
                      <a16:colId xmlns:a16="http://schemas.microsoft.com/office/drawing/2014/main" val="1854707990"/>
                    </a:ext>
                  </a:extLst>
                </a:gridCol>
                <a:gridCol w="3441700">
                  <a:extLst>
                    <a:ext uri="{9D8B030D-6E8A-4147-A177-3AD203B41FA5}">
                      <a16:colId xmlns:a16="http://schemas.microsoft.com/office/drawing/2014/main" val="198781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i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Optimizer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ADAM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4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>
                          <a:latin typeface="Bahnschrift" panose="020B0502040204020203" pitchFamily="34" charset="0"/>
                        </a:rPr>
                        <a:t>Loss Function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Bahnschrift" panose="020B0502040204020203" pitchFamily="34" charset="0"/>
                        </a:rPr>
                        <a:t>Mean Squared Error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2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>
                          <a:latin typeface="Bahnschrift" panose="020B0502040204020203" pitchFamily="34" charset="0"/>
                        </a:rPr>
                        <a:t>Metrics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Bahnschrift" panose="020B0502040204020203" pitchFamily="34" charset="0"/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2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>
                          <a:latin typeface="Bahnschrift" panose="020B0502040204020203" pitchFamily="34" charset="0"/>
                        </a:rPr>
                        <a:t>Number of Epochs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Bahnschrift" panose="020B0502040204020203" pitchFamily="34" charset="0"/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3318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3BDD0F-85C7-DB16-21D0-C346BB7E4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722047"/>
              </p:ext>
            </p:extLst>
          </p:nvPr>
        </p:nvGraphicFramePr>
        <p:xfrm>
          <a:off x="6514672" y="2407918"/>
          <a:ext cx="546112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64">
                  <a:extLst>
                    <a:ext uri="{9D8B030D-6E8A-4147-A177-3AD203B41FA5}">
                      <a16:colId xmlns:a16="http://schemas.microsoft.com/office/drawing/2014/main" val="1171268554"/>
                    </a:ext>
                  </a:extLst>
                </a:gridCol>
                <a:gridCol w="2730564">
                  <a:extLst>
                    <a:ext uri="{9D8B030D-6E8A-4147-A177-3AD203B41FA5}">
                      <a16:colId xmlns:a16="http://schemas.microsoft.com/office/drawing/2014/main" val="4012746314"/>
                    </a:ext>
                  </a:extLst>
                </a:gridCol>
              </a:tblGrid>
              <a:tr h="5105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DATASET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847964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Bahnschrift" panose="020B0502040204020203" pitchFamily="34" charset="0"/>
                        </a:rPr>
                        <a:t>Dataset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Bahnschrift" panose="020B0502040204020203" pitchFamily="34" charset="0"/>
                        </a:rPr>
                        <a:t>91.2%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460551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Bahnschrift" panose="020B0502040204020203" pitchFamily="34" charset="0"/>
                        </a:rPr>
                        <a:t>Dataset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Bahnschrift" panose="020B0502040204020203" pitchFamily="34" charset="0"/>
                        </a:rPr>
                        <a:t>73%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636365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Bahnschrift" panose="020B0502040204020203" pitchFamily="34" charset="0"/>
                        </a:rPr>
                        <a:t>Dataset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Bahnschrift" panose="020B0502040204020203" pitchFamily="34" charset="0"/>
                        </a:rPr>
                        <a:t>89.19%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8290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9E3BD6B-0324-8C54-2EDD-6457B65F347B}"/>
              </a:ext>
            </a:extLst>
          </p:cNvPr>
          <p:cNvSpPr txBox="1"/>
          <p:nvPr/>
        </p:nvSpPr>
        <p:spPr>
          <a:xfrm>
            <a:off x="6432196" y="1900088"/>
            <a:ext cx="5626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Bahnschrift" panose="020B0502040204020203" pitchFamily="34" charset="0"/>
              </a:rPr>
              <a:t>Accuracy achieved for datasets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95D6EC-CDAD-195F-E616-1AE3FD3DBCF5}"/>
              </a:ext>
            </a:extLst>
          </p:cNvPr>
          <p:cNvSpPr txBox="1"/>
          <p:nvPr/>
        </p:nvSpPr>
        <p:spPr>
          <a:xfrm>
            <a:off x="549102" y="1900088"/>
            <a:ext cx="3820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Bahnschrift" panose="020B0502040204020203" pitchFamily="34" charset="0"/>
              </a:rPr>
              <a:t>Model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736509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9D6A3C-1BE7-4D9D-ADBD-DCF561197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467884"/>
              </p:ext>
            </p:extLst>
          </p:nvPr>
        </p:nvGraphicFramePr>
        <p:xfrm>
          <a:off x="217715" y="1018243"/>
          <a:ext cx="11756570" cy="534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822">
                  <a:extLst>
                    <a:ext uri="{9D8B030D-6E8A-4147-A177-3AD203B41FA5}">
                      <a16:colId xmlns:a16="http://schemas.microsoft.com/office/drawing/2014/main" val="3103878"/>
                    </a:ext>
                  </a:extLst>
                </a:gridCol>
                <a:gridCol w="2240937">
                  <a:extLst>
                    <a:ext uri="{9D8B030D-6E8A-4147-A177-3AD203B41FA5}">
                      <a16:colId xmlns:a16="http://schemas.microsoft.com/office/drawing/2014/main" val="2853560276"/>
                    </a:ext>
                  </a:extLst>
                </a:gridCol>
                <a:gridCol w="2240937">
                  <a:extLst>
                    <a:ext uri="{9D8B030D-6E8A-4147-A177-3AD203B41FA5}">
                      <a16:colId xmlns:a16="http://schemas.microsoft.com/office/drawing/2014/main" val="3610749053"/>
                    </a:ext>
                  </a:extLst>
                </a:gridCol>
                <a:gridCol w="2240937">
                  <a:extLst>
                    <a:ext uri="{9D8B030D-6E8A-4147-A177-3AD203B41FA5}">
                      <a16:colId xmlns:a16="http://schemas.microsoft.com/office/drawing/2014/main" val="1319198363"/>
                    </a:ext>
                  </a:extLst>
                </a:gridCol>
                <a:gridCol w="2240937">
                  <a:extLst>
                    <a:ext uri="{9D8B030D-6E8A-4147-A177-3AD203B41FA5}">
                      <a16:colId xmlns:a16="http://schemas.microsoft.com/office/drawing/2014/main" val="1268150421"/>
                    </a:ext>
                  </a:extLst>
                </a:gridCol>
              </a:tblGrid>
              <a:tr h="1336308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GrayScale</a:t>
                      </a:r>
                      <a:r>
                        <a:rPr lang="en-IN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 Input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Dataset 1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Dataset 2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Dataset 3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Ground Truth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868896"/>
                  </a:ext>
                </a:extLst>
              </a:tr>
              <a:tr h="1336308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en-IN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en-IN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en-IN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en-IN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en-IN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26405458"/>
                  </a:ext>
                </a:extLst>
              </a:tr>
              <a:tr h="1336308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en-IN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en-IN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en-IN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en-IN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en-IN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80828500"/>
                  </a:ext>
                </a:extLst>
              </a:tr>
              <a:tr h="1336308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en-IN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en-IN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en-IN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en-IN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en-IN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244429697"/>
                  </a:ext>
                </a:extLst>
              </a:tr>
            </a:tbl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DD91F4AE-2C47-661A-56AD-302AB30C025D}"/>
              </a:ext>
            </a:extLst>
          </p:cNvPr>
          <p:cNvSpPr/>
          <p:nvPr/>
        </p:nvSpPr>
        <p:spPr>
          <a:xfrm>
            <a:off x="510133" y="94913"/>
            <a:ext cx="3576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RESULTS:-</a:t>
            </a:r>
          </a:p>
        </p:txBody>
      </p:sp>
    </p:spTree>
    <p:extLst>
      <p:ext uri="{BB962C8B-B14F-4D97-AF65-F5344CB8AC3E}">
        <p14:creationId xmlns:p14="http://schemas.microsoft.com/office/powerpoint/2010/main" val="1345768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F16B41-98A4-A9D7-6977-033312DAB361}"/>
              </a:ext>
            </a:extLst>
          </p:cNvPr>
          <p:cNvSpPr/>
          <p:nvPr/>
        </p:nvSpPr>
        <p:spPr>
          <a:xfrm>
            <a:off x="445891" y="382755"/>
            <a:ext cx="48061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Future Scope:-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92DE67-DD6A-909F-C5B0-5161894ED71B}"/>
              </a:ext>
            </a:extLst>
          </p:cNvPr>
          <p:cNvSpPr txBox="1"/>
          <p:nvPr/>
        </p:nvSpPr>
        <p:spPr>
          <a:xfrm>
            <a:off x="793102" y="1800808"/>
            <a:ext cx="79123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800" dirty="0">
                <a:solidFill>
                  <a:schemeClr val="bg1"/>
                </a:solidFill>
                <a:latin typeface="Bahnschrift" panose="020B0502040204020203" pitchFamily="34" charset="0"/>
              </a:rPr>
              <a:t>Implementation on CIFAR-10</a:t>
            </a:r>
          </a:p>
          <a:p>
            <a:pPr marL="342900" indent="-342900">
              <a:buAutoNum type="arabicPeriod"/>
            </a:pPr>
            <a:r>
              <a:rPr lang="en-IN" sz="2800" dirty="0">
                <a:solidFill>
                  <a:schemeClr val="bg1"/>
                </a:solidFill>
                <a:latin typeface="Bahnschrift" panose="020B0502040204020203" pitchFamily="34" charset="0"/>
              </a:rPr>
              <a:t>Implementation using GAN on CIFAR-10</a:t>
            </a:r>
          </a:p>
          <a:p>
            <a:pPr marL="342900" indent="-342900">
              <a:buAutoNum type="arabicPeriod"/>
            </a:pPr>
            <a:r>
              <a:rPr lang="en-IN" sz="2800" dirty="0">
                <a:solidFill>
                  <a:schemeClr val="bg1"/>
                </a:solidFill>
                <a:latin typeface="Bahnschrift" panose="020B0502040204020203" pitchFamily="34" charset="0"/>
              </a:rPr>
              <a:t>Deploy on edge devices</a:t>
            </a:r>
          </a:p>
        </p:txBody>
      </p:sp>
    </p:spTree>
    <p:extLst>
      <p:ext uri="{BB962C8B-B14F-4D97-AF65-F5344CB8AC3E}">
        <p14:creationId xmlns:p14="http://schemas.microsoft.com/office/powerpoint/2010/main" val="2071183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BA3DDC-B0B1-90A3-41A2-629803413C84}"/>
              </a:ext>
            </a:extLst>
          </p:cNvPr>
          <p:cNvSpPr/>
          <p:nvPr/>
        </p:nvSpPr>
        <p:spPr>
          <a:xfrm>
            <a:off x="3692234" y="2589645"/>
            <a:ext cx="48075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8959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822740-5FED-0154-33A8-88D490468227}"/>
              </a:ext>
            </a:extLst>
          </p:cNvPr>
          <p:cNvSpPr/>
          <p:nvPr/>
        </p:nvSpPr>
        <p:spPr>
          <a:xfrm>
            <a:off x="37973" y="504053"/>
            <a:ext cx="8533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What 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is Image Colorization?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095FA-CC59-AFA3-E5FD-6B9350F7C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938" y="2042283"/>
            <a:ext cx="7502124" cy="33892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2B9A66-9C12-7B23-0A95-6D864BC4CB1C}"/>
              </a:ext>
            </a:extLst>
          </p:cNvPr>
          <p:cNvSpPr txBox="1"/>
          <p:nvPr/>
        </p:nvSpPr>
        <p:spPr>
          <a:xfrm>
            <a:off x="3601617" y="5431538"/>
            <a:ext cx="5803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/>
                </a:solidFill>
                <a:latin typeface="Bahnschrift" panose="020B0502040204020203" pitchFamily="34" charset="0"/>
              </a:rPr>
              <a:t>https://learnopencv.com/convolutional-neural-network-based-image-colorization-using-opencv/</a:t>
            </a:r>
          </a:p>
        </p:txBody>
      </p:sp>
    </p:spTree>
    <p:extLst>
      <p:ext uri="{BB962C8B-B14F-4D97-AF65-F5344CB8AC3E}">
        <p14:creationId xmlns:p14="http://schemas.microsoft.com/office/powerpoint/2010/main" val="228770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40399B-2C5B-A1AD-E43E-60A3F27AB5A1}"/>
              </a:ext>
            </a:extLst>
          </p:cNvPr>
          <p:cNvSpPr/>
          <p:nvPr/>
        </p:nvSpPr>
        <p:spPr>
          <a:xfrm>
            <a:off x="293096" y="354763"/>
            <a:ext cx="72950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is Deep Learning?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5173F-B44E-6B1C-A952-6F88939D7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15038"/>
            <a:ext cx="5407091" cy="34279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A2ADB6-19FD-4D15-F802-596F70E9C819}"/>
              </a:ext>
            </a:extLst>
          </p:cNvPr>
          <p:cNvSpPr txBox="1"/>
          <p:nvPr/>
        </p:nvSpPr>
        <p:spPr>
          <a:xfrm>
            <a:off x="5999583" y="5464491"/>
            <a:ext cx="5784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1"/>
                </a:solidFill>
                <a:latin typeface="Bahnschrift" panose="020B0502040204020203" pitchFamily="34" charset="0"/>
              </a:rPr>
              <a:t>https://www.zdnet.com/article/deep-learning-the-interest-is-more-than-latent/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54A30F-E853-272B-BE68-06FE5F328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96" y="1715038"/>
            <a:ext cx="4997361" cy="34279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E544CE-24DE-115F-4544-8442A15CA619}"/>
              </a:ext>
            </a:extLst>
          </p:cNvPr>
          <p:cNvSpPr txBox="1"/>
          <p:nvPr/>
        </p:nvSpPr>
        <p:spPr>
          <a:xfrm>
            <a:off x="293096" y="5464491"/>
            <a:ext cx="51159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1"/>
                </a:solidFill>
                <a:latin typeface="Bahnschrift" panose="020B0502040204020203" pitchFamily="34" charset="0"/>
              </a:rPr>
              <a:t>https://www.grandviewresearch.com/industry-analysis/deep-learning-market</a:t>
            </a:r>
          </a:p>
        </p:txBody>
      </p:sp>
    </p:spTree>
    <p:extLst>
      <p:ext uri="{BB962C8B-B14F-4D97-AF65-F5344CB8AC3E}">
        <p14:creationId xmlns:p14="http://schemas.microsoft.com/office/powerpoint/2010/main" val="295476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5AC5C-CE00-513B-99A7-E8E84F0D6166}"/>
              </a:ext>
            </a:extLst>
          </p:cNvPr>
          <p:cNvSpPr/>
          <p:nvPr/>
        </p:nvSpPr>
        <p:spPr>
          <a:xfrm>
            <a:off x="1060" y="261458"/>
            <a:ext cx="49394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Recent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333A1-ECBD-0409-B28C-343F63EC9A1F}"/>
              </a:ext>
            </a:extLst>
          </p:cNvPr>
          <p:cNvSpPr txBox="1"/>
          <p:nvPr/>
        </p:nvSpPr>
        <p:spPr>
          <a:xfrm>
            <a:off x="550506" y="1567543"/>
            <a:ext cx="87801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500" b="1" dirty="0">
                <a:solidFill>
                  <a:schemeClr val="bg1"/>
                </a:solidFill>
                <a:latin typeface="Bahnschrift" panose="020B0502040204020203" pitchFamily="34" charset="0"/>
              </a:rPr>
              <a:t>AUTOENCODERS</a:t>
            </a:r>
          </a:p>
          <a:p>
            <a:endParaRPr lang="en-IN" sz="35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en-IN" sz="35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IN" sz="3500" b="1" dirty="0">
                <a:solidFill>
                  <a:schemeClr val="bg1"/>
                </a:solidFill>
                <a:latin typeface="Bahnschrift" panose="020B0502040204020203" pitchFamily="34" charset="0"/>
              </a:rPr>
              <a:t>2.GENERATIVE ADVERSARIAL NETWORKS</a:t>
            </a:r>
          </a:p>
        </p:txBody>
      </p:sp>
    </p:spTree>
    <p:extLst>
      <p:ext uri="{BB962C8B-B14F-4D97-AF65-F5344CB8AC3E}">
        <p14:creationId xmlns:p14="http://schemas.microsoft.com/office/powerpoint/2010/main" val="243486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108A79-5301-A4CD-2A6C-44CFD2894024}"/>
              </a:ext>
            </a:extLst>
          </p:cNvPr>
          <p:cNvSpPr/>
          <p:nvPr/>
        </p:nvSpPr>
        <p:spPr>
          <a:xfrm>
            <a:off x="-136786" y="205474"/>
            <a:ext cx="103941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Convolutional Neural Networks:-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684D9-1823-510E-B971-53429332A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280" y="2141346"/>
            <a:ext cx="5356416" cy="3604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2AE3C6-03DB-8F09-BA56-9CE72E02F5BF}"/>
              </a:ext>
            </a:extLst>
          </p:cNvPr>
          <p:cNvSpPr txBox="1"/>
          <p:nvPr/>
        </p:nvSpPr>
        <p:spPr>
          <a:xfrm>
            <a:off x="6685280" y="5875071"/>
            <a:ext cx="914477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dirty="0">
                <a:solidFill>
                  <a:schemeClr val="bg1"/>
                </a:solidFill>
                <a:latin typeface="Bahnschrift" panose="020B0502040204020203" pitchFamily="34" charset="0"/>
              </a:rPr>
              <a:t>https://towardsdatascience.com/covolutional-neural-network-cb0883dd6529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9C4FC-013D-7704-5E2B-198653918B69}"/>
              </a:ext>
            </a:extLst>
          </p:cNvPr>
          <p:cNvSpPr txBox="1"/>
          <p:nvPr/>
        </p:nvSpPr>
        <p:spPr>
          <a:xfrm>
            <a:off x="6439344" y="1618126"/>
            <a:ext cx="66340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solidFill>
                  <a:schemeClr val="bg1"/>
                </a:solidFill>
                <a:latin typeface="Bahnschrift" panose="020B0502040204020203" pitchFamily="34" charset="0"/>
              </a:rPr>
              <a:t>Example of Image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FA882-505D-9BBD-96EB-DCD0B3B73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05" y="1403904"/>
            <a:ext cx="5021136" cy="25396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A22FA-906C-385C-2D25-D7A163096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05" y="4358640"/>
            <a:ext cx="5021136" cy="17472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424EC3-7FD8-74AA-080B-B9F16DB4864A}"/>
              </a:ext>
            </a:extLst>
          </p:cNvPr>
          <p:cNvSpPr txBox="1"/>
          <p:nvPr/>
        </p:nvSpPr>
        <p:spPr>
          <a:xfrm>
            <a:off x="0" y="6221863"/>
            <a:ext cx="798068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dirty="0">
                <a:solidFill>
                  <a:schemeClr val="bg1"/>
                </a:solidFill>
                <a:latin typeface="Bahnschrift" panose="020B0502040204020203" pitchFamily="34" charset="0"/>
              </a:rPr>
              <a:t>https://medium.com/codex/kernels-filters-in-convolutional-neural-network-cnn-lets-talk-about-them-ee4e94f3319</a:t>
            </a:r>
          </a:p>
        </p:txBody>
      </p:sp>
    </p:spTree>
    <p:extLst>
      <p:ext uri="{BB962C8B-B14F-4D97-AF65-F5344CB8AC3E}">
        <p14:creationId xmlns:p14="http://schemas.microsoft.com/office/powerpoint/2010/main" val="420439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0BE0D-CEC8-552B-9594-43138CBE4B56}"/>
              </a:ext>
            </a:extLst>
          </p:cNvPr>
          <p:cNvSpPr/>
          <p:nvPr/>
        </p:nvSpPr>
        <p:spPr>
          <a:xfrm>
            <a:off x="449600" y="344461"/>
            <a:ext cx="57342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AUTOENCODERS</a:t>
            </a:r>
            <a:r>
              <a:rPr lang="en-US" sz="54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:-</a:t>
            </a:r>
            <a:endParaRPr lang="en-US" sz="54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0E074-574D-B3C4-19AC-E2F4048DF345}"/>
              </a:ext>
            </a:extLst>
          </p:cNvPr>
          <p:cNvSpPr txBox="1"/>
          <p:nvPr/>
        </p:nvSpPr>
        <p:spPr>
          <a:xfrm>
            <a:off x="3387013" y="5474792"/>
            <a:ext cx="609755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dirty="0">
                <a:solidFill>
                  <a:schemeClr val="bg1"/>
                </a:solidFill>
                <a:latin typeface="Bahnschrift" panose="020B0502040204020203" pitchFamily="34" charset="0"/>
              </a:rPr>
              <a:t>https://medium.com/@birla.deepak26/autoencoders-76bb49ae6a8f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06E999-F65E-7B19-278E-EB35F1DC0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902" y="1847462"/>
            <a:ext cx="6979298" cy="354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80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230F04-410E-2DD4-3B29-BFAB94E04649}"/>
              </a:ext>
            </a:extLst>
          </p:cNvPr>
          <p:cNvSpPr/>
          <p:nvPr/>
        </p:nvSpPr>
        <p:spPr>
          <a:xfrm>
            <a:off x="-10010" y="345433"/>
            <a:ext cx="97674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Applications of Autoencoders:-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D0BDE-FF65-E537-7431-FB2BD8F77BE6}"/>
              </a:ext>
            </a:extLst>
          </p:cNvPr>
          <p:cNvSpPr txBox="1"/>
          <p:nvPr/>
        </p:nvSpPr>
        <p:spPr>
          <a:xfrm>
            <a:off x="830424" y="1604865"/>
            <a:ext cx="74551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Bahnschrift" panose="020B0502040204020203" pitchFamily="34" charset="0"/>
              </a:rPr>
              <a:t>1.Denoising Images</a:t>
            </a:r>
          </a:p>
          <a:p>
            <a:endParaRPr lang="en-IN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IN" sz="2800" dirty="0">
                <a:solidFill>
                  <a:schemeClr val="bg1"/>
                </a:solidFill>
                <a:latin typeface="Bahnschrift" panose="020B0502040204020203" pitchFamily="34" charset="0"/>
              </a:rPr>
              <a:t>2. Anomaly Detection</a:t>
            </a:r>
          </a:p>
          <a:p>
            <a:endParaRPr lang="en-IN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IN" sz="2800" dirty="0">
                <a:solidFill>
                  <a:schemeClr val="bg1"/>
                </a:solidFill>
                <a:latin typeface="Bahnschrift" panose="020B0502040204020203" pitchFamily="34" charset="0"/>
              </a:rPr>
              <a:t>3.Image Colorization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B5A391-DAE8-F873-D6FB-35FE11BC7640}"/>
              </a:ext>
            </a:extLst>
          </p:cNvPr>
          <p:cNvSpPr txBox="1"/>
          <p:nvPr/>
        </p:nvSpPr>
        <p:spPr>
          <a:xfrm>
            <a:off x="6612294" y="4362524"/>
            <a:ext cx="4749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dirty="0">
                <a:solidFill>
                  <a:schemeClr val="bg1"/>
                </a:solidFill>
                <a:latin typeface="Bahnschrift" panose="020B0502040204020203" pitchFamily="34" charset="0"/>
              </a:rPr>
              <a:t>https://pyimagesearch.com/2020/02/24/denoising-autoencoders-with-keras-tensorflow-and-deep-learning/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2B0E40-8AAD-867B-719B-F0EB63D99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035" y="1534423"/>
            <a:ext cx="5869541" cy="278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0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5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FE93DB-B648-2FE0-3D09-A01F27C86C04}"/>
              </a:ext>
            </a:extLst>
          </p:cNvPr>
          <p:cNvSpPr/>
          <p:nvPr/>
        </p:nvSpPr>
        <p:spPr>
          <a:xfrm>
            <a:off x="104263" y="524123"/>
            <a:ext cx="11017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Generative Adversarial Networks:-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BA6F9D-6E25-0A49-B4C7-8024D5F86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497" y="1663820"/>
            <a:ext cx="8005011" cy="45028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DB107F-5F2A-C95D-A416-6281D02AB7D4}"/>
              </a:ext>
            </a:extLst>
          </p:cNvPr>
          <p:cNvSpPr txBox="1"/>
          <p:nvPr/>
        </p:nvSpPr>
        <p:spPr>
          <a:xfrm>
            <a:off x="3858973" y="6206630"/>
            <a:ext cx="650556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dirty="0">
                <a:solidFill>
                  <a:schemeClr val="bg1"/>
                </a:solidFill>
                <a:latin typeface="Bahnschrift" panose="020B0502040204020203" pitchFamily="34" charset="0"/>
              </a:rPr>
              <a:t>https://www.geeksforgeeks.org/generative-adversarial-network-gan/</a:t>
            </a:r>
          </a:p>
        </p:txBody>
      </p:sp>
    </p:spTree>
    <p:extLst>
      <p:ext uri="{BB962C8B-B14F-4D97-AF65-F5344CB8AC3E}">
        <p14:creationId xmlns:p14="http://schemas.microsoft.com/office/powerpoint/2010/main" val="41553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857E52-A6BD-A572-F3E1-D57FFF3829D8}"/>
              </a:ext>
            </a:extLst>
          </p:cNvPr>
          <p:cNvSpPr/>
          <p:nvPr/>
        </p:nvSpPr>
        <p:spPr>
          <a:xfrm>
            <a:off x="387385" y="512894"/>
            <a:ext cx="57086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hnschrift" panose="020B0502040204020203" pitchFamily="34" charset="0"/>
              </a:rPr>
              <a:t>Conditional GAN:-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4F94C-3009-627D-8785-FF4210277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68" y="1764632"/>
            <a:ext cx="8226342" cy="35934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5187EF-10A6-A0FE-ADEE-F6ABC13C2E4A}"/>
              </a:ext>
            </a:extLst>
          </p:cNvPr>
          <p:cNvSpPr txBox="1"/>
          <p:nvPr/>
        </p:nvSpPr>
        <p:spPr>
          <a:xfrm>
            <a:off x="4876800" y="54209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dirty="0">
                <a:solidFill>
                  <a:schemeClr val="bg1"/>
                </a:solidFill>
                <a:latin typeface="Bahnschrift" panose="020B0502040204020203" pitchFamily="34" charset="0"/>
              </a:rPr>
              <a:t>https://in.mathworks.com/help/deeplearning/ug/generate-synthetic-pump-signals-using-conditional-generative-adversarial-network.html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A67F2-8D75-7965-F569-FE7D5499145D}"/>
              </a:ext>
            </a:extLst>
          </p:cNvPr>
          <p:cNvSpPr txBox="1"/>
          <p:nvPr/>
        </p:nvSpPr>
        <p:spPr>
          <a:xfrm>
            <a:off x="545432" y="2165684"/>
            <a:ext cx="2614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Bahnschrift" panose="020B0502040204020203" pitchFamily="34" charset="0"/>
              </a:rPr>
              <a:t>Takes advantages of the label that is provides</a:t>
            </a:r>
          </a:p>
        </p:txBody>
      </p:sp>
    </p:spTree>
    <p:extLst>
      <p:ext uri="{BB962C8B-B14F-4D97-AF65-F5344CB8AC3E}">
        <p14:creationId xmlns:p14="http://schemas.microsoft.com/office/powerpoint/2010/main" val="32076356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annual presentation_Win32_EF_V6" id="{C39D9A21-4858-4087-9FF0-28F21031D048}" vid="{7480821C-154D-4ED6-BEAB-DBC9D20F132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634</TotalTime>
  <Words>366</Words>
  <Application>Microsoft Office PowerPoint</Application>
  <PresentationFormat>Widescreen</PresentationFormat>
  <Paragraphs>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Bahnschrift</vt:lpstr>
      <vt:lpstr>Franklin Gothic Book</vt:lpstr>
      <vt:lpstr>Franklin Gothic Demi</vt:lpstr>
      <vt:lpstr>Wingdings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 Kawa</dc:creator>
  <cp:lastModifiedBy>Shubh Kawa</cp:lastModifiedBy>
  <cp:revision>4</cp:revision>
  <dcterms:created xsi:type="dcterms:W3CDTF">2023-10-29T11:50:05Z</dcterms:created>
  <dcterms:modified xsi:type="dcterms:W3CDTF">2023-11-03T09:55:35Z</dcterms:modified>
</cp:coreProperties>
</file>