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Oswald" panose="020B0604020202020204" charset="0"/>
      <p:regular r:id="rId16"/>
      <p:bold r:id="rId17"/>
    </p:embeddedFont>
    <p:embeddedFont>
      <p:font typeface="Playfair Display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f786fa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f786fa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786fab6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786fab6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786fab6b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786fab6b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DF68E2-58F2-4D09-BE8B-E3BD0653305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06219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2217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8372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35952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43360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67954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823657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2E2D6473-DF6D-4702-B328-E0DD40540A4E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034289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E26F7E3A-B166-407D-9866-32884E7D5B37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436693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3081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8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18762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89607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0384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1135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22483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33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379316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4156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5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879519" y="3146416"/>
            <a:ext cx="6619244" cy="2322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2200" dirty="0">
                <a:latin typeface="Playfair Display"/>
                <a:ea typeface="Playfair Display"/>
                <a:cs typeface="Playfair Display"/>
                <a:sym typeface="Playfair Display"/>
              </a:rPr>
              <a:t>#</a:t>
            </a:r>
            <a:r>
              <a:rPr lang="en-IN" sz="2200" b="1" i="0" dirty="0">
                <a:effectLst/>
                <a:latin typeface="Roboto" panose="020B0604020202020204" pitchFamily="2" charset="0"/>
              </a:rPr>
              <a:t>GRIPJULY21</a:t>
            </a:r>
            <a:br>
              <a:rPr lang="en-IN" sz="1400" b="1" i="0" dirty="0">
                <a:effectLst/>
                <a:latin typeface="Roboto" panose="020B0604020202020204" pitchFamily="2" charset="0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3600" dirty="0">
                <a:latin typeface="Playfair Display"/>
                <a:ea typeface="Playfair Display"/>
                <a:cs typeface="Playfair Display"/>
                <a:sym typeface="Playfair Display"/>
              </a:rPr>
              <a:t>TASK </a:t>
            </a:r>
            <a:r>
              <a:rPr lang="en-IN" sz="3600" b="1" i="0" dirty="0">
                <a:effectLst/>
                <a:latin typeface="Roboto" panose="02000000000000000000" pitchFamily="2" charset="0"/>
              </a:rPr>
              <a:t>1</a:t>
            </a:r>
            <a:r>
              <a:rPr lang="en-IN" sz="3600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" sz="3600" dirty="0">
                <a:latin typeface="Playfair Display"/>
                <a:ea typeface="Playfair Display"/>
                <a:cs typeface="Playfair Display"/>
                <a:sym typeface="Playfair Display"/>
              </a:rPr>
              <a:t>: BASIC BANKING SYSTEM</a:t>
            </a: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en" sz="1800" b="1" dirty="0">
                <a:solidFill>
                  <a:srgbClr val="00B0F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BY SHUBHAM KAUSHIK </a:t>
            </a: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en" sz="1400" dirty="0">
                <a:latin typeface="Playfair Display"/>
                <a:ea typeface="Playfair Display"/>
                <a:cs typeface="Playfair Display"/>
                <a:sym typeface="Playfair Display"/>
              </a:rPr>
            </a:br>
            <a:endParaRPr sz="14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50849" y="729088"/>
            <a:ext cx="7099609" cy="2185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B0F0"/>
              </a:solidFill>
            </a:endParaRPr>
          </a:p>
          <a:p>
            <a:pPr>
              <a:spcBef>
                <a:spcPts val="0"/>
              </a:spcBef>
            </a:pPr>
            <a:r>
              <a:rPr lang="en-IN" sz="4400" dirty="0">
                <a:solidFill>
                  <a:srgbClr val="00B0F0"/>
                </a:solidFill>
              </a:rPr>
              <a:t>THE SPARK FOUNDATION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>
              <a:solidFill>
                <a:srgbClr val="00B0F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 INTERNSHIP</a:t>
            </a: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926216" y="3070850"/>
            <a:ext cx="1924000" cy="19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3392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211750"/>
            <a:ext cx="8775649" cy="47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63" y="150075"/>
            <a:ext cx="8847475" cy="4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640350" y="1099375"/>
            <a:ext cx="78633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 b="1" u="sng" dirty="0">
                <a:solidFill>
                  <a:srgbClr val="00B050"/>
                </a:solidFill>
                <a:latin typeface="Oswald"/>
                <a:ea typeface="Oswald"/>
                <a:cs typeface="Oswald"/>
                <a:sym typeface="Oswald"/>
              </a:rPr>
              <a:t>A Web Application used to transfer money between multiple users.</a:t>
            </a:r>
            <a:endParaRPr sz="600" b="1" u="sng" dirty="0">
              <a:solidFill>
                <a:srgbClr val="00B05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564996" y="1896032"/>
            <a:ext cx="5724292" cy="17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 this project using: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HTML </a:t>
            </a:r>
          </a:p>
          <a:p>
            <a:pPr marL="14605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                           Javascript </a:t>
            </a:r>
          </a:p>
          <a:p>
            <a:pPr marL="14605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Node-js</a:t>
            </a:r>
          </a:p>
          <a:p>
            <a:pPr marL="14605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Express-js.</a:t>
            </a:r>
          </a:p>
        </p:txBody>
      </p:sp>
      <p:sp>
        <p:nvSpPr>
          <p:cNvPr id="152" name="Google Shape;152;p16"/>
          <p:cNvSpPr txBox="1"/>
          <p:nvPr/>
        </p:nvSpPr>
        <p:spPr>
          <a:xfrm>
            <a:off x="792950" y="3817450"/>
            <a:ext cx="612824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Flow : 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Home Page &gt; View all customers &gt;Click on send money&gt;Type the Sender's &amp; Receiver's 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name,amount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&gt;Send Money&gt;View all Customer's transaction.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8B2F-95A3-4D5A-B1B9-744BFAE0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075" y="2425236"/>
            <a:ext cx="6571060" cy="530223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  <a:latin typeface="+mn-lt"/>
              </a:rPr>
              <a:t>THANK YOU</a:t>
            </a:r>
            <a:endParaRPr lang="en-IN" sz="7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0371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</TotalTime>
  <Words>115</Words>
  <Application>Microsoft Office PowerPoint</Application>
  <PresentationFormat>On-screen Show (16:9)</PresentationFormat>
  <Paragraphs>12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Consolas</vt:lpstr>
      <vt:lpstr>Roboto</vt:lpstr>
      <vt:lpstr>Playfair Display</vt:lpstr>
      <vt:lpstr>Arial</vt:lpstr>
      <vt:lpstr>Wingdings 3</vt:lpstr>
      <vt:lpstr>Century Gothic</vt:lpstr>
      <vt:lpstr>Oswald</vt:lpstr>
      <vt:lpstr>Ion Boardroom</vt:lpstr>
      <vt:lpstr> #GRIPJULY21  TASK 1 : BASIC BANKING SYSTEM BY SHUBHAM KAUSHIK          </vt:lpstr>
      <vt:lpstr>PowerPoint Presentation</vt:lpstr>
      <vt:lpstr>PowerPoint Presentation</vt:lpstr>
      <vt:lpstr>A Web Application used to transfer money between multiple users.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SHUBHAM KAUSHIK</dc:title>
  <cp:lastModifiedBy>shubhamkaushik022@gmail.com</cp:lastModifiedBy>
  <cp:revision>5</cp:revision>
  <dcterms:modified xsi:type="dcterms:W3CDTF">2021-07-10T07:03:57Z</dcterms:modified>
</cp:coreProperties>
</file>