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65" r:id="rId2"/>
    <p:sldId id="281" r:id="rId3"/>
    <p:sldId id="325" r:id="rId4"/>
    <p:sldId id="333" r:id="rId5"/>
    <p:sldId id="282" r:id="rId6"/>
    <p:sldId id="283" r:id="rId7"/>
    <p:sldId id="284" r:id="rId8"/>
    <p:sldId id="287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6" r:id="rId18"/>
    <p:sldId id="297" r:id="rId19"/>
    <p:sldId id="298" r:id="rId20"/>
    <p:sldId id="299" r:id="rId21"/>
    <p:sldId id="300" r:id="rId22"/>
    <p:sldId id="327" r:id="rId23"/>
    <p:sldId id="304" r:id="rId24"/>
    <p:sldId id="308" r:id="rId25"/>
    <p:sldId id="309" r:id="rId26"/>
    <p:sldId id="310" r:id="rId27"/>
    <p:sldId id="332" r:id="rId28"/>
    <p:sldId id="330" r:id="rId29"/>
    <p:sldId id="328" r:id="rId30"/>
    <p:sldId id="329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31" r:id="rId40"/>
    <p:sldId id="319" r:id="rId41"/>
    <p:sldId id="306" r:id="rId42"/>
    <p:sldId id="320" r:id="rId43"/>
    <p:sldId id="324" r:id="rId44"/>
    <p:sldId id="323" r:id="rId45"/>
    <p:sldId id="322" r:id="rId46"/>
    <p:sldId id="321" r:id="rId47"/>
    <p:sldId id="301" r:id="rId48"/>
    <p:sldId id="302" r:id="rId49"/>
    <p:sldId id="303" r:id="rId50"/>
    <p:sldId id="28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718" autoAdjust="0"/>
  </p:normalViewPr>
  <p:slideViewPr>
    <p:cSldViewPr>
      <p:cViewPr varScale="1">
        <p:scale>
          <a:sx n="70" d="100"/>
          <a:sy n="70" d="100"/>
        </p:scale>
        <p:origin x="13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A41F6-BFFA-4D41-8160-B38EAA045AB3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E8A7F-4301-4F8F-A3D8-0CD8725653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E8A7F-4301-4F8F-A3D8-0CD87256534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1027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0" name="Picture 1028" descr="minispi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</p:grpSp>
      <p:sp>
        <p:nvSpPr>
          <p:cNvPr id="4101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104" name="Rectangle 1032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10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772400" cy="4114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6" name="Picture 4" descr="minispir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5429264"/>
            <a:ext cx="6715172" cy="100013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COMPUTER  SCIENCE &amp; TECHNOLOGY</a:t>
            </a:r>
          </a:p>
          <a:p>
            <a:pPr algn="ctr"/>
            <a:r>
              <a:rPr lang="en-US" dirty="0" smtClean="0">
                <a:latin typeface="Algerian" pitchFamily="82" charset="0"/>
              </a:rPr>
              <a:t>(3</a:t>
            </a:r>
            <a:r>
              <a:rPr lang="en-US" baseline="30000" dirty="0" smtClean="0">
                <a:latin typeface="Algerian" pitchFamily="82" charset="0"/>
              </a:rPr>
              <a:t>rd</a:t>
            </a:r>
            <a:r>
              <a:rPr lang="en-US" dirty="0" smtClean="0">
                <a:latin typeface="Algerian" pitchFamily="82" charset="0"/>
              </a:rPr>
              <a:t> year)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8" y="2500306"/>
            <a:ext cx="914399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solidFill>
                  <a:srgbClr val="C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WEB BASED</a:t>
            </a:r>
          </a:p>
          <a:p>
            <a:pPr algn="ctr"/>
            <a:r>
              <a:rPr lang="en-US" sz="4800" b="1" dirty="0" smtClean="0">
                <a:ln w="11430"/>
                <a:solidFill>
                  <a:schemeClr val="tx1">
                    <a:lumMod val="8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MAINTENANCE</a:t>
            </a:r>
          </a:p>
          <a:p>
            <a:pPr algn="ctr"/>
            <a:r>
              <a:rPr lang="en-US" sz="4800" b="1" cap="none" spc="0" dirty="0" smtClean="0">
                <a:ln w="11430"/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MANAGEMENT SYSTEM </a:t>
            </a:r>
            <a:endParaRPr lang="en-US" sz="4800" b="1" cap="none" spc="0" dirty="0">
              <a:ln w="11430"/>
              <a:solidFill>
                <a:srgbClr val="00B05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2" name="Picture 2" descr="E:\College Work\6 th SEM\Project\project_complet\images\icon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4706" y="500042"/>
            <a:ext cx="2357454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Maintenance  Manager  Side</a:t>
            </a:r>
            <a:endParaRPr lang="en-IN" sz="4000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857364"/>
            <a:ext cx="7572428" cy="450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Maintenance Manager </a:t>
            </a:r>
            <a:r>
              <a:rPr lang="en-US" dirty="0" smtClean="0"/>
              <a:t>can register all materials cateagory wise. </a:t>
            </a:r>
            <a:endParaRPr lang="en-IN" dirty="0" smtClean="0"/>
          </a:p>
          <a:p>
            <a:pPr lvl="0">
              <a:buFont typeface="Wingdings" pitchFamily="2" charset="2"/>
              <a:buChar char="v"/>
            </a:pPr>
            <a:endParaRPr lang="en-US" dirty="0" smtClean="0"/>
          </a:p>
          <a:p>
            <a:pPr lvl="0">
              <a:buFont typeface="Wingdings" pitchFamily="2" charset="2"/>
              <a:buChar char="v"/>
            </a:pPr>
            <a:r>
              <a:rPr lang="en-US" dirty="0"/>
              <a:t>Maintenance Manager </a:t>
            </a:r>
            <a:r>
              <a:rPr lang="en-US" dirty="0" smtClean="0"/>
              <a:t>can register all materials cateagory wise. </a:t>
            </a:r>
            <a:endParaRPr lang="en-IN" dirty="0" smtClean="0"/>
          </a:p>
          <a:p>
            <a:endParaRPr lang="en-IN" dirty="0" smtClean="0"/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Maintenance Manager can be informed about the fault of any material of any </a:t>
            </a:r>
          </a:p>
          <a:p>
            <a:pPr lvl="0"/>
            <a:r>
              <a:rPr lang="en-US" dirty="0" smtClean="0"/>
              <a:t>    department very easily.</a:t>
            </a:r>
          </a:p>
          <a:p>
            <a:pPr lvl="0"/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Maintenance Manager </a:t>
            </a:r>
            <a:r>
              <a:rPr lang="en-US" dirty="0" smtClean="0"/>
              <a:t>can Update all materials status. 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Maintenance Manager can monitor all the fault status.</a:t>
            </a:r>
            <a:endParaRPr lang="en-IN" dirty="0" smtClean="0"/>
          </a:p>
          <a:p>
            <a:endParaRPr lang="en-IN" dirty="0" smtClean="0"/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Maintenance Manager can generate the list of materials under the repair or </a:t>
            </a:r>
          </a:p>
          <a:p>
            <a:pPr lvl="0"/>
            <a:r>
              <a:rPr lang="en-US" dirty="0" smtClean="0"/>
              <a:t>    breakdown.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Maintenance Manager can check the current status of material department </a:t>
            </a:r>
          </a:p>
          <a:p>
            <a:pPr lvl="0"/>
            <a:r>
              <a:rPr lang="en-US" dirty="0" smtClean="0"/>
              <a:t>    wise at any time.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ENTITY  RELETIONSHIP  DIAGRAM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148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728667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49" name="Picture 1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643446"/>
            <a:ext cx="7286676" cy="178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CONTEXT  FREE  DIAGRAM</a:t>
            </a:r>
            <a:b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(0 Level DFD)</a:t>
            </a:r>
            <a:endParaRPr lang="en-IN" sz="3600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b="3226"/>
          <a:stretch>
            <a:fillRect/>
          </a:stretch>
        </p:blipFill>
        <p:spPr bwMode="auto">
          <a:xfrm>
            <a:off x="2071670" y="1857364"/>
            <a:ext cx="557216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1</a:t>
            </a:r>
            <a:r>
              <a:rPr lang="en-US" b="1" baseline="300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sT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Level  DFD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657229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2</a:t>
            </a:r>
            <a:r>
              <a:rPr lang="en-US" b="1" baseline="300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 Level  DFD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1" y="1643050"/>
            <a:ext cx="5929354" cy="144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071810"/>
            <a:ext cx="592935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44479">
            <a:off x="936512" y="3338852"/>
            <a:ext cx="77724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malite Rifle" pitchFamily="2" charset="0"/>
              </a:rPr>
              <a:t>DATA  DICTIONARY</a:t>
            </a:r>
            <a:endParaRPr lang="en-IN" sz="66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malite Rifl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Store  details  about </a:t>
            </a:r>
            <a:b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“users_master”</a:t>
            </a:r>
            <a:endParaRPr lang="en-IN" sz="3600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4414" y="2214556"/>
          <a:ext cx="7429553" cy="357189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14512"/>
                <a:gridCol w="1785950"/>
                <a:gridCol w="1357322"/>
                <a:gridCol w="2571769"/>
              </a:tblGrid>
              <a:tr h="551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Field Name</a:t>
                      </a:r>
                      <a:endParaRPr lang="en-IN" sz="24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Field Type</a:t>
                      </a:r>
                      <a:endParaRPr lang="en-IN" sz="24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Constraint</a:t>
                      </a:r>
                      <a:endParaRPr lang="en-IN" sz="24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Remarks</a:t>
                      </a:r>
                      <a:endParaRPr lang="en-IN" sz="24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512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/>
                        <a:t>users_id</a:t>
                      </a:r>
                      <a:endParaRPr lang="en-IN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int(11)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Primary Key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Stores  id  of  user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512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users_email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/>
                        <a:t>VARCHAR(255)</a:t>
                      </a:r>
                      <a:endParaRPr lang="en-IN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Stores  email  of  user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512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users_password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VARCHAR(255)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Stores  password  of  user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512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users_type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VARCHAR(255)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Stores  type  of  user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8156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/>
                        <a:t>u_status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/>
                        <a:t>tinyint(1)</a:t>
                      </a:r>
                      <a:endParaRPr lang="en-IN" sz="2000"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/>
                        <a:t>Stores  status  of  user</a:t>
                      </a:r>
                      <a:endParaRPr lang="en-IN" sz="2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357166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Store  details  about 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“register_user_master”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3" y="2071678"/>
          <a:ext cx="7286675" cy="425060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31911"/>
                <a:gridCol w="1485633"/>
                <a:gridCol w="1153602"/>
                <a:gridCol w="3515529"/>
              </a:tblGrid>
              <a:tr h="380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Field Name</a:t>
                      </a:r>
                      <a:endParaRPr lang="en-IN" sz="18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Field Type</a:t>
                      </a:r>
                      <a:endParaRPr lang="en-IN" sz="18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Constraint</a:t>
                      </a:r>
                      <a:endParaRPr lang="en-IN" sz="18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Remarks</a:t>
                      </a:r>
                      <a:endParaRPr lang="en-IN" sz="18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400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users_id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/>
                        <a:t>int(11) 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Primary Key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id  of  users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80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first_name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first  name  of  register  user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80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last_name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VARCHAR(255)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last  name  of  register  user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80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u_dept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department  name  of  register  user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80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last_log_in 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 last  login  time  of  register  user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80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address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address  of  register  user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80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sex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 sex   of  register  user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80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date_of_birth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date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date  of  birth  of  register  user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789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phon_no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/>
                        <a:t>int(10) 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phone  no  of  register  user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80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profile_pic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6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profile image location of  register  user</a:t>
                      </a:r>
                      <a:endParaRPr lang="en-IN" sz="16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357166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Store  details  about 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“cateagory_master”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5852" y="2285994"/>
          <a:ext cx="7215240" cy="35718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13206"/>
                <a:gridCol w="1431263"/>
                <a:gridCol w="1387546"/>
                <a:gridCol w="2983225"/>
              </a:tblGrid>
              <a:tr h="595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Field Name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Field Type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Constraint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Remarks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953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ct_code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VARCHAR(255)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Primary Key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Stores  code  of  Category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953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ct_nm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VARCHAR(255)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Stores  name  of  Category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953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ct_specification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specification  of  Category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953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ct_type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 type  of  Category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953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unit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unit  of Category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357166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Store  details  about 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“fault_master”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89" y="2255520"/>
          <a:ext cx="7143801" cy="35309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98305"/>
                <a:gridCol w="1375987"/>
                <a:gridCol w="1226237"/>
                <a:gridCol w="3143272"/>
              </a:tblGrid>
              <a:tr h="353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Field Name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Field Type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Constraint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Remarks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53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fault_id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int(11)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Primary Key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Stores  id  of  fault item 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53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status_code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VARCHAR(255)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Stores  status  code  of  fault  item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53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status_details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VARCHAR(255)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Stores  status   details  of  fault  item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53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update_date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VARCHAR(20)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Stores  update  date  of  fault 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53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authority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Stores  authority  name  of  fault 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53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update_by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updater  name  of  fault 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53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user_id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int(11)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id  of  user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53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book_date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VARCHAR(20)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 book  date  of  fault 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53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clear_date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VARCHAR(20)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clear  date  of  fault 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A PROJECT REPORT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4480" y="2714620"/>
            <a:ext cx="6858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Shubham</a:t>
            </a:r>
            <a:r>
              <a:rPr lang="en-US" b="1" dirty="0" smtClean="0"/>
              <a:t> </a:t>
            </a:r>
            <a:r>
              <a:rPr lang="en-US" b="1" dirty="0" smtClean="0"/>
              <a:t>Khan 			Reg no: D131490133</a:t>
            </a:r>
            <a:endParaRPr lang="en-IN" dirty="0" smtClean="0"/>
          </a:p>
          <a:p>
            <a:r>
              <a:rPr lang="en-US" b="1" dirty="0" err="1" smtClean="0"/>
              <a:t>Animesh</a:t>
            </a:r>
            <a:r>
              <a:rPr lang="en-US" b="1" dirty="0" smtClean="0"/>
              <a:t> </a:t>
            </a:r>
            <a:r>
              <a:rPr lang="en-US" b="1" dirty="0" smtClean="0"/>
              <a:t>Dutta Chowdhury	</a:t>
            </a:r>
            <a:r>
              <a:rPr lang="en-US" b="1" dirty="0" smtClean="0"/>
              <a:t>	</a:t>
            </a:r>
            <a:r>
              <a:rPr lang="en-US" b="1" dirty="0" err="1" smtClean="0"/>
              <a:t>Reg</a:t>
            </a:r>
            <a:r>
              <a:rPr lang="en-US" b="1" dirty="0" smtClean="0"/>
              <a:t> </a:t>
            </a:r>
            <a:r>
              <a:rPr lang="en-US" b="1" dirty="0" smtClean="0"/>
              <a:t>no: D121359613</a:t>
            </a:r>
            <a:endParaRPr lang="en-IN" dirty="0" smtClean="0"/>
          </a:p>
          <a:p>
            <a:r>
              <a:rPr lang="en-US" b="1" dirty="0" err="1" smtClean="0"/>
              <a:t>Sourav</a:t>
            </a:r>
            <a:r>
              <a:rPr lang="en-US" b="1" dirty="0" smtClean="0"/>
              <a:t> </a:t>
            </a:r>
            <a:r>
              <a:rPr lang="en-US" b="1" dirty="0" smtClean="0"/>
              <a:t>Mitra			Reg no: D121359602</a:t>
            </a:r>
            <a:endParaRPr lang="en-IN" dirty="0" smtClean="0"/>
          </a:p>
          <a:p>
            <a:r>
              <a:rPr lang="en-US" b="1" dirty="0" smtClean="0"/>
              <a:t>Md. Sohel Rana			Reg no: D131490124 </a:t>
            </a:r>
            <a:endParaRPr lang="en-IN" dirty="0" smtClean="0"/>
          </a:p>
          <a:p>
            <a:r>
              <a:rPr lang="en-US" b="1" dirty="0" smtClean="0"/>
              <a:t>Somnath Rakshit			Reg no: D131490132</a:t>
            </a:r>
            <a:endParaRPr lang="en-IN" dirty="0" smtClean="0"/>
          </a:p>
          <a:p>
            <a:r>
              <a:rPr lang="en-US" b="1" dirty="0" smtClean="0"/>
              <a:t>Swasti Sundar Chanda		Reg no: D131490127</a:t>
            </a:r>
            <a:endParaRPr lang="en-IN" dirty="0" smtClean="0"/>
          </a:p>
          <a:p>
            <a:r>
              <a:rPr lang="en-US" b="1" dirty="0" smtClean="0"/>
              <a:t>Pratyush  Bir			Reg no: D121359564</a:t>
            </a:r>
            <a:endParaRPr lang="en-IN" dirty="0" smtClean="0"/>
          </a:p>
          <a:p>
            <a:r>
              <a:rPr lang="en-US" b="1" dirty="0" smtClean="0"/>
              <a:t>Dilip Majhi			Reg no: D121359599</a:t>
            </a:r>
            <a:endParaRPr lang="en-IN" dirty="0" smtClean="0"/>
          </a:p>
          <a:p>
            <a:r>
              <a:rPr lang="en-US" b="1" dirty="0" smtClean="0"/>
              <a:t>Subhankar Gayen 		Reg no: D121359571</a:t>
            </a:r>
            <a:endParaRPr lang="en-IN" dirty="0" smtClean="0"/>
          </a:p>
          <a:p>
            <a:r>
              <a:rPr lang="en-US" b="1" dirty="0" smtClean="0"/>
              <a:t>Somnath  Banik			Reg no: D121359612</a:t>
            </a:r>
            <a:endParaRPr lang="en-IN" dirty="0" smtClean="0"/>
          </a:p>
          <a:p>
            <a:r>
              <a:rPr lang="en-US" b="1" dirty="0" smtClean="0"/>
              <a:t>Shilpi Debnath			Reg no: D121359578</a:t>
            </a:r>
            <a:endParaRPr lang="en-IN" dirty="0" smtClean="0"/>
          </a:p>
          <a:p>
            <a:r>
              <a:rPr lang="en-US" b="1" dirty="0" smtClean="0"/>
              <a:t>Pampa Sarkar			Reg no: D121359586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000232" y="1928802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</a:rPr>
              <a:t>Presented by</a:t>
            </a:r>
            <a:endParaRPr lang="en-IN" sz="20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357166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Store  details  about 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 “fault_details”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28" y="2285994"/>
          <a:ext cx="7072362" cy="34290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29956"/>
                <a:gridCol w="1436488"/>
                <a:gridCol w="1085052"/>
                <a:gridCol w="3520866"/>
              </a:tblGrid>
              <a:tr h="571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Field Name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Field Type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Constraint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Remarks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fault_id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int(11)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Primary Key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Stores  id of  fault  item 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sl_no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serial  number  of  fault  item 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i_location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VARCHAR(255)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Stores  location  of  fault  item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fault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Stores   topic  of  fault  item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fault_details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details  of  fault  item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357166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Store  details  about 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“repair_master”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57290" y="2357429"/>
          <a:ext cx="7143800" cy="280989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9554"/>
                <a:gridCol w="1424585"/>
                <a:gridCol w="1205062"/>
                <a:gridCol w="3334599"/>
              </a:tblGrid>
              <a:tr h="857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Field Name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Field Type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Constraint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Remarks</a:t>
                      </a:r>
                      <a:endParaRPr lang="en-IN" sz="16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976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status_code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Primary Key</a:t>
                      </a:r>
                      <a:endParaRPr lang="en-IN" sz="1400" dirty="0" smtClean="0">
                        <a:latin typeface="+mn-lt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Stores  status  code  of  repair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976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status_de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/>
                        <a:t>VARCHAR(255)</a:t>
                      </a:r>
                      <a:endParaRPr lang="en-IN" sz="14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/>
                        <a:t>Stores  status  details  of  repair</a:t>
                      </a:r>
                      <a:endParaRPr lang="en-IN" sz="14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32540">
            <a:off x="1131747" y="3017445"/>
            <a:ext cx="7772400" cy="1143000"/>
          </a:xfrm>
        </p:spPr>
        <p:txBody>
          <a:bodyPr/>
          <a:lstStyle/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SCREEN  SHOT</a:t>
            </a:r>
            <a:endParaRPr lang="en-IN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LOGIN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1558" y="1928802"/>
            <a:ext cx="737525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500042"/>
            <a:ext cx="7772400" cy="1143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USER  DEATILS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737525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USER  DEATILS  UPDATE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0"/>
            <a:ext cx="728667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CHANGE  PASSWORD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728667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MODULES</a:t>
            </a:r>
            <a:endParaRPr lang="en-IN" sz="4800" b="1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2571744"/>
            <a:ext cx="6929486" cy="1714512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en-US" sz="3600" dirty="0" smtClean="0">
                <a:solidFill>
                  <a:srgbClr val="00B050"/>
                </a:solidFill>
              </a:rPr>
              <a:t>ADMINISTRATOR MODULES</a:t>
            </a:r>
          </a:p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lang="en-US" sz="3600" dirty="0" smtClean="0">
                <a:solidFill>
                  <a:srgbClr val="00B050"/>
                </a:solidFill>
              </a:rPr>
              <a:t>USER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824440">
            <a:off x="1029464" y="3212261"/>
            <a:ext cx="7772400" cy="1143000"/>
          </a:xfrm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ADMINISTRATOR  MODULES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NEW  USER  CREATE 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712094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UNDER  GUIDENCE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2928934"/>
            <a:ext cx="75724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</a:rPr>
              <a:t>SRABANTI  CHAKRABORTY</a:t>
            </a:r>
          </a:p>
          <a:p>
            <a:pPr algn="ctr">
              <a:spcBef>
                <a:spcPct val="50000"/>
              </a:spcBef>
            </a:pPr>
            <a:r>
              <a:rPr lang="en-US" sz="2800" b="1" i="1" dirty="0" smtClean="0">
                <a:solidFill>
                  <a:srgbClr val="00B0F0"/>
                </a:solidFill>
              </a:rPr>
              <a:t>Lecturer C.S.T Dept, EIEM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USER  LIST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0"/>
            <a:ext cx="724809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NEW  CATEAGORY  ENTRY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3"/>
            <a:ext cx="7215238" cy="435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CATEAGORY  LIST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721523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UPDATE  CATEAGORY  DETAILS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1"/>
            <a:ext cx="7072362" cy="421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SHOW  FAULT  LIST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39"/>
            <a:ext cx="7215238" cy="428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SHOW  FAULT  DETAILS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700092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UPDATE  FAULT  STATUS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74252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REPAIR  LIST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721523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REPAIR  DETAILS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724809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68204">
            <a:off x="995335" y="3195090"/>
            <a:ext cx="7772400" cy="1143000"/>
          </a:xfrm>
        </p:spPr>
        <p:txBody>
          <a:bodyPr/>
          <a:lstStyle/>
          <a:p>
            <a:pPr algn="ctr"/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USER  MODULES</a:t>
            </a:r>
            <a:endParaRPr lang="en-I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A special thanks to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928934"/>
            <a:ext cx="75724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</a:rPr>
              <a:t>DURGA  SHANKAR  </a:t>
            </a: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</a:rPr>
              <a:t>DAS</a:t>
            </a:r>
            <a:endParaRPr lang="en-US" sz="3200" b="1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2800" b="1" i="1" dirty="0" smtClean="0">
                <a:solidFill>
                  <a:srgbClr val="00B0F0"/>
                </a:solidFill>
              </a:rPr>
              <a:t>WEB  Mngr., EIEM</a:t>
            </a:r>
            <a:endParaRPr lang="en-IN" sz="28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FAULT  BOOKING  IN  SEARCH  ITEM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39"/>
            <a:ext cx="7143800" cy="428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FAULT  BOOKING  IN  SELECT  FAULT  ITEM</a:t>
            </a:r>
            <a:endParaRPr lang="en-IN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72152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FAULT  BOOKING  IN FAULT  ENTRY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39"/>
            <a:ext cx="7072362" cy="414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FAULT  STATUS  CHECKING  LIST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0"/>
            <a:ext cx="712094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FAULT  STATUS  DETAILS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72152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REPAIR  STATUS  CHECKING LIST</a:t>
            </a:r>
            <a:endParaRPr lang="en-I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malite Rifle" pitchFamily="2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71677"/>
            <a:ext cx="7215238" cy="414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malite Rifle" pitchFamily="2" charset="0"/>
              </a:rPr>
              <a:t>REPAIR  STATUS  DETAILS</a:t>
            </a:r>
            <a:r>
              <a:rPr lang="en-US" sz="4000" b="1" dirty="0" smtClean="0"/>
              <a:t> </a:t>
            </a:r>
            <a:endParaRPr lang="en-IN" sz="40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721523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CONCLUSION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143116"/>
            <a:ext cx="7429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The project </a:t>
            </a:r>
            <a:r>
              <a:rPr lang="en-US" sz="2400" b="1" dirty="0" smtClean="0"/>
              <a:t>Web Based Maintenance System </a:t>
            </a:r>
            <a:r>
              <a:rPr lang="en-US" sz="2400" dirty="0" smtClean="0"/>
              <a:t>is an </a:t>
            </a:r>
          </a:p>
          <a:p>
            <a:r>
              <a:rPr lang="en-US" sz="2400" dirty="0" smtClean="0"/>
              <a:t>    automation system of the materials concerned with </a:t>
            </a:r>
          </a:p>
          <a:p>
            <a:r>
              <a:rPr lang="en-US" sz="2400" dirty="0" smtClean="0"/>
              <a:t>    </a:t>
            </a:r>
            <a:r>
              <a:rPr lang="en-US" sz="2400" b="1" dirty="0" smtClean="0"/>
              <a:t>locating, maintaining, updating </a:t>
            </a:r>
            <a:r>
              <a:rPr lang="en-US" sz="2400" dirty="0" smtClean="0"/>
              <a:t>management of </a:t>
            </a:r>
          </a:p>
          <a:p>
            <a:r>
              <a:rPr lang="en-US" sz="2400" dirty="0" smtClean="0"/>
              <a:t>    materials of laboratory of an organization.</a:t>
            </a:r>
            <a:endParaRPr lang="en-IN" sz="2400" dirty="0" smtClean="0"/>
          </a:p>
          <a:p>
            <a:r>
              <a:rPr lang="en-US" sz="2400" dirty="0" smtClean="0"/>
              <a:t>  </a:t>
            </a:r>
            <a:endParaRPr lang="en-IN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The project coverage area is the locating and monitoring </a:t>
            </a:r>
          </a:p>
          <a:p>
            <a:r>
              <a:rPr lang="en-US" sz="2400" dirty="0" smtClean="0"/>
              <a:t>    all the materials of laboratory then sending them for </a:t>
            </a:r>
          </a:p>
          <a:p>
            <a:r>
              <a:rPr lang="en-US" sz="2400" dirty="0" smtClean="0"/>
              <a:t>    repairing if necessary. 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LIMITATION OF THE PROJECT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2071678"/>
            <a:ext cx="7429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</a:t>
            </a:r>
            <a:endParaRPr lang="en-IN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Location details are not maintained, floor wise or building wise.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Printed form reports are not maintained.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Details of vendors are not maintained.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No details of repair history are not maintained.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BIBLIOGRAPHY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12" y="2786058"/>
            <a:ext cx="4081466" cy="2714644"/>
          </a:xfrm>
        </p:spPr>
        <p:txBody>
          <a:bodyPr/>
          <a:lstStyle/>
          <a:p>
            <a:pPr lvl="0"/>
            <a:r>
              <a:rPr lang="en-US" dirty="0" smtClean="0"/>
              <a:t>www.php.net</a:t>
            </a: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www.getbootstrap.com</a:t>
            </a: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Google Search Engine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SCOPE OF PROJECT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7422" y="3000372"/>
            <a:ext cx="5000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 smtClean="0"/>
              <a:t>Better accountability</a:t>
            </a:r>
            <a:endParaRPr lang="en-IN" sz="2400" dirty="0" smtClean="0"/>
          </a:p>
          <a:p>
            <a:pPr lvl="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 smtClean="0"/>
              <a:t>Less work outages</a:t>
            </a:r>
            <a:endParaRPr lang="en-IN" sz="2400" dirty="0" smtClean="0"/>
          </a:p>
          <a:p>
            <a:pPr lvl="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 smtClean="0"/>
              <a:t>Less overtime</a:t>
            </a:r>
            <a:endParaRPr lang="en-IN" sz="2400" dirty="0" smtClean="0"/>
          </a:p>
          <a:p>
            <a:pPr lvl="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dirty="0" smtClean="0"/>
              <a:t>Keep the Lab materials information 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21109570">
            <a:off x="-130681" y="2714949"/>
            <a:ext cx="10189918" cy="1905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malite Rifle" pitchFamily="2" charset="0"/>
              </a:rPr>
              <a:t>Thank you</a:t>
            </a:r>
            <a:endParaRPr lang="en-US" sz="96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malite Rifl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INTRODUCTION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428868"/>
            <a:ext cx="7429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Web Based Maintenance Management System</a:t>
            </a:r>
            <a:r>
              <a:rPr lang="en-US" sz="2400" dirty="0" smtClean="0"/>
              <a:t> is a    </a:t>
            </a:r>
          </a:p>
          <a:p>
            <a:r>
              <a:rPr lang="en-US" sz="2400" dirty="0" smtClean="0"/>
              <a:t>     process for managing, locating repairing, updating the</a:t>
            </a:r>
          </a:p>
          <a:p>
            <a:r>
              <a:rPr lang="en-US" sz="2400" dirty="0" smtClean="0"/>
              <a:t>     materials of a labotatory. </a:t>
            </a:r>
          </a:p>
          <a:p>
            <a:r>
              <a:rPr lang="en-US" sz="2400" dirty="0" smtClean="0"/>
              <a:t> </a:t>
            </a:r>
            <a:endParaRPr lang="en-IN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The </a:t>
            </a:r>
            <a:r>
              <a:rPr lang="en-US" sz="2400" b="1" dirty="0" smtClean="0"/>
              <a:t>Web Based  Maintenance  Management System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used to create a list of fault orders.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REQUIREMENT  SPECIFICATION</a:t>
            </a:r>
            <a:endParaRPr lang="en-IN" sz="4000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2000241"/>
            <a:ext cx="2357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</a:rPr>
              <a:t>FRONT END :</a:t>
            </a:r>
            <a:endParaRPr lang="en-IN" sz="2000" dirty="0" smtClean="0">
              <a:solidFill>
                <a:srgbClr val="0070C0"/>
              </a:solidFill>
            </a:endParaRPr>
          </a:p>
          <a:p>
            <a:r>
              <a:rPr lang="en-US" sz="2000" b="1" dirty="0" smtClean="0"/>
              <a:t> 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HTML 5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CSS 3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Java Script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B</a:t>
            </a:r>
            <a:r>
              <a:rPr lang="en-US" dirty="0" smtClean="0"/>
              <a:t>ootstrap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JQuery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9256" y="4714884"/>
            <a:ext cx="321471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</a:rPr>
              <a:t>BACK END :</a:t>
            </a:r>
            <a:endParaRPr lang="en-IN" sz="2000" dirty="0" smtClean="0">
              <a:solidFill>
                <a:srgbClr val="0070C0"/>
              </a:solidFill>
            </a:endParaRPr>
          </a:p>
          <a:p>
            <a:r>
              <a:rPr lang="en-US" sz="2000" b="1" dirty="0" smtClean="0"/>
              <a:t> 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PHP (Professional Edition)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MY SQL 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20123">
            <a:off x="1036637" y="3252732"/>
            <a:ext cx="77724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malite Rifle" pitchFamily="2" charset="0"/>
              </a:rPr>
              <a:t>OBJECTIVE</a:t>
            </a:r>
            <a:endParaRPr lang="en-IN" sz="9600" b="1" spc="50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malite Rifl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Department  In-Charge  Side</a:t>
            </a:r>
            <a:endParaRPr lang="en-IN" sz="4000" b="1" dirty="0" smtClean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7572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 Department In-charge can register the fault from any location they will get a </a:t>
            </a:r>
          </a:p>
          <a:p>
            <a:pPr lvl="0"/>
            <a:r>
              <a:rPr lang="en-US" dirty="0" smtClean="0"/>
              <a:t>    fault ticket number.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Department In-charge can use the fault ticket and check the current status of </a:t>
            </a:r>
          </a:p>
          <a:p>
            <a:pPr lvl="0"/>
            <a:r>
              <a:rPr lang="en-US" dirty="0" smtClean="0"/>
              <a:t>    the fault.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Department In-charge can generate the time based maintenance report.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Department In-charge can check the current status of material at any time.</a:t>
            </a:r>
          </a:p>
          <a:p>
            <a:pPr lvl="0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Department In-charge can check the repair status of material at any time.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02.hdwr_soft</Template>
  <TotalTime>1141</TotalTime>
  <Words>628</Words>
  <Application>Microsoft Office PowerPoint</Application>
  <PresentationFormat>On-screen Show (4:3)</PresentationFormat>
  <Paragraphs>282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MS Mincho</vt:lpstr>
      <vt:lpstr>Algerian</vt:lpstr>
      <vt:lpstr>Armalite Rifle</vt:lpstr>
      <vt:lpstr>Calibri</vt:lpstr>
      <vt:lpstr>Times New Roman</vt:lpstr>
      <vt:lpstr>Wingdings</vt:lpstr>
      <vt:lpstr>Notebook</vt:lpstr>
      <vt:lpstr>PowerPoint Presentation</vt:lpstr>
      <vt:lpstr>A PROJECT REPORT</vt:lpstr>
      <vt:lpstr>UNDER  GUIDENCE</vt:lpstr>
      <vt:lpstr>A special thanks to</vt:lpstr>
      <vt:lpstr>SCOPE OF PROJECT</vt:lpstr>
      <vt:lpstr>INTRODUCTION</vt:lpstr>
      <vt:lpstr>REQUIREMENT  SPECIFICATION</vt:lpstr>
      <vt:lpstr>OBJECTIVE</vt:lpstr>
      <vt:lpstr>Department  In-Charge  Side</vt:lpstr>
      <vt:lpstr>Maintenance  Manager  Side</vt:lpstr>
      <vt:lpstr>ENTITY  RELETIONSHIP  DIAGRAM</vt:lpstr>
      <vt:lpstr>CONTEXT  FREE  DIAGRAM (0 Level DFD)</vt:lpstr>
      <vt:lpstr>1sT  Level  DFD</vt:lpstr>
      <vt:lpstr>2nd  Level  DFD</vt:lpstr>
      <vt:lpstr>DATA  DICTIONARY</vt:lpstr>
      <vt:lpstr>Store  details  about  “users_master”</vt:lpstr>
      <vt:lpstr>Store  details  about   “register_user_master”</vt:lpstr>
      <vt:lpstr>Store  details  about   “cateagory_master”</vt:lpstr>
      <vt:lpstr>Store  details  about   “fault_master”</vt:lpstr>
      <vt:lpstr>Store  details  about   “fault_details”</vt:lpstr>
      <vt:lpstr>Store  details  about  “repair_master”</vt:lpstr>
      <vt:lpstr>SCREEN  SHOT</vt:lpstr>
      <vt:lpstr>LOGIN</vt:lpstr>
      <vt:lpstr>USER  DEATILS</vt:lpstr>
      <vt:lpstr>USER  DEATILS  UPDATE</vt:lpstr>
      <vt:lpstr>CHANGE  PASSWORD</vt:lpstr>
      <vt:lpstr>MODULES</vt:lpstr>
      <vt:lpstr>ADMINISTRATOR  MODULES</vt:lpstr>
      <vt:lpstr>NEW  USER  CREATE </vt:lpstr>
      <vt:lpstr>USER  LIST</vt:lpstr>
      <vt:lpstr>NEW  CATEAGORY  ENTRY</vt:lpstr>
      <vt:lpstr>CATEAGORY  LIST</vt:lpstr>
      <vt:lpstr>UPDATE  CATEAGORY  DETAILS</vt:lpstr>
      <vt:lpstr>SHOW  FAULT  LIST</vt:lpstr>
      <vt:lpstr>SHOW  FAULT  DETAILS</vt:lpstr>
      <vt:lpstr>UPDATE  FAULT  STATUS</vt:lpstr>
      <vt:lpstr>REPAIR  LIST</vt:lpstr>
      <vt:lpstr>REPAIR  DETAILS</vt:lpstr>
      <vt:lpstr>USER  MODULES</vt:lpstr>
      <vt:lpstr>FAULT  BOOKING  IN  SEARCH  ITEM</vt:lpstr>
      <vt:lpstr>FAULT  BOOKING  IN  SELECT  FAULT  ITEM</vt:lpstr>
      <vt:lpstr>FAULT  BOOKING  IN FAULT  ENTRY</vt:lpstr>
      <vt:lpstr>FAULT  STATUS  CHECKING  LIST</vt:lpstr>
      <vt:lpstr>FAULT  STATUS  DETAILS</vt:lpstr>
      <vt:lpstr>REPAIR  STATUS  CHECKING LIST</vt:lpstr>
      <vt:lpstr>REPAIR  STATUS  DETAILS </vt:lpstr>
      <vt:lpstr>CONCLUSION</vt:lpstr>
      <vt:lpstr>LIMITATION OF THE PROJECT</vt:lpstr>
      <vt:lpstr>BIBLIOGRAPHY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SHUBHAM</dc:creator>
  <cp:lastModifiedBy>SOMNATH RAKSHIT</cp:lastModifiedBy>
  <cp:revision>264</cp:revision>
  <dcterms:created xsi:type="dcterms:W3CDTF">2006-08-16T00:00:00Z</dcterms:created>
  <dcterms:modified xsi:type="dcterms:W3CDTF">2015-05-14T05:41:06Z</dcterms:modified>
</cp:coreProperties>
</file>