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1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3697" y="2175713"/>
            <a:ext cx="9404604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7035" y="2582418"/>
            <a:ext cx="9837928" cy="309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3121" y="896188"/>
            <a:ext cx="225996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235" dirty="0">
                <a:solidFill>
                  <a:srgbClr val="000000"/>
                </a:solidFill>
              </a:rPr>
              <a:t>Credit </a:t>
            </a:r>
            <a:r>
              <a:rPr sz="4000" spc="-125" dirty="0">
                <a:solidFill>
                  <a:srgbClr val="000000"/>
                </a:solidFill>
              </a:rPr>
              <a:t>EDA  </a:t>
            </a:r>
            <a:r>
              <a:rPr sz="4000" spc="-195" dirty="0">
                <a:solidFill>
                  <a:srgbClr val="000000"/>
                </a:solidFill>
              </a:rPr>
              <a:t>Case</a:t>
            </a:r>
            <a:r>
              <a:rPr sz="4000" spc="-375" dirty="0">
                <a:solidFill>
                  <a:srgbClr val="000000"/>
                </a:solidFill>
              </a:rPr>
              <a:t> </a:t>
            </a:r>
            <a:r>
              <a:rPr sz="4000" spc="-215" dirty="0">
                <a:solidFill>
                  <a:srgbClr val="000000"/>
                </a:solidFill>
              </a:rPr>
              <a:t>StudY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0" y="63"/>
            <a:ext cx="12192000" cy="6858000"/>
            <a:chOff x="0" y="63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63"/>
              <a:ext cx="8115299" cy="64082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08419"/>
              <a:ext cx="12191999" cy="4495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723121" y="3112744"/>
            <a:ext cx="2486025" cy="113556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55" dirty="0">
                <a:latin typeface="Carlito"/>
                <a:cs typeface="Carlito"/>
              </a:rPr>
              <a:t>By,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Shubham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 smtClean="0">
                <a:latin typeface="Carlito"/>
                <a:cs typeface="Carlito"/>
              </a:rPr>
              <a:t>Khandelwal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224154" rIns="0" bIns="0" rtlCol="0">
            <a:spAutoFit/>
          </a:bodyPr>
          <a:lstStyle/>
          <a:p>
            <a:pPr marL="287655" marR="1579880">
              <a:lnSpc>
                <a:spcPts val="4000"/>
              </a:lnSpc>
              <a:spcBef>
                <a:spcPts val="1764"/>
              </a:spcBef>
            </a:pPr>
            <a:r>
              <a:rPr sz="3700" spc="-210" dirty="0"/>
              <a:t>Plotting </a:t>
            </a:r>
            <a:r>
              <a:rPr sz="3700" spc="-195" dirty="0"/>
              <a:t>Countplot </a:t>
            </a:r>
            <a:r>
              <a:rPr sz="3700" spc="-170" dirty="0"/>
              <a:t>based</a:t>
            </a:r>
            <a:r>
              <a:rPr sz="3700" spc="-715" dirty="0"/>
              <a:t> </a:t>
            </a:r>
            <a:r>
              <a:rPr sz="3700" spc="-100" dirty="0"/>
              <a:t>on  </a:t>
            </a:r>
            <a:r>
              <a:rPr sz="3700" spc="-229" dirty="0"/>
              <a:t>Contract</a:t>
            </a:r>
            <a:r>
              <a:rPr sz="3700" spc="-345" dirty="0"/>
              <a:t> </a:t>
            </a:r>
            <a:r>
              <a:rPr sz="3700" spc="-295" dirty="0"/>
              <a:t>Type</a:t>
            </a:r>
            <a:endParaRPr sz="37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927" y="3282696"/>
              <a:ext cx="6579108" cy="24018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34656" y="321563"/>
            <a:ext cx="4335780" cy="621538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586740" marR="833755">
              <a:lnSpc>
                <a:spcPts val="2160"/>
              </a:lnSpc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left.</a:t>
            </a:r>
            <a:endParaRPr sz="2000">
              <a:latin typeface="Carlito"/>
              <a:cs typeface="Carlito"/>
            </a:endParaRPr>
          </a:p>
          <a:p>
            <a:pPr marL="586740" marR="617220">
              <a:lnSpc>
                <a:spcPts val="2160"/>
              </a:lnSpc>
              <a:spcBef>
                <a:spcPts val="100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- Number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Cash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loans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both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default/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non-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default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cases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than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Revolving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loans,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while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revolving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loan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 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approx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10%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total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loans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224154" rIns="0" bIns="0" rtlCol="0">
            <a:spAutoFit/>
          </a:bodyPr>
          <a:lstStyle/>
          <a:p>
            <a:pPr marL="287655" marR="1579880">
              <a:lnSpc>
                <a:spcPts val="4000"/>
              </a:lnSpc>
              <a:spcBef>
                <a:spcPts val="1764"/>
              </a:spcBef>
            </a:pPr>
            <a:r>
              <a:rPr sz="3700" spc="-210" dirty="0"/>
              <a:t>Plotting </a:t>
            </a:r>
            <a:r>
              <a:rPr sz="3700" spc="-195" dirty="0"/>
              <a:t>Countplot </a:t>
            </a:r>
            <a:r>
              <a:rPr sz="3700" spc="-170" dirty="0"/>
              <a:t>based</a:t>
            </a:r>
            <a:r>
              <a:rPr sz="3700" spc="-715" dirty="0"/>
              <a:t> </a:t>
            </a:r>
            <a:r>
              <a:rPr sz="3700" spc="-100" dirty="0"/>
              <a:t>on  </a:t>
            </a:r>
            <a:r>
              <a:rPr sz="3700" spc="-190" dirty="0"/>
              <a:t>Gender</a:t>
            </a:r>
            <a:r>
              <a:rPr sz="3700" spc="-345" dirty="0"/>
              <a:t> </a:t>
            </a:r>
            <a:r>
              <a:rPr sz="3700" spc="-295" dirty="0"/>
              <a:t>Type</a:t>
            </a:r>
            <a:endParaRPr sz="37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927" y="3332988"/>
              <a:ext cx="6579108" cy="2302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34656" y="321563"/>
            <a:ext cx="4335780" cy="621538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586740">
              <a:lnSpc>
                <a:spcPts val="2280"/>
              </a:lnSpc>
              <a:spcBef>
                <a:spcPts val="1710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concluded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from</a:t>
            </a:r>
            <a:endParaRPr sz="2000">
              <a:latin typeface="Carlito"/>
              <a:cs typeface="Carlito"/>
            </a:endParaRPr>
          </a:p>
          <a:p>
            <a:pPr marL="58674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left.</a:t>
            </a:r>
            <a:endParaRPr sz="2000">
              <a:latin typeface="Carlito"/>
              <a:cs typeface="Carlito"/>
            </a:endParaRPr>
          </a:p>
          <a:p>
            <a:pPr marL="815340" marR="764540" indent="-228600">
              <a:lnSpc>
                <a:spcPts val="2160"/>
              </a:lnSpc>
              <a:spcBef>
                <a:spcPts val="1030"/>
              </a:spcBef>
              <a:buChar char="-"/>
              <a:tabLst>
                <a:tab pos="815340" algn="l"/>
                <a:tab pos="81597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Female clients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 more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both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cases  default/non-default.</a:t>
            </a:r>
            <a:endParaRPr sz="2000">
              <a:latin typeface="Carlito"/>
              <a:cs typeface="Carlito"/>
            </a:endParaRPr>
          </a:p>
          <a:p>
            <a:pPr marL="815340" marR="691515" indent="-228600">
              <a:lnSpc>
                <a:spcPts val="2160"/>
              </a:lnSpc>
              <a:spcBef>
                <a:spcPts val="1005"/>
              </a:spcBef>
              <a:buChar char="-"/>
              <a:tabLst>
                <a:tab pos="815340" algn="l"/>
                <a:tab pos="815975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 number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female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clients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almost double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 number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male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clients.</a:t>
            </a:r>
            <a:endParaRPr sz="2000">
              <a:latin typeface="Carlito"/>
              <a:cs typeface="Carlito"/>
            </a:endParaRPr>
          </a:p>
          <a:p>
            <a:pPr marL="815340" marR="532765" indent="-228600">
              <a:lnSpc>
                <a:spcPct val="90000"/>
              </a:lnSpc>
              <a:spcBef>
                <a:spcPts val="965"/>
              </a:spcBef>
              <a:buChar char="-"/>
              <a:tabLst>
                <a:tab pos="815340" algn="l"/>
                <a:tab pos="81597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Based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defaulted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credits, males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higher  chance of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not returning</a:t>
            </a:r>
            <a:r>
              <a:rPr sz="2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their  loans,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comparing with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women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224154" rIns="0" bIns="0" rtlCol="0">
            <a:spAutoFit/>
          </a:bodyPr>
          <a:lstStyle/>
          <a:p>
            <a:pPr marL="287655" marR="851535">
              <a:lnSpc>
                <a:spcPts val="4000"/>
              </a:lnSpc>
              <a:spcBef>
                <a:spcPts val="1764"/>
              </a:spcBef>
            </a:pPr>
            <a:r>
              <a:rPr sz="3700" spc="-210" dirty="0"/>
              <a:t>Plotting </a:t>
            </a:r>
            <a:r>
              <a:rPr sz="3700" spc="-195" dirty="0"/>
              <a:t>Countplot </a:t>
            </a:r>
            <a:r>
              <a:rPr sz="3700" spc="-170" dirty="0"/>
              <a:t>based </a:t>
            </a:r>
            <a:r>
              <a:rPr sz="3700" spc="-100" dirty="0"/>
              <a:t>on</a:t>
            </a:r>
            <a:r>
              <a:rPr sz="3700" spc="-865" dirty="0"/>
              <a:t> </a:t>
            </a:r>
            <a:r>
              <a:rPr sz="3700" spc="-220" dirty="0"/>
              <a:t>Car  </a:t>
            </a:r>
            <a:r>
              <a:rPr sz="3700" spc="-140" dirty="0"/>
              <a:t>own</a:t>
            </a:r>
            <a:r>
              <a:rPr sz="3700" spc="-355" dirty="0"/>
              <a:t> </a:t>
            </a:r>
            <a:r>
              <a:rPr sz="3700" spc="-200" dirty="0"/>
              <a:t>status</a:t>
            </a:r>
            <a:endParaRPr sz="37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927" y="3316224"/>
              <a:ext cx="6579108" cy="23347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34656" y="321563"/>
            <a:ext cx="4335780" cy="621538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586740" marR="833755">
              <a:lnSpc>
                <a:spcPts val="2160"/>
              </a:lnSpc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left.</a:t>
            </a:r>
            <a:endParaRPr sz="2000">
              <a:latin typeface="Carlito"/>
              <a:cs typeface="Carlito"/>
            </a:endParaRPr>
          </a:p>
          <a:p>
            <a:pPr marL="815340" marR="517525" indent="-228600">
              <a:lnSpc>
                <a:spcPts val="2160"/>
              </a:lnSpc>
              <a:spcBef>
                <a:spcPts val="1000"/>
              </a:spcBef>
              <a:buChar char="-"/>
              <a:tabLst>
                <a:tab pos="815340" algn="l"/>
                <a:tab pos="815975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Defalut/Non-default both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cases,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client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who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do not own car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higher  than who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owns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car.</a:t>
            </a:r>
            <a:endParaRPr sz="2000">
              <a:latin typeface="Carlito"/>
              <a:cs typeface="Carlito"/>
            </a:endParaRPr>
          </a:p>
          <a:p>
            <a:pPr marL="815340" marR="537210" indent="-228600">
              <a:lnSpc>
                <a:spcPts val="2160"/>
              </a:lnSpc>
              <a:spcBef>
                <a:spcPts val="1010"/>
              </a:spcBef>
              <a:buChar char="-"/>
              <a:tabLst>
                <a:tab pos="815340" algn="l"/>
                <a:tab pos="81597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based on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percentage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default,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there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correlation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between owning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car and loan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repayment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as  in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both cases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default  percentage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almost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same.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77190" rIns="0" bIns="0" rtlCol="0">
            <a:spAutoFit/>
          </a:bodyPr>
          <a:lstStyle/>
          <a:p>
            <a:pPr marL="287655" marR="480695">
              <a:lnSpc>
                <a:spcPts val="4750"/>
              </a:lnSpc>
              <a:spcBef>
                <a:spcPts val="2970"/>
              </a:spcBef>
            </a:pPr>
            <a:r>
              <a:rPr sz="4400" spc="-229" dirty="0"/>
              <a:t>Plotting </a:t>
            </a:r>
            <a:r>
              <a:rPr sz="4400" spc="-200" dirty="0"/>
              <a:t>Countplot </a:t>
            </a:r>
            <a:r>
              <a:rPr sz="4400" spc="-175" dirty="0"/>
              <a:t>based</a:t>
            </a:r>
            <a:r>
              <a:rPr sz="4400" spc="-585" dirty="0"/>
              <a:t> </a:t>
            </a:r>
            <a:r>
              <a:rPr sz="4400" spc="-95" dirty="0"/>
              <a:t>on  </a:t>
            </a:r>
            <a:r>
              <a:rPr sz="4400" spc="-305" dirty="0"/>
              <a:t>flat </a:t>
            </a:r>
            <a:r>
              <a:rPr sz="4400" spc="-135" dirty="0"/>
              <a:t>own</a:t>
            </a:r>
            <a:r>
              <a:rPr sz="4400" spc="-365" dirty="0"/>
              <a:t> </a:t>
            </a:r>
            <a:r>
              <a:rPr sz="4400" spc="-210" dirty="0"/>
              <a:t>status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927" y="3282696"/>
              <a:ext cx="6579108" cy="24018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534656" y="321563"/>
            <a:ext cx="4335780" cy="6215380"/>
          </a:xfrm>
          <a:custGeom>
            <a:avLst/>
            <a:gdLst/>
            <a:ahLst/>
            <a:cxnLst/>
            <a:rect l="l" t="t" r="r" b="b"/>
            <a:pathLst>
              <a:path w="4335780" h="6215380">
                <a:moveTo>
                  <a:pt x="4335780" y="0"/>
                </a:moveTo>
                <a:lnTo>
                  <a:pt x="0" y="0"/>
                </a:lnTo>
                <a:lnTo>
                  <a:pt x="0" y="6214872"/>
                </a:lnTo>
                <a:lnTo>
                  <a:pt x="4335780" y="6214872"/>
                </a:lnTo>
                <a:lnTo>
                  <a:pt x="433578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8950" y="1036446"/>
            <a:ext cx="3218180" cy="45535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61594">
              <a:lnSpc>
                <a:spcPts val="2160"/>
              </a:lnSpc>
              <a:spcBef>
                <a:spcPts val="375"/>
              </a:spcBef>
              <a:buClr>
                <a:srgbClr val="4471C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left.</a:t>
            </a:r>
            <a:endParaRPr sz="20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965"/>
              </a:spcBef>
              <a:buClr>
                <a:srgbClr val="4471C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Defalut/Non-default both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cases,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client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who do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own real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estate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than who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has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not.</a:t>
            </a:r>
            <a:endParaRPr sz="2000">
              <a:latin typeface="Carlito"/>
              <a:cs typeface="Carlito"/>
            </a:endParaRPr>
          </a:p>
          <a:p>
            <a:pPr marL="241300" marR="24130" indent="-228600">
              <a:lnSpc>
                <a:spcPts val="2160"/>
              </a:lnSpc>
              <a:spcBef>
                <a:spcPts val="1040"/>
              </a:spcBef>
              <a:buClr>
                <a:srgbClr val="4471C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 clients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who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own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real 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estate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 more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than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double  of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ones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that don't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own.</a:t>
            </a:r>
            <a:endParaRPr sz="2000">
              <a:latin typeface="Carlito"/>
              <a:cs typeface="Carlito"/>
            </a:endParaRPr>
          </a:p>
          <a:p>
            <a:pPr marL="241300" marR="53340" indent="-228600">
              <a:lnSpc>
                <a:spcPts val="2160"/>
              </a:lnSpc>
              <a:spcBef>
                <a:spcPts val="1000"/>
              </a:spcBef>
              <a:buClr>
                <a:srgbClr val="4471C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But 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defaulting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 both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categories are around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same. Thus there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no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correlation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between owning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reality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defaulting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 loan.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224154" rIns="0" bIns="0" rtlCol="0">
            <a:spAutoFit/>
          </a:bodyPr>
          <a:lstStyle/>
          <a:p>
            <a:pPr marL="287655" marR="1579880">
              <a:lnSpc>
                <a:spcPts val="4000"/>
              </a:lnSpc>
              <a:spcBef>
                <a:spcPts val="1764"/>
              </a:spcBef>
            </a:pPr>
            <a:r>
              <a:rPr sz="3700" spc="-210" dirty="0"/>
              <a:t>Plotting </a:t>
            </a:r>
            <a:r>
              <a:rPr sz="3700" spc="-195" dirty="0"/>
              <a:t>Countplot </a:t>
            </a:r>
            <a:r>
              <a:rPr sz="3700" spc="-170" dirty="0"/>
              <a:t>based</a:t>
            </a:r>
            <a:r>
              <a:rPr sz="3700" spc="-715" dirty="0"/>
              <a:t> </a:t>
            </a:r>
            <a:r>
              <a:rPr sz="3700" spc="-100" dirty="0"/>
              <a:t>on  </a:t>
            </a:r>
            <a:r>
              <a:rPr sz="3700" spc="-180" dirty="0"/>
              <a:t>Income </a:t>
            </a:r>
            <a:r>
              <a:rPr sz="3700" spc="-215" dirty="0"/>
              <a:t>type</a:t>
            </a:r>
            <a:r>
              <a:rPr sz="3700" spc="-525" dirty="0"/>
              <a:t> </a:t>
            </a:r>
            <a:r>
              <a:rPr sz="3700" spc="-200" dirty="0"/>
              <a:t>status</a:t>
            </a:r>
            <a:endParaRPr sz="37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927" y="2945892"/>
              <a:ext cx="6579108" cy="30754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34656" y="321563"/>
            <a:ext cx="4335780" cy="621538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586740" marR="579120">
              <a:lnSpc>
                <a:spcPts val="1730"/>
              </a:lnSpc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Points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concluded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graph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left</a:t>
            </a:r>
            <a:endParaRPr sz="1600">
              <a:latin typeface="Carlito"/>
              <a:cs typeface="Carlito"/>
            </a:endParaRPr>
          </a:p>
          <a:p>
            <a:pPr marL="586740">
              <a:lnSpc>
                <a:spcPct val="100000"/>
              </a:lnSpc>
              <a:spcBef>
                <a:spcPts val="775"/>
              </a:spcBef>
            </a:pP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case of</a:t>
            </a:r>
            <a:r>
              <a:rPr sz="1600" b="1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defaulters</a:t>
            </a:r>
            <a:endParaRPr sz="1600">
              <a:latin typeface="Carlito"/>
              <a:cs typeface="Carlito"/>
            </a:endParaRPr>
          </a:p>
          <a:p>
            <a:pPr marL="815340" marR="563880" indent="-228600">
              <a:lnSpc>
                <a:spcPts val="1730"/>
              </a:lnSpc>
              <a:spcBef>
                <a:spcPts val="1035"/>
              </a:spcBef>
              <a:buChar char="-"/>
              <a:tabLst>
                <a:tab pos="815340" algn="l"/>
                <a:tab pos="815975" algn="l"/>
              </a:tabLst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Working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class has highest number  of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credits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compared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unemployed</a:t>
            </a:r>
            <a:endParaRPr sz="1600">
              <a:latin typeface="Carlito"/>
              <a:cs typeface="Carlito"/>
            </a:endParaRPr>
          </a:p>
          <a:p>
            <a:pPr marL="815340">
              <a:lnSpc>
                <a:spcPts val="1700"/>
              </a:lnSpc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/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maternity leave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nil</a:t>
            </a:r>
            <a:endParaRPr sz="1600">
              <a:latin typeface="Carlito"/>
              <a:cs typeface="Carlito"/>
            </a:endParaRPr>
          </a:p>
          <a:p>
            <a:pPr marL="586740">
              <a:lnSpc>
                <a:spcPct val="100000"/>
              </a:lnSpc>
              <a:spcBef>
                <a:spcPts val="805"/>
              </a:spcBef>
            </a:pP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case of</a:t>
            </a:r>
            <a:r>
              <a:rPr sz="16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non-defaulters</a:t>
            </a:r>
            <a:endParaRPr sz="1600">
              <a:latin typeface="Carlito"/>
              <a:cs typeface="Carlito"/>
            </a:endParaRPr>
          </a:p>
          <a:p>
            <a:pPr marL="815340" indent="-229235">
              <a:lnSpc>
                <a:spcPts val="1825"/>
              </a:lnSpc>
              <a:spcBef>
                <a:spcPts val="800"/>
              </a:spcBef>
              <a:buChar char="-"/>
              <a:tabLst>
                <a:tab pos="815340" algn="l"/>
                <a:tab pos="815975" algn="l"/>
              </a:tabLst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Working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class has highest</a:t>
            </a:r>
            <a:r>
              <a:rPr sz="16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number</a:t>
            </a:r>
            <a:endParaRPr sz="1600">
              <a:latin typeface="Carlito"/>
              <a:cs typeface="Carlito"/>
            </a:endParaRPr>
          </a:p>
          <a:p>
            <a:pPr marL="815340">
              <a:lnSpc>
                <a:spcPts val="1730"/>
              </a:lnSpc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credits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compared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unemployed</a:t>
            </a:r>
            <a:endParaRPr sz="1600">
              <a:latin typeface="Carlito"/>
              <a:cs typeface="Carlito"/>
            </a:endParaRPr>
          </a:p>
          <a:p>
            <a:pPr marL="815340" marR="1265555">
              <a:lnSpc>
                <a:spcPts val="1730"/>
              </a:lnSpc>
              <a:spcBef>
                <a:spcPts val="12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/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maternity leave/ student/  businessman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is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nil</a:t>
            </a:r>
            <a:endParaRPr sz="1600">
              <a:latin typeface="Carlito"/>
              <a:cs typeface="Carlito"/>
            </a:endParaRPr>
          </a:p>
          <a:p>
            <a:pPr marL="815340" marR="634365" indent="-228600">
              <a:lnSpc>
                <a:spcPct val="90000"/>
              </a:lnSpc>
              <a:spcBef>
                <a:spcPts val="980"/>
              </a:spcBef>
              <a:buChar char="-"/>
              <a:tabLst>
                <a:tab pos="815340" algn="l"/>
                <a:tab pos="815975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Majority of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applicants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are from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working, commercial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associate,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pensioners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state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servants.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remaining categories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income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types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very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224154" rIns="0" bIns="0" rtlCol="0">
            <a:spAutoFit/>
          </a:bodyPr>
          <a:lstStyle/>
          <a:p>
            <a:pPr marL="287655" marR="1579245">
              <a:lnSpc>
                <a:spcPts val="4000"/>
              </a:lnSpc>
              <a:spcBef>
                <a:spcPts val="1764"/>
              </a:spcBef>
            </a:pPr>
            <a:r>
              <a:rPr sz="3700" spc="-210" dirty="0"/>
              <a:t>Plotting </a:t>
            </a:r>
            <a:r>
              <a:rPr sz="3700" spc="-195" dirty="0"/>
              <a:t>Countplot </a:t>
            </a:r>
            <a:r>
              <a:rPr sz="3700" spc="-170" dirty="0"/>
              <a:t>based</a:t>
            </a:r>
            <a:r>
              <a:rPr sz="3700" spc="-710" dirty="0"/>
              <a:t> </a:t>
            </a:r>
            <a:r>
              <a:rPr sz="3700" spc="-100" dirty="0"/>
              <a:t>on  </a:t>
            </a:r>
            <a:r>
              <a:rPr sz="3700" spc="-145" dirty="0"/>
              <a:t>Housing</a:t>
            </a:r>
            <a:r>
              <a:rPr sz="3700" spc="-360" dirty="0"/>
              <a:t> </a:t>
            </a:r>
            <a:r>
              <a:rPr sz="3700" spc="-215" dirty="0"/>
              <a:t>type</a:t>
            </a:r>
            <a:endParaRPr sz="37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927" y="2912364"/>
              <a:ext cx="6579108" cy="3142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34656" y="321563"/>
            <a:ext cx="4335780" cy="621538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586740" marR="833755">
              <a:lnSpc>
                <a:spcPts val="2160"/>
              </a:lnSpc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left</a:t>
            </a:r>
            <a:endParaRPr sz="2000">
              <a:latin typeface="Carlito"/>
              <a:cs typeface="Carlito"/>
            </a:endParaRPr>
          </a:p>
          <a:p>
            <a:pPr marL="815340" marR="690880" indent="-228600">
              <a:lnSpc>
                <a:spcPct val="90000"/>
              </a:lnSpc>
              <a:spcBef>
                <a:spcPts val="965"/>
              </a:spcBef>
              <a:buFont typeface="Arial"/>
              <a:buChar char="•"/>
              <a:tabLst>
                <a:tab pos="815340" algn="l"/>
                <a:tab pos="815975" algn="l"/>
              </a:tabLst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Regardless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Defaulters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/  Non-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Defaulters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majority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 people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live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house/apartment</a:t>
            </a:r>
            <a:endParaRPr sz="2000">
              <a:latin typeface="Carlito"/>
              <a:cs typeface="Carlito"/>
            </a:endParaRPr>
          </a:p>
          <a:p>
            <a:pPr marL="815340" marR="1129665" indent="-228600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815340" algn="l"/>
                <a:tab pos="815975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People living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office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apartments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/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co-op  apartment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lowest  default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Times New Roman"/>
              <a:cs typeface="Times New Roman"/>
            </a:endParaRPr>
          </a:p>
          <a:p>
            <a:pPr marL="287655" marR="1578610">
              <a:lnSpc>
                <a:spcPts val="4000"/>
              </a:lnSpc>
            </a:pPr>
            <a:r>
              <a:rPr sz="3700" spc="-215" dirty="0"/>
              <a:t>Plotting </a:t>
            </a:r>
            <a:r>
              <a:rPr sz="3700" spc="-195" dirty="0"/>
              <a:t>Countplot </a:t>
            </a:r>
            <a:r>
              <a:rPr sz="3700" spc="-170" dirty="0"/>
              <a:t>based</a:t>
            </a:r>
            <a:r>
              <a:rPr sz="3700" spc="-665" dirty="0"/>
              <a:t> </a:t>
            </a:r>
            <a:r>
              <a:rPr sz="3700" spc="-100" dirty="0"/>
              <a:t>on  </a:t>
            </a:r>
            <a:r>
              <a:rPr sz="3700" spc="-254" dirty="0"/>
              <a:t>Family</a:t>
            </a:r>
            <a:r>
              <a:rPr sz="3700" spc="-365" dirty="0"/>
              <a:t> </a:t>
            </a:r>
            <a:r>
              <a:rPr sz="3700" spc="-200" dirty="0"/>
              <a:t>Status</a:t>
            </a:r>
            <a:endParaRPr sz="37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927" y="2994660"/>
              <a:ext cx="6579108" cy="29778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34656" y="321563"/>
            <a:ext cx="4335780" cy="621538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586740" marR="833755">
              <a:lnSpc>
                <a:spcPts val="2160"/>
              </a:lnSpc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left</a:t>
            </a:r>
            <a:endParaRPr sz="2000">
              <a:latin typeface="Carlito"/>
              <a:cs typeface="Carlito"/>
            </a:endParaRPr>
          </a:p>
          <a:p>
            <a:pPr marL="815340" marR="553720" indent="-228600">
              <a:lnSpc>
                <a:spcPct val="90000"/>
              </a:lnSpc>
              <a:spcBef>
                <a:spcPts val="965"/>
              </a:spcBef>
              <a:buFont typeface="Arial"/>
              <a:buChar char="•"/>
              <a:tabLst>
                <a:tab pos="815340" algn="l"/>
                <a:tab pos="815975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 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people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who 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have taken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loan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married, 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followed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by Single/not  married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civil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marriage</a:t>
            </a:r>
            <a:endParaRPr sz="2000">
              <a:latin typeface="Carlito"/>
              <a:cs typeface="Carlito"/>
            </a:endParaRPr>
          </a:p>
          <a:p>
            <a:pPr marL="815340" marR="902335" indent="-228600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815340" algn="l"/>
                <a:tab pos="81597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terms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percentage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 not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repayment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 loan,  Married is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,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with  Widow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lowest.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224154" rIns="0" bIns="0" rtlCol="0">
            <a:spAutoFit/>
          </a:bodyPr>
          <a:lstStyle/>
          <a:p>
            <a:pPr marL="287655" marR="1579880">
              <a:lnSpc>
                <a:spcPts val="4000"/>
              </a:lnSpc>
              <a:spcBef>
                <a:spcPts val="1764"/>
              </a:spcBef>
            </a:pPr>
            <a:r>
              <a:rPr sz="3700" spc="-210" dirty="0"/>
              <a:t>Plotting </a:t>
            </a:r>
            <a:r>
              <a:rPr sz="3700" spc="-195" dirty="0"/>
              <a:t>Countplot </a:t>
            </a:r>
            <a:r>
              <a:rPr sz="3700" spc="-170" dirty="0"/>
              <a:t>based</a:t>
            </a:r>
            <a:r>
              <a:rPr sz="3700" spc="-715" dirty="0"/>
              <a:t> </a:t>
            </a:r>
            <a:r>
              <a:rPr sz="3700" spc="-100" dirty="0"/>
              <a:t>on  </a:t>
            </a:r>
            <a:r>
              <a:rPr sz="3700" spc="-195" dirty="0"/>
              <a:t>Occupation</a:t>
            </a:r>
            <a:r>
              <a:rPr sz="3700" spc="-365" dirty="0"/>
              <a:t> </a:t>
            </a:r>
            <a:r>
              <a:rPr sz="3700" spc="-215" dirty="0"/>
              <a:t>type</a:t>
            </a:r>
            <a:endParaRPr sz="37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4816" y="2660904"/>
              <a:ext cx="5323332" cy="3646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534656" y="321563"/>
            <a:ext cx="4335780" cy="6215380"/>
          </a:xfrm>
          <a:custGeom>
            <a:avLst/>
            <a:gdLst/>
            <a:ahLst/>
            <a:cxnLst/>
            <a:rect l="l" t="t" r="r" b="b"/>
            <a:pathLst>
              <a:path w="4335780" h="6215380">
                <a:moveTo>
                  <a:pt x="4335780" y="0"/>
                </a:moveTo>
                <a:lnTo>
                  <a:pt x="0" y="0"/>
                </a:lnTo>
                <a:lnTo>
                  <a:pt x="0" y="6214872"/>
                </a:lnTo>
                <a:lnTo>
                  <a:pt x="4335780" y="6214872"/>
                </a:lnTo>
                <a:lnTo>
                  <a:pt x="433578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8950" y="1099820"/>
            <a:ext cx="3245485" cy="4427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317500">
              <a:lnSpc>
                <a:spcPts val="2160"/>
              </a:lnSpc>
              <a:spcBef>
                <a:spcPts val="375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left.</a:t>
            </a:r>
            <a:endParaRPr sz="2000">
              <a:latin typeface="Carlito"/>
              <a:cs typeface="Carlito"/>
            </a:endParaRPr>
          </a:p>
          <a:p>
            <a:pPr marL="241300" marR="6350" indent="-228600">
              <a:lnSpc>
                <a:spcPct val="90000"/>
              </a:lnSpc>
              <a:spcBef>
                <a:spcPts val="9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 the loans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taken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by people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whose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Occupation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"Missing"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dataset 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followed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Laborers,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Sales  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staff.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staff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lowest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amount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loans.</a:t>
            </a:r>
            <a:endParaRPr sz="20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highest  percent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not repaid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loans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Low-skill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Laborers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(above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17%),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followed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Drivers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Waiters/barmen 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staff,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Security 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staff,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Laborers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Cooking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staff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224154" rIns="0" bIns="0" rtlCol="0">
            <a:spAutoFit/>
          </a:bodyPr>
          <a:lstStyle/>
          <a:p>
            <a:pPr marL="287655" marR="1579880">
              <a:lnSpc>
                <a:spcPts val="4000"/>
              </a:lnSpc>
              <a:spcBef>
                <a:spcPts val="1764"/>
              </a:spcBef>
            </a:pPr>
            <a:r>
              <a:rPr sz="3700" spc="-210" dirty="0"/>
              <a:t>Plotting </a:t>
            </a:r>
            <a:r>
              <a:rPr sz="3700" spc="-195" dirty="0"/>
              <a:t>Countplot </a:t>
            </a:r>
            <a:r>
              <a:rPr sz="3700" spc="-170" dirty="0"/>
              <a:t>based</a:t>
            </a:r>
            <a:r>
              <a:rPr sz="3700" spc="-715" dirty="0"/>
              <a:t> </a:t>
            </a:r>
            <a:r>
              <a:rPr sz="3700" spc="-100" dirty="0"/>
              <a:t>on  </a:t>
            </a:r>
            <a:r>
              <a:rPr sz="3700" spc="-220" dirty="0"/>
              <a:t>Organization</a:t>
            </a:r>
            <a:r>
              <a:rPr sz="3700" spc="-365" dirty="0"/>
              <a:t> </a:t>
            </a:r>
            <a:r>
              <a:rPr sz="3700" spc="-295" dirty="0"/>
              <a:t>Type</a:t>
            </a:r>
            <a:endParaRPr sz="37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1539" y="2660904"/>
              <a:ext cx="5929884" cy="3646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534656" y="321563"/>
            <a:ext cx="4335780" cy="6215380"/>
          </a:xfrm>
          <a:custGeom>
            <a:avLst/>
            <a:gdLst/>
            <a:ahLst/>
            <a:cxnLst/>
            <a:rect l="l" t="t" r="r" b="b"/>
            <a:pathLst>
              <a:path w="4335780" h="6215380">
                <a:moveTo>
                  <a:pt x="4335780" y="0"/>
                </a:moveTo>
                <a:lnTo>
                  <a:pt x="0" y="0"/>
                </a:lnTo>
                <a:lnTo>
                  <a:pt x="0" y="6214872"/>
                </a:lnTo>
                <a:lnTo>
                  <a:pt x="4335780" y="6214872"/>
                </a:lnTo>
                <a:lnTo>
                  <a:pt x="433578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8178" y="500252"/>
            <a:ext cx="3303904" cy="41020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43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 the  left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8178" y="968501"/>
            <a:ext cx="3273425" cy="44602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ts val="1340"/>
              </a:lnSpc>
              <a:spcBef>
                <a:spcPts val="4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Most of the applications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loan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are from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people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working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Business Entity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Type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3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organization</a:t>
            </a:r>
            <a:endParaRPr sz="1400">
              <a:latin typeface="Carlito"/>
              <a:cs typeface="Carlito"/>
            </a:endParaRPr>
          </a:p>
          <a:p>
            <a:pPr marL="241300" marR="101600" indent="-228600">
              <a:lnSpc>
                <a:spcPct val="80000"/>
              </a:lnSpc>
              <a:spcBef>
                <a:spcPts val="10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Organizations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highest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percent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of  loans not repaid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Transport: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type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3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(around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16%), Industry: type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13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(13.5%),  Industry: type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8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(around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12.5%)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Restaurant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(less than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12%).</a:t>
            </a:r>
            <a:endParaRPr sz="1400">
              <a:latin typeface="Carlito"/>
              <a:cs typeface="Carlito"/>
            </a:endParaRPr>
          </a:p>
          <a:p>
            <a:pPr marL="241300" marR="11430" indent="-228600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Self employed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people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relative high  defaulting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(10%), and thus should be  thoughly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scrutized before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being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approved  for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loan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or provide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loan with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higher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interest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mitigate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risk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of  defaulting.</a:t>
            </a:r>
            <a:endParaRPr sz="1400">
              <a:latin typeface="Carlito"/>
              <a:cs typeface="Carlito"/>
            </a:endParaRPr>
          </a:p>
          <a:p>
            <a:pPr marL="241300" marR="207645" indent="-228600">
              <a:lnSpc>
                <a:spcPct val="801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 very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 number of applications,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Organization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type information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unavailable(XNA)</a:t>
            </a:r>
            <a:endParaRPr sz="1400">
              <a:latin typeface="Carlito"/>
              <a:cs typeface="Carlito"/>
            </a:endParaRPr>
          </a:p>
          <a:p>
            <a:pPr marL="241300" marR="127635" indent="-228600">
              <a:lnSpc>
                <a:spcPts val="134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It can be seen that following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category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of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organization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type has lesser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defaulters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thus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safer 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providing loans:</a:t>
            </a:r>
            <a:endParaRPr sz="1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Trade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Type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Industry type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12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spc="-260" dirty="0"/>
              <a:t>Univariate </a:t>
            </a:r>
            <a:r>
              <a:rPr spc="-215" dirty="0"/>
              <a:t>Analysis </a:t>
            </a:r>
            <a:r>
              <a:rPr spc="-225" dirty="0"/>
              <a:t>For</a:t>
            </a:r>
            <a:r>
              <a:rPr spc="-610" dirty="0"/>
              <a:t> </a:t>
            </a:r>
            <a:r>
              <a:rPr spc="-175" dirty="0"/>
              <a:t>Continuous  </a:t>
            </a:r>
            <a:r>
              <a:rPr spc="-265" dirty="0"/>
              <a:t>Variables </a:t>
            </a:r>
            <a:r>
              <a:rPr spc="-229" dirty="0"/>
              <a:t>For </a:t>
            </a:r>
            <a:r>
              <a:rPr spc="-175" dirty="0"/>
              <a:t>Both </a:t>
            </a:r>
            <a:r>
              <a:rPr spc="-85" dirty="0"/>
              <a:t>0 </a:t>
            </a:r>
            <a:r>
              <a:rPr spc="-150" dirty="0"/>
              <a:t>And</a:t>
            </a:r>
            <a:r>
              <a:rPr spc="-1060" dirty="0"/>
              <a:t> </a:t>
            </a:r>
            <a:r>
              <a:rPr spc="-85" dirty="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59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31673"/>
            <a:ext cx="2592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latin typeface="Carlito"/>
                <a:cs typeface="Carlito"/>
              </a:rPr>
              <a:t>Introduction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3826" rIns="0" bIns="0" rtlCol="0">
            <a:spAutoFit/>
          </a:bodyPr>
          <a:lstStyle/>
          <a:p>
            <a:pPr marL="285750" marR="5080">
              <a:lnSpc>
                <a:spcPct val="90000"/>
              </a:lnSpc>
              <a:spcBef>
                <a:spcPts val="430"/>
              </a:spcBef>
            </a:pPr>
            <a:r>
              <a:rPr sz="2800" b="0" spc="-10" dirty="0">
                <a:latin typeface="Carlito"/>
                <a:cs typeface="Carlito"/>
              </a:rPr>
              <a:t>This case </a:t>
            </a:r>
            <a:r>
              <a:rPr sz="2800" b="0" spc="-15" dirty="0">
                <a:latin typeface="Carlito"/>
                <a:cs typeface="Carlito"/>
              </a:rPr>
              <a:t>study </a:t>
            </a:r>
            <a:r>
              <a:rPr sz="2800" b="0" spc="-5" dirty="0">
                <a:latin typeface="Carlito"/>
                <a:cs typeface="Carlito"/>
              </a:rPr>
              <a:t>aims </a:t>
            </a:r>
            <a:r>
              <a:rPr sz="2800" b="0" spc="-20" dirty="0">
                <a:latin typeface="Carlito"/>
                <a:cs typeface="Carlito"/>
              </a:rPr>
              <a:t>to </a:t>
            </a:r>
            <a:r>
              <a:rPr sz="2800" b="0" spc="-10" dirty="0">
                <a:latin typeface="Carlito"/>
                <a:cs typeface="Carlito"/>
              </a:rPr>
              <a:t>give </a:t>
            </a:r>
            <a:r>
              <a:rPr sz="2800" b="0" spc="-5" dirty="0">
                <a:latin typeface="Carlito"/>
                <a:cs typeface="Carlito"/>
              </a:rPr>
              <a:t>us an idea of </a:t>
            </a:r>
            <a:r>
              <a:rPr sz="2800" b="0" spc="-10" dirty="0">
                <a:latin typeface="Carlito"/>
                <a:cs typeface="Carlito"/>
              </a:rPr>
              <a:t>applying </a:t>
            </a:r>
            <a:r>
              <a:rPr sz="2800" b="0" spc="-20" dirty="0">
                <a:latin typeface="Carlito"/>
                <a:cs typeface="Carlito"/>
              </a:rPr>
              <a:t>EDA </a:t>
            </a:r>
            <a:r>
              <a:rPr sz="2800" b="0" spc="-5" dirty="0">
                <a:latin typeface="Carlito"/>
                <a:cs typeface="Carlito"/>
              </a:rPr>
              <a:t>in a </a:t>
            </a:r>
            <a:r>
              <a:rPr sz="2800" b="0" spc="-15" dirty="0">
                <a:latin typeface="Carlito"/>
                <a:cs typeface="Carlito"/>
              </a:rPr>
              <a:t>real  </a:t>
            </a:r>
            <a:r>
              <a:rPr sz="2800" b="0" spc="-10" dirty="0">
                <a:latin typeface="Carlito"/>
                <a:cs typeface="Carlito"/>
              </a:rPr>
              <a:t>business scenario. </a:t>
            </a:r>
            <a:r>
              <a:rPr sz="2800" b="0" spc="-5" dirty="0">
                <a:latin typeface="Carlito"/>
                <a:cs typeface="Carlito"/>
              </a:rPr>
              <a:t>In this </a:t>
            </a:r>
            <a:r>
              <a:rPr sz="2800" b="0" spc="-10" dirty="0">
                <a:latin typeface="Carlito"/>
                <a:cs typeface="Carlito"/>
              </a:rPr>
              <a:t>case </a:t>
            </a:r>
            <a:r>
              <a:rPr sz="2800" b="0" spc="-45" dirty="0">
                <a:latin typeface="Carlito"/>
                <a:cs typeface="Carlito"/>
              </a:rPr>
              <a:t>study, </a:t>
            </a:r>
            <a:r>
              <a:rPr sz="2800" b="0" spc="-15" dirty="0">
                <a:latin typeface="Carlito"/>
                <a:cs typeface="Carlito"/>
              </a:rPr>
              <a:t>we </a:t>
            </a:r>
            <a:r>
              <a:rPr sz="2800" b="0" spc="-10" dirty="0">
                <a:latin typeface="Carlito"/>
                <a:cs typeface="Carlito"/>
              </a:rPr>
              <a:t>develop </a:t>
            </a:r>
            <a:r>
              <a:rPr sz="2800" b="0" spc="-5" dirty="0">
                <a:latin typeface="Carlito"/>
                <a:cs typeface="Carlito"/>
              </a:rPr>
              <a:t>a </a:t>
            </a:r>
            <a:r>
              <a:rPr sz="2800" b="0" spc="-10" dirty="0">
                <a:latin typeface="Carlito"/>
                <a:cs typeface="Carlito"/>
              </a:rPr>
              <a:t>basic  </a:t>
            </a:r>
            <a:r>
              <a:rPr sz="2800" b="0" spc="-15" dirty="0">
                <a:latin typeface="Carlito"/>
                <a:cs typeface="Carlito"/>
              </a:rPr>
              <a:t>understanding </a:t>
            </a:r>
            <a:r>
              <a:rPr sz="2800" b="0" spc="-5" dirty="0">
                <a:latin typeface="Carlito"/>
                <a:cs typeface="Carlito"/>
              </a:rPr>
              <a:t>of risk analytics in </a:t>
            </a:r>
            <a:r>
              <a:rPr sz="2800" b="0" spc="-10" dirty="0">
                <a:latin typeface="Carlito"/>
                <a:cs typeface="Carlito"/>
              </a:rPr>
              <a:t>banking </a:t>
            </a:r>
            <a:r>
              <a:rPr sz="2800" b="0" spc="-5" dirty="0">
                <a:latin typeface="Carlito"/>
                <a:cs typeface="Carlito"/>
              </a:rPr>
              <a:t>and financial services  and </a:t>
            </a:r>
            <a:r>
              <a:rPr sz="2800" b="0" spc="-20" dirty="0">
                <a:latin typeface="Carlito"/>
                <a:cs typeface="Carlito"/>
              </a:rPr>
              <a:t>understand </a:t>
            </a:r>
            <a:r>
              <a:rPr sz="2800" b="0" spc="-10" dirty="0">
                <a:latin typeface="Carlito"/>
                <a:cs typeface="Carlito"/>
              </a:rPr>
              <a:t>how </a:t>
            </a:r>
            <a:r>
              <a:rPr sz="2800" b="0" spc="-20" dirty="0">
                <a:latin typeface="Carlito"/>
                <a:cs typeface="Carlito"/>
              </a:rPr>
              <a:t>data </a:t>
            </a:r>
            <a:r>
              <a:rPr sz="2800" b="0" spc="-5" dirty="0">
                <a:latin typeface="Carlito"/>
                <a:cs typeface="Carlito"/>
              </a:rPr>
              <a:t>is </a:t>
            </a:r>
            <a:r>
              <a:rPr sz="2800" b="0" spc="-10" dirty="0">
                <a:latin typeface="Carlito"/>
                <a:cs typeface="Carlito"/>
              </a:rPr>
              <a:t>used </a:t>
            </a:r>
            <a:r>
              <a:rPr sz="2800" b="0" spc="-20" dirty="0">
                <a:latin typeface="Carlito"/>
                <a:cs typeface="Carlito"/>
              </a:rPr>
              <a:t>to </a:t>
            </a:r>
            <a:r>
              <a:rPr sz="2800" b="0" spc="-10" dirty="0">
                <a:latin typeface="Carlito"/>
                <a:cs typeface="Carlito"/>
              </a:rPr>
              <a:t>minimise </a:t>
            </a:r>
            <a:r>
              <a:rPr sz="2800" b="0" spc="-5" dirty="0">
                <a:latin typeface="Carlito"/>
                <a:cs typeface="Carlito"/>
              </a:rPr>
              <a:t>the </a:t>
            </a:r>
            <a:r>
              <a:rPr sz="2800" b="0" spc="-10" dirty="0">
                <a:latin typeface="Carlito"/>
                <a:cs typeface="Carlito"/>
              </a:rPr>
              <a:t>risk </a:t>
            </a:r>
            <a:r>
              <a:rPr sz="2800" b="0" spc="-5" dirty="0">
                <a:latin typeface="Carlito"/>
                <a:cs typeface="Carlito"/>
              </a:rPr>
              <a:t>of losing  </a:t>
            </a:r>
            <a:r>
              <a:rPr sz="2800" b="0" spc="-10" dirty="0">
                <a:latin typeface="Carlito"/>
                <a:cs typeface="Carlito"/>
              </a:rPr>
              <a:t>money </a:t>
            </a:r>
            <a:r>
              <a:rPr sz="2800" b="0" spc="-5" dirty="0">
                <a:latin typeface="Carlito"/>
                <a:cs typeface="Carlito"/>
              </a:rPr>
              <a:t>while lending </a:t>
            </a:r>
            <a:r>
              <a:rPr sz="2800" b="0" spc="-20" dirty="0">
                <a:latin typeface="Carlito"/>
                <a:cs typeface="Carlito"/>
              </a:rPr>
              <a:t>to</a:t>
            </a:r>
            <a:r>
              <a:rPr sz="2800" b="0" spc="40" dirty="0">
                <a:latin typeface="Carlito"/>
                <a:cs typeface="Carlito"/>
              </a:rPr>
              <a:t> </a:t>
            </a:r>
            <a:r>
              <a:rPr sz="2800" b="0" spc="-20" dirty="0">
                <a:latin typeface="Carlito"/>
                <a:cs typeface="Carlito"/>
              </a:rPr>
              <a:t>customers.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77190" rIns="0" bIns="0" rtlCol="0">
            <a:spAutoFit/>
          </a:bodyPr>
          <a:lstStyle/>
          <a:p>
            <a:pPr marL="287655" marR="1317625">
              <a:lnSpc>
                <a:spcPts val="4750"/>
              </a:lnSpc>
              <a:spcBef>
                <a:spcPts val="2970"/>
              </a:spcBef>
            </a:pPr>
            <a:r>
              <a:rPr sz="4400" spc="-254" dirty="0"/>
              <a:t>Plotting </a:t>
            </a:r>
            <a:r>
              <a:rPr sz="4400" spc="-229" dirty="0"/>
              <a:t>Distplot </a:t>
            </a:r>
            <a:r>
              <a:rPr sz="4400" spc="-245" dirty="0"/>
              <a:t>for</a:t>
            </a:r>
            <a:r>
              <a:rPr sz="4400" spc="-810" dirty="0"/>
              <a:t> </a:t>
            </a:r>
            <a:r>
              <a:rPr sz="4400" spc="-204" dirty="0"/>
              <a:t>Days  </a:t>
            </a:r>
            <a:r>
              <a:rPr sz="4400" spc="-225" dirty="0"/>
              <a:t>Birth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927" y="3265932"/>
              <a:ext cx="6579108" cy="24353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34656" y="321563"/>
            <a:ext cx="4335780" cy="621538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586740" marR="833755">
              <a:lnSpc>
                <a:spcPts val="2160"/>
              </a:lnSpc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left.</a:t>
            </a:r>
            <a:endParaRPr sz="2000">
              <a:latin typeface="Carlito"/>
              <a:cs typeface="Carlito"/>
            </a:endParaRPr>
          </a:p>
          <a:p>
            <a:pPr marL="586740" marR="693420">
              <a:lnSpc>
                <a:spcPts val="2160"/>
              </a:lnSpc>
              <a:spcBef>
                <a:spcPts val="100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- It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can be observed that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29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years 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40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years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people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 more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defaulters.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There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high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chance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young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group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2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deafulters.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77190" rIns="0" bIns="0" rtlCol="0">
            <a:spAutoFit/>
          </a:bodyPr>
          <a:lstStyle/>
          <a:p>
            <a:pPr marL="287655" marR="1294130">
              <a:lnSpc>
                <a:spcPts val="4750"/>
              </a:lnSpc>
              <a:spcBef>
                <a:spcPts val="2970"/>
              </a:spcBef>
            </a:pPr>
            <a:r>
              <a:rPr sz="4400" spc="-254" dirty="0"/>
              <a:t>Plotting </a:t>
            </a:r>
            <a:r>
              <a:rPr sz="4400" spc="-229" dirty="0"/>
              <a:t>Distplot </a:t>
            </a:r>
            <a:r>
              <a:rPr sz="4400" spc="-245" dirty="0"/>
              <a:t>for</a:t>
            </a:r>
            <a:r>
              <a:rPr sz="4400" spc="-805" dirty="0"/>
              <a:t> </a:t>
            </a:r>
            <a:r>
              <a:rPr sz="4400" spc="-390" dirty="0"/>
              <a:t>Total  </a:t>
            </a:r>
            <a:r>
              <a:rPr sz="4400" spc="-215" dirty="0"/>
              <a:t>Income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927" y="3233928"/>
              <a:ext cx="6579108" cy="2499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534656" y="321563"/>
            <a:ext cx="4335780" cy="6215380"/>
          </a:xfrm>
          <a:custGeom>
            <a:avLst/>
            <a:gdLst/>
            <a:ahLst/>
            <a:cxnLst/>
            <a:rect l="l" t="t" r="r" b="b"/>
            <a:pathLst>
              <a:path w="4335780" h="6215380">
                <a:moveTo>
                  <a:pt x="4335780" y="0"/>
                </a:moveTo>
                <a:lnTo>
                  <a:pt x="0" y="0"/>
                </a:lnTo>
                <a:lnTo>
                  <a:pt x="0" y="6214872"/>
                </a:lnTo>
                <a:lnTo>
                  <a:pt x="4335780" y="6214872"/>
                </a:lnTo>
                <a:lnTo>
                  <a:pt x="433578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8950" y="1012062"/>
            <a:ext cx="3159760" cy="5753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355"/>
              </a:spcBef>
            </a:pP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concluded </a:t>
            </a:r>
            <a:r>
              <a:rPr sz="1900" spc="-2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on the</a:t>
            </a:r>
            <a:r>
              <a:rPr sz="19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left.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8950" y="1661286"/>
            <a:ext cx="3213100" cy="39560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1300" marR="9525" indent="-228600">
              <a:lnSpc>
                <a:spcPct val="90000"/>
              </a:lnSpc>
              <a:spcBef>
                <a:spcPts val="320"/>
              </a:spcBef>
              <a:buChar char="-"/>
              <a:tabLst>
                <a:tab pos="240665" algn="l"/>
                <a:tab pos="241300" algn="l"/>
              </a:tabLst>
            </a:pP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There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interesting patterns 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both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default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and non- 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default people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with respect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Income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Carlito"/>
                <a:cs typeface="Carlito"/>
              </a:rPr>
              <a:t>Total.</a:t>
            </a:r>
            <a:endParaRPr sz="1900">
              <a:latin typeface="Carlito"/>
              <a:cs typeface="Carlito"/>
            </a:endParaRPr>
          </a:p>
          <a:p>
            <a:pPr marL="241300" marR="111760" indent="-228600">
              <a:lnSpc>
                <a:spcPct val="90000"/>
              </a:lnSpc>
              <a:spcBef>
                <a:spcPts val="1000"/>
              </a:spcBef>
              <a:buChar char="-"/>
              <a:tabLst>
                <a:tab pos="240665" algn="l"/>
                <a:tab pos="241300" algn="l"/>
              </a:tabLst>
            </a:pP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From upto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1,00,000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income  has some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spikes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and then 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income,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the lesser  </a:t>
            </a:r>
            <a:r>
              <a:rPr sz="1900" spc="-20" dirty="0">
                <a:solidFill>
                  <a:srgbClr val="FFFFFF"/>
                </a:solidFill>
                <a:latin typeface="Carlito"/>
                <a:cs typeface="Carlito"/>
              </a:rPr>
              <a:t>spike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we can see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default  people.</a:t>
            </a:r>
            <a:endParaRPr sz="1900">
              <a:latin typeface="Carlito"/>
              <a:cs typeface="Carlito"/>
            </a:endParaRPr>
          </a:p>
          <a:p>
            <a:pPr marL="241300" marR="5080" indent="-228600">
              <a:lnSpc>
                <a:spcPts val="2050"/>
              </a:lnSpc>
              <a:spcBef>
                <a:spcPts val="1025"/>
              </a:spcBef>
              <a:buChar char="-"/>
              <a:tabLst>
                <a:tab pos="240665" algn="l"/>
                <a:tab pos="241300" algn="l"/>
              </a:tabLst>
            </a:pPr>
            <a:r>
              <a:rPr sz="1900" spc="-35" dirty="0">
                <a:solidFill>
                  <a:srgbClr val="FFFFFF"/>
                </a:solidFill>
                <a:latin typeface="Carlito"/>
                <a:cs typeface="Carlito"/>
              </a:rPr>
              <a:t>However,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pattern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is same  </a:t>
            </a:r>
            <a:r>
              <a:rPr sz="1900" spc="-2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both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default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and non- 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default. The frequency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range 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non-default people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larger 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 default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77190" rIns="0" bIns="0" rtlCol="0">
            <a:spAutoFit/>
          </a:bodyPr>
          <a:lstStyle/>
          <a:p>
            <a:pPr marL="287655" marR="1013460">
              <a:lnSpc>
                <a:spcPts val="4750"/>
              </a:lnSpc>
              <a:spcBef>
                <a:spcPts val="2970"/>
              </a:spcBef>
            </a:pPr>
            <a:r>
              <a:rPr sz="4400" spc="-254" dirty="0"/>
              <a:t>Plotting </a:t>
            </a:r>
            <a:r>
              <a:rPr sz="4400" spc="-229" dirty="0"/>
              <a:t>Distplot </a:t>
            </a:r>
            <a:r>
              <a:rPr sz="4400" spc="-245" dirty="0"/>
              <a:t>for</a:t>
            </a:r>
            <a:r>
              <a:rPr sz="4400" spc="-800" dirty="0"/>
              <a:t> </a:t>
            </a:r>
            <a:r>
              <a:rPr sz="4400" spc="-280" dirty="0"/>
              <a:t>Credit  </a:t>
            </a:r>
            <a:r>
              <a:rPr sz="4400" spc="-195" dirty="0"/>
              <a:t>Amount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927" y="3241548"/>
              <a:ext cx="6579108" cy="2484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34656" y="321563"/>
            <a:ext cx="4335780" cy="621538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586740">
              <a:lnSpc>
                <a:spcPts val="2280"/>
              </a:lnSpc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 concluded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from</a:t>
            </a:r>
            <a:endParaRPr sz="2000">
              <a:latin typeface="Carlito"/>
              <a:cs typeface="Carlito"/>
            </a:endParaRPr>
          </a:p>
          <a:p>
            <a:pPr marL="58674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on the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left.</a:t>
            </a:r>
            <a:endParaRPr sz="2000">
              <a:latin typeface="Carlito"/>
              <a:cs typeface="Carlito"/>
            </a:endParaRPr>
          </a:p>
          <a:p>
            <a:pPr marL="586740" marR="689610">
              <a:lnSpc>
                <a:spcPts val="2160"/>
              </a:lnSpc>
              <a:spcBef>
                <a:spcPts val="103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- It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can be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inferred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that lesser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loan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credit amount,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higher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default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chances.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77190" rIns="0" bIns="0" rtlCol="0">
            <a:spAutoFit/>
          </a:bodyPr>
          <a:lstStyle/>
          <a:p>
            <a:pPr marL="287655" marR="639445">
              <a:lnSpc>
                <a:spcPts val="4750"/>
              </a:lnSpc>
              <a:spcBef>
                <a:spcPts val="2970"/>
              </a:spcBef>
            </a:pPr>
            <a:r>
              <a:rPr sz="4400" spc="-254" dirty="0"/>
              <a:t>Plotting </a:t>
            </a:r>
            <a:r>
              <a:rPr sz="4400" spc="-229" dirty="0"/>
              <a:t>Distplot </a:t>
            </a:r>
            <a:r>
              <a:rPr sz="4400" spc="-245" dirty="0"/>
              <a:t>for</a:t>
            </a:r>
            <a:r>
              <a:rPr sz="4400" spc="-780" dirty="0"/>
              <a:t> </a:t>
            </a:r>
            <a:r>
              <a:rPr sz="4400" spc="-220" dirty="0"/>
              <a:t>Annuity  </a:t>
            </a:r>
            <a:r>
              <a:rPr sz="4400" spc="-195" dirty="0"/>
              <a:t>Amount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927" y="3233928"/>
              <a:ext cx="6579108" cy="2499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34656" y="321563"/>
            <a:ext cx="4335780" cy="621538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586740" marR="833755">
              <a:lnSpc>
                <a:spcPts val="216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left.</a:t>
            </a:r>
            <a:endParaRPr sz="2000">
              <a:latin typeface="Carlito"/>
              <a:cs typeface="Carlito"/>
            </a:endParaRPr>
          </a:p>
          <a:p>
            <a:pPr marL="586740" marR="523875">
              <a:lnSpc>
                <a:spcPct val="90000"/>
              </a:lnSpc>
              <a:spcBef>
                <a:spcPts val="96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-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Here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can see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pattern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 both the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default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non-default. The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loan annuty is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mostly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concentrated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within 10,000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40,000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range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both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cases.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77190" rIns="0" bIns="0" rtlCol="0">
            <a:spAutoFit/>
          </a:bodyPr>
          <a:lstStyle/>
          <a:p>
            <a:pPr marL="287655" marR="568960">
              <a:lnSpc>
                <a:spcPts val="4750"/>
              </a:lnSpc>
              <a:spcBef>
                <a:spcPts val="2970"/>
              </a:spcBef>
            </a:pPr>
            <a:r>
              <a:rPr sz="4400" spc="-254" dirty="0"/>
              <a:t>Plotting </a:t>
            </a:r>
            <a:r>
              <a:rPr sz="4400" spc="-204" dirty="0"/>
              <a:t>of </a:t>
            </a:r>
            <a:r>
              <a:rPr sz="4400" spc="-229" dirty="0"/>
              <a:t>Distplot </a:t>
            </a:r>
            <a:r>
              <a:rPr sz="4400" spc="-245" dirty="0"/>
              <a:t>for</a:t>
            </a:r>
            <a:r>
              <a:rPr sz="4400" spc="-1010" dirty="0"/>
              <a:t> </a:t>
            </a:r>
            <a:r>
              <a:rPr sz="4400" spc="-155" dirty="0"/>
              <a:t>Good  </a:t>
            </a:r>
            <a:r>
              <a:rPr sz="4400" spc="-280" dirty="0"/>
              <a:t>Price</a:t>
            </a:r>
            <a:r>
              <a:rPr sz="4400" spc="-434" dirty="0"/>
              <a:t> </a:t>
            </a:r>
            <a:r>
              <a:rPr sz="4400" spc="-195" dirty="0"/>
              <a:t>Amount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927" y="3258312"/>
              <a:ext cx="6579108" cy="2450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534656" y="321563"/>
            <a:ext cx="4335780" cy="6215380"/>
          </a:xfrm>
          <a:custGeom>
            <a:avLst/>
            <a:gdLst/>
            <a:ahLst/>
            <a:cxnLst/>
            <a:rect l="l" t="t" r="r" b="b"/>
            <a:pathLst>
              <a:path w="4335780" h="6215380">
                <a:moveTo>
                  <a:pt x="4335780" y="0"/>
                </a:moveTo>
                <a:lnTo>
                  <a:pt x="0" y="0"/>
                </a:lnTo>
                <a:lnTo>
                  <a:pt x="0" y="6214872"/>
                </a:lnTo>
                <a:lnTo>
                  <a:pt x="4335780" y="6214872"/>
                </a:lnTo>
                <a:lnTo>
                  <a:pt x="433578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8950" y="1575053"/>
            <a:ext cx="3257550" cy="347535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329565">
              <a:lnSpc>
                <a:spcPts val="2160"/>
              </a:lnSpc>
              <a:spcBef>
                <a:spcPts val="375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left.</a:t>
            </a:r>
            <a:endParaRPr sz="2000">
              <a:latin typeface="Carlito"/>
              <a:cs typeface="Carlito"/>
            </a:endParaRPr>
          </a:p>
          <a:p>
            <a:pPr marL="12700" marR="120650">
              <a:lnSpc>
                <a:spcPts val="216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- 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can see huge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spikes from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1,00,000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5,00,000,</a:t>
            </a:r>
            <a:r>
              <a:rPr sz="20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010"/>
              </a:lnSpc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5,00,000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price.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2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people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 more  defaulted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goods  price,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people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becoming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less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defaulted. 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infer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that, rich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people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buying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costly product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thus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they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becoming less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defaulted.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spc="-245" dirty="0"/>
              <a:t>Correlation </a:t>
            </a:r>
            <a:r>
              <a:rPr spc="-250" dirty="0"/>
              <a:t>for numerical </a:t>
            </a:r>
            <a:r>
              <a:rPr spc="-195" dirty="0"/>
              <a:t>columns</a:t>
            </a:r>
            <a:r>
              <a:rPr spc="-705" dirty="0"/>
              <a:t> </a:t>
            </a:r>
            <a:r>
              <a:rPr spc="-245" dirty="0"/>
              <a:t>for  </a:t>
            </a:r>
            <a:r>
              <a:rPr spc="-180" dirty="0"/>
              <a:t>both </a:t>
            </a:r>
            <a:r>
              <a:rPr spc="-235" dirty="0"/>
              <a:t>the </a:t>
            </a:r>
            <a:r>
              <a:rPr spc="-275" dirty="0"/>
              <a:t>cases, </a:t>
            </a:r>
            <a:r>
              <a:rPr spc="-434" dirty="0"/>
              <a:t>i.e. </a:t>
            </a:r>
            <a:r>
              <a:rPr spc="-85" dirty="0"/>
              <a:t>0 </a:t>
            </a:r>
            <a:r>
              <a:rPr spc="-195" dirty="0"/>
              <a:t>and</a:t>
            </a:r>
            <a:r>
              <a:rPr spc="-930" dirty="0"/>
              <a:t> </a:t>
            </a:r>
            <a:r>
              <a:rPr spc="-85" dirty="0"/>
              <a:t>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54294A"/>
          </a:solidFill>
        </p:spPr>
        <p:txBody>
          <a:bodyPr vert="horz" wrap="square" lIns="0" tIns="377190" rIns="0" bIns="0" rtlCol="0">
            <a:spAutoFit/>
          </a:bodyPr>
          <a:lstStyle/>
          <a:p>
            <a:pPr marL="287655" marR="1449070">
              <a:lnSpc>
                <a:spcPts val="4750"/>
              </a:lnSpc>
              <a:spcBef>
                <a:spcPts val="2970"/>
              </a:spcBef>
            </a:pPr>
            <a:r>
              <a:rPr sz="4400" spc="-254" dirty="0"/>
              <a:t>Plotting </a:t>
            </a:r>
            <a:r>
              <a:rPr sz="4400" spc="-250" dirty="0"/>
              <a:t>heatmap</a:t>
            </a:r>
            <a:r>
              <a:rPr sz="4400" spc="-665" dirty="0"/>
              <a:t> </a:t>
            </a:r>
            <a:r>
              <a:rPr sz="4400" spc="-240" dirty="0"/>
              <a:t>where  </a:t>
            </a:r>
            <a:r>
              <a:rPr sz="4400" spc="-365" dirty="0"/>
              <a:t>TARGET </a:t>
            </a:r>
            <a:r>
              <a:rPr sz="4400" spc="-114" dirty="0"/>
              <a:t>=</a:t>
            </a:r>
            <a:r>
              <a:rPr sz="4400" spc="-480" dirty="0"/>
              <a:t> </a:t>
            </a:r>
            <a:r>
              <a:rPr sz="4400" spc="-80" dirty="0"/>
              <a:t>1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9700" y="2660904"/>
              <a:ext cx="4895088" cy="3646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34656" y="321563"/>
            <a:ext cx="4335780" cy="621538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586740" marR="833755">
              <a:lnSpc>
                <a:spcPts val="216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left.</a:t>
            </a:r>
            <a:endParaRPr sz="2000">
              <a:latin typeface="Carlito"/>
              <a:cs typeface="Carlito"/>
            </a:endParaRPr>
          </a:p>
          <a:p>
            <a:pPr marL="815340" marR="558800" indent="-228600">
              <a:lnSpc>
                <a:spcPts val="2160"/>
              </a:lnSpc>
              <a:spcBef>
                <a:spcPts val="994"/>
              </a:spcBef>
              <a:buChar char="-"/>
              <a:tabLst>
                <a:tab pos="815340" algn="l"/>
                <a:tab pos="815975" algn="l"/>
              </a:tabLst>
            </a:pP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can see that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GOODS_PRICE and 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AMT_CREDIT,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AMT_ANNUTY</a:t>
            </a:r>
            <a:endParaRPr sz="2000">
              <a:latin typeface="Carlito"/>
              <a:cs typeface="Carlito"/>
            </a:endParaRPr>
          </a:p>
          <a:p>
            <a:pPr marL="815340">
              <a:lnSpc>
                <a:spcPts val="2130"/>
              </a:lnSpc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highly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correlated.</a:t>
            </a:r>
            <a:endParaRPr sz="2000">
              <a:latin typeface="Carlito"/>
              <a:cs typeface="Carlito"/>
            </a:endParaRPr>
          </a:p>
          <a:p>
            <a:pPr marL="815340" marR="502920" indent="-228600">
              <a:lnSpc>
                <a:spcPts val="2160"/>
              </a:lnSpc>
              <a:spcBef>
                <a:spcPts val="1040"/>
              </a:spcBef>
              <a:buChar char="-"/>
              <a:tabLst>
                <a:tab pos="815340" algn="l"/>
                <a:tab pos="815975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External Rating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highly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correlated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with all 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DAYS_BIRTH(Age),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GOODS_PRICE,</a:t>
            </a:r>
            <a:r>
              <a:rPr sz="2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AMT_CREDIT.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5F2753"/>
          </a:solidFill>
        </p:spPr>
        <p:txBody>
          <a:bodyPr vert="horz" wrap="square" lIns="0" tIns="377190" rIns="0" bIns="0" rtlCol="0">
            <a:spAutoFit/>
          </a:bodyPr>
          <a:lstStyle/>
          <a:p>
            <a:pPr marL="287655" marR="1449070">
              <a:lnSpc>
                <a:spcPts val="4750"/>
              </a:lnSpc>
              <a:spcBef>
                <a:spcPts val="2970"/>
              </a:spcBef>
            </a:pPr>
            <a:r>
              <a:rPr sz="4400" spc="-254" dirty="0"/>
              <a:t>Plotting </a:t>
            </a:r>
            <a:r>
              <a:rPr sz="4400" spc="-250" dirty="0"/>
              <a:t>heatmap</a:t>
            </a:r>
            <a:r>
              <a:rPr sz="4400" spc="-665" dirty="0"/>
              <a:t> </a:t>
            </a:r>
            <a:r>
              <a:rPr sz="4400" spc="-240" dirty="0"/>
              <a:t>where  </a:t>
            </a:r>
            <a:r>
              <a:rPr sz="4400" spc="-365" dirty="0"/>
              <a:t>TARGET </a:t>
            </a:r>
            <a:r>
              <a:rPr sz="4400" spc="-114" dirty="0"/>
              <a:t>=</a:t>
            </a:r>
            <a:r>
              <a:rPr sz="4400" spc="-480" dirty="0"/>
              <a:t> </a:t>
            </a:r>
            <a:r>
              <a:rPr sz="4400" spc="-80" dirty="0"/>
              <a:t>0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6944" y="2660904"/>
              <a:ext cx="4799076" cy="3646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34656" y="321563"/>
            <a:ext cx="4335780" cy="621538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586740">
              <a:lnSpc>
                <a:spcPts val="2280"/>
              </a:lnSpc>
              <a:spcBef>
                <a:spcPts val="1350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concluded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from</a:t>
            </a:r>
            <a:endParaRPr sz="2000">
              <a:latin typeface="Carlito"/>
              <a:cs typeface="Carlito"/>
            </a:endParaRPr>
          </a:p>
          <a:p>
            <a:pPr marL="58674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left.</a:t>
            </a:r>
            <a:endParaRPr sz="2000">
              <a:latin typeface="Carlito"/>
              <a:cs typeface="Carlito"/>
            </a:endParaRPr>
          </a:p>
          <a:p>
            <a:pPr marL="815340" marR="558800" indent="-228600">
              <a:lnSpc>
                <a:spcPts val="2160"/>
              </a:lnSpc>
              <a:spcBef>
                <a:spcPts val="1030"/>
              </a:spcBef>
              <a:buChar char="-"/>
              <a:tabLst>
                <a:tab pos="815340" algn="l"/>
                <a:tab pos="815975" algn="l"/>
              </a:tabLst>
            </a:pP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can see that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GOODS_PRICE and 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AMT_CREDIT,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AMT_ANNUTY</a:t>
            </a:r>
            <a:endParaRPr sz="2000">
              <a:latin typeface="Carlito"/>
              <a:cs typeface="Carlito"/>
            </a:endParaRPr>
          </a:p>
          <a:p>
            <a:pPr marL="815340">
              <a:lnSpc>
                <a:spcPts val="2010"/>
              </a:lnSpc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 mederately</a:t>
            </a:r>
            <a:r>
              <a:rPr sz="20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correlated</a:t>
            </a:r>
            <a:endParaRPr sz="2000">
              <a:latin typeface="Carlito"/>
              <a:cs typeface="Carlito"/>
            </a:endParaRPr>
          </a:p>
          <a:p>
            <a:pPr marL="815340">
              <a:lnSpc>
                <a:spcPts val="2280"/>
              </a:lnSpc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each 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other.</a:t>
            </a:r>
            <a:endParaRPr sz="2000">
              <a:latin typeface="Carlito"/>
              <a:cs typeface="Carlito"/>
            </a:endParaRPr>
          </a:p>
          <a:p>
            <a:pPr marL="815340" marR="502920" indent="-228600">
              <a:lnSpc>
                <a:spcPts val="2160"/>
              </a:lnSpc>
              <a:spcBef>
                <a:spcPts val="1040"/>
              </a:spcBef>
              <a:buClr>
                <a:srgbClr val="FFFFFF"/>
              </a:buClr>
              <a:buFont typeface="Carlito"/>
              <a:buChar char="-"/>
              <a:tabLst>
                <a:tab pos="871855" algn="l"/>
                <a:tab pos="872490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External Rating is highly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correlated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with all 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DAYS_BIRTH(Age),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GOODS_PRICE,</a:t>
            </a:r>
            <a:r>
              <a:rPr sz="2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AMT_CREDIT.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4012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686" y="2717038"/>
            <a:ext cx="3171825" cy="13036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200" dirty="0"/>
              <a:t>Pairplot</a:t>
            </a:r>
            <a:r>
              <a:rPr sz="3600" spc="-300" dirty="0"/>
              <a:t> </a:t>
            </a:r>
            <a:r>
              <a:rPr sz="3600" spc="-180" dirty="0"/>
              <a:t>between  </a:t>
            </a:r>
            <a:r>
              <a:rPr sz="3600" spc="-150" dirty="0"/>
              <a:t>amount</a:t>
            </a:r>
            <a:r>
              <a:rPr sz="3600" spc="-265" dirty="0"/>
              <a:t> </a:t>
            </a:r>
            <a:r>
              <a:rPr sz="3600" spc="-204" dirty="0"/>
              <a:t>variable</a:t>
            </a:r>
            <a:endParaRPr sz="3600"/>
          </a:p>
          <a:p>
            <a:pPr marL="12700">
              <a:lnSpc>
                <a:spcPts val="1795"/>
              </a:lnSpc>
            </a:pPr>
            <a:r>
              <a:rPr sz="1600" spc="-105" dirty="0"/>
              <a:t>(refer </a:t>
            </a:r>
            <a:r>
              <a:rPr sz="1600" spc="-90" dirty="0"/>
              <a:t>following </a:t>
            </a:r>
            <a:r>
              <a:rPr sz="1600" spc="-80" dirty="0"/>
              <a:t>slides </a:t>
            </a:r>
            <a:r>
              <a:rPr sz="1600" spc="-85" dirty="0"/>
              <a:t>for</a:t>
            </a:r>
            <a:r>
              <a:rPr sz="1600" spc="-155" dirty="0"/>
              <a:t> </a:t>
            </a:r>
            <a:r>
              <a:rPr sz="1600" spc="-80" dirty="0"/>
              <a:t>observation)</a:t>
            </a:r>
            <a:endParaRPr sz="1600"/>
          </a:p>
        </p:txBody>
      </p:sp>
      <p:sp>
        <p:nvSpPr>
          <p:cNvPr id="4" name="object 4"/>
          <p:cNvSpPr/>
          <p:nvPr/>
        </p:nvSpPr>
        <p:spPr>
          <a:xfrm>
            <a:off x="5131308" y="467868"/>
            <a:ext cx="5906548" cy="58959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59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31673"/>
            <a:ext cx="4753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0" dirty="0"/>
              <a:t>Pair </a:t>
            </a:r>
            <a:r>
              <a:rPr sz="4000" spc="-225" dirty="0"/>
              <a:t>Plot </a:t>
            </a:r>
            <a:r>
              <a:rPr sz="4000" spc="-204" dirty="0"/>
              <a:t>Observation</a:t>
            </a:r>
            <a:r>
              <a:rPr sz="4000" spc="-710" dirty="0"/>
              <a:t> </a:t>
            </a:r>
            <a:r>
              <a:rPr sz="4000" spc="-165" dirty="0"/>
              <a:t>-1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450594" y="2337943"/>
            <a:ext cx="9266555" cy="1447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dirty="0">
                <a:latin typeface="Carlito"/>
                <a:cs typeface="Carlito"/>
              </a:rPr>
              <a:t>1a.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AMT_CREDIT</a:t>
            </a:r>
            <a:r>
              <a:rPr sz="1100" b="1" spc="-30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vs</a:t>
            </a:r>
            <a:r>
              <a:rPr sz="1100" b="1" spc="-5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AMT_CREDIT</a:t>
            </a:r>
            <a:r>
              <a:rPr sz="1100" b="1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: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Most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people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are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having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credit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amount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the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range </a:t>
            </a:r>
            <a:r>
              <a:rPr sz="1100" dirty="0">
                <a:latin typeface="Carlito"/>
                <a:cs typeface="Carlito"/>
              </a:rPr>
              <a:t>0 to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10 and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very</a:t>
            </a:r>
            <a:r>
              <a:rPr sz="1100" spc="-5" dirty="0">
                <a:latin typeface="Carlito"/>
                <a:cs typeface="Carlito"/>
              </a:rPr>
              <a:t> few</a:t>
            </a:r>
            <a:r>
              <a:rPr sz="1100" dirty="0">
                <a:latin typeface="Carlito"/>
                <a:cs typeface="Carlito"/>
              </a:rPr>
              <a:t> people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have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taken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credit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teh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range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30-40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11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dirty="0">
                <a:latin typeface="Carlito"/>
                <a:cs typeface="Carlito"/>
              </a:rPr>
              <a:t>1b. </a:t>
            </a:r>
            <a:r>
              <a:rPr sz="1100" b="1" dirty="0">
                <a:latin typeface="Carlito"/>
                <a:cs typeface="Carlito"/>
              </a:rPr>
              <a:t>AMT_CREDIT</a:t>
            </a:r>
            <a:r>
              <a:rPr sz="1100" b="1" spc="-45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vs</a:t>
            </a:r>
            <a:r>
              <a:rPr sz="1100" b="1" spc="-10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AMT_ANNUITY</a:t>
            </a:r>
            <a:r>
              <a:rPr sz="1100" b="1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: When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credit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amount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is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more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then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annuity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is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also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increasing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and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there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are</a:t>
            </a:r>
            <a:r>
              <a:rPr sz="1100" spc="-5" dirty="0">
                <a:latin typeface="Carlito"/>
                <a:cs typeface="Carlito"/>
              </a:rPr>
              <a:t> few</a:t>
            </a:r>
            <a:r>
              <a:rPr sz="1100" dirty="0">
                <a:latin typeface="Carlito"/>
                <a:cs typeface="Carlito"/>
              </a:rPr>
              <a:t> outliers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beyong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2,00,000</a:t>
            </a:r>
            <a:endParaRPr sz="1100">
              <a:latin typeface="Carlito"/>
              <a:cs typeface="Carlito"/>
            </a:endParaRPr>
          </a:p>
          <a:p>
            <a:pPr marL="241300" marR="5080" indent="-228600">
              <a:lnSpc>
                <a:spcPct val="13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dirty="0">
                <a:latin typeface="Carlito"/>
                <a:cs typeface="Carlito"/>
              </a:rPr>
              <a:t>1c.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AMT_CREDIT</a:t>
            </a:r>
            <a:r>
              <a:rPr sz="1100" b="1" spc="-25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vs</a:t>
            </a:r>
            <a:r>
              <a:rPr sz="1100" b="1" spc="-10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AMT_INCOME_TOTAL</a:t>
            </a:r>
            <a:r>
              <a:rPr sz="1100" b="1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: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People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having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Income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between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0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to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200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are</a:t>
            </a:r>
            <a:r>
              <a:rPr sz="1100" spc="1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are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mostly</a:t>
            </a:r>
            <a:r>
              <a:rPr sz="1100" spc="-4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taking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credit.</a:t>
            </a:r>
            <a:r>
              <a:rPr sz="1100" spc="-5" dirty="0">
                <a:latin typeface="Carlito"/>
                <a:cs typeface="Carlito"/>
              </a:rPr>
              <a:t> Ther</a:t>
            </a:r>
            <a:r>
              <a:rPr sz="1100" dirty="0">
                <a:latin typeface="Carlito"/>
                <a:cs typeface="Carlito"/>
              </a:rPr>
              <a:t> is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one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outlier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at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1200,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but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there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is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less  </a:t>
            </a:r>
            <a:r>
              <a:rPr sz="1100" spc="-5" dirty="0">
                <a:latin typeface="Carlito"/>
                <a:cs typeface="Carlito"/>
              </a:rPr>
              <a:t>possibility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that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people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income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range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above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approx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200+ are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taking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credit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1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dirty="0">
                <a:latin typeface="Carlito"/>
                <a:cs typeface="Carlito"/>
              </a:rPr>
              <a:t>1d. </a:t>
            </a:r>
            <a:r>
              <a:rPr sz="1100" b="1" dirty="0">
                <a:latin typeface="Carlito"/>
                <a:cs typeface="Carlito"/>
              </a:rPr>
              <a:t>AMT_CREDIT vs </a:t>
            </a:r>
            <a:r>
              <a:rPr sz="1100" b="1" spc="-5" dirty="0">
                <a:latin typeface="Carlito"/>
                <a:cs typeface="Carlito"/>
              </a:rPr>
              <a:t>AM_GOODS_PRICE </a:t>
            </a:r>
            <a:r>
              <a:rPr sz="1100" dirty="0">
                <a:latin typeface="Carlito"/>
                <a:cs typeface="Carlito"/>
              </a:rPr>
              <a:t>: It can </a:t>
            </a:r>
            <a:r>
              <a:rPr sz="1100" spc="-5" dirty="0">
                <a:latin typeface="Carlito"/>
                <a:cs typeface="Carlito"/>
              </a:rPr>
              <a:t>be inferred </a:t>
            </a:r>
            <a:r>
              <a:rPr sz="1100" dirty="0">
                <a:latin typeface="Carlito"/>
                <a:cs typeface="Carlito"/>
              </a:rPr>
              <a:t>that as AMT_CREDIT</a:t>
            </a:r>
            <a:r>
              <a:rPr sz="1100" spc="-18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Increases </a:t>
            </a:r>
            <a:r>
              <a:rPr sz="1100" spc="-5" dirty="0">
                <a:latin typeface="Carlito"/>
                <a:cs typeface="Carlito"/>
              </a:rPr>
              <a:t>AMT_GOODS_PRICE </a:t>
            </a:r>
            <a:r>
              <a:rPr sz="1100" dirty="0">
                <a:latin typeface="Carlito"/>
                <a:cs typeface="Carlito"/>
              </a:rPr>
              <a:t>also increases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4281296"/>
            <a:ext cx="9486900" cy="1447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dirty="0">
                <a:latin typeface="Carlito"/>
                <a:cs typeface="Carlito"/>
              </a:rPr>
              <a:t>2a.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AMT_ANNUITY</a:t>
            </a:r>
            <a:r>
              <a:rPr sz="1100" b="1" spc="-45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vs</a:t>
            </a:r>
            <a:r>
              <a:rPr sz="1100" b="1" spc="-10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AMT_CREDIT</a:t>
            </a:r>
            <a:r>
              <a:rPr sz="1100" b="1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: People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the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range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0 to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100000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are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taking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mre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credit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1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dirty="0">
                <a:latin typeface="Carlito"/>
                <a:cs typeface="Carlito"/>
              </a:rPr>
              <a:t>2b. </a:t>
            </a:r>
            <a:r>
              <a:rPr sz="1100" b="1" spc="-5" dirty="0">
                <a:latin typeface="Carlito"/>
                <a:cs typeface="Carlito"/>
              </a:rPr>
              <a:t>AMT_ANNUITY </a:t>
            </a:r>
            <a:r>
              <a:rPr sz="1100" b="1" dirty="0">
                <a:latin typeface="Carlito"/>
                <a:cs typeface="Carlito"/>
              </a:rPr>
              <a:t>vs </a:t>
            </a:r>
            <a:r>
              <a:rPr sz="1100" b="1" spc="-5" dirty="0">
                <a:latin typeface="Carlito"/>
                <a:cs typeface="Carlito"/>
              </a:rPr>
              <a:t>AMT_ANNUITY </a:t>
            </a:r>
            <a:r>
              <a:rPr sz="1100" dirty="0">
                <a:latin typeface="Carlito"/>
                <a:cs typeface="Carlito"/>
              </a:rPr>
              <a:t>: </a:t>
            </a:r>
            <a:r>
              <a:rPr sz="1100" spc="-5" dirty="0">
                <a:latin typeface="Carlito"/>
                <a:cs typeface="Carlito"/>
              </a:rPr>
              <a:t>Very few </a:t>
            </a:r>
            <a:r>
              <a:rPr sz="1100" dirty="0">
                <a:latin typeface="Carlito"/>
                <a:cs typeface="Carlito"/>
              </a:rPr>
              <a:t>people have </a:t>
            </a:r>
            <a:r>
              <a:rPr sz="1100" spc="-5" dirty="0">
                <a:latin typeface="Carlito"/>
                <a:cs typeface="Carlito"/>
              </a:rPr>
              <a:t>annuity </a:t>
            </a:r>
            <a:r>
              <a:rPr sz="1100" dirty="0">
                <a:latin typeface="Carlito"/>
                <a:cs typeface="Carlito"/>
              </a:rPr>
              <a:t>between 1.5 lac to 2.5</a:t>
            </a:r>
            <a:r>
              <a:rPr sz="1100" spc="-15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lac</a:t>
            </a:r>
            <a:endParaRPr sz="1100">
              <a:latin typeface="Carlito"/>
              <a:cs typeface="Carlito"/>
            </a:endParaRPr>
          </a:p>
          <a:p>
            <a:pPr marL="241300" marR="5080" indent="-228600">
              <a:lnSpc>
                <a:spcPct val="13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dirty="0">
                <a:latin typeface="Carlito"/>
                <a:cs typeface="Carlito"/>
              </a:rPr>
              <a:t>2c. </a:t>
            </a:r>
            <a:r>
              <a:rPr sz="1100" b="1" dirty="0">
                <a:latin typeface="Carlito"/>
                <a:cs typeface="Carlito"/>
              </a:rPr>
              <a:t>AMT_ANNUITY vs AMT_INCOME_TOTAL </a:t>
            </a:r>
            <a:r>
              <a:rPr sz="1100" dirty="0">
                <a:latin typeface="Carlito"/>
                <a:cs typeface="Carlito"/>
              </a:rPr>
              <a:t>: Despite teh </a:t>
            </a:r>
            <a:r>
              <a:rPr sz="1100" spc="-5" dirty="0">
                <a:latin typeface="Carlito"/>
                <a:cs typeface="Carlito"/>
              </a:rPr>
              <a:t>changes </a:t>
            </a:r>
            <a:r>
              <a:rPr sz="1100" dirty="0">
                <a:latin typeface="Carlito"/>
                <a:cs typeface="Carlito"/>
              </a:rPr>
              <a:t>in </a:t>
            </a:r>
            <a:r>
              <a:rPr sz="1100" spc="-5" dirty="0">
                <a:latin typeface="Carlito"/>
                <a:cs typeface="Carlito"/>
              </a:rPr>
              <a:t>annuity </a:t>
            </a:r>
            <a:r>
              <a:rPr sz="1100" dirty="0">
                <a:latin typeface="Carlito"/>
                <a:cs typeface="Carlito"/>
              </a:rPr>
              <a:t>we can </a:t>
            </a:r>
            <a:r>
              <a:rPr sz="1100" spc="-5" dirty="0">
                <a:latin typeface="Carlito"/>
                <a:cs typeface="Carlito"/>
              </a:rPr>
              <a:t>see </a:t>
            </a:r>
            <a:r>
              <a:rPr sz="1100" dirty="0">
                <a:latin typeface="Carlito"/>
                <a:cs typeface="Carlito"/>
              </a:rPr>
              <a:t>that </a:t>
            </a:r>
            <a:r>
              <a:rPr sz="1100" spc="-5" dirty="0">
                <a:latin typeface="Carlito"/>
                <a:cs typeface="Carlito"/>
              </a:rPr>
              <a:t>AMT_INCOME_TOTAL </a:t>
            </a:r>
            <a:r>
              <a:rPr sz="1100" dirty="0">
                <a:latin typeface="Carlito"/>
                <a:cs typeface="Carlito"/>
              </a:rPr>
              <a:t>remaings </a:t>
            </a:r>
            <a:r>
              <a:rPr sz="1100" spc="-5" dirty="0">
                <a:latin typeface="Carlito"/>
                <a:cs typeface="Carlito"/>
              </a:rPr>
              <a:t>constant </a:t>
            </a:r>
            <a:r>
              <a:rPr sz="1100" dirty="0">
                <a:latin typeface="Carlito"/>
                <a:cs typeface="Carlito"/>
              </a:rPr>
              <a:t>between 0 -200 and ther is  one outlier at</a:t>
            </a:r>
            <a:r>
              <a:rPr sz="1100" spc="-6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1200.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1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dirty="0">
                <a:latin typeface="Carlito"/>
                <a:cs typeface="Carlito"/>
              </a:rPr>
              <a:t>2d. </a:t>
            </a:r>
            <a:r>
              <a:rPr sz="1100" b="1" spc="-5" dirty="0">
                <a:latin typeface="Carlito"/>
                <a:cs typeface="Carlito"/>
              </a:rPr>
              <a:t>AMT_ANNUITY</a:t>
            </a:r>
            <a:r>
              <a:rPr sz="1100" b="1" spc="-30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vs</a:t>
            </a:r>
            <a:r>
              <a:rPr sz="1100" b="1" spc="-10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AMT_GOODS_PRICE</a:t>
            </a:r>
            <a:r>
              <a:rPr sz="1100" b="1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: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As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goods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price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increases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amount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annuity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alos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increases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and there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are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very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few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outliers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 this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category.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59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31673"/>
            <a:ext cx="4949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Business</a:t>
            </a:r>
            <a:r>
              <a:rPr sz="4000" spc="-70" dirty="0">
                <a:latin typeface="Carlito"/>
                <a:cs typeface="Carlito"/>
              </a:rPr>
              <a:t> </a:t>
            </a:r>
            <a:r>
              <a:rPr sz="4000" spc="-15" dirty="0">
                <a:latin typeface="Carlito"/>
                <a:cs typeface="Carlito"/>
              </a:rPr>
              <a:t>Understanding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2401951"/>
            <a:ext cx="9540875" cy="34651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Carlito"/>
                <a:cs typeface="Carlito"/>
              </a:rPr>
              <a:t>The </a:t>
            </a:r>
            <a:r>
              <a:rPr sz="1700" dirty="0">
                <a:latin typeface="Carlito"/>
                <a:cs typeface="Carlito"/>
              </a:rPr>
              <a:t>loan </a:t>
            </a:r>
            <a:r>
              <a:rPr sz="1700" spc="-5" dirty="0">
                <a:latin typeface="Carlito"/>
                <a:cs typeface="Carlito"/>
              </a:rPr>
              <a:t>providing companies find </a:t>
            </a:r>
            <a:r>
              <a:rPr sz="1700" dirty="0">
                <a:latin typeface="Carlito"/>
                <a:cs typeface="Carlito"/>
              </a:rPr>
              <a:t>it </a:t>
            </a:r>
            <a:r>
              <a:rPr sz="1700" spc="-10" dirty="0">
                <a:latin typeface="Carlito"/>
                <a:cs typeface="Carlito"/>
              </a:rPr>
              <a:t>hard </a:t>
            </a:r>
            <a:r>
              <a:rPr sz="1700" spc="-5" dirty="0">
                <a:latin typeface="Carlito"/>
                <a:cs typeface="Carlito"/>
              </a:rPr>
              <a:t>to give </a:t>
            </a:r>
            <a:r>
              <a:rPr sz="1700" dirty="0">
                <a:latin typeface="Carlito"/>
                <a:cs typeface="Carlito"/>
              </a:rPr>
              <a:t>loans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dirty="0">
                <a:latin typeface="Carlito"/>
                <a:cs typeface="Carlito"/>
              </a:rPr>
              <a:t>the people due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dirty="0">
                <a:latin typeface="Carlito"/>
                <a:cs typeface="Carlito"/>
              </a:rPr>
              <a:t>their </a:t>
            </a:r>
            <a:r>
              <a:rPr sz="1700" spc="-5" dirty="0">
                <a:latin typeface="Carlito"/>
                <a:cs typeface="Carlito"/>
              </a:rPr>
              <a:t>insufficient or </a:t>
            </a:r>
            <a:r>
              <a:rPr sz="1700" spc="20" dirty="0">
                <a:latin typeface="Carlito"/>
                <a:cs typeface="Carlito"/>
              </a:rPr>
              <a:t>non-  </a:t>
            </a:r>
            <a:r>
              <a:rPr sz="1700" spc="-10" dirty="0">
                <a:latin typeface="Carlito"/>
                <a:cs typeface="Carlito"/>
              </a:rPr>
              <a:t>existent </a:t>
            </a:r>
            <a:r>
              <a:rPr sz="1700" spc="-5" dirty="0">
                <a:latin typeface="Carlito"/>
                <a:cs typeface="Carlito"/>
              </a:rPr>
              <a:t>credit </a:t>
            </a:r>
            <a:r>
              <a:rPr sz="1700" spc="-20" dirty="0">
                <a:latin typeface="Carlito"/>
                <a:cs typeface="Carlito"/>
              </a:rPr>
              <a:t>history. </a:t>
            </a:r>
            <a:r>
              <a:rPr sz="1700" spc="-5" dirty="0">
                <a:latin typeface="Carlito"/>
                <a:cs typeface="Carlito"/>
              </a:rPr>
              <a:t>Because of that, some consumers use </a:t>
            </a:r>
            <a:r>
              <a:rPr sz="1700" dirty="0">
                <a:latin typeface="Carlito"/>
                <a:cs typeface="Carlito"/>
              </a:rPr>
              <a:t>it as their </a:t>
            </a:r>
            <a:r>
              <a:rPr sz="1700" spc="-10" dirty="0">
                <a:latin typeface="Carlito"/>
                <a:cs typeface="Carlito"/>
              </a:rPr>
              <a:t>advantage </a:t>
            </a:r>
            <a:r>
              <a:rPr sz="1700" spc="-5" dirty="0">
                <a:latin typeface="Carlito"/>
                <a:cs typeface="Carlito"/>
              </a:rPr>
              <a:t>by becoming </a:t>
            </a:r>
            <a:r>
              <a:rPr sz="1700" dirty="0">
                <a:latin typeface="Carlito"/>
                <a:cs typeface="Carlito"/>
              </a:rPr>
              <a:t>a  </a:t>
            </a:r>
            <a:r>
              <a:rPr sz="1700" spc="-25" dirty="0">
                <a:latin typeface="Carlito"/>
                <a:cs typeface="Carlito"/>
              </a:rPr>
              <a:t>defaulter. </a:t>
            </a:r>
            <a:r>
              <a:rPr sz="1700" spc="-5" dirty="0">
                <a:latin typeface="Carlito"/>
                <a:cs typeface="Carlito"/>
              </a:rPr>
              <a:t>Suppose </a:t>
            </a:r>
            <a:r>
              <a:rPr sz="1700" spc="-10" dirty="0">
                <a:latin typeface="Carlito"/>
                <a:cs typeface="Carlito"/>
              </a:rPr>
              <a:t>you </a:t>
            </a:r>
            <a:r>
              <a:rPr sz="1700" dirty="0">
                <a:latin typeface="Carlito"/>
                <a:cs typeface="Carlito"/>
              </a:rPr>
              <a:t>work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a </a:t>
            </a:r>
            <a:r>
              <a:rPr sz="1700" spc="-5" dirty="0">
                <a:latin typeface="Carlito"/>
                <a:cs typeface="Carlito"/>
              </a:rPr>
              <a:t>consumer finance </a:t>
            </a:r>
            <a:r>
              <a:rPr sz="1700" spc="-10" dirty="0">
                <a:latin typeface="Carlito"/>
                <a:cs typeface="Carlito"/>
              </a:rPr>
              <a:t>company </a:t>
            </a:r>
            <a:r>
              <a:rPr sz="1700" dirty="0">
                <a:latin typeface="Carlito"/>
                <a:cs typeface="Carlito"/>
              </a:rPr>
              <a:t>which </a:t>
            </a:r>
            <a:r>
              <a:rPr sz="1700" spc="-5" dirty="0">
                <a:latin typeface="Carlito"/>
                <a:cs typeface="Carlito"/>
              </a:rPr>
              <a:t>specialises </a:t>
            </a:r>
            <a:r>
              <a:rPr sz="1700" dirty="0">
                <a:latin typeface="Carlito"/>
                <a:cs typeface="Carlito"/>
              </a:rPr>
              <a:t>in </a:t>
            </a:r>
            <a:r>
              <a:rPr sz="1700" spc="-5" dirty="0">
                <a:latin typeface="Carlito"/>
                <a:cs typeface="Carlito"/>
              </a:rPr>
              <a:t>lending various </a:t>
            </a:r>
            <a:r>
              <a:rPr sz="1700" dirty="0">
                <a:latin typeface="Carlito"/>
                <a:cs typeface="Carlito"/>
              </a:rPr>
              <a:t>types </a:t>
            </a:r>
            <a:r>
              <a:rPr sz="1700" spc="-5" dirty="0">
                <a:latin typeface="Carlito"/>
                <a:cs typeface="Carlito"/>
              </a:rPr>
              <a:t>of  </a:t>
            </a:r>
            <a:r>
              <a:rPr sz="1700" dirty="0">
                <a:latin typeface="Carlito"/>
                <a:cs typeface="Carlito"/>
              </a:rPr>
              <a:t>loans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dirty="0">
                <a:latin typeface="Carlito"/>
                <a:cs typeface="Carlito"/>
              </a:rPr>
              <a:t>urban </a:t>
            </a:r>
            <a:r>
              <a:rPr sz="1700" spc="-5" dirty="0">
                <a:latin typeface="Carlito"/>
                <a:cs typeface="Carlito"/>
              </a:rPr>
              <a:t>customers. </a:t>
            </a:r>
            <a:r>
              <a:rPr sz="1700" spc="-50" dirty="0">
                <a:latin typeface="Carlito"/>
                <a:cs typeface="Carlito"/>
              </a:rPr>
              <a:t>You </a:t>
            </a:r>
            <a:r>
              <a:rPr sz="1700" spc="-10" dirty="0">
                <a:latin typeface="Carlito"/>
                <a:cs typeface="Carlito"/>
              </a:rPr>
              <a:t>have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dirty="0">
                <a:latin typeface="Carlito"/>
                <a:cs typeface="Carlito"/>
              </a:rPr>
              <a:t>use </a:t>
            </a:r>
            <a:r>
              <a:rPr sz="1700" spc="-15" dirty="0">
                <a:latin typeface="Carlito"/>
                <a:cs typeface="Carlito"/>
              </a:rPr>
              <a:t>EDA </a:t>
            </a:r>
            <a:r>
              <a:rPr sz="1700" spc="-10" dirty="0">
                <a:latin typeface="Carlito"/>
                <a:cs typeface="Carlito"/>
              </a:rPr>
              <a:t>to </a:t>
            </a:r>
            <a:r>
              <a:rPr sz="1700" dirty="0">
                <a:latin typeface="Carlito"/>
                <a:cs typeface="Carlito"/>
              </a:rPr>
              <a:t>analyse the </a:t>
            </a:r>
            <a:r>
              <a:rPr sz="1700" spc="-10" dirty="0">
                <a:latin typeface="Carlito"/>
                <a:cs typeface="Carlito"/>
              </a:rPr>
              <a:t>patterns </a:t>
            </a:r>
            <a:r>
              <a:rPr sz="1700" spc="-5" dirty="0">
                <a:latin typeface="Carlito"/>
                <a:cs typeface="Carlito"/>
              </a:rPr>
              <a:t>present </a:t>
            </a:r>
            <a:r>
              <a:rPr sz="1700" dirty="0">
                <a:latin typeface="Carlito"/>
                <a:cs typeface="Carlito"/>
              </a:rPr>
              <a:t>in the </a:t>
            </a:r>
            <a:r>
              <a:rPr sz="1700" spc="-10" dirty="0">
                <a:latin typeface="Carlito"/>
                <a:cs typeface="Carlito"/>
              </a:rPr>
              <a:t>data. </a:t>
            </a:r>
            <a:r>
              <a:rPr sz="1700" spc="-5" dirty="0">
                <a:latin typeface="Carlito"/>
                <a:cs typeface="Carlito"/>
              </a:rPr>
              <a:t>This </a:t>
            </a:r>
            <a:r>
              <a:rPr sz="1700" dirty="0">
                <a:latin typeface="Carlito"/>
                <a:cs typeface="Carlito"/>
              </a:rPr>
              <a:t>will  </a:t>
            </a:r>
            <a:r>
              <a:rPr sz="1700" spc="-5" dirty="0">
                <a:latin typeface="Carlito"/>
                <a:cs typeface="Carlito"/>
              </a:rPr>
              <a:t>ensure that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applicants are capable of </a:t>
            </a:r>
            <a:r>
              <a:rPr sz="1700" spc="-10" dirty="0">
                <a:latin typeface="Carlito"/>
                <a:cs typeface="Carlito"/>
              </a:rPr>
              <a:t>repaying </a:t>
            </a:r>
            <a:r>
              <a:rPr sz="1700" dirty="0">
                <a:latin typeface="Carlito"/>
                <a:cs typeface="Carlito"/>
              </a:rPr>
              <a:t>the loan </a:t>
            </a:r>
            <a:r>
              <a:rPr sz="1700" spc="-5" dirty="0">
                <a:latin typeface="Carlito"/>
                <a:cs typeface="Carlito"/>
              </a:rPr>
              <a:t>are </a:t>
            </a:r>
            <a:r>
              <a:rPr sz="1700" dirty="0">
                <a:latin typeface="Carlito"/>
                <a:cs typeface="Carlito"/>
              </a:rPr>
              <a:t>not</a:t>
            </a:r>
            <a:r>
              <a:rPr sz="1700" spc="-15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rejected.</a:t>
            </a:r>
            <a:endParaRPr sz="1700">
              <a:latin typeface="Carlito"/>
              <a:cs typeface="Carlito"/>
            </a:endParaRPr>
          </a:p>
          <a:p>
            <a:pPr marL="241300" marR="24765" indent="-228600">
              <a:lnSpc>
                <a:spcPts val="1839"/>
              </a:lnSpc>
              <a:spcBef>
                <a:spcPts val="101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rlito"/>
                <a:cs typeface="Carlito"/>
              </a:rPr>
              <a:t>When the </a:t>
            </a:r>
            <a:r>
              <a:rPr sz="1700" spc="-10" dirty="0">
                <a:latin typeface="Carlito"/>
                <a:cs typeface="Carlito"/>
              </a:rPr>
              <a:t>company </a:t>
            </a:r>
            <a:r>
              <a:rPr sz="1700" spc="-5" dirty="0">
                <a:latin typeface="Carlito"/>
                <a:cs typeface="Carlito"/>
              </a:rPr>
              <a:t>receives </a:t>
            </a:r>
            <a:r>
              <a:rPr sz="1700" dirty="0">
                <a:latin typeface="Carlito"/>
                <a:cs typeface="Carlito"/>
              </a:rPr>
              <a:t>a loan </a:t>
            </a:r>
            <a:r>
              <a:rPr sz="1700" spc="-5" dirty="0">
                <a:latin typeface="Carlito"/>
                <a:cs typeface="Carlito"/>
              </a:rPr>
              <a:t>application,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10" dirty="0">
                <a:latin typeface="Carlito"/>
                <a:cs typeface="Carlito"/>
              </a:rPr>
              <a:t>company </a:t>
            </a:r>
            <a:r>
              <a:rPr sz="1700" dirty="0">
                <a:latin typeface="Carlito"/>
                <a:cs typeface="Carlito"/>
              </a:rPr>
              <a:t>has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dirty="0">
                <a:latin typeface="Carlito"/>
                <a:cs typeface="Carlito"/>
              </a:rPr>
              <a:t>decide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loan </a:t>
            </a:r>
            <a:r>
              <a:rPr sz="1700" spc="-10" dirty="0">
                <a:latin typeface="Carlito"/>
                <a:cs typeface="Carlito"/>
              </a:rPr>
              <a:t>approval </a:t>
            </a:r>
            <a:r>
              <a:rPr sz="1700" spc="-5" dirty="0">
                <a:latin typeface="Carlito"/>
                <a:cs typeface="Carlito"/>
              </a:rPr>
              <a:t>based on </a:t>
            </a:r>
            <a:r>
              <a:rPr sz="1700" dirty="0">
                <a:latin typeface="Carlito"/>
                <a:cs typeface="Carlito"/>
              </a:rPr>
              <a:t>the  </a:t>
            </a:r>
            <a:r>
              <a:rPr sz="1700" spc="-10" dirty="0">
                <a:latin typeface="Carlito"/>
                <a:cs typeface="Carlito"/>
              </a:rPr>
              <a:t>applicant’s </a:t>
            </a:r>
            <a:r>
              <a:rPr sz="1700" spc="-5" dirty="0">
                <a:latin typeface="Carlito"/>
                <a:cs typeface="Carlito"/>
              </a:rPr>
              <a:t>profile</a:t>
            </a:r>
            <a:r>
              <a:rPr sz="1700" b="1" spc="-5" dirty="0">
                <a:latin typeface="Carlito"/>
                <a:cs typeface="Carlito"/>
              </a:rPr>
              <a:t>. </a:t>
            </a:r>
            <a:r>
              <a:rPr sz="1700" b="1" spc="-25" dirty="0">
                <a:latin typeface="Carlito"/>
                <a:cs typeface="Carlito"/>
              </a:rPr>
              <a:t>Two </a:t>
            </a:r>
            <a:r>
              <a:rPr sz="1700" b="1" spc="-5" dirty="0">
                <a:latin typeface="Carlito"/>
                <a:cs typeface="Carlito"/>
              </a:rPr>
              <a:t>types </a:t>
            </a:r>
            <a:r>
              <a:rPr sz="1700" b="1" dirty="0">
                <a:latin typeface="Carlito"/>
                <a:cs typeface="Carlito"/>
              </a:rPr>
              <a:t>of </a:t>
            </a:r>
            <a:r>
              <a:rPr sz="1700" b="1" spc="-5" dirty="0">
                <a:latin typeface="Carlito"/>
                <a:cs typeface="Carlito"/>
              </a:rPr>
              <a:t>risks </a:t>
            </a:r>
            <a:r>
              <a:rPr sz="1700" spc="-5" dirty="0">
                <a:latin typeface="Carlito"/>
                <a:cs typeface="Carlito"/>
              </a:rPr>
              <a:t>are associated </a:t>
            </a:r>
            <a:r>
              <a:rPr sz="1700" dirty="0">
                <a:latin typeface="Carlito"/>
                <a:cs typeface="Carlito"/>
              </a:rPr>
              <a:t>with the </a:t>
            </a:r>
            <a:r>
              <a:rPr sz="1700" spc="-20" dirty="0">
                <a:latin typeface="Carlito"/>
                <a:cs typeface="Carlito"/>
              </a:rPr>
              <a:t>bank’s </a:t>
            </a:r>
            <a:r>
              <a:rPr sz="1700" dirty="0">
                <a:latin typeface="Carlito"/>
                <a:cs typeface="Carlito"/>
              </a:rPr>
              <a:t>decision (mentioned under slide:  </a:t>
            </a:r>
            <a:r>
              <a:rPr sz="1700" spc="-5" dirty="0">
                <a:latin typeface="Carlito"/>
                <a:cs typeface="Carlito"/>
              </a:rPr>
              <a:t>Problem</a:t>
            </a:r>
            <a:r>
              <a:rPr sz="1700" spc="-5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Statement)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ts val="1939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Carlito"/>
                <a:cs typeface="Carlito"/>
              </a:rPr>
              <a:t>The </a:t>
            </a:r>
            <a:r>
              <a:rPr sz="1700" spc="-10" dirty="0">
                <a:latin typeface="Carlito"/>
                <a:cs typeface="Carlito"/>
              </a:rPr>
              <a:t>data </a:t>
            </a:r>
            <a:r>
              <a:rPr sz="1700" spc="-5" dirty="0">
                <a:latin typeface="Carlito"/>
                <a:cs typeface="Carlito"/>
              </a:rPr>
              <a:t>given </a:t>
            </a:r>
            <a:r>
              <a:rPr sz="1700" dirty="0">
                <a:latin typeface="Carlito"/>
                <a:cs typeface="Carlito"/>
              </a:rPr>
              <a:t>below </a:t>
            </a:r>
            <a:r>
              <a:rPr sz="1700" spc="-5" dirty="0">
                <a:latin typeface="Carlito"/>
                <a:cs typeface="Carlito"/>
              </a:rPr>
              <a:t>contains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information </a:t>
            </a:r>
            <a:r>
              <a:rPr sz="1700" dirty="0">
                <a:latin typeface="Carlito"/>
                <a:cs typeface="Carlito"/>
              </a:rPr>
              <a:t>about the loan </a:t>
            </a:r>
            <a:r>
              <a:rPr sz="1700" spc="-5" dirty="0">
                <a:latin typeface="Carlito"/>
                <a:cs typeface="Carlito"/>
              </a:rPr>
              <a:t>application at </a:t>
            </a:r>
            <a:r>
              <a:rPr sz="1700" dirty="0">
                <a:latin typeface="Carlito"/>
                <a:cs typeface="Carlito"/>
              </a:rPr>
              <a:t>the time of applying </a:t>
            </a:r>
            <a:r>
              <a:rPr sz="1700" spc="-15" dirty="0">
                <a:latin typeface="Carlito"/>
                <a:cs typeface="Carlito"/>
              </a:rPr>
              <a:t>for</a:t>
            </a:r>
            <a:r>
              <a:rPr sz="1700" spc="-18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endParaRPr sz="1700">
              <a:latin typeface="Carlito"/>
              <a:cs typeface="Carlito"/>
            </a:endParaRPr>
          </a:p>
          <a:p>
            <a:pPr marL="241300">
              <a:lnSpc>
                <a:spcPts val="1939"/>
              </a:lnSpc>
            </a:pPr>
            <a:r>
              <a:rPr sz="1700" dirty="0">
                <a:latin typeface="Carlito"/>
                <a:cs typeface="Carlito"/>
              </a:rPr>
              <a:t>loan. </a:t>
            </a:r>
            <a:r>
              <a:rPr sz="1700" b="1" dirty="0">
                <a:latin typeface="Carlito"/>
                <a:cs typeface="Carlito"/>
              </a:rPr>
              <a:t>It </a:t>
            </a:r>
            <a:r>
              <a:rPr sz="1700" b="1" spc="-10" dirty="0">
                <a:latin typeface="Carlito"/>
                <a:cs typeface="Carlito"/>
              </a:rPr>
              <a:t>contains </a:t>
            </a:r>
            <a:r>
              <a:rPr sz="1700" b="1" spc="-5" dirty="0">
                <a:latin typeface="Carlito"/>
                <a:cs typeface="Carlito"/>
              </a:rPr>
              <a:t>two types </a:t>
            </a:r>
            <a:r>
              <a:rPr sz="1700" b="1" dirty="0">
                <a:latin typeface="Carlito"/>
                <a:cs typeface="Carlito"/>
              </a:rPr>
              <a:t>of</a:t>
            </a:r>
            <a:r>
              <a:rPr sz="1700" b="1" spc="-50" dirty="0">
                <a:latin typeface="Carlito"/>
                <a:cs typeface="Carlito"/>
              </a:rPr>
              <a:t> </a:t>
            </a:r>
            <a:r>
              <a:rPr sz="1700" b="1" spc="-5" dirty="0">
                <a:latin typeface="Carlito"/>
                <a:cs typeface="Carlito"/>
              </a:rPr>
              <a:t>scenarios</a:t>
            </a:r>
            <a:r>
              <a:rPr sz="1700" spc="-5" dirty="0">
                <a:latin typeface="Carlito"/>
                <a:cs typeface="Carlito"/>
              </a:rPr>
              <a:t>:</a:t>
            </a:r>
            <a:endParaRPr sz="1700">
              <a:latin typeface="Carlito"/>
              <a:cs typeface="Carlito"/>
            </a:endParaRPr>
          </a:p>
          <a:p>
            <a:pPr marL="698500" marR="320040" lvl="1" indent="-228600">
              <a:lnSpc>
                <a:spcPts val="1839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-5" dirty="0">
                <a:latin typeface="Carlito"/>
                <a:cs typeface="Carlito"/>
              </a:rPr>
              <a:t>The </a:t>
            </a:r>
            <a:r>
              <a:rPr sz="1700" dirty="0">
                <a:latin typeface="Carlito"/>
                <a:cs typeface="Carlito"/>
              </a:rPr>
              <a:t>client with </a:t>
            </a:r>
            <a:r>
              <a:rPr sz="1700" spc="-10" dirty="0">
                <a:latin typeface="Carlito"/>
                <a:cs typeface="Carlito"/>
              </a:rPr>
              <a:t>payment </a:t>
            </a:r>
            <a:r>
              <a:rPr sz="1700" spc="-5" dirty="0">
                <a:latin typeface="Carlito"/>
                <a:cs typeface="Carlito"/>
              </a:rPr>
              <a:t>difficulties: he/she </a:t>
            </a:r>
            <a:r>
              <a:rPr sz="1700" dirty="0">
                <a:latin typeface="Carlito"/>
                <a:cs typeface="Carlito"/>
              </a:rPr>
              <a:t>had </a:t>
            </a:r>
            <a:r>
              <a:rPr sz="1700" spc="-10" dirty="0">
                <a:latin typeface="Carlito"/>
                <a:cs typeface="Carlito"/>
              </a:rPr>
              <a:t>late payment more </a:t>
            </a:r>
            <a:r>
              <a:rPr sz="1700" dirty="0">
                <a:latin typeface="Carlito"/>
                <a:cs typeface="Carlito"/>
              </a:rPr>
              <a:t>than X </a:t>
            </a:r>
            <a:r>
              <a:rPr sz="1700" spc="-15" dirty="0">
                <a:latin typeface="Carlito"/>
                <a:cs typeface="Carlito"/>
              </a:rPr>
              <a:t>days </a:t>
            </a:r>
            <a:r>
              <a:rPr sz="1700" spc="-5" dirty="0">
                <a:latin typeface="Carlito"/>
                <a:cs typeface="Carlito"/>
              </a:rPr>
              <a:t>on </a:t>
            </a:r>
            <a:r>
              <a:rPr sz="1700" spc="-10" dirty="0">
                <a:latin typeface="Carlito"/>
                <a:cs typeface="Carlito"/>
              </a:rPr>
              <a:t>at </a:t>
            </a:r>
            <a:r>
              <a:rPr sz="1700" spc="-5" dirty="0">
                <a:latin typeface="Carlito"/>
                <a:cs typeface="Carlito"/>
              </a:rPr>
              <a:t>least </a:t>
            </a:r>
            <a:r>
              <a:rPr sz="1700" dirty="0">
                <a:latin typeface="Carlito"/>
                <a:cs typeface="Carlito"/>
              </a:rPr>
              <a:t>one </a:t>
            </a:r>
            <a:r>
              <a:rPr sz="1700" spc="-5" dirty="0">
                <a:latin typeface="Carlito"/>
                <a:cs typeface="Carlito"/>
              </a:rPr>
              <a:t>of 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10" dirty="0">
                <a:latin typeface="Carlito"/>
                <a:cs typeface="Carlito"/>
              </a:rPr>
              <a:t>first </a:t>
            </a:r>
            <a:r>
              <a:rPr sz="1700" dirty="0">
                <a:latin typeface="Carlito"/>
                <a:cs typeface="Carlito"/>
              </a:rPr>
              <a:t>Y </a:t>
            </a:r>
            <a:r>
              <a:rPr sz="1700" spc="-5" dirty="0">
                <a:latin typeface="Carlito"/>
                <a:cs typeface="Carlito"/>
              </a:rPr>
              <a:t>instalments of </a:t>
            </a:r>
            <a:r>
              <a:rPr sz="1700" dirty="0">
                <a:latin typeface="Carlito"/>
                <a:cs typeface="Carlito"/>
              </a:rPr>
              <a:t>the loan in our</a:t>
            </a:r>
            <a:r>
              <a:rPr sz="1700" spc="-1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sample,</a:t>
            </a:r>
            <a:endParaRPr sz="17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Carlito"/>
                <a:cs typeface="Carlito"/>
              </a:rPr>
              <a:t>All other cases: All other </a:t>
            </a:r>
            <a:r>
              <a:rPr sz="1700" spc="-5" dirty="0">
                <a:latin typeface="Carlito"/>
                <a:cs typeface="Carlito"/>
              </a:rPr>
              <a:t>cases </a:t>
            </a:r>
            <a:r>
              <a:rPr sz="1700" dirty="0">
                <a:latin typeface="Carlito"/>
                <a:cs typeface="Carlito"/>
              </a:rPr>
              <a:t>when the </a:t>
            </a:r>
            <a:r>
              <a:rPr sz="1700" spc="-10" dirty="0">
                <a:latin typeface="Carlito"/>
                <a:cs typeface="Carlito"/>
              </a:rPr>
              <a:t>payment </a:t>
            </a:r>
            <a:r>
              <a:rPr sz="1700" dirty="0">
                <a:latin typeface="Carlito"/>
                <a:cs typeface="Carlito"/>
              </a:rPr>
              <a:t>is paid </a:t>
            </a:r>
            <a:r>
              <a:rPr sz="1700" spc="-5" dirty="0">
                <a:latin typeface="Carlito"/>
                <a:cs typeface="Carlito"/>
              </a:rPr>
              <a:t>on</a:t>
            </a:r>
            <a:r>
              <a:rPr sz="1700" spc="-18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time.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59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31673"/>
            <a:ext cx="4753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0" dirty="0"/>
              <a:t>Pair </a:t>
            </a:r>
            <a:r>
              <a:rPr sz="4000" spc="-225" dirty="0"/>
              <a:t>Plot </a:t>
            </a:r>
            <a:r>
              <a:rPr sz="4000" spc="-204" dirty="0"/>
              <a:t>Observation</a:t>
            </a:r>
            <a:r>
              <a:rPr sz="4000" spc="-710" dirty="0"/>
              <a:t> </a:t>
            </a:r>
            <a:r>
              <a:rPr sz="4000" spc="-165" dirty="0"/>
              <a:t>-2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312925" y="1900808"/>
            <a:ext cx="9410065" cy="177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3a. </a:t>
            </a:r>
            <a:r>
              <a:rPr sz="1200" spc="-15" dirty="0">
                <a:latin typeface="Carlito"/>
                <a:cs typeface="Carlito"/>
              </a:rPr>
              <a:t>AMT_INCOME_TOTAL </a:t>
            </a:r>
            <a:r>
              <a:rPr sz="1200" dirty="0">
                <a:latin typeface="Carlito"/>
                <a:cs typeface="Carlito"/>
              </a:rPr>
              <a:t>vs </a:t>
            </a:r>
            <a:r>
              <a:rPr sz="1200" spc="-5" dirty="0">
                <a:latin typeface="Carlito"/>
                <a:cs typeface="Carlito"/>
              </a:rPr>
              <a:t>AMT_CREDIT </a:t>
            </a:r>
            <a:r>
              <a:rPr sz="1200" dirty="0">
                <a:latin typeface="Carlito"/>
                <a:cs typeface="Carlito"/>
              </a:rPr>
              <a:t>: </a:t>
            </a:r>
            <a:r>
              <a:rPr sz="1200" spc="-5" dirty="0">
                <a:latin typeface="Carlito"/>
                <a:cs typeface="Carlito"/>
              </a:rPr>
              <a:t>Amount income seems to </a:t>
            </a:r>
            <a:r>
              <a:rPr sz="1200" dirty="0">
                <a:latin typeface="Carlito"/>
                <a:cs typeface="Carlito"/>
              </a:rPr>
              <a:t>be </a:t>
            </a:r>
            <a:r>
              <a:rPr sz="1200" spc="-5" dirty="0">
                <a:latin typeface="Carlito"/>
                <a:cs typeface="Carlito"/>
              </a:rPr>
              <a:t>more </a:t>
            </a:r>
            <a:r>
              <a:rPr sz="1200" spc="-10" dirty="0">
                <a:latin typeface="Carlito"/>
                <a:cs typeface="Carlito"/>
              </a:rPr>
              <a:t>concenterated </a:t>
            </a:r>
            <a:r>
              <a:rPr sz="1200" spc="-5" dirty="0">
                <a:latin typeface="Carlito"/>
                <a:cs typeface="Carlito"/>
              </a:rPr>
              <a:t>fbetween </a:t>
            </a:r>
            <a:r>
              <a:rPr sz="1200" dirty="0">
                <a:latin typeface="Carlito"/>
                <a:cs typeface="Carlito"/>
              </a:rPr>
              <a:t>0 </a:t>
            </a:r>
            <a:r>
              <a:rPr sz="1200" spc="-5" dirty="0">
                <a:latin typeface="Carlito"/>
                <a:cs typeface="Carlito"/>
              </a:rPr>
              <a:t>to </a:t>
            </a:r>
            <a:r>
              <a:rPr sz="1200" dirty="0">
                <a:latin typeface="Carlito"/>
                <a:cs typeface="Carlito"/>
              </a:rPr>
              <a:t>20 and </a:t>
            </a:r>
            <a:r>
              <a:rPr sz="1200" spc="-5" dirty="0">
                <a:latin typeface="Carlito"/>
                <a:cs typeface="Carlito"/>
              </a:rPr>
              <a:t>further goes on decreasing after  that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point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3b. </a:t>
            </a:r>
            <a:r>
              <a:rPr sz="1200" spc="-15" dirty="0">
                <a:latin typeface="Carlito"/>
                <a:cs typeface="Carlito"/>
              </a:rPr>
              <a:t>AMT_INCOME_TOTAL </a:t>
            </a:r>
            <a:r>
              <a:rPr sz="1200" dirty="0">
                <a:latin typeface="Carlito"/>
                <a:cs typeface="Carlito"/>
              </a:rPr>
              <a:t>vs </a:t>
            </a:r>
            <a:r>
              <a:rPr sz="1200" spc="-5" dirty="0">
                <a:latin typeface="Carlito"/>
                <a:cs typeface="Carlito"/>
              </a:rPr>
              <a:t>AMT_ANNUITY </a:t>
            </a:r>
            <a:r>
              <a:rPr sz="1200" dirty="0">
                <a:latin typeface="Carlito"/>
                <a:cs typeface="Carlito"/>
              </a:rPr>
              <a:t>: </a:t>
            </a:r>
            <a:r>
              <a:rPr sz="1200" spc="-25" dirty="0">
                <a:latin typeface="Carlito"/>
                <a:cs typeface="Carlito"/>
              </a:rPr>
              <a:t>We </a:t>
            </a:r>
            <a:r>
              <a:rPr sz="1200" spc="-10" dirty="0">
                <a:latin typeface="Carlito"/>
                <a:cs typeface="Carlito"/>
              </a:rPr>
              <a:t>can </a:t>
            </a:r>
            <a:r>
              <a:rPr sz="1200" spc="-5" dirty="0">
                <a:latin typeface="Carlito"/>
                <a:cs typeface="Carlito"/>
              </a:rPr>
              <a:t>see that annuity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10" dirty="0">
                <a:latin typeface="Carlito"/>
                <a:cs typeface="Carlito"/>
              </a:rPr>
              <a:t>concenterated </a:t>
            </a:r>
            <a:r>
              <a:rPr sz="1200" dirty="0">
                <a:latin typeface="Carlito"/>
                <a:cs typeface="Carlito"/>
              </a:rPr>
              <a:t>in the </a:t>
            </a:r>
            <a:r>
              <a:rPr sz="1200" spc="-10" dirty="0">
                <a:latin typeface="Carlito"/>
                <a:cs typeface="Carlito"/>
              </a:rPr>
              <a:t>range </a:t>
            </a:r>
            <a:r>
              <a:rPr sz="1200" spc="-5" dirty="0">
                <a:latin typeface="Carlito"/>
                <a:cs typeface="Carlito"/>
              </a:rPr>
              <a:t>of </a:t>
            </a:r>
            <a:r>
              <a:rPr sz="1200" dirty="0">
                <a:latin typeface="Carlito"/>
                <a:cs typeface="Carlito"/>
              </a:rPr>
              <a:t>0 </a:t>
            </a:r>
            <a:r>
              <a:rPr sz="1200" spc="-5" dirty="0">
                <a:latin typeface="Carlito"/>
                <a:cs typeface="Carlito"/>
              </a:rPr>
              <a:t>to</a:t>
            </a:r>
            <a:r>
              <a:rPr sz="1200" spc="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200000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3c. </a:t>
            </a:r>
            <a:r>
              <a:rPr sz="1200" spc="-15" dirty="0">
                <a:latin typeface="Carlito"/>
                <a:cs typeface="Carlito"/>
              </a:rPr>
              <a:t>AMT_INCOME_TOTAL </a:t>
            </a:r>
            <a:r>
              <a:rPr sz="1200" dirty="0">
                <a:latin typeface="Carlito"/>
                <a:cs typeface="Carlito"/>
              </a:rPr>
              <a:t>vs </a:t>
            </a:r>
            <a:r>
              <a:rPr sz="1200" spc="-15" dirty="0">
                <a:latin typeface="Carlito"/>
                <a:cs typeface="Carlito"/>
              </a:rPr>
              <a:t>AMT_INCOME_TOTAL </a:t>
            </a:r>
            <a:r>
              <a:rPr sz="1200" dirty="0">
                <a:latin typeface="Carlito"/>
                <a:cs typeface="Carlito"/>
              </a:rPr>
              <a:t>: No </a:t>
            </a:r>
            <a:r>
              <a:rPr sz="1200" spc="-5" dirty="0">
                <a:latin typeface="Carlito"/>
                <a:cs typeface="Carlito"/>
              </a:rPr>
              <a:t>Co-relation exists</a:t>
            </a:r>
            <a:r>
              <a:rPr sz="1200" spc="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here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3d. </a:t>
            </a:r>
            <a:r>
              <a:rPr sz="1200" spc="-15" dirty="0">
                <a:latin typeface="Carlito"/>
                <a:cs typeface="Carlito"/>
              </a:rPr>
              <a:t>AMT_INCOME_TOTAL </a:t>
            </a:r>
            <a:r>
              <a:rPr sz="1200" dirty="0">
                <a:latin typeface="Carlito"/>
                <a:cs typeface="Carlito"/>
              </a:rPr>
              <a:t>vs </a:t>
            </a:r>
            <a:r>
              <a:rPr sz="1200" spc="-5" dirty="0">
                <a:latin typeface="Carlito"/>
                <a:cs typeface="Carlito"/>
              </a:rPr>
              <a:t>AMT_GOODS_PRICE </a:t>
            </a:r>
            <a:r>
              <a:rPr sz="1200" dirty="0">
                <a:latin typeface="Carlito"/>
                <a:cs typeface="Carlito"/>
              </a:rPr>
              <a:t>: </a:t>
            </a:r>
            <a:r>
              <a:rPr sz="1200" spc="-5" dirty="0">
                <a:latin typeface="Carlito"/>
                <a:cs typeface="Carlito"/>
              </a:rPr>
              <a:t>There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more co-relation between </a:t>
            </a:r>
            <a:r>
              <a:rPr sz="1200" dirty="0">
                <a:latin typeface="Carlito"/>
                <a:cs typeface="Carlito"/>
              </a:rPr>
              <a:t>0 </a:t>
            </a:r>
            <a:r>
              <a:rPr sz="1200" spc="-5" dirty="0">
                <a:latin typeface="Carlito"/>
                <a:cs typeface="Carlito"/>
              </a:rPr>
              <a:t>to </a:t>
            </a:r>
            <a:r>
              <a:rPr sz="1200" dirty="0">
                <a:latin typeface="Carlito"/>
                <a:cs typeface="Carlito"/>
              </a:rPr>
              <a:t>2 than</a:t>
            </a:r>
            <a:r>
              <a:rPr sz="1200" spc="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others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2925" y="4274057"/>
            <a:ext cx="9356090" cy="208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4a. </a:t>
            </a:r>
            <a:r>
              <a:rPr sz="1200" spc="-5" dirty="0">
                <a:latin typeface="Carlito"/>
                <a:cs typeface="Carlito"/>
              </a:rPr>
              <a:t>AMT_GOODS_PRICE </a:t>
            </a:r>
            <a:r>
              <a:rPr sz="1200" dirty="0">
                <a:latin typeface="Carlito"/>
                <a:cs typeface="Carlito"/>
              </a:rPr>
              <a:t>vs </a:t>
            </a:r>
            <a:r>
              <a:rPr sz="1200" spc="-5" dirty="0">
                <a:latin typeface="Carlito"/>
                <a:cs typeface="Carlito"/>
              </a:rPr>
              <a:t>AMT_CREDIT </a:t>
            </a:r>
            <a:r>
              <a:rPr sz="1200" dirty="0">
                <a:latin typeface="Carlito"/>
                <a:cs typeface="Carlito"/>
              </a:rPr>
              <a:t>: As </a:t>
            </a:r>
            <a:r>
              <a:rPr sz="1200" spc="-5" dirty="0">
                <a:latin typeface="Carlito"/>
                <a:cs typeface="Carlito"/>
              </a:rPr>
              <a:t>goods </a:t>
            </a:r>
            <a:r>
              <a:rPr sz="1200" dirty="0">
                <a:latin typeface="Carlito"/>
                <a:cs typeface="Carlito"/>
              </a:rPr>
              <a:t>price </a:t>
            </a:r>
            <a:r>
              <a:rPr sz="1200" spc="-5" dirty="0">
                <a:latin typeface="Carlito"/>
                <a:cs typeface="Carlito"/>
              </a:rPr>
              <a:t>increases AMT_CREDIT </a:t>
            </a:r>
            <a:r>
              <a:rPr sz="1200" dirty="0">
                <a:latin typeface="Carlito"/>
                <a:cs typeface="Carlito"/>
              </a:rPr>
              <a:t>also</a:t>
            </a:r>
            <a:r>
              <a:rPr sz="1200" spc="4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increases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4b. </a:t>
            </a:r>
            <a:r>
              <a:rPr sz="1200" spc="-5" dirty="0">
                <a:latin typeface="Carlito"/>
                <a:cs typeface="Carlito"/>
              </a:rPr>
              <a:t>AMT_GOODS_PRICE </a:t>
            </a:r>
            <a:r>
              <a:rPr sz="1200" dirty="0">
                <a:latin typeface="Carlito"/>
                <a:cs typeface="Carlito"/>
              </a:rPr>
              <a:t>vs </a:t>
            </a:r>
            <a:r>
              <a:rPr sz="1200" spc="-5" dirty="0">
                <a:latin typeface="Carlito"/>
                <a:cs typeface="Carlito"/>
              </a:rPr>
              <a:t>AMT_ANNUITY </a:t>
            </a:r>
            <a:r>
              <a:rPr sz="1200" dirty="0">
                <a:latin typeface="Carlito"/>
                <a:cs typeface="Carlito"/>
              </a:rPr>
              <a:t>: </a:t>
            </a:r>
            <a:r>
              <a:rPr sz="1200" spc="-5" dirty="0">
                <a:latin typeface="Carlito"/>
                <a:cs typeface="Carlito"/>
              </a:rPr>
              <a:t>There </a:t>
            </a:r>
            <a:r>
              <a:rPr sz="1200" dirty="0">
                <a:latin typeface="Carlito"/>
                <a:cs typeface="Carlito"/>
              </a:rPr>
              <a:t>is high </a:t>
            </a:r>
            <a:r>
              <a:rPr sz="1200" spc="-10" dirty="0">
                <a:latin typeface="Carlito"/>
                <a:cs typeface="Carlito"/>
              </a:rPr>
              <a:t>concenteration </a:t>
            </a:r>
            <a:r>
              <a:rPr sz="1200" spc="-5" dirty="0">
                <a:latin typeface="Carlito"/>
                <a:cs typeface="Carlito"/>
              </a:rPr>
              <a:t>of </a:t>
            </a:r>
            <a:r>
              <a:rPr sz="1200" dirty="0">
                <a:latin typeface="Carlito"/>
                <a:cs typeface="Carlito"/>
              </a:rPr>
              <a:t>annuity </a:t>
            </a:r>
            <a:r>
              <a:rPr sz="1200" spc="-5" dirty="0">
                <a:latin typeface="Carlito"/>
                <a:cs typeface="Carlito"/>
              </a:rPr>
              <a:t>between </a:t>
            </a:r>
            <a:r>
              <a:rPr sz="1200" dirty="0">
                <a:latin typeface="Carlito"/>
                <a:cs typeface="Carlito"/>
              </a:rPr>
              <a:t>0 </a:t>
            </a:r>
            <a:r>
              <a:rPr sz="1200" spc="-5" dirty="0">
                <a:latin typeface="Carlito"/>
                <a:cs typeface="Carlito"/>
              </a:rPr>
              <a:t>to </a:t>
            </a:r>
            <a:r>
              <a:rPr sz="1200" dirty="0">
                <a:latin typeface="Carlito"/>
                <a:cs typeface="Carlito"/>
              </a:rPr>
              <a:t>200000, </a:t>
            </a:r>
            <a:r>
              <a:rPr sz="1200" spc="-5" dirty="0">
                <a:latin typeface="Carlito"/>
                <a:cs typeface="Carlito"/>
              </a:rPr>
              <a:t>beyound that point </a:t>
            </a:r>
            <a:r>
              <a:rPr sz="1200" spc="-10" dirty="0">
                <a:latin typeface="Carlito"/>
                <a:cs typeface="Carlito"/>
              </a:rPr>
              <a:t>we have</a:t>
            </a:r>
            <a:r>
              <a:rPr sz="1200" spc="4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outliers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4c. </a:t>
            </a:r>
            <a:r>
              <a:rPr sz="1200" spc="-5" dirty="0">
                <a:latin typeface="Carlito"/>
                <a:cs typeface="Carlito"/>
              </a:rPr>
              <a:t>AMT_GOODS_PRICE </a:t>
            </a:r>
            <a:r>
              <a:rPr sz="1200" dirty="0">
                <a:latin typeface="Carlito"/>
                <a:cs typeface="Carlito"/>
              </a:rPr>
              <a:t>vs </a:t>
            </a:r>
            <a:r>
              <a:rPr sz="1200" spc="-15" dirty="0">
                <a:latin typeface="Carlito"/>
                <a:cs typeface="Carlito"/>
              </a:rPr>
              <a:t>AMT_INCOME_TOTAL </a:t>
            </a:r>
            <a:r>
              <a:rPr sz="1200" dirty="0">
                <a:latin typeface="Carlito"/>
                <a:cs typeface="Carlito"/>
              </a:rPr>
              <a:t>: </a:t>
            </a:r>
            <a:r>
              <a:rPr sz="1200" spc="-5" dirty="0">
                <a:latin typeface="Carlito"/>
                <a:cs typeface="Carlito"/>
              </a:rPr>
              <a:t>People with </a:t>
            </a:r>
            <a:r>
              <a:rPr sz="1200" spc="-15" dirty="0">
                <a:latin typeface="Carlito"/>
                <a:cs typeface="Carlito"/>
              </a:rPr>
              <a:t>average </a:t>
            </a:r>
            <a:r>
              <a:rPr sz="1200" spc="-5" dirty="0">
                <a:latin typeface="Carlito"/>
                <a:cs typeface="Carlito"/>
              </a:rPr>
              <a:t>Income between </a:t>
            </a:r>
            <a:r>
              <a:rPr sz="1200" dirty="0">
                <a:latin typeface="Carlito"/>
                <a:cs typeface="Carlito"/>
              </a:rPr>
              <a:t>0 </a:t>
            </a:r>
            <a:r>
              <a:rPr sz="1200" spc="-5" dirty="0">
                <a:latin typeface="Carlito"/>
                <a:cs typeface="Carlito"/>
              </a:rPr>
              <a:t>to </a:t>
            </a:r>
            <a:r>
              <a:rPr sz="1200" dirty="0">
                <a:latin typeface="Carlito"/>
                <a:cs typeface="Carlito"/>
              </a:rPr>
              <a:t>200 </a:t>
            </a:r>
            <a:r>
              <a:rPr sz="1200" spc="-5" dirty="0">
                <a:latin typeface="Carlito"/>
                <a:cs typeface="Carlito"/>
              </a:rPr>
              <a:t>are getting more</a:t>
            </a:r>
            <a:r>
              <a:rPr sz="1200" spc="9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loans</a:t>
            </a:r>
            <a:endParaRPr sz="1200">
              <a:latin typeface="Carlito"/>
              <a:cs typeface="Carlito"/>
            </a:endParaRPr>
          </a:p>
          <a:p>
            <a:pPr marL="241300" marR="5080" indent="-228600">
              <a:lnSpc>
                <a:spcPct val="15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4d. </a:t>
            </a:r>
            <a:r>
              <a:rPr sz="1200" spc="-5" dirty="0">
                <a:latin typeface="Carlito"/>
                <a:cs typeface="Carlito"/>
              </a:rPr>
              <a:t>AMT_GOODS_PRICE </a:t>
            </a:r>
            <a:r>
              <a:rPr sz="1200" dirty="0">
                <a:latin typeface="Carlito"/>
                <a:cs typeface="Carlito"/>
              </a:rPr>
              <a:t>vs </a:t>
            </a:r>
            <a:r>
              <a:rPr sz="1200" spc="-5" dirty="0">
                <a:latin typeface="Carlito"/>
                <a:cs typeface="Carlito"/>
              </a:rPr>
              <a:t>AMT_GOODS_PRICE </a:t>
            </a:r>
            <a:r>
              <a:rPr sz="1200" dirty="0">
                <a:latin typeface="Carlito"/>
                <a:cs typeface="Carlito"/>
              </a:rPr>
              <a:t>: </a:t>
            </a:r>
            <a:r>
              <a:rPr sz="1200" spc="-5" dirty="0">
                <a:latin typeface="Carlito"/>
                <a:cs typeface="Carlito"/>
              </a:rPr>
              <a:t>where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goods </a:t>
            </a:r>
            <a:r>
              <a:rPr sz="1200" dirty="0">
                <a:latin typeface="Carlito"/>
                <a:cs typeface="Carlito"/>
              </a:rPr>
              <a:t>price is </a:t>
            </a:r>
            <a:r>
              <a:rPr sz="1200" spc="-5" dirty="0">
                <a:latin typeface="Carlito"/>
                <a:cs typeface="Carlito"/>
              </a:rPr>
              <a:t>between </a:t>
            </a:r>
            <a:r>
              <a:rPr sz="1200" dirty="0">
                <a:latin typeface="Carlito"/>
                <a:cs typeface="Carlito"/>
              </a:rPr>
              <a:t>0 </a:t>
            </a:r>
            <a:r>
              <a:rPr sz="1200" spc="-5" dirty="0">
                <a:latin typeface="Carlito"/>
                <a:cs typeface="Carlito"/>
              </a:rPr>
              <a:t>to </a:t>
            </a:r>
            <a:r>
              <a:rPr sz="1200" dirty="0">
                <a:latin typeface="Carlito"/>
                <a:cs typeface="Carlito"/>
              </a:rPr>
              <a:t>1 loan </a:t>
            </a:r>
            <a:r>
              <a:rPr sz="1200" spc="-5" dirty="0">
                <a:latin typeface="Carlito"/>
                <a:cs typeface="Carlito"/>
              </a:rPr>
              <a:t>amount </a:t>
            </a:r>
            <a:r>
              <a:rPr sz="1200" dirty="0">
                <a:latin typeface="Carlito"/>
                <a:cs typeface="Carlito"/>
              </a:rPr>
              <a:t>is higher as </a:t>
            </a:r>
            <a:r>
              <a:rPr sz="1200" spc="-5" dirty="0">
                <a:latin typeface="Carlito"/>
                <a:cs typeface="Carlito"/>
              </a:rPr>
              <a:t>compared to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5" dirty="0">
                <a:latin typeface="Carlito"/>
                <a:cs typeface="Carlito"/>
              </a:rPr>
              <a:t>case </a:t>
            </a:r>
            <a:r>
              <a:rPr sz="1200" spc="-5" dirty="0">
                <a:latin typeface="Carlito"/>
                <a:cs typeface="Carlito"/>
              </a:rPr>
              <a:t>when </a:t>
            </a:r>
            <a:r>
              <a:rPr sz="1200" dirty="0">
                <a:latin typeface="Carlito"/>
                <a:cs typeface="Carlito"/>
              </a:rPr>
              <a:t>the  loan </a:t>
            </a:r>
            <a:r>
              <a:rPr sz="1200" spc="-5" dirty="0">
                <a:latin typeface="Carlito"/>
                <a:cs typeface="Carlito"/>
              </a:rPr>
              <a:t>amount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very less </a:t>
            </a: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spc="-5" dirty="0">
                <a:latin typeface="Carlito"/>
                <a:cs typeface="Carlito"/>
              </a:rPr>
              <a:t>AMT_GOODS_PRICE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&gt;1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b="1" spc="-20" dirty="0">
                <a:latin typeface="Carlito"/>
                <a:cs typeface="Carlito"/>
              </a:rPr>
              <a:t>Very </a:t>
            </a:r>
            <a:r>
              <a:rPr sz="1200" b="1" spc="-5" dirty="0">
                <a:latin typeface="Carlito"/>
                <a:cs typeface="Carlito"/>
              </a:rPr>
              <a:t>high correlation between AMT_CREDIT and AMT_GOODS_PRICE </a:t>
            </a:r>
            <a:r>
              <a:rPr sz="1200" b="1" dirty="0">
                <a:latin typeface="Carlito"/>
                <a:cs typeface="Carlito"/>
              </a:rPr>
              <a:t>- </a:t>
            </a:r>
            <a:r>
              <a:rPr sz="1200" b="1" spc="-5" dirty="0">
                <a:latin typeface="Carlito"/>
                <a:cs typeface="Carlito"/>
              </a:rPr>
              <a:t>Applicants </a:t>
            </a:r>
            <a:r>
              <a:rPr sz="1200" b="1" dirty="0">
                <a:latin typeface="Carlito"/>
                <a:cs typeface="Carlito"/>
              </a:rPr>
              <a:t>owning </a:t>
            </a:r>
            <a:r>
              <a:rPr sz="1200" b="1" spc="-5" dirty="0">
                <a:latin typeface="Carlito"/>
                <a:cs typeface="Carlito"/>
              </a:rPr>
              <a:t>goods </a:t>
            </a:r>
            <a:r>
              <a:rPr sz="1200" b="1" dirty="0">
                <a:latin typeface="Carlito"/>
                <a:cs typeface="Carlito"/>
              </a:rPr>
              <a:t>of </a:t>
            </a:r>
            <a:r>
              <a:rPr sz="1200" b="1" spc="-5" dirty="0">
                <a:latin typeface="Carlito"/>
                <a:cs typeface="Carlito"/>
              </a:rPr>
              <a:t>high value </a:t>
            </a:r>
            <a:r>
              <a:rPr sz="1200" b="1" spc="-10" dirty="0">
                <a:latin typeface="Carlito"/>
                <a:cs typeface="Carlito"/>
              </a:rPr>
              <a:t>can </a:t>
            </a:r>
            <a:r>
              <a:rPr sz="1200" b="1" spc="-15" dirty="0">
                <a:latin typeface="Carlito"/>
                <a:cs typeface="Carlito"/>
              </a:rPr>
              <a:t>take </a:t>
            </a:r>
            <a:r>
              <a:rPr sz="1200" b="1" dirty="0">
                <a:latin typeface="Carlito"/>
                <a:cs typeface="Carlito"/>
              </a:rPr>
              <a:t>loans of </a:t>
            </a:r>
            <a:r>
              <a:rPr sz="1200" b="1" spc="-5" dirty="0">
                <a:latin typeface="Carlito"/>
                <a:cs typeface="Carlito"/>
              </a:rPr>
              <a:t>higher</a:t>
            </a:r>
            <a:r>
              <a:rPr sz="1200" b="1" spc="2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amounts.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7B6D56">
              <a:alpha val="94900"/>
            </a:srgbClr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950">
              <a:latin typeface="Times New Roman"/>
              <a:cs typeface="Times New Roman"/>
            </a:endParaRPr>
          </a:p>
          <a:p>
            <a:pPr marL="287655">
              <a:lnSpc>
                <a:spcPct val="100000"/>
              </a:lnSpc>
            </a:pPr>
            <a:r>
              <a:rPr sz="4400" spc="-250" dirty="0"/>
              <a:t>Numerical </a:t>
            </a:r>
            <a:r>
              <a:rPr sz="4400" spc="-285" dirty="0"/>
              <a:t>bivariate</a:t>
            </a:r>
            <a:r>
              <a:rPr sz="4400" spc="-600" dirty="0"/>
              <a:t> </a:t>
            </a:r>
            <a:r>
              <a:rPr sz="4400" spc="-235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7516" y="321563"/>
            <a:ext cx="4312920" cy="621538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563880">
              <a:lnSpc>
                <a:spcPts val="2280"/>
              </a:lnSpc>
              <a:spcBef>
                <a:spcPts val="1435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 concluded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from</a:t>
            </a:r>
            <a:endParaRPr sz="2000">
              <a:latin typeface="Carlito"/>
              <a:cs typeface="Carlito"/>
            </a:endParaRPr>
          </a:p>
          <a:p>
            <a:pPr marL="56388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on the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left.</a:t>
            </a:r>
            <a:endParaRPr sz="2000">
              <a:latin typeface="Carlito"/>
              <a:cs typeface="Carlito"/>
            </a:endParaRPr>
          </a:p>
          <a:p>
            <a:pPr marL="792480" marR="596265" indent="-228600">
              <a:lnSpc>
                <a:spcPts val="2160"/>
              </a:lnSpc>
              <a:spcBef>
                <a:spcPts val="1030"/>
              </a:spcBef>
              <a:tabLst>
                <a:tab pos="79248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-	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When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credit amount  goes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beyond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3M,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there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defaulters.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5802" y="2586742"/>
            <a:ext cx="4787101" cy="385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5B9BD4">
              <a:alpha val="94900"/>
            </a:srgbClr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950">
              <a:latin typeface="Times New Roman"/>
              <a:cs typeface="Times New Roman"/>
            </a:endParaRPr>
          </a:p>
          <a:p>
            <a:pPr marL="287655">
              <a:lnSpc>
                <a:spcPct val="100000"/>
              </a:lnSpc>
            </a:pPr>
            <a:r>
              <a:rPr sz="4400" spc="-250" dirty="0"/>
              <a:t>Numerical </a:t>
            </a:r>
            <a:r>
              <a:rPr sz="4400" spc="-285" dirty="0"/>
              <a:t>bivariate</a:t>
            </a:r>
            <a:r>
              <a:rPr sz="4400" spc="-600" dirty="0"/>
              <a:t> </a:t>
            </a:r>
            <a:r>
              <a:rPr sz="4400" spc="-235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7516" y="321563"/>
            <a:ext cx="4312920" cy="621538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563880" marR="927735">
              <a:lnSpc>
                <a:spcPts val="1839"/>
              </a:lnSpc>
              <a:spcBef>
                <a:spcPts val="5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Points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graph on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7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left.</a:t>
            </a:r>
            <a:endParaRPr sz="1700">
              <a:latin typeface="Carlito"/>
              <a:cs typeface="Carlito"/>
            </a:endParaRPr>
          </a:p>
          <a:p>
            <a:pPr marL="792480" marR="624205" indent="-228600">
              <a:lnSpc>
                <a:spcPct val="90100"/>
              </a:lnSpc>
              <a:spcBef>
                <a:spcPts val="960"/>
              </a:spcBef>
              <a:buFont typeface="Arial"/>
              <a:buChar char="•"/>
              <a:tabLst>
                <a:tab pos="792480" algn="l"/>
                <a:tab pos="793115" algn="l"/>
              </a:tabLst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When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amt_annuity &gt;15000  amt_goods_price&gt;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3M,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there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7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  lesser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chance of</a:t>
            </a: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defaulters</a:t>
            </a:r>
            <a:endParaRPr sz="1700">
              <a:latin typeface="Carlito"/>
              <a:cs typeface="Carlito"/>
            </a:endParaRPr>
          </a:p>
          <a:p>
            <a:pPr marL="792480" marR="558165" indent="-228600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792480" algn="l"/>
                <a:tab pos="793115" algn="l"/>
              </a:tabLst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AMT_CREDIT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AMT_GOODS_PRICE are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highly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correlated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as based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scatterplot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where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most of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are consolidated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form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  line</a:t>
            </a:r>
            <a:endParaRPr sz="1700">
              <a:latin typeface="Carlito"/>
              <a:cs typeface="Carlito"/>
            </a:endParaRPr>
          </a:p>
          <a:p>
            <a:pPr marL="792480" marR="647065" indent="-228600">
              <a:lnSpc>
                <a:spcPts val="1839"/>
              </a:lnSpc>
              <a:spcBef>
                <a:spcPts val="1035"/>
              </a:spcBef>
              <a:buFont typeface="Arial"/>
              <a:buChar char="•"/>
              <a:tabLst>
                <a:tab pos="792480" algn="l"/>
                <a:tab pos="793115" algn="l"/>
              </a:tabLst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There are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very less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defaulters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for 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AMT_CREDIT &gt;3M</a:t>
            </a:r>
            <a:endParaRPr sz="1700">
              <a:latin typeface="Carlito"/>
              <a:cs typeface="Carlito"/>
            </a:endParaRPr>
          </a:p>
          <a:p>
            <a:pPr marL="792480" marR="613410" indent="-228600">
              <a:lnSpc>
                <a:spcPct val="90000"/>
              </a:lnSpc>
              <a:spcBef>
                <a:spcPts val="960"/>
              </a:spcBef>
              <a:buFont typeface="Arial"/>
              <a:buChar char="•"/>
              <a:tabLst>
                <a:tab pos="792480" algn="l"/>
                <a:tab pos="793115" algn="l"/>
              </a:tabLst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Inferences related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 distribution 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plot has been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already</a:t>
            </a:r>
            <a:r>
              <a:rPr sz="17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mentioned  in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previous distplot graphs  inferences</a:t>
            </a:r>
            <a:r>
              <a:rPr sz="1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section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2058" y="2444495"/>
            <a:ext cx="5981022" cy="4060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575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54913"/>
            <a:ext cx="2486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0" dirty="0"/>
              <a:t>LOAN</a:t>
            </a:r>
            <a:r>
              <a:rPr sz="4000" spc="-395" dirty="0"/>
              <a:t> </a:t>
            </a:r>
            <a:r>
              <a:rPr sz="4000" spc="-200" dirty="0"/>
              <a:t>status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489605" y="2221625"/>
            <a:ext cx="4393434" cy="2283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59109" y="2270132"/>
            <a:ext cx="4408546" cy="2280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0594" y="4964277"/>
            <a:ext cx="9240520" cy="13690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latin typeface="Carlito"/>
                <a:cs typeface="Carlito"/>
              </a:rPr>
              <a:t>Points to </a:t>
            </a:r>
            <a:r>
              <a:rPr sz="1400" spc="-5" dirty="0">
                <a:latin typeface="Carlito"/>
                <a:cs typeface="Carlito"/>
              </a:rPr>
              <a:t>be concluded </a:t>
            </a: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graph.</a:t>
            </a:r>
            <a:endParaRPr sz="1400">
              <a:latin typeface="Carlito"/>
              <a:cs typeface="Carlito"/>
            </a:endParaRPr>
          </a:p>
          <a:p>
            <a:pPr marL="241300" marR="370840" indent="-228600">
              <a:lnSpc>
                <a:spcPts val="1510"/>
              </a:lnSpc>
              <a:spcBef>
                <a:spcPts val="1035"/>
              </a:spcBef>
              <a:buChar char="-"/>
              <a:tabLst>
                <a:tab pos="240665" algn="l"/>
                <a:tab pos="241300" algn="l"/>
              </a:tabLst>
            </a:pPr>
            <a:r>
              <a:rPr sz="1400" spc="-5" dirty="0">
                <a:latin typeface="Carlito"/>
                <a:cs typeface="Carlito"/>
              </a:rPr>
              <a:t>The point plot show that the </a:t>
            </a:r>
            <a:r>
              <a:rPr sz="1400" dirty="0">
                <a:latin typeface="Carlito"/>
                <a:cs typeface="Carlito"/>
              </a:rPr>
              <a:t>people who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spc="-5" dirty="0">
                <a:latin typeface="Carlito"/>
                <a:cs typeface="Carlito"/>
              </a:rPr>
              <a:t>not used </a:t>
            </a:r>
            <a:r>
              <a:rPr sz="1400" spc="-10" dirty="0">
                <a:latin typeface="Carlito"/>
                <a:cs typeface="Carlito"/>
              </a:rPr>
              <a:t>offer </a:t>
            </a:r>
            <a:r>
              <a:rPr sz="1400" dirty="0">
                <a:latin typeface="Carlito"/>
                <a:cs typeface="Carlito"/>
              </a:rPr>
              <a:t>earlier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spc="-10" dirty="0">
                <a:latin typeface="Carlito"/>
                <a:cs typeface="Carlito"/>
              </a:rPr>
              <a:t>defaulted even </a:t>
            </a:r>
            <a:r>
              <a:rPr sz="1400" dirty="0">
                <a:latin typeface="Carlito"/>
                <a:cs typeface="Carlito"/>
              </a:rPr>
              <a:t>when </a:t>
            </a:r>
            <a:r>
              <a:rPr sz="1400" spc="-10" dirty="0">
                <a:latin typeface="Carlito"/>
                <a:cs typeface="Carlito"/>
              </a:rPr>
              <a:t>there average </a:t>
            </a:r>
            <a:r>
              <a:rPr sz="1400" spc="-5" dirty="0">
                <a:latin typeface="Carlito"/>
                <a:cs typeface="Carlito"/>
              </a:rPr>
              <a:t>income </a:t>
            </a:r>
            <a:r>
              <a:rPr sz="1400" dirty="0">
                <a:latin typeface="Carlito"/>
                <a:cs typeface="Carlito"/>
              </a:rPr>
              <a:t>is  </a:t>
            </a:r>
            <a:r>
              <a:rPr sz="1400" spc="-5" dirty="0">
                <a:latin typeface="Carlito"/>
                <a:cs typeface="Carlito"/>
              </a:rPr>
              <a:t>higher than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others</a:t>
            </a:r>
            <a:endParaRPr sz="1400">
              <a:latin typeface="Carlito"/>
              <a:cs typeface="Carlito"/>
            </a:endParaRPr>
          </a:p>
          <a:p>
            <a:pPr marL="241300" marR="5080" indent="-228600">
              <a:lnSpc>
                <a:spcPts val="1510"/>
              </a:lnSpc>
              <a:spcBef>
                <a:spcPts val="1000"/>
              </a:spcBef>
              <a:buChar char="-"/>
              <a:tabLst>
                <a:tab pos="240665" algn="l"/>
                <a:tab pos="241300" algn="l"/>
              </a:tabLst>
            </a:pPr>
            <a:r>
              <a:rPr sz="1400" spc="-5" dirty="0">
                <a:latin typeface="Carlito"/>
                <a:cs typeface="Carlito"/>
              </a:rPr>
              <a:t>Clients </a:t>
            </a:r>
            <a:r>
              <a:rPr sz="1400" dirty="0">
                <a:latin typeface="Carlito"/>
                <a:cs typeface="Carlito"/>
              </a:rPr>
              <a:t>who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spc="-10" dirty="0">
                <a:latin typeface="Carlito"/>
                <a:cs typeface="Carlito"/>
              </a:rPr>
              <a:t>average </a:t>
            </a:r>
            <a:r>
              <a:rPr sz="1400" dirty="0">
                <a:latin typeface="Carlito"/>
                <a:cs typeface="Carlito"/>
              </a:rPr>
              <a:t>of 0.13 </a:t>
            </a:r>
            <a:r>
              <a:rPr sz="1400" spc="-5" dirty="0">
                <a:latin typeface="Carlito"/>
                <a:cs typeface="Carlito"/>
              </a:rPr>
              <a:t>or higher DEF_60_CNT_SOCIAL_CIRCLE </a:t>
            </a:r>
            <a:r>
              <a:rPr sz="1400" spc="-10" dirty="0">
                <a:latin typeface="Carlito"/>
                <a:cs typeface="Carlito"/>
              </a:rPr>
              <a:t>score </a:t>
            </a:r>
            <a:r>
              <a:rPr sz="1400" spc="-5" dirty="0">
                <a:latin typeface="Carlito"/>
                <a:cs typeface="Carlito"/>
              </a:rPr>
              <a:t>tend </a:t>
            </a:r>
            <a:r>
              <a:rPr sz="1400" spc="-10" dirty="0">
                <a:latin typeface="Carlito"/>
                <a:cs typeface="Carlito"/>
              </a:rPr>
              <a:t>to default more </a:t>
            </a:r>
            <a:r>
              <a:rPr sz="1400" spc="-5" dirty="0">
                <a:latin typeface="Carlito"/>
                <a:cs typeface="Carlito"/>
              </a:rPr>
              <a:t>and hence client's social  </a:t>
            </a:r>
            <a:r>
              <a:rPr sz="1400" spc="-10" dirty="0">
                <a:latin typeface="Carlito"/>
                <a:cs typeface="Carlito"/>
              </a:rPr>
              <a:t>circle </a:t>
            </a:r>
            <a:r>
              <a:rPr sz="1400" spc="-5" dirty="0">
                <a:latin typeface="Carlito"/>
                <a:cs typeface="Carlito"/>
              </a:rPr>
              <a:t>has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be analysed </a:t>
            </a:r>
            <a:r>
              <a:rPr sz="1400" spc="-10" dirty="0">
                <a:latin typeface="Carlito"/>
                <a:cs typeface="Carlito"/>
              </a:rPr>
              <a:t>before </a:t>
            </a:r>
            <a:r>
              <a:rPr sz="1400" spc="-5" dirty="0">
                <a:latin typeface="Carlito"/>
                <a:cs typeface="Carlito"/>
              </a:rPr>
              <a:t>providing the</a:t>
            </a:r>
            <a:r>
              <a:rPr sz="1400" spc="4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loan.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697" y="2834766"/>
            <a:ext cx="2666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SUMMA</a:t>
            </a:r>
            <a:r>
              <a:rPr spc="50" dirty="0"/>
              <a:t>R</a:t>
            </a:r>
            <a:r>
              <a:rPr spc="-490" dirty="0"/>
              <a:t>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59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397586"/>
            <a:ext cx="9428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60" dirty="0"/>
              <a:t>Factors</a:t>
            </a:r>
            <a:r>
              <a:rPr sz="2500" spc="-254" dirty="0"/>
              <a:t> </a:t>
            </a:r>
            <a:r>
              <a:rPr sz="2500" spc="-140" dirty="0"/>
              <a:t>for</a:t>
            </a:r>
            <a:r>
              <a:rPr sz="2500" spc="-235" dirty="0"/>
              <a:t> </a:t>
            </a:r>
            <a:r>
              <a:rPr sz="2500" spc="-114" dirty="0"/>
              <a:t>an</a:t>
            </a:r>
            <a:r>
              <a:rPr sz="2500" spc="-235" dirty="0"/>
              <a:t> </a:t>
            </a:r>
            <a:r>
              <a:rPr sz="2500" spc="-160" dirty="0"/>
              <a:t>applicant</a:t>
            </a:r>
            <a:r>
              <a:rPr sz="2500" spc="-250" dirty="0"/>
              <a:t> </a:t>
            </a:r>
            <a:r>
              <a:rPr sz="2500" spc="-120" dirty="0"/>
              <a:t>to</a:t>
            </a:r>
            <a:r>
              <a:rPr sz="2500" spc="-229" dirty="0"/>
              <a:t> </a:t>
            </a:r>
            <a:r>
              <a:rPr sz="2500" spc="-120" dirty="0"/>
              <a:t>be</a:t>
            </a:r>
            <a:r>
              <a:rPr sz="2500" spc="-229" dirty="0"/>
              <a:t> </a:t>
            </a:r>
            <a:r>
              <a:rPr sz="2500" spc="-204" dirty="0"/>
              <a:t>Re-payer,</a:t>
            </a:r>
            <a:r>
              <a:rPr sz="2500" spc="-260" dirty="0"/>
              <a:t> </a:t>
            </a:r>
            <a:r>
              <a:rPr sz="2500" spc="-130" dirty="0"/>
              <a:t>hence</a:t>
            </a:r>
            <a:r>
              <a:rPr sz="2500" spc="-254" dirty="0"/>
              <a:t> </a:t>
            </a:r>
            <a:r>
              <a:rPr sz="2500" spc="-145" dirty="0"/>
              <a:t>applications</a:t>
            </a:r>
            <a:r>
              <a:rPr sz="2500" spc="-250" dirty="0"/>
              <a:t> </a:t>
            </a:r>
            <a:r>
              <a:rPr sz="2500" spc="-145" dirty="0"/>
              <a:t>can</a:t>
            </a:r>
            <a:r>
              <a:rPr sz="2500" spc="-245" dirty="0"/>
              <a:t> </a:t>
            </a:r>
            <a:r>
              <a:rPr sz="2500" spc="-120" dirty="0"/>
              <a:t>be</a:t>
            </a:r>
            <a:r>
              <a:rPr sz="2500" spc="-235" dirty="0"/>
              <a:t> </a:t>
            </a:r>
            <a:r>
              <a:rPr sz="2500" spc="-135" dirty="0"/>
              <a:t>approved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450594" y="2262606"/>
            <a:ext cx="8896985" cy="28346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Applicants with </a:t>
            </a:r>
            <a:r>
              <a:rPr sz="2000" dirty="0">
                <a:latin typeface="Carlito"/>
                <a:cs typeface="Carlito"/>
              </a:rPr>
              <a:t>Income </a:t>
            </a:r>
            <a:r>
              <a:rPr sz="2000" spc="-10" dirty="0">
                <a:latin typeface="Carlito"/>
                <a:cs typeface="Carlito"/>
              </a:rPr>
              <a:t>more </a:t>
            </a:r>
            <a:r>
              <a:rPr sz="2000" dirty="0">
                <a:latin typeface="Carlito"/>
                <a:cs typeface="Carlito"/>
              </a:rPr>
              <a:t>than 700,000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less </a:t>
            </a:r>
            <a:r>
              <a:rPr sz="2000" spc="-15" dirty="0">
                <a:latin typeface="Carlito"/>
                <a:cs typeface="Carlito"/>
              </a:rPr>
              <a:t>likely to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default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Applicants with </a:t>
            </a:r>
            <a:r>
              <a:rPr sz="2000" dirty="0">
                <a:latin typeface="Carlito"/>
                <a:cs typeface="Carlito"/>
              </a:rPr>
              <a:t>40+ </a:t>
            </a:r>
            <a:r>
              <a:rPr sz="2000" spc="-5" dirty="0">
                <a:latin typeface="Carlito"/>
                <a:cs typeface="Carlito"/>
              </a:rPr>
              <a:t>year </a:t>
            </a:r>
            <a:r>
              <a:rPr sz="2000" spc="-10" dirty="0">
                <a:latin typeface="Carlito"/>
                <a:cs typeface="Carlito"/>
              </a:rPr>
              <a:t>experience having </a:t>
            </a:r>
            <a:r>
              <a:rPr sz="2000" spc="-5" dirty="0">
                <a:latin typeface="Carlito"/>
                <a:cs typeface="Carlito"/>
              </a:rPr>
              <a:t>less </a:t>
            </a:r>
            <a:r>
              <a:rPr sz="2000" dirty="0">
                <a:latin typeface="Carlito"/>
                <a:cs typeface="Carlito"/>
              </a:rPr>
              <a:t>than 1% </a:t>
            </a:r>
            <a:r>
              <a:rPr sz="2000" spc="-10" dirty="0">
                <a:latin typeface="Carlito"/>
                <a:cs typeface="Carlito"/>
              </a:rPr>
              <a:t>default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rate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Applicants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25" dirty="0">
                <a:latin typeface="Carlito"/>
                <a:cs typeface="Carlito"/>
              </a:rPr>
              <a:t>zero </a:t>
            </a:r>
            <a:r>
              <a:rPr sz="2000" spc="-10" dirty="0">
                <a:latin typeface="Carlito"/>
                <a:cs typeface="Carlito"/>
              </a:rPr>
              <a:t>to two </a:t>
            </a:r>
            <a:r>
              <a:rPr sz="2000" spc="-5" dirty="0">
                <a:latin typeface="Carlito"/>
                <a:cs typeface="Carlito"/>
              </a:rPr>
              <a:t>children tend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repay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loans.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Applicants </a:t>
            </a:r>
            <a:r>
              <a:rPr sz="2000" spc="-10" dirty="0">
                <a:latin typeface="Carlito"/>
                <a:cs typeface="Carlito"/>
              </a:rPr>
              <a:t>above </a:t>
            </a:r>
            <a:r>
              <a:rPr sz="2000" spc="-5" dirty="0">
                <a:latin typeface="Carlito"/>
                <a:cs typeface="Carlito"/>
              </a:rPr>
              <a:t>age of </a:t>
            </a:r>
            <a:r>
              <a:rPr sz="2000" dirty="0">
                <a:latin typeface="Carlito"/>
                <a:cs typeface="Carlito"/>
              </a:rPr>
              <a:t>50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5" dirty="0">
                <a:latin typeface="Carlito"/>
                <a:cs typeface="Carlito"/>
              </a:rPr>
              <a:t>low probability of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defaulting.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Student </a:t>
            </a:r>
            <a:r>
              <a:rPr sz="2000" dirty="0">
                <a:latin typeface="Carlito"/>
                <a:cs typeface="Carlito"/>
              </a:rPr>
              <a:t>and Businessmen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5" dirty="0">
                <a:latin typeface="Carlito"/>
                <a:cs typeface="Carlito"/>
              </a:rPr>
              <a:t>no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defaults.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Applicants with </a:t>
            </a:r>
            <a:r>
              <a:rPr sz="2000" spc="-35" dirty="0">
                <a:latin typeface="Carlito"/>
                <a:cs typeface="Carlito"/>
              </a:rPr>
              <a:t>Trade </a:t>
            </a:r>
            <a:r>
              <a:rPr sz="2000" spc="-25" dirty="0">
                <a:latin typeface="Carlito"/>
                <a:cs typeface="Carlito"/>
              </a:rPr>
              <a:t>Type </a:t>
            </a:r>
            <a:r>
              <a:rPr sz="2000" dirty="0">
                <a:latin typeface="Carlito"/>
                <a:cs typeface="Carlito"/>
              </a:rPr>
              <a:t>4 and 5 and </a:t>
            </a:r>
            <a:r>
              <a:rPr sz="2000" spc="-5" dirty="0">
                <a:latin typeface="Carlito"/>
                <a:cs typeface="Carlito"/>
              </a:rPr>
              <a:t>Industry </a:t>
            </a:r>
            <a:r>
              <a:rPr sz="2000" dirty="0">
                <a:latin typeface="Carlito"/>
                <a:cs typeface="Carlito"/>
              </a:rPr>
              <a:t>type 8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10" dirty="0">
                <a:latin typeface="Carlito"/>
                <a:cs typeface="Carlito"/>
              </a:rPr>
              <a:t>defaulted </a:t>
            </a:r>
            <a:r>
              <a:rPr sz="2000" spc="-5" dirty="0">
                <a:latin typeface="Carlito"/>
                <a:cs typeface="Carlito"/>
              </a:rPr>
              <a:t>less </a:t>
            </a:r>
            <a:r>
              <a:rPr sz="2000" dirty="0">
                <a:latin typeface="Carlito"/>
                <a:cs typeface="Carlito"/>
              </a:rPr>
              <a:t>than</a:t>
            </a:r>
            <a:r>
              <a:rPr sz="2000" spc="1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3%.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Loans bought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30" dirty="0">
                <a:latin typeface="Carlito"/>
                <a:cs typeface="Carlito"/>
              </a:rPr>
              <a:t>Hobby, </a:t>
            </a:r>
            <a:r>
              <a:rPr sz="2000" dirty="0">
                <a:latin typeface="Carlito"/>
                <a:cs typeface="Carlito"/>
              </a:rPr>
              <a:t>Buying </a:t>
            </a:r>
            <a:r>
              <a:rPr sz="2000" spc="-15" dirty="0">
                <a:latin typeface="Carlito"/>
                <a:cs typeface="Carlito"/>
              </a:rPr>
              <a:t>garage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being </a:t>
            </a:r>
            <a:r>
              <a:rPr sz="2000" spc="-10" dirty="0">
                <a:latin typeface="Carlito"/>
                <a:cs typeface="Carlito"/>
              </a:rPr>
              <a:t>repayed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mostly.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59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46354"/>
            <a:ext cx="9489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0" dirty="0"/>
              <a:t>Factors</a:t>
            </a:r>
            <a:r>
              <a:rPr sz="2200" spc="-225" dirty="0"/>
              <a:t> </a:t>
            </a:r>
            <a:r>
              <a:rPr sz="2200" spc="-114" dirty="0"/>
              <a:t>for</a:t>
            </a:r>
            <a:r>
              <a:rPr sz="2200" spc="-215" dirty="0"/>
              <a:t> </a:t>
            </a:r>
            <a:r>
              <a:rPr sz="2200" spc="-95" dirty="0"/>
              <a:t>an</a:t>
            </a:r>
            <a:r>
              <a:rPr sz="2200" spc="-204" dirty="0"/>
              <a:t> </a:t>
            </a:r>
            <a:r>
              <a:rPr sz="2200" spc="-140" dirty="0"/>
              <a:t>applicant</a:t>
            </a:r>
            <a:r>
              <a:rPr sz="2200" spc="-220" dirty="0"/>
              <a:t> </a:t>
            </a:r>
            <a:r>
              <a:rPr sz="2200" spc="-110" dirty="0"/>
              <a:t>to</a:t>
            </a:r>
            <a:r>
              <a:rPr sz="2200" spc="-200" dirty="0"/>
              <a:t> </a:t>
            </a:r>
            <a:r>
              <a:rPr sz="2200" spc="-100" dirty="0"/>
              <a:t>be</a:t>
            </a:r>
            <a:r>
              <a:rPr sz="2200" spc="-210" dirty="0"/>
              <a:t> </a:t>
            </a:r>
            <a:r>
              <a:rPr sz="2200" spc="-125" dirty="0"/>
              <a:t>a</a:t>
            </a:r>
            <a:r>
              <a:rPr sz="2200" spc="-195" dirty="0"/>
              <a:t> </a:t>
            </a:r>
            <a:r>
              <a:rPr sz="2200" spc="-130" dirty="0"/>
              <a:t>potential</a:t>
            </a:r>
            <a:r>
              <a:rPr sz="2200" spc="-215" dirty="0"/>
              <a:t> </a:t>
            </a:r>
            <a:r>
              <a:rPr sz="2200" spc="-170" dirty="0"/>
              <a:t>Defaulter,</a:t>
            </a:r>
            <a:r>
              <a:rPr sz="2200" spc="-225" dirty="0"/>
              <a:t> </a:t>
            </a:r>
            <a:r>
              <a:rPr sz="2200" spc="-114" dirty="0"/>
              <a:t>hence</a:t>
            </a:r>
            <a:r>
              <a:rPr sz="2200" spc="-225" dirty="0"/>
              <a:t> </a:t>
            </a:r>
            <a:r>
              <a:rPr sz="2200" spc="-135" dirty="0"/>
              <a:t>application</a:t>
            </a:r>
            <a:r>
              <a:rPr sz="2200" spc="-215" dirty="0"/>
              <a:t> </a:t>
            </a:r>
            <a:r>
              <a:rPr sz="2200" spc="-130" dirty="0"/>
              <a:t>can</a:t>
            </a:r>
            <a:r>
              <a:rPr sz="2200" spc="-220" dirty="0"/>
              <a:t> </a:t>
            </a:r>
            <a:r>
              <a:rPr sz="2200" spc="-100" dirty="0"/>
              <a:t>be</a:t>
            </a:r>
            <a:r>
              <a:rPr sz="2200" spc="-215" dirty="0"/>
              <a:t> </a:t>
            </a:r>
            <a:r>
              <a:rPr sz="2200" spc="-165" dirty="0"/>
              <a:t>rejected</a:t>
            </a:r>
            <a:r>
              <a:rPr sz="2200" spc="-215" dirty="0"/>
              <a:t> </a:t>
            </a:r>
            <a:r>
              <a:rPr sz="2200" spc="-235" dirty="0"/>
              <a:t>: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1450594" y="2190467"/>
            <a:ext cx="9519285" cy="396875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rlito"/>
                <a:cs typeface="Carlito"/>
              </a:rPr>
              <a:t>When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credit </a:t>
            </a:r>
            <a:r>
              <a:rPr sz="1600" spc="-5" dirty="0">
                <a:latin typeface="Carlito"/>
                <a:cs typeface="Carlito"/>
              </a:rPr>
              <a:t>amount </a:t>
            </a:r>
            <a:r>
              <a:rPr sz="1600" spc="-10" dirty="0">
                <a:latin typeface="Carlito"/>
                <a:cs typeface="Carlito"/>
              </a:rPr>
              <a:t>goes </a:t>
            </a:r>
            <a:r>
              <a:rPr sz="1600" spc="-15" dirty="0">
                <a:latin typeface="Carlito"/>
                <a:cs typeface="Carlito"/>
              </a:rPr>
              <a:t>beyond </a:t>
            </a:r>
            <a:r>
              <a:rPr sz="1600" spc="-5" dirty="0">
                <a:latin typeface="Carlito"/>
                <a:cs typeface="Carlito"/>
              </a:rPr>
              <a:t>3M, </a:t>
            </a:r>
            <a:r>
              <a:rPr sz="1600" spc="-10" dirty="0">
                <a:latin typeface="Carlito"/>
                <a:cs typeface="Carlito"/>
              </a:rPr>
              <a:t>there </a:t>
            </a:r>
            <a:r>
              <a:rPr sz="1600" spc="-5" dirty="0">
                <a:latin typeface="Carlito"/>
                <a:cs typeface="Carlito"/>
              </a:rPr>
              <a:t>is an </a:t>
            </a:r>
            <a:r>
              <a:rPr sz="1600" spc="-10" dirty="0">
                <a:latin typeface="Carlito"/>
                <a:cs typeface="Carlito"/>
              </a:rPr>
              <a:t>increase </a:t>
            </a:r>
            <a:r>
              <a:rPr sz="1600" spc="-5" dirty="0">
                <a:latin typeface="Carlito"/>
                <a:cs typeface="Carlito"/>
              </a:rPr>
              <a:t>in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defaulters.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Carlito"/>
                <a:cs typeface="Carlito"/>
              </a:rPr>
              <a:t>Male applicants </a:t>
            </a:r>
            <a:r>
              <a:rPr sz="1600" spc="-15" dirty="0">
                <a:latin typeface="Carlito"/>
                <a:cs typeface="Carlito"/>
              </a:rPr>
              <a:t>have </a:t>
            </a:r>
            <a:r>
              <a:rPr sz="1600" spc="-10" dirty="0">
                <a:latin typeface="Carlito"/>
                <a:cs typeface="Carlito"/>
              </a:rPr>
              <a:t>relatively </a:t>
            </a:r>
            <a:r>
              <a:rPr sz="1600" spc="-5" dirty="0">
                <a:latin typeface="Carlito"/>
                <a:cs typeface="Carlito"/>
              </a:rPr>
              <a:t>higher </a:t>
            </a:r>
            <a:r>
              <a:rPr sz="1600" spc="-10" dirty="0">
                <a:latin typeface="Carlito"/>
                <a:cs typeface="Carlito"/>
              </a:rPr>
              <a:t>default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15" dirty="0">
                <a:latin typeface="Carlito"/>
                <a:cs typeface="Carlito"/>
              </a:rPr>
              <a:t>Avoid young </a:t>
            </a:r>
            <a:r>
              <a:rPr sz="1600" spc="-10" dirty="0">
                <a:latin typeface="Carlito"/>
                <a:cs typeface="Carlito"/>
              </a:rPr>
              <a:t>applicants </a:t>
            </a:r>
            <a:r>
              <a:rPr sz="1600" spc="-5" dirty="0">
                <a:latin typeface="Carlito"/>
                <a:cs typeface="Carlito"/>
              </a:rPr>
              <a:t>who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in age </a:t>
            </a:r>
            <a:r>
              <a:rPr sz="1600" spc="-10" dirty="0">
                <a:latin typeface="Carlito"/>
                <a:cs typeface="Carlito"/>
              </a:rPr>
              <a:t>group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dirty="0">
                <a:latin typeface="Carlito"/>
                <a:cs typeface="Carlito"/>
              </a:rPr>
              <a:t>20-40 </a:t>
            </a:r>
            <a:r>
              <a:rPr sz="1600" spc="-5" dirty="0">
                <a:latin typeface="Carlito"/>
                <a:cs typeface="Carlito"/>
              </a:rPr>
              <a:t>as </a:t>
            </a:r>
            <a:r>
              <a:rPr sz="1600" spc="-10" dirty="0">
                <a:latin typeface="Carlito"/>
                <a:cs typeface="Carlito"/>
              </a:rPr>
              <a:t>they </a:t>
            </a:r>
            <a:r>
              <a:rPr sz="1600" spc="-15" dirty="0">
                <a:latin typeface="Carlito"/>
                <a:cs typeface="Carlito"/>
              </a:rPr>
              <a:t>have </a:t>
            </a:r>
            <a:r>
              <a:rPr sz="1600" spc="-5" dirty="0">
                <a:latin typeface="Carlito"/>
                <a:cs typeface="Carlito"/>
              </a:rPr>
              <a:t>higher </a:t>
            </a:r>
            <a:r>
              <a:rPr sz="1600" spc="-10" dirty="0">
                <a:latin typeface="Carlito"/>
                <a:cs typeface="Carlito"/>
              </a:rPr>
              <a:t>probability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defaulting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Carlito"/>
                <a:cs typeface="Carlito"/>
              </a:rPr>
              <a:t>Applicants who </a:t>
            </a:r>
            <a:r>
              <a:rPr sz="1600" spc="-15" dirty="0">
                <a:latin typeface="Carlito"/>
                <a:cs typeface="Carlito"/>
              </a:rPr>
              <a:t>have </a:t>
            </a:r>
            <a:r>
              <a:rPr sz="1600" spc="-5" dirty="0">
                <a:latin typeface="Carlito"/>
                <a:cs typeface="Carlito"/>
              </a:rPr>
              <a:t>less than 5 </a:t>
            </a:r>
            <a:r>
              <a:rPr sz="1600" spc="-15" dirty="0">
                <a:latin typeface="Carlito"/>
                <a:cs typeface="Carlito"/>
              </a:rPr>
              <a:t>years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employment </a:t>
            </a:r>
            <a:r>
              <a:rPr sz="1600" spc="-15" dirty="0">
                <a:latin typeface="Carlito"/>
                <a:cs typeface="Carlito"/>
              </a:rPr>
              <a:t>have </a:t>
            </a:r>
            <a:r>
              <a:rPr sz="1600" spc="-5" dirty="0">
                <a:latin typeface="Carlito"/>
                <a:cs typeface="Carlito"/>
              </a:rPr>
              <a:t>high </a:t>
            </a:r>
            <a:r>
              <a:rPr sz="1600" spc="-10" dirty="0">
                <a:latin typeface="Carlito"/>
                <a:cs typeface="Carlito"/>
              </a:rPr>
              <a:t>default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rate.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Carlito"/>
                <a:cs typeface="Carlito"/>
              </a:rPr>
              <a:t>Applicants in civil marriage or who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single </a:t>
            </a:r>
            <a:r>
              <a:rPr sz="1600" spc="-15" dirty="0">
                <a:latin typeface="Carlito"/>
                <a:cs typeface="Carlito"/>
              </a:rPr>
              <a:t>have </a:t>
            </a:r>
            <a:r>
              <a:rPr sz="1600" spc="-5" dirty="0">
                <a:latin typeface="Carlito"/>
                <a:cs typeface="Carlito"/>
              </a:rPr>
              <a:t>higher </a:t>
            </a:r>
            <a:r>
              <a:rPr sz="1600" spc="-10" dirty="0">
                <a:latin typeface="Carlito"/>
                <a:cs typeface="Carlito"/>
              </a:rPr>
              <a:t>default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Carlito"/>
                <a:cs typeface="Carlito"/>
              </a:rPr>
              <a:t>Applicants who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either </a:t>
            </a:r>
            <a:r>
              <a:rPr sz="1600" spc="-10" dirty="0">
                <a:latin typeface="Carlito"/>
                <a:cs typeface="Carlito"/>
              </a:rPr>
              <a:t>at Maternity leave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spc="-10" dirty="0">
                <a:latin typeface="Carlito"/>
                <a:cs typeface="Carlito"/>
              </a:rPr>
              <a:t>Unemployed </a:t>
            </a:r>
            <a:r>
              <a:rPr sz="1600" spc="-15" dirty="0">
                <a:latin typeface="Carlito"/>
                <a:cs typeface="Carlito"/>
              </a:rPr>
              <a:t>have </a:t>
            </a:r>
            <a:r>
              <a:rPr sz="1600" spc="-5" dirty="0">
                <a:latin typeface="Carlito"/>
                <a:cs typeface="Carlito"/>
              </a:rPr>
              <a:t>higher </a:t>
            </a:r>
            <a:r>
              <a:rPr sz="1600" spc="-10" dirty="0">
                <a:latin typeface="Carlito"/>
                <a:cs typeface="Carlito"/>
              </a:rPr>
              <a:t>default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rate.</a:t>
            </a:r>
            <a:endParaRPr sz="1600">
              <a:latin typeface="Carlito"/>
              <a:cs typeface="Carlito"/>
            </a:endParaRPr>
          </a:p>
          <a:p>
            <a:pPr marL="241300" marR="323215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Carlito"/>
                <a:cs typeface="Carlito"/>
              </a:rPr>
              <a:t>Applicants who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Low-skill </a:t>
            </a:r>
            <a:r>
              <a:rPr sz="1600" spc="-15" dirty="0">
                <a:latin typeface="Carlito"/>
                <a:cs typeface="Carlito"/>
              </a:rPr>
              <a:t>Laborers, Drivers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Waiters/barmen </a:t>
            </a:r>
            <a:r>
              <a:rPr sz="1600" spc="-30" dirty="0">
                <a:latin typeface="Carlito"/>
                <a:cs typeface="Carlito"/>
              </a:rPr>
              <a:t>staff, </a:t>
            </a:r>
            <a:r>
              <a:rPr sz="1600" spc="-10" dirty="0">
                <a:latin typeface="Carlito"/>
                <a:cs typeface="Carlito"/>
              </a:rPr>
              <a:t>Security </a:t>
            </a:r>
            <a:r>
              <a:rPr sz="1600" spc="-30" dirty="0">
                <a:latin typeface="Carlito"/>
                <a:cs typeface="Carlito"/>
              </a:rPr>
              <a:t>staff, </a:t>
            </a:r>
            <a:r>
              <a:rPr sz="1600" spc="-15" dirty="0">
                <a:latin typeface="Carlito"/>
                <a:cs typeface="Carlito"/>
              </a:rPr>
              <a:t>Laborers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Cooking  </a:t>
            </a:r>
            <a:r>
              <a:rPr sz="1600" spc="-15" dirty="0">
                <a:latin typeface="Carlito"/>
                <a:cs typeface="Carlito"/>
              </a:rPr>
              <a:t>staff </a:t>
            </a:r>
            <a:r>
              <a:rPr sz="1600" spc="-5" dirty="0">
                <a:latin typeface="Carlito"/>
                <a:cs typeface="Carlito"/>
              </a:rPr>
              <a:t>as the </a:t>
            </a:r>
            <a:r>
              <a:rPr sz="1600" spc="-10" dirty="0">
                <a:latin typeface="Carlito"/>
                <a:cs typeface="Carlito"/>
              </a:rPr>
              <a:t>default </a:t>
            </a:r>
            <a:r>
              <a:rPr sz="1600" spc="-20" dirty="0">
                <a:latin typeface="Carlito"/>
                <a:cs typeface="Carlito"/>
              </a:rPr>
              <a:t>rate </a:t>
            </a:r>
            <a:r>
              <a:rPr sz="1600" spc="-5" dirty="0">
                <a:latin typeface="Carlito"/>
                <a:cs typeface="Carlito"/>
              </a:rPr>
              <a:t>is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huge.</a:t>
            </a:r>
            <a:endParaRPr sz="1600">
              <a:latin typeface="Carlito"/>
              <a:cs typeface="Carlito"/>
            </a:endParaRPr>
          </a:p>
          <a:p>
            <a:pPr marL="241300" marR="5080" indent="-22860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rlito"/>
                <a:cs typeface="Carlito"/>
              </a:rPr>
              <a:t>Organizations </a:t>
            </a:r>
            <a:r>
              <a:rPr sz="1600" spc="-5" dirty="0">
                <a:latin typeface="Carlito"/>
                <a:cs typeface="Carlito"/>
              </a:rPr>
              <a:t>with highest </a:t>
            </a:r>
            <a:r>
              <a:rPr sz="1600" spc="-15" dirty="0">
                <a:latin typeface="Carlito"/>
                <a:cs typeface="Carlito"/>
              </a:rPr>
              <a:t>percent </a:t>
            </a:r>
            <a:r>
              <a:rPr sz="1600" spc="-5" dirty="0">
                <a:latin typeface="Carlito"/>
                <a:cs typeface="Carlito"/>
              </a:rPr>
              <a:t>of loans not </a:t>
            </a:r>
            <a:r>
              <a:rPr sz="1600" spc="-10" dirty="0">
                <a:latin typeface="Carlito"/>
                <a:cs typeface="Carlito"/>
              </a:rPr>
              <a:t>repaid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20" dirty="0">
                <a:latin typeface="Carlito"/>
                <a:cs typeface="Carlito"/>
              </a:rPr>
              <a:t>Transport: </a:t>
            </a:r>
            <a:r>
              <a:rPr sz="1600" spc="-5" dirty="0">
                <a:latin typeface="Carlito"/>
                <a:cs typeface="Carlito"/>
              </a:rPr>
              <a:t>type 3 </a:t>
            </a:r>
            <a:r>
              <a:rPr sz="1600" spc="-10" dirty="0">
                <a:latin typeface="Carlito"/>
                <a:cs typeface="Carlito"/>
              </a:rPr>
              <a:t>(16%), </a:t>
            </a:r>
            <a:r>
              <a:rPr sz="1600" spc="-5" dirty="0">
                <a:latin typeface="Carlito"/>
                <a:cs typeface="Carlito"/>
              </a:rPr>
              <a:t>Industry: type 13 (13.5%),  Industry: type 8 </a:t>
            </a:r>
            <a:r>
              <a:rPr sz="1600" spc="-10" dirty="0">
                <a:latin typeface="Carlito"/>
                <a:cs typeface="Carlito"/>
              </a:rPr>
              <a:t>(12.5%)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Restaurant </a:t>
            </a:r>
            <a:r>
              <a:rPr sz="1600" spc="-5" dirty="0">
                <a:latin typeface="Carlito"/>
                <a:cs typeface="Carlito"/>
              </a:rPr>
              <a:t>(less than </a:t>
            </a:r>
            <a:r>
              <a:rPr sz="1600" spc="-10" dirty="0">
                <a:latin typeface="Carlito"/>
                <a:cs typeface="Carlito"/>
              </a:rPr>
              <a:t>12%). </a:t>
            </a:r>
            <a:r>
              <a:rPr sz="1600" spc="-5" dirty="0">
                <a:latin typeface="Carlito"/>
                <a:cs typeface="Carlito"/>
              </a:rPr>
              <a:t>Self-employed people </a:t>
            </a:r>
            <a:r>
              <a:rPr sz="1600" spc="-15" dirty="0">
                <a:latin typeface="Carlito"/>
                <a:cs typeface="Carlito"/>
              </a:rPr>
              <a:t>have </a:t>
            </a:r>
            <a:r>
              <a:rPr sz="1600" spc="-10" dirty="0">
                <a:latin typeface="Carlito"/>
                <a:cs typeface="Carlito"/>
              </a:rPr>
              <a:t>relative </a:t>
            </a:r>
            <a:r>
              <a:rPr sz="1600" spc="-5" dirty="0">
                <a:latin typeface="Carlito"/>
                <a:cs typeface="Carlito"/>
              </a:rPr>
              <a:t>high </a:t>
            </a:r>
            <a:r>
              <a:rPr sz="1600" spc="-10" dirty="0">
                <a:latin typeface="Carlito"/>
                <a:cs typeface="Carlito"/>
              </a:rPr>
              <a:t>defaulting </a:t>
            </a:r>
            <a:r>
              <a:rPr sz="1600" spc="-15" dirty="0">
                <a:latin typeface="Carlito"/>
                <a:cs typeface="Carlito"/>
              </a:rPr>
              <a:t>rate,  </a:t>
            </a:r>
            <a:r>
              <a:rPr sz="1600" spc="-5" dirty="0">
                <a:latin typeface="Carlito"/>
                <a:cs typeface="Carlito"/>
              </a:rPr>
              <a:t>and thus should be </a:t>
            </a:r>
            <a:r>
              <a:rPr sz="1600" spc="-10" dirty="0">
                <a:latin typeface="Carlito"/>
                <a:cs typeface="Carlito"/>
              </a:rPr>
              <a:t>avoided to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5" dirty="0">
                <a:latin typeface="Carlito"/>
                <a:cs typeface="Carlito"/>
              </a:rPr>
              <a:t>approved for </a:t>
            </a:r>
            <a:r>
              <a:rPr sz="1600" spc="-5" dirty="0">
                <a:latin typeface="Carlito"/>
                <a:cs typeface="Carlito"/>
              </a:rPr>
              <a:t>loan or </a:t>
            </a:r>
            <a:r>
              <a:rPr sz="1600" spc="-10" dirty="0">
                <a:latin typeface="Carlito"/>
                <a:cs typeface="Carlito"/>
              </a:rPr>
              <a:t>provide </a:t>
            </a:r>
            <a:r>
              <a:rPr sz="1600" spc="-5" dirty="0">
                <a:latin typeface="Carlito"/>
                <a:cs typeface="Carlito"/>
              </a:rPr>
              <a:t>loan with higher </a:t>
            </a:r>
            <a:r>
              <a:rPr sz="1600" spc="-15" dirty="0">
                <a:latin typeface="Carlito"/>
                <a:cs typeface="Carlito"/>
              </a:rPr>
              <a:t>interest </a:t>
            </a:r>
            <a:r>
              <a:rPr sz="1600" spc="-20" dirty="0">
                <a:latin typeface="Carlito"/>
                <a:cs typeface="Carlito"/>
              </a:rPr>
              <a:t>rate </a:t>
            </a:r>
            <a:r>
              <a:rPr sz="1600" spc="-10" dirty="0">
                <a:latin typeface="Carlito"/>
                <a:cs typeface="Carlito"/>
              </a:rPr>
              <a:t>to mitigate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risk 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defaulting.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59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597788"/>
            <a:ext cx="37160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30" dirty="0"/>
              <a:t>Attributes </a:t>
            </a:r>
            <a:r>
              <a:rPr sz="2200" spc="-114" dirty="0"/>
              <a:t>for </a:t>
            </a:r>
            <a:r>
              <a:rPr sz="2200" spc="-130" dirty="0"/>
              <a:t>potential</a:t>
            </a:r>
            <a:r>
              <a:rPr sz="2200" spc="-434" dirty="0"/>
              <a:t> </a:t>
            </a:r>
            <a:r>
              <a:rPr sz="2200" spc="-140" dirty="0"/>
              <a:t>defaulters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>
              <a:lnSpc>
                <a:spcPts val="1510"/>
              </a:lnSpc>
              <a:spcBef>
                <a:spcPts val="105"/>
              </a:spcBef>
            </a:pPr>
            <a:r>
              <a:rPr dirty="0"/>
              <a:t>These are those </a:t>
            </a:r>
            <a:r>
              <a:rPr spc="-5" dirty="0"/>
              <a:t>categories </a:t>
            </a:r>
            <a:r>
              <a:rPr dirty="0"/>
              <a:t>of people </a:t>
            </a:r>
            <a:r>
              <a:rPr spc="-5" dirty="0"/>
              <a:t>who can </a:t>
            </a:r>
            <a:r>
              <a:rPr dirty="0"/>
              <a:t>be </a:t>
            </a:r>
            <a:r>
              <a:rPr spc="-5" dirty="0"/>
              <a:t>considered </a:t>
            </a:r>
            <a:r>
              <a:rPr spc="-10" dirty="0"/>
              <a:t>for </a:t>
            </a:r>
            <a:r>
              <a:rPr dirty="0"/>
              <a:t>loan </a:t>
            </a:r>
            <a:r>
              <a:rPr spc="-5" dirty="0"/>
              <a:t>with </a:t>
            </a:r>
            <a:r>
              <a:rPr dirty="0"/>
              <a:t>higher </a:t>
            </a:r>
            <a:r>
              <a:rPr spc="-10" dirty="0"/>
              <a:t>interest </a:t>
            </a:r>
            <a:r>
              <a:rPr dirty="0"/>
              <a:t>in </a:t>
            </a:r>
            <a:r>
              <a:rPr spc="-5" dirty="0"/>
              <a:t>order to</a:t>
            </a:r>
            <a:r>
              <a:rPr spc="-30" dirty="0"/>
              <a:t> </a:t>
            </a:r>
            <a:r>
              <a:rPr spc="-10" dirty="0"/>
              <a:t>mitigate </a:t>
            </a:r>
            <a:r>
              <a:rPr spc="-5" dirty="0"/>
              <a:t>any default </a:t>
            </a:r>
            <a:r>
              <a:rPr spc="5" dirty="0"/>
              <a:t>risk </a:t>
            </a:r>
            <a:r>
              <a:rPr spc="-5" dirty="0"/>
              <a:t>to</a:t>
            </a:r>
          </a:p>
          <a:p>
            <a:pPr marL="285750">
              <a:lnSpc>
                <a:spcPts val="1510"/>
              </a:lnSpc>
            </a:pPr>
            <a:r>
              <a:rPr spc="-10" dirty="0"/>
              <a:t>prevent </a:t>
            </a:r>
            <a:r>
              <a:rPr dirty="0"/>
              <a:t>business</a:t>
            </a:r>
            <a:r>
              <a:rPr spc="-65" dirty="0"/>
              <a:t> </a:t>
            </a:r>
            <a:r>
              <a:rPr dirty="0"/>
              <a:t>loss:</a:t>
            </a:r>
          </a:p>
          <a:p>
            <a:pPr marL="273050">
              <a:lnSpc>
                <a:spcPct val="100000"/>
              </a:lnSpc>
              <a:spcBef>
                <a:spcPts val="25"/>
              </a:spcBef>
            </a:pPr>
            <a:endParaRPr sz="1900"/>
          </a:p>
          <a:p>
            <a:pPr marL="514350" marR="417195" indent="-228600">
              <a:lnSpc>
                <a:spcPts val="1340"/>
              </a:lnSpc>
              <a:buFont typeface="Arial"/>
              <a:buChar char="•"/>
              <a:tabLst>
                <a:tab pos="514350" algn="l"/>
                <a:tab pos="514984" algn="l"/>
              </a:tabLst>
            </a:pPr>
            <a:r>
              <a:rPr b="0" spc="-5" dirty="0">
                <a:latin typeface="Carlito"/>
                <a:cs typeface="Carlito"/>
              </a:rPr>
              <a:t>Applicants </a:t>
            </a:r>
            <a:r>
              <a:rPr b="0" dirty="0">
                <a:latin typeface="Carlito"/>
                <a:cs typeface="Carlito"/>
              </a:rPr>
              <a:t>who </a:t>
            </a:r>
            <a:r>
              <a:rPr b="0" spc="-10" dirty="0">
                <a:latin typeface="Carlito"/>
                <a:cs typeface="Carlito"/>
              </a:rPr>
              <a:t>get </a:t>
            </a:r>
            <a:r>
              <a:rPr b="0" dirty="0">
                <a:latin typeface="Carlito"/>
                <a:cs typeface="Carlito"/>
              </a:rPr>
              <a:t>loan </a:t>
            </a:r>
            <a:r>
              <a:rPr b="0" spc="-10" dirty="0">
                <a:latin typeface="Carlito"/>
                <a:cs typeface="Carlito"/>
              </a:rPr>
              <a:t>for </a:t>
            </a:r>
            <a:r>
              <a:rPr b="0" spc="-5" dirty="0">
                <a:latin typeface="Carlito"/>
                <a:cs typeface="Carlito"/>
              </a:rPr>
              <a:t>300-600k tend </a:t>
            </a:r>
            <a:r>
              <a:rPr b="0" spc="-10" dirty="0">
                <a:latin typeface="Carlito"/>
                <a:cs typeface="Carlito"/>
              </a:rPr>
              <a:t>to default more </a:t>
            </a:r>
            <a:r>
              <a:rPr b="0" spc="-5" dirty="0">
                <a:latin typeface="Carlito"/>
                <a:cs typeface="Carlito"/>
              </a:rPr>
              <a:t>than </a:t>
            </a:r>
            <a:r>
              <a:rPr b="0" spc="-10" dirty="0">
                <a:latin typeface="Carlito"/>
                <a:cs typeface="Carlito"/>
              </a:rPr>
              <a:t>others </a:t>
            </a:r>
            <a:r>
              <a:rPr b="0" spc="-5" dirty="0">
                <a:latin typeface="Carlito"/>
                <a:cs typeface="Carlito"/>
              </a:rPr>
              <a:t>and hence having higher </a:t>
            </a:r>
            <a:r>
              <a:rPr b="0" spc="-10" dirty="0">
                <a:latin typeface="Carlito"/>
                <a:cs typeface="Carlito"/>
              </a:rPr>
              <a:t>interest </a:t>
            </a:r>
            <a:r>
              <a:rPr b="0" spc="-5" dirty="0">
                <a:latin typeface="Carlito"/>
                <a:cs typeface="Carlito"/>
              </a:rPr>
              <a:t>specifically </a:t>
            </a:r>
            <a:r>
              <a:rPr b="0" spc="-10" dirty="0">
                <a:latin typeface="Carlito"/>
                <a:cs typeface="Carlito"/>
              </a:rPr>
              <a:t>for </a:t>
            </a:r>
            <a:r>
              <a:rPr b="0" spc="-5" dirty="0">
                <a:latin typeface="Carlito"/>
                <a:cs typeface="Carlito"/>
              </a:rPr>
              <a:t>this  </a:t>
            </a:r>
            <a:r>
              <a:rPr b="0" spc="-10" dirty="0">
                <a:latin typeface="Carlito"/>
                <a:cs typeface="Carlito"/>
              </a:rPr>
              <a:t>credit range </a:t>
            </a:r>
            <a:r>
              <a:rPr b="0" spc="-5" dirty="0">
                <a:latin typeface="Carlito"/>
                <a:cs typeface="Carlito"/>
              </a:rPr>
              <a:t>would be</a:t>
            </a:r>
            <a:r>
              <a:rPr b="0" spc="10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ideal.</a:t>
            </a:r>
          </a:p>
          <a:p>
            <a:pPr marL="514350" marR="300990" indent="-228600">
              <a:lnSpc>
                <a:spcPts val="1340"/>
              </a:lnSpc>
              <a:spcBef>
                <a:spcPts val="1005"/>
              </a:spcBef>
              <a:buFont typeface="Arial"/>
              <a:buChar char="•"/>
              <a:tabLst>
                <a:tab pos="514350" algn="l"/>
                <a:tab pos="514984" algn="l"/>
              </a:tabLst>
            </a:pPr>
            <a:r>
              <a:rPr b="0" spc="-5" dirty="0">
                <a:latin typeface="Carlito"/>
                <a:cs typeface="Carlito"/>
              </a:rPr>
              <a:t>Since 90% of the applications </a:t>
            </a:r>
            <a:r>
              <a:rPr b="0" spc="-15" dirty="0">
                <a:latin typeface="Carlito"/>
                <a:cs typeface="Carlito"/>
              </a:rPr>
              <a:t>have </a:t>
            </a:r>
            <a:r>
              <a:rPr b="0" spc="-10" dirty="0">
                <a:latin typeface="Carlito"/>
                <a:cs typeface="Carlito"/>
              </a:rPr>
              <a:t>Income total </a:t>
            </a:r>
            <a:r>
              <a:rPr b="0" dirty="0">
                <a:latin typeface="Carlito"/>
                <a:cs typeface="Carlito"/>
              </a:rPr>
              <a:t>less </a:t>
            </a:r>
            <a:r>
              <a:rPr b="0" spc="-5" dirty="0">
                <a:latin typeface="Carlito"/>
                <a:cs typeface="Carlito"/>
              </a:rPr>
              <a:t>than 300,000 and they </a:t>
            </a:r>
            <a:r>
              <a:rPr b="0" spc="-15" dirty="0">
                <a:latin typeface="Carlito"/>
                <a:cs typeface="Carlito"/>
              </a:rPr>
              <a:t>have </a:t>
            </a:r>
            <a:r>
              <a:rPr b="0" spc="-5" dirty="0">
                <a:latin typeface="Carlito"/>
                <a:cs typeface="Carlito"/>
              </a:rPr>
              <a:t>high probability of defaulting, they </a:t>
            </a:r>
            <a:r>
              <a:rPr b="0" spc="-10" dirty="0">
                <a:latin typeface="Carlito"/>
                <a:cs typeface="Carlito"/>
              </a:rPr>
              <a:t>could </a:t>
            </a:r>
            <a:r>
              <a:rPr b="0" spc="-5" dirty="0">
                <a:latin typeface="Carlito"/>
                <a:cs typeface="Carlito"/>
              </a:rPr>
              <a:t>be  </a:t>
            </a:r>
            <a:r>
              <a:rPr b="0" spc="-10" dirty="0">
                <a:latin typeface="Carlito"/>
                <a:cs typeface="Carlito"/>
              </a:rPr>
              <a:t>offered </a:t>
            </a:r>
            <a:r>
              <a:rPr b="0" dirty="0">
                <a:latin typeface="Carlito"/>
                <a:cs typeface="Carlito"/>
              </a:rPr>
              <a:t>loan with </a:t>
            </a:r>
            <a:r>
              <a:rPr b="0" spc="-5" dirty="0">
                <a:latin typeface="Carlito"/>
                <a:cs typeface="Carlito"/>
              </a:rPr>
              <a:t>higher </a:t>
            </a:r>
            <a:r>
              <a:rPr b="0" spc="-10" dirty="0">
                <a:latin typeface="Carlito"/>
                <a:cs typeface="Carlito"/>
              </a:rPr>
              <a:t>interest compared to </a:t>
            </a:r>
            <a:r>
              <a:rPr b="0" spc="-5" dirty="0">
                <a:latin typeface="Carlito"/>
                <a:cs typeface="Carlito"/>
              </a:rPr>
              <a:t>other income</a:t>
            </a:r>
            <a:r>
              <a:rPr b="0" spc="15" dirty="0">
                <a:latin typeface="Carlito"/>
                <a:cs typeface="Carlito"/>
              </a:rPr>
              <a:t> </a:t>
            </a:r>
            <a:r>
              <a:rPr b="0" spc="-20" dirty="0">
                <a:latin typeface="Carlito"/>
                <a:cs typeface="Carlito"/>
              </a:rPr>
              <a:t>category.</a:t>
            </a:r>
          </a:p>
          <a:p>
            <a:pPr marL="51435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514350" algn="l"/>
                <a:tab pos="514984" algn="l"/>
              </a:tabLst>
            </a:pPr>
            <a:r>
              <a:rPr b="0" spc="-5" dirty="0">
                <a:latin typeface="Carlito"/>
                <a:cs typeface="Carlito"/>
              </a:rPr>
              <a:t>Applicants </a:t>
            </a:r>
            <a:r>
              <a:rPr b="0" dirty="0">
                <a:latin typeface="Carlito"/>
                <a:cs typeface="Carlito"/>
              </a:rPr>
              <a:t>who </a:t>
            </a:r>
            <a:r>
              <a:rPr b="0" spc="-15" dirty="0">
                <a:latin typeface="Carlito"/>
                <a:cs typeface="Carlito"/>
              </a:rPr>
              <a:t>have </a:t>
            </a:r>
            <a:r>
              <a:rPr b="0" dirty="0">
                <a:latin typeface="Carlito"/>
                <a:cs typeface="Carlito"/>
              </a:rPr>
              <a:t>4 </a:t>
            </a:r>
            <a:r>
              <a:rPr b="0" spc="-10" dirty="0">
                <a:latin typeface="Carlito"/>
                <a:cs typeface="Carlito"/>
              </a:rPr>
              <a:t>to </a:t>
            </a:r>
            <a:r>
              <a:rPr b="0" dirty="0">
                <a:latin typeface="Carlito"/>
                <a:cs typeface="Carlito"/>
              </a:rPr>
              <a:t>8 </a:t>
            </a:r>
            <a:r>
              <a:rPr b="0" spc="-5" dirty="0">
                <a:latin typeface="Carlito"/>
                <a:cs typeface="Carlito"/>
              </a:rPr>
              <a:t>children </a:t>
            </a:r>
            <a:r>
              <a:rPr b="0" spc="-15" dirty="0">
                <a:latin typeface="Carlito"/>
                <a:cs typeface="Carlito"/>
              </a:rPr>
              <a:t>have </a:t>
            </a:r>
            <a:r>
              <a:rPr b="0" dirty="0">
                <a:latin typeface="Carlito"/>
                <a:cs typeface="Carlito"/>
              </a:rPr>
              <a:t>a very </a:t>
            </a:r>
            <a:r>
              <a:rPr b="0" spc="-5" dirty="0">
                <a:latin typeface="Carlito"/>
                <a:cs typeface="Carlito"/>
              </a:rPr>
              <a:t>high </a:t>
            </a:r>
            <a:r>
              <a:rPr b="0" spc="-10" dirty="0">
                <a:latin typeface="Carlito"/>
                <a:cs typeface="Carlito"/>
              </a:rPr>
              <a:t>default </a:t>
            </a:r>
            <a:r>
              <a:rPr b="0" spc="-15" dirty="0">
                <a:latin typeface="Carlito"/>
                <a:cs typeface="Carlito"/>
              </a:rPr>
              <a:t>rate </a:t>
            </a:r>
            <a:r>
              <a:rPr b="0" spc="-5" dirty="0">
                <a:latin typeface="Carlito"/>
                <a:cs typeface="Carlito"/>
              </a:rPr>
              <a:t>and hence higher </a:t>
            </a:r>
            <a:r>
              <a:rPr b="0" spc="-10" dirty="0">
                <a:latin typeface="Carlito"/>
                <a:cs typeface="Carlito"/>
              </a:rPr>
              <a:t>interest </a:t>
            </a:r>
            <a:r>
              <a:rPr b="0" spc="-5" dirty="0">
                <a:latin typeface="Carlito"/>
                <a:cs typeface="Carlito"/>
              </a:rPr>
              <a:t>should be imposed on their</a:t>
            </a:r>
            <a:r>
              <a:rPr b="0" spc="275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loans.</a:t>
            </a:r>
          </a:p>
          <a:p>
            <a:pPr marL="514350" marR="24765" indent="-228600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514350" algn="l"/>
                <a:tab pos="514984" algn="l"/>
              </a:tabLst>
            </a:pPr>
            <a:r>
              <a:rPr b="0" spc="-5" dirty="0">
                <a:latin typeface="Carlito"/>
                <a:cs typeface="Carlito"/>
              </a:rPr>
              <a:t>Loan </a:t>
            </a:r>
            <a:r>
              <a:rPr b="0" spc="-15" dirty="0">
                <a:latin typeface="Carlito"/>
                <a:cs typeface="Carlito"/>
              </a:rPr>
              <a:t>taken </a:t>
            </a:r>
            <a:r>
              <a:rPr b="0" spc="-10" dirty="0">
                <a:latin typeface="Carlito"/>
                <a:cs typeface="Carlito"/>
              </a:rPr>
              <a:t>for </a:t>
            </a:r>
            <a:r>
              <a:rPr b="0" spc="-5" dirty="0">
                <a:latin typeface="Carlito"/>
                <a:cs typeface="Carlito"/>
              </a:rPr>
              <a:t>the purpose of </a:t>
            </a:r>
            <a:r>
              <a:rPr b="0" spc="-10" dirty="0">
                <a:latin typeface="Carlito"/>
                <a:cs typeface="Carlito"/>
              </a:rPr>
              <a:t>Repairs </a:t>
            </a:r>
            <a:r>
              <a:rPr b="0" spc="-5" dirty="0">
                <a:latin typeface="Carlito"/>
                <a:cs typeface="Carlito"/>
              </a:rPr>
              <a:t>seems </a:t>
            </a:r>
            <a:r>
              <a:rPr b="0" spc="-10" dirty="0">
                <a:latin typeface="Carlito"/>
                <a:cs typeface="Carlito"/>
              </a:rPr>
              <a:t>to </a:t>
            </a:r>
            <a:r>
              <a:rPr b="0" spc="-15" dirty="0">
                <a:latin typeface="Carlito"/>
                <a:cs typeface="Carlito"/>
              </a:rPr>
              <a:t>have </a:t>
            </a:r>
            <a:r>
              <a:rPr b="0" spc="-5" dirty="0">
                <a:latin typeface="Carlito"/>
                <a:cs typeface="Carlito"/>
              </a:rPr>
              <a:t>highest </a:t>
            </a:r>
            <a:r>
              <a:rPr b="0" spc="-10" dirty="0">
                <a:latin typeface="Carlito"/>
                <a:cs typeface="Carlito"/>
              </a:rPr>
              <a:t>default rate. </a:t>
            </a:r>
            <a:r>
              <a:rPr b="0" dirty="0">
                <a:latin typeface="Carlito"/>
                <a:cs typeface="Carlito"/>
              </a:rPr>
              <a:t>A very </a:t>
            </a:r>
            <a:r>
              <a:rPr b="0" spc="-5" dirty="0">
                <a:latin typeface="Carlito"/>
                <a:cs typeface="Carlito"/>
              </a:rPr>
              <a:t>high number applications </a:t>
            </a:r>
            <a:r>
              <a:rPr b="0" spc="-15" dirty="0">
                <a:latin typeface="Carlito"/>
                <a:cs typeface="Carlito"/>
              </a:rPr>
              <a:t>have </a:t>
            </a:r>
            <a:r>
              <a:rPr b="0" spc="-5" dirty="0">
                <a:latin typeface="Carlito"/>
                <a:cs typeface="Carlito"/>
              </a:rPr>
              <a:t>been </a:t>
            </a:r>
            <a:r>
              <a:rPr b="0" spc="-10" dirty="0">
                <a:latin typeface="Carlito"/>
                <a:cs typeface="Carlito"/>
              </a:rPr>
              <a:t>rejected by  </a:t>
            </a:r>
            <a:r>
              <a:rPr b="0" spc="-5" dirty="0">
                <a:latin typeface="Carlito"/>
                <a:cs typeface="Carlito"/>
              </a:rPr>
              <a:t>bank </a:t>
            </a:r>
            <a:r>
              <a:rPr b="0" dirty="0">
                <a:latin typeface="Carlito"/>
                <a:cs typeface="Carlito"/>
              </a:rPr>
              <a:t>or </a:t>
            </a:r>
            <a:r>
              <a:rPr b="0" spc="-10" dirty="0">
                <a:latin typeface="Carlito"/>
                <a:cs typeface="Carlito"/>
              </a:rPr>
              <a:t>refused by </a:t>
            </a:r>
            <a:r>
              <a:rPr b="0" spc="-5" dirty="0">
                <a:latin typeface="Carlito"/>
                <a:cs typeface="Carlito"/>
              </a:rPr>
              <a:t>client </a:t>
            </a:r>
            <a:r>
              <a:rPr b="0" dirty="0">
                <a:latin typeface="Carlito"/>
                <a:cs typeface="Carlito"/>
              </a:rPr>
              <a:t>in </a:t>
            </a:r>
            <a:r>
              <a:rPr b="0" spc="-10" dirty="0">
                <a:latin typeface="Carlito"/>
                <a:cs typeface="Carlito"/>
              </a:rPr>
              <a:t>previous </a:t>
            </a:r>
            <a:r>
              <a:rPr b="0" spc="-5" dirty="0">
                <a:latin typeface="Carlito"/>
                <a:cs typeface="Carlito"/>
              </a:rPr>
              <a:t>applications </a:t>
            </a:r>
            <a:r>
              <a:rPr b="0" dirty="0">
                <a:latin typeface="Carlito"/>
                <a:cs typeface="Carlito"/>
              </a:rPr>
              <a:t>as </a:t>
            </a:r>
            <a:r>
              <a:rPr b="0" spc="-5" dirty="0">
                <a:latin typeface="Carlito"/>
                <a:cs typeface="Carlito"/>
              </a:rPr>
              <a:t>well which has purpose </a:t>
            </a:r>
            <a:r>
              <a:rPr b="0" dirty="0">
                <a:latin typeface="Carlito"/>
                <a:cs typeface="Carlito"/>
              </a:rPr>
              <a:t>as </a:t>
            </a:r>
            <a:r>
              <a:rPr b="0" spc="-5" dirty="0">
                <a:latin typeface="Carlito"/>
                <a:cs typeface="Carlito"/>
              </a:rPr>
              <a:t>repair or </a:t>
            </a:r>
            <a:r>
              <a:rPr b="0" spc="-30" dirty="0">
                <a:latin typeface="Carlito"/>
                <a:cs typeface="Carlito"/>
              </a:rPr>
              <a:t>other. </a:t>
            </a:r>
            <a:r>
              <a:rPr b="0" spc="-5" dirty="0">
                <a:latin typeface="Carlito"/>
                <a:cs typeface="Carlito"/>
              </a:rPr>
              <a:t>This shows that purpose repair </a:t>
            </a:r>
            <a:r>
              <a:rPr b="0" dirty="0">
                <a:latin typeface="Carlito"/>
                <a:cs typeface="Carlito"/>
              </a:rPr>
              <a:t>is  </a:t>
            </a:r>
            <a:r>
              <a:rPr b="0" spc="-15" dirty="0">
                <a:latin typeface="Carlito"/>
                <a:cs typeface="Carlito"/>
              </a:rPr>
              <a:t>taken </a:t>
            </a:r>
            <a:r>
              <a:rPr b="0" dirty="0">
                <a:latin typeface="Carlito"/>
                <a:cs typeface="Carlito"/>
              </a:rPr>
              <a:t>as </a:t>
            </a:r>
            <a:r>
              <a:rPr b="0" spc="-5" dirty="0">
                <a:latin typeface="Carlito"/>
                <a:cs typeface="Carlito"/>
              </a:rPr>
              <a:t>high </a:t>
            </a:r>
            <a:r>
              <a:rPr b="0" dirty="0">
                <a:latin typeface="Carlito"/>
                <a:cs typeface="Carlito"/>
              </a:rPr>
              <a:t>risk </a:t>
            </a:r>
            <a:r>
              <a:rPr b="0" spc="-10" dirty="0">
                <a:latin typeface="Carlito"/>
                <a:cs typeface="Carlito"/>
              </a:rPr>
              <a:t>by </a:t>
            </a:r>
            <a:r>
              <a:rPr b="0" spc="-5" dirty="0">
                <a:latin typeface="Carlito"/>
                <a:cs typeface="Carlito"/>
              </a:rPr>
              <a:t>bank </a:t>
            </a:r>
            <a:r>
              <a:rPr b="0" dirty="0">
                <a:latin typeface="Carlito"/>
                <a:cs typeface="Carlito"/>
              </a:rPr>
              <a:t>and </a:t>
            </a:r>
            <a:r>
              <a:rPr b="0" spc="-5" dirty="0">
                <a:latin typeface="Carlito"/>
                <a:cs typeface="Carlito"/>
              </a:rPr>
              <a:t>either they </a:t>
            </a:r>
            <a:r>
              <a:rPr b="0" spc="-10" dirty="0">
                <a:latin typeface="Carlito"/>
                <a:cs typeface="Carlito"/>
              </a:rPr>
              <a:t>are rejected, </a:t>
            </a:r>
            <a:r>
              <a:rPr b="0" spc="-5" dirty="0">
                <a:latin typeface="Carlito"/>
                <a:cs typeface="Carlito"/>
              </a:rPr>
              <a:t>or bank </a:t>
            </a:r>
            <a:r>
              <a:rPr b="0" spc="-10" dirty="0">
                <a:latin typeface="Carlito"/>
                <a:cs typeface="Carlito"/>
              </a:rPr>
              <a:t>offers </a:t>
            </a:r>
            <a:r>
              <a:rPr b="0" dirty="0">
                <a:latin typeface="Carlito"/>
                <a:cs typeface="Carlito"/>
              </a:rPr>
              <a:t>very </a:t>
            </a:r>
            <a:r>
              <a:rPr b="0" spc="-5" dirty="0">
                <a:latin typeface="Carlito"/>
                <a:cs typeface="Carlito"/>
              </a:rPr>
              <a:t>high </a:t>
            </a:r>
            <a:r>
              <a:rPr b="0" dirty="0">
                <a:latin typeface="Carlito"/>
                <a:cs typeface="Carlito"/>
              </a:rPr>
              <a:t>loan </a:t>
            </a:r>
            <a:r>
              <a:rPr b="0" spc="-10" dirty="0">
                <a:latin typeface="Carlito"/>
                <a:cs typeface="Carlito"/>
              </a:rPr>
              <a:t>interest </a:t>
            </a:r>
            <a:r>
              <a:rPr b="0" spc="-15" dirty="0">
                <a:latin typeface="Carlito"/>
                <a:cs typeface="Carlito"/>
              </a:rPr>
              <a:t>rate </a:t>
            </a:r>
            <a:r>
              <a:rPr b="0" spc="-5" dirty="0">
                <a:latin typeface="Carlito"/>
                <a:cs typeface="Carlito"/>
              </a:rPr>
              <a:t>which </a:t>
            </a:r>
            <a:r>
              <a:rPr b="0" dirty="0">
                <a:latin typeface="Carlito"/>
                <a:cs typeface="Carlito"/>
              </a:rPr>
              <a:t>is </a:t>
            </a:r>
            <a:r>
              <a:rPr b="0" spc="-5" dirty="0">
                <a:latin typeface="Carlito"/>
                <a:cs typeface="Carlito"/>
              </a:rPr>
              <a:t>not feasible </a:t>
            </a:r>
            <a:r>
              <a:rPr b="0" spc="-10" dirty="0">
                <a:latin typeface="Carlito"/>
                <a:cs typeface="Carlito"/>
              </a:rPr>
              <a:t>by </a:t>
            </a:r>
            <a:r>
              <a:rPr b="0" spc="-5" dirty="0">
                <a:latin typeface="Carlito"/>
                <a:cs typeface="Carlito"/>
              </a:rPr>
              <a:t>the  clients, thus they </a:t>
            </a:r>
            <a:r>
              <a:rPr b="0" spc="-10" dirty="0">
                <a:latin typeface="Carlito"/>
                <a:cs typeface="Carlito"/>
              </a:rPr>
              <a:t>refuse </a:t>
            </a:r>
            <a:r>
              <a:rPr b="0" spc="-5" dirty="0">
                <a:latin typeface="Carlito"/>
                <a:cs typeface="Carlito"/>
              </a:rPr>
              <a:t>the loan. The </a:t>
            </a:r>
            <a:r>
              <a:rPr b="0" dirty="0">
                <a:latin typeface="Carlito"/>
                <a:cs typeface="Carlito"/>
              </a:rPr>
              <a:t>same </a:t>
            </a:r>
            <a:r>
              <a:rPr b="0" spc="-10" dirty="0">
                <a:latin typeface="Carlito"/>
                <a:cs typeface="Carlito"/>
              </a:rPr>
              <a:t>approach could </a:t>
            </a:r>
            <a:r>
              <a:rPr b="0" spc="-5" dirty="0">
                <a:latin typeface="Carlito"/>
                <a:cs typeface="Carlito"/>
              </a:rPr>
              <a:t>be followed </a:t>
            </a:r>
            <a:r>
              <a:rPr b="0" dirty="0">
                <a:latin typeface="Carlito"/>
                <a:cs typeface="Carlito"/>
              </a:rPr>
              <a:t>in </a:t>
            </a:r>
            <a:r>
              <a:rPr b="0" spc="-5" dirty="0">
                <a:latin typeface="Carlito"/>
                <a:cs typeface="Carlito"/>
              </a:rPr>
              <a:t>future </a:t>
            </a:r>
            <a:r>
              <a:rPr b="0" dirty="0">
                <a:latin typeface="Carlito"/>
                <a:cs typeface="Carlito"/>
              </a:rPr>
              <a:t>as</a:t>
            </a:r>
            <a:r>
              <a:rPr b="0" spc="45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well.</a:t>
            </a:r>
          </a:p>
          <a:p>
            <a:pPr marL="514350" marR="5080" indent="-228600">
              <a:lnSpc>
                <a:spcPts val="1340"/>
              </a:lnSpc>
              <a:spcBef>
                <a:spcPts val="985"/>
              </a:spcBef>
              <a:buFont typeface="Arial"/>
              <a:buChar char="•"/>
              <a:tabLst>
                <a:tab pos="514350" algn="l"/>
                <a:tab pos="514984" algn="l"/>
              </a:tabLst>
            </a:pPr>
            <a:r>
              <a:rPr b="0" spc="-5" dirty="0">
                <a:latin typeface="Carlito"/>
                <a:cs typeface="Carlito"/>
              </a:rPr>
              <a:t>High number of </a:t>
            </a:r>
            <a:r>
              <a:rPr b="0" dirty="0">
                <a:latin typeface="Carlito"/>
                <a:cs typeface="Carlito"/>
              </a:rPr>
              <a:t>loan </a:t>
            </a:r>
            <a:r>
              <a:rPr b="0" spc="-5" dirty="0">
                <a:latin typeface="Carlito"/>
                <a:cs typeface="Carlito"/>
              </a:rPr>
              <a:t>applications </a:t>
            </a:r>
            <a:r>
              <a:rPr b="0" spc="-10" dirty="0">
                <a:latin typeface="Carlito"/>
                <a:cs typeface="Carlito"/>
              </a:rPr>
              <a:t>are </a:t>
            </a:r>
            <a:r>
              <a:rPr b="0" spc="-5" dirty="0">
                <a:latin typeface="Carlito"/>
                <a:cs typeface="Carlito"/>
              </a:rPr>
              <a:t>from the </a:t>
            </a:r>
            <a:r>
              <a:rPr b="0" spc="-10" dirty="0">
                <a:latin typeface="Carlito"/>
                <a:cs typeface="Carlito"/>
              </a:rPr>
              <a:t>category </a:t>
            </a:r>
            <a:r>
              <a:rPr b="0" spc="-5" dirty="0">
                <a:latin typeface="Carlito"/>
                <a:cs typeface="Carlito"/>
              </a:rPr>
              <a:t>of </a:t>
            </a:r>
            <a:r>
              <a:rPr b="0" dirty="0">
                <a:latin typeface="Carlito"/>
                <a:cs typeface="Carlito"/>
              </a:rPr>
              <a:t>people who </a:t>
            </a:r>
            <a:r>
              <a:rPr b="0" spc="-5" dirty="0">
                <a:latin typeface="Carlito"/>
                <a:cs typeface="Carlito"/>
              </a:rPr>
              <a:t>live </a:t>
            </a:r>
            <a:r>
              <a:rPr b="0" dirty="0">
                <a:latin typeface="Carlito"/>
                <a:cs typeface="Carlito"/>
              </a:rPr>
              <a:t>in </a:t>
            </a:r>
            <a:r>
              <a:rPr b="0" spc="-10" dirty="0">
                <a:latin typeface="Carlito"/>
                <a:cs typeface="Carlito"/>
              </a:rPr>
              <a:t>Rented </a:t>
            </a:r>
            <a:r>
              <a:rPr b="0" spc="-5" dirty="0">
                <a:latin typeface="Carlito"/>
                <a:cs typeface="Carlito"/>
              </a:rPr>
              <a:t>apartments </a:t>
            </a:r>
            <a:r>
              <a:rPr b="0" dirty="0">
                <a:latin typeface="Carlito"/>
                <a:cs typeface="Carlito"/>
              </a:rPr>
              <a:t>&amp; living with </a:t>
            </a:r>
            <a:r>
              <a:rPr b="0" spc="-10" dirty="0">
                <a:latin typeface="Carlito"/>
                <a:cs typeface="Carlito"/>
              </a:rPr>
              <a:t>parents </a:t>
            </a:r>
            <a:r>
              <a:rPr b="0" spc="-5" dirty="0">
                <a:latin typeface="Carlito"/>
                <a:cs typeface="Carlito"/>
              </a:rPr>
              <a:t>and hence  </a:t>
            </a:r>
            <a:r>
              <a:rPr b="0" spc="-10" dirty="0">
                <a:latin typeface="Carlito"/>
                <a:cs typeface="Carlito"/>
              </a:rPr>
              <a:t>offering </a:t>
            </a:r>
            <a:r>
              <a:rPr b="0" spc="-5" dirty="0">
                <a:latin typeface="Carlito"/>
                <a:cs typeface="Carlito"/>
              </a:rPr>
              <a:t>the loan would </a:t>
            </a:r>
            <a:r>
              <a:rPr b="0" spc="-10" dirty="0">
                <a:latin typeface="Carlito"/>
                <a:cs typeface="Carlito"/>
              </a:rPr>
              <a:t>mitigate </a:t>
            </a:r>
            <a:r>
              <a:rPr b="0" spc="-5" dirty="0">
                <a:latin typeface="Carlito"/>
                <a:cs typeface="Carlito"/>
              </a:rPr>
              <a:t>the </a:t>
            </a:r>
            <a:r>
              <a:rPr b="0" dirty="0">
                <a:latin typeface="Carlito"/>
                <a:cs typeface="Carlito"/>
              </a:rPr>
              <a:t>loss if </a:t>
            </a:r>
            <a:r>
              <a:rPr b="0" spc="-10" dirty="0">
                <a:latin typeface="Carlito"/>
                <a:cs typeface="Carlito"/>
              </a:rPr>
              <a:t>any </a:t>
            </a:r>
            <a:r>
              <a:rPr b="0" spc="-5" dirty="0">
                <a:latin typeface="Carlito"/>
                <a:cs typeface="Carlito"/>
              </a:rPr>
              <a:t>of those</a:t>
            </a:r>
            <a:r>
              <a:rPr b="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default.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59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597788"/>
            <a:ext cx="12357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60" dirty="0"/>
              <a:t>C</a:t>
            </a:r>
            <a:r>
              <a:rPr sz="2200" spc="-55" dirty="0"/>
              <a:t>o</a:t>
            </a:r>
            <a:r>
              <a:rPr sz="2200" spc="-70" dirty="0"/>
              <a:t>n</a:t>
            </a:r>
            <a:r>
              <a:rPr sz="2200" spc="-185" dirty="0"/>
              <a:t>c</a:t>
            </a:r>
            <a:r>
              <a:rPr sz="2200" spc="-80" dirty="0"/>
              <a:t>l</a:t>
            </a:r>
            <a:r>
              <a:rPr sz="2200" spc="-170" dirty="0"/>
              <a:t>u</a:t>
            </a:r>
            <a:r>
              <a:rPr sz="2200" spc="-70" dirty="0"/>
              <a:t>s</a:t>
            </a:r>
            <a:r>
              <a:rPr sz="2200" spc="-65" dirty="0"/>
              <a:t>i</a:t>
            </a:r>
            <a:r>
              <a:rPr sz="2200" spc="-145" dirty="0"/>
              <a:t>o</a:t>
            </a:r>
            <a:r>
              <a:rPr sz="2200" spc="-65" dirty="0"/>
              <a:t>n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980643" y="2472308"/>
            <a:ext cx="9441180" cy="27654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247015" indent="-228600">
              <a:lnSpc>
                <a:spcPts val="1839"/>
              </a:lnSpc>
              <a:spcBef>
                <a:spcPts val="3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rlito"/>
                <a:cs typeface="Carlito"/>
              </a:rPr>
              <a:t>Banks should </a:t>
            </a:r>
            <a:r>
              <a:rPr sz="1700" spc="-10" dirty="0">
                <a:latin typeface="Carlito"/>
                <a:cs typeface="Carlito"/>
              </a:rPr>
              <a:t>focus more </a:t>
            </a:r>
            <a:r>
              <a:rPr sz="1700" spc="-5" dirty="0">
                <a:latin typeface="Carlito"/>
                <a:cs typeface="Carlito"/>
              </a:rPr>
              <a:t>on </a:t>
            </a:r>
            <a:r>
              <a:rPr sz="1700" spc="-10" dirty="0">
                <a:latin typeface="Carlito"/>
                <a:cs typeface="Carlito"/>
              </a:rPr>
              <a:t>contract </a:t>
            </a:r>
            <a:r>
              <a:rPr sz="1700" dirty="0">
                <a:latin typeface="Carlito"/>
                <a:cs typeface="Carlito"/>
              </a:rPr>
              <a:t>type </a:t>
            </a:r>
            <a:r>
              <a:rPr sz="1700" spc="5" dirty="0">
                <a:latin typeface="Carlito"/>
                <a:cs typeface="Carlito"/>
              </a:rPr>
              <a:t>‘Student’ </a:t>
            </a:r>
            <a:r>
              <a:rPr sz="1700" spc="-10" dirty="0">
                <a:latin typeface="Carlito"/>
                <a:cs typeface="Carlito"/>
              </a:rPr>
              <a:t>,’pensioner’ </a:t>
            </a:r>
            <a:r>
              <a:rPr sz="1700" dirty="0">
                <a:latin typeface="Carlito"/>
                <a:cs typeface="Carlito"/>
              </a:rPr>
              <a:t>and ‘Businessman’ with </a:t>
            </a:r>
            <a:r>
              <a:rPr sz="1700" spc="-5" dirty="0">
                <a:latin typeface="Carlito"/>
                <a:cs typeface="Carlito"/>
              </a:rPr>
              <a:t>housing ‘type  </a:t>
            </a:r>
            <a:r>
              <a:rPr sz="1700" dirty="0">
                <a:latin typeface="Carlito"/>
                <a:cs typeface="Carlito"/>
              </a:rPr>
              <a:t>other than </a:t>
            </a:r>
            <a:r>
              <a:rPr sz="1700" spc="-5" dirty="0">
                <a:latin typeface="Carlito"/>
                <a:cs typeface="Carlito"/>
              </a:rPr>
              <a:t>‘Co-op </a:t>
            </a:r>
            <a:r>
              <a:rPr sz="1700" spc="5" dirty="0">
                <a:latin typeface="Carlito"/>
                <a:cs typeface="Carlito"/>
              </a:rPr>
              <a:t>apartment’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successful</a:t>
            </a:r>
            <a:r>
              <a:rPr sz="1700" spc="-10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payments.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ts val="1939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rlito"/>
                <a:cs typeface="Carlito"/>
              </a:rPr>
              <a:t>Banks should </a:t>
            </a:r>
            <a:r>
              <a:rPr sz="1700" spc="-10" dirty="0">
                <a:latin typeface="Carlito"/>
                <a:cs typeface="Carlito"/>
              </a:rPr>
              <a:t>focus </a:t>
            </a:r>
            <a:r>
              <a:rPr sz="1700" dirty="0">
                <a:latin typeface="Carlito"/>
                <a:cs typeface="Carlito"/>
              </a:rPr>
              <a:t>less </a:t>
            </a:r>
            <a:r>
              <a:rPr sz="1700" spc="-5" dirty="0">
                <a:latin typeface="Carlito"/>
                <a:cs typeface="Carlito"/>
              </a:rPr>
              <a:t>on income </a:t>
            </a:r>
            <a:r>
              <a:rPr sz="1700" dirty="0">
                <a:latin typeface="Carlito"/>
                <a:cs typeface="Carlito"/>
              </a:rPr>
              <a:t>type ‘Working’ as </a:t>
            </a:r>
            <a:r>
              <a:rPr sz="1700" spc="-5" dirty="0">
                <a:latin typeface="Carlito"/>
                <a:cs typeface="Carlito"/>
              </a:rPr>
              <a:t>they </a:t>
            </a:r>
            <a:r>
              <a:rPr sz="1700" spc="-10" dirty="0">
                <a:latin typeface="Carlito"/>
                <a:cs typeface="Carlito"/>
              </a:rPr>
              <a:t>are </a:t>
            </a:r>
            <a:r>
              <a:rPr sz="1700" spc="-5" dirty="0">
                <a:latin typeface="Carlito"/>
                <a:cs typeface="Carlito"/>
              </a:rPr>
              <a:t>having </a:t>
            </a:r>
            <a:r>
              <a:rPr sz="1700" spc="-10" dirty="0">
                <a:latin typeface="Carlito"/>
                <a:cs typeface="Carlito"/>
              </a:rPr>
              <a:t>most </a:t>
            </a:r>
            <a:r>
              <a:rPr sz="1700" dirty="0">
                <a:latin typeface="Carlito"/>
                <a:cs typeface="Carlito"/>
              </a:rPr>
              <a:t>number </a:t>
            </a:r>
            <a:r>
              <a:rPr sz="1700" spc="-5" dirty="0">
                <a:latin typeface="Carlito"/>
                <a:cs typeface="Carlito"/>
              </a:rPr>
              <a:t>of</a:t>
            </a:r>
            <a:r>
              <a:rPr sz="1700" spc="-16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unsuccessful</a:t>
            </a:r>
            <a:endParaRPr sz="1700">
              <a:latin typeface="Carlito"/>
              <a:cs typeface="Carlito"/>
            </a:endParaRPr>
          </a:p>
          <a:p>
            <a:pPr marL="241300">
              <a:lnSpc>
                <a:spcPts val="1939"/>
              </a:lnSpc>
            </a:pPr>
            <a:r>
              <a:rPr sz="1700" spc="-5" dirty="0">
                <a:latin typeface="Carlito"/>
                <a:cs typeface="Carlito"/>
              </a:rPr>
              <a:t>payments.</a:t>
            </a:r>
            <a:endParaRPr sz="1700">
              <a:latin typeface="Carlito"/>
              <a:cs typeface="Carlito"/>
            </a:endParaRPr>
          </a:p>
          <a:p>
            <a:pPr marL="241300" marR="5080" indent="-228600">
              <a:lnSpc>
                <a:spcPts val="1839"/>
              </a:lnSpc>
              <a:spcBef>
                <a:spcPts val="101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rlito"/>
                <a:cs typeface="Carlito"/>
              </a:rPr>
              <a:t>90%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previously </a:t>
            </a:r>
            <a:r>
              <a:rPr sz="1700" dirty="0">
                <a:latin typeface="Carlito"/>
                <a:cs typeface="Carlito"/>
              </a:rPr>
              <a:t>cancelled client </a:t>
            </a:r>
            <a:r>
              <a:rPr sz="1700" spc="-10" dirty="0">
                <a:latin typeface="Carlito"/>
                <a:cs typeface="Carlito"/>
              </a:rPr>
              <a:t>have </a:t>
            </a:r>
            <a:r>
              <a:rPr sz="1700" dirty="0">
                <a:latin typeface="Carlito"/>
                <a:cs typeface="Carlito"/>
              </a:rPr>
              <a:t>actually </a:t>
            </a:r>
            <a:r>
              <a:rPr sz="1700" spc="-15" dirty="0">
                <a:latin typeface="Carlito"/>
                <a:cs typeface="Carlito"/>
              </a:rPr>
              <a:t>repayed </a:t>
            </a:r>
            <a:r>
              <a:rPr sz="1700" dirty="0">
                <a:latin typeface="Carlito"/>
                <a:cs typeface="Carlito"/>
              </a:rPr>
              <a:t>the loan. </a:t>
            </a:r>
            <a:r>
              <a:rPr sz="1700" spc="-10" dirty="0">
                <a:latin typeface="Carlito"/>
                <a:cs typeface="Carlito"/>
              </a:rPr>
              <a:t>Recording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reason </a:t>
            </a:r>
            <a:r>
              <a:rPr sz="1700" spc="-20" dirty="0">
                <a:latin typeface="Carlito"/>
                <a:cs typeface="Carlito"/>
              </a:rPr>
              <a:t>for  </a:t>
            </a:r>
            <a:r>
              <a:rPr sz="1700" spc="-5" dirty="0">
                <a:latin typeface="Carlito"/>
                <a:cs typeface="Carlito"/>
              </a:rPr>
              <a:t>cancellation which might </a:t>
            </a:r>
            <a:r>
              <a:rPr sz="1700" dirty="0">
                <a:latin typeface="Carlito"/>
                <a:cs typeface="Carlito"/>
              </a:rPr>
              <a:t>help the bank </a:t>
            </a:r>
            <a:r>
              <a:rPr sz="1700" spc="-5" dirty="0">
                <a:latin typeface="Carlito"/>
                <a:cs typeface="Carlito"/>
              </a:rPr>
              <a:t>to determine and </a:t>
            </a:r>
            <a:r>
              <a:rPr sz="1700" spc="-10" dirty="0">
                <a:latin typeface="Carlito"/>
                <a:cs typeface="Carlito"/>
              </a:rPr>
              <a:t>negotiate </a:t>
            </a:r>
            <a:r>
              <a:rPr sz="1700" spc="-5" dirty="0">
                <a:latin typeface="Carlito"/>
                <a:cs typeface="Carlito"/>
              </a:rPr>
              <a:t>terms </a:t>
            </a:r>
            <a:r>
              <a:rPr sz="1700" dirty="0">
                <a:latin typeface="Carlito"/>
                <a:cs typeface="Carlito"/>
              </a:rPr>
              <a:t>with these </a:t>
            </a:r>
            <a:r>
              <a:rPr sz="1700" spc="-10" dirty="0">
                <a:latin typeface="Carlito"/>
                <a:cs typeface="Carlito"/>
              </a:rPr>
              <a:t>repaying customers  </a:t>
            </a:r>
            <a:r>
              <a:rPr sz="1700" dirty="0">
                <a:latin typeface="Carlito"/>
                <a:cs typeface="Carlito"/>
              </a:rPr>
              <a:t>in </a:t>
            </a:r>
            <a:r>
              <a:rPr sz="1700" spc="-5" dirty="0">
                <a:latin typeface="Carlito"/>
                <a:cs typeface="Carlito"/>
              </a:rPr>
              <a:t>future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increase </a:t>
            </a:r>
            <a:r>
              <a:rPr sz="1700" spc="-5" dirty="0">
                <a:latin typeface="Carlito"/>
                <a:cs typeface="Carlito"/>
              </a:rPr>
              <a:t>business</a:t>
            </a:r>
            <a:r>
              <a:rPr sz="1700" spc="-85" dirty="0">
                <a:latin typeface="Carlito"/>
                <a:cs typeface="Carlito"/>
              </a:rPr>
              <a:t> </a:t>
            </a:r>
            <a:r>
              <a:rPr sz="1700" spc="-15" dirty="0">
                <a:latin typeface="Carlito"/>
                <a:cs typeface="Carlito"/>
              </a:rPr>
              <a:t>opportunity.</a:t>
            </a:r>
            <a:endParaRPr sz="1700">
              <a:latin typeface="Carlito"/>
              <a:cs typeface="Carlito"/>
            </a:endParaRPr>
          </a:p>
          <a:p>
            <a:pPr marL="241300" marR="164465" indent="-228600">
              <a:lnSpc>
                <a:spcPct val="90000"/>
              </a:lnSpc>
              <a:spcBef>
                <a:spcPts val="9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rlito"/>
                <a:cs typeface="Carlito"/>
              </a:rPr>
              <a:t>88%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dirty="0">
                <a:latin typeface="Carlito"/>
                <a:cs typeface="Carlito"/>
              </a:rPr>
              <a:t>the clients who </a:t>
            </a:r>
            <a:r>
              <a:rPr sz="1700" spc="-5" dirty="0">
                <a:latin typeface="Carlito"/>
                <a:cs typeface="Carlito"/>
              </a:rPr>
              <a:t>were refused by bank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loan earlier </a:t>
            </a:r>
            <a:r>
              <a:rPr sz="1700" spc="-10" dirty="0">
                <a:latin typeface="Carlito"/>
                <a:cs typeface="Carlito"/>
              </a:rPr>
              <a:t>have </a:t>
            </a:r>
            <a:r>
              <a:rPr sz="1700" spc="-5" dirty="0">
                <a:latin typeface="Carlito"/>
                <a:cs typeface="Carlito"/>
              </a:rPr>
              <a:t>now </a:t>
            </a:r>
            <a:r>
              <a:rPr sz="1700" dirty="0">
                <a:latin typeface="Carlito"/>
                <a:cs typeface="Carlito"/>
              </a:rPr>
              <a:t>turned </a:t>
            </a:r>
            <a:r>
              <a:rPr sz="1700" spc="-5" dirty="0">
                <a:latin typeface="Carlito"/>
                <a:cs typeface="Carlito"/>
              </a:rPr>
              <a:t>into </a:t>
            </a:r>
            <a:r>
              <a:rPr sz="1700" dirty="0">
                <a:latin typeface="Carlito"/>
                <a:cs typeface="Carlito"/>
              </a:rPr>
              <a:t>a </a:t>
            </a:r>
            <a:r>
              <a:rPr sz="1700" spc="-10" dirty="0">
                <a:latin typeface="Carlito"/>
                <a:cs typeface="Carlito"/>
              </a:rPr>
              <a:t>repaying </a:t>
            </a:r>
            <a:r>
              <a:rPr sz="1700" spc="-5" dirty="0">
                <a:latin typeface="Carlito"/>
                <a:cs typeface="Carlito"/>
              </a:rPr>
              <a:t>client.  </a:t>
            </a:r>
            <a:r>
              <a:rPr sz="1700" dirty="0">
                <a:latin typeface="Carlito"/>
                <a:cs typeface="Carlito"/>
              </a:rPr>
              <a:t>Hence </a:t>
            </a:r>
            <a:r>
              <a:rPr sz="1700" spc="-5" dirty="0">
                <a:latin typeface="Carlito"/>
                <a:cs typeface="Carlito"/>
              </a:rPr>
              <a:t>documenting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reason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rejection </a:t>
            </a:r>
            <a:r>
              <a:rPr sz="1700" spc="-5" dirty="0">
                <a:latin typeface="Carlito"/>
                <a:cs typeface="Carlito"/>
              </a:rPr>
              <a:t>could </a:t>
            </a:r>
            <a:r>
              <a:rPr sz="1700" spc="-10" dirty="0">
                <a:latin typeface="Carlito"/>
                <a:cs typeface="Carlito"/>
              </a:rPr>
              <a:t>mitigate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business </a:t>
            </a:r>
            <a:r>
              <a:rPr sz="1700" dirty="0">
                <a:latin typeface="Carlito"/>
                <a:cs typeface="Carlito"/>
              </a:rPr>
              <a:t>loss and these clients </a:t>
            </a:r>
            <a:r>
              <a:rPr sz="1700" spc="-5" dirty="0">
                <a:latin typeface="Carlito"/>
                <a:cs typeface="Carlito"/>
              </a:rPr>
              <a:t>could be  </a:t>
            </a:r>
            <a:r>
              <a:rPr sz="1700" spc="-10" dirty="0">
                <a:latin typeface="Carlito"/>
                <a:cs typeface="Carlito"/>
              </a:rPr>
              <a:t>contacted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further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loans.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697" y="2834766"/>
            <a:ext cx="2929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THANK</a:t>
            </a:r>
            <a:r>
              <a:rPr spc="-445" dirty="0"/>
              <a:t> </a:t>
            </a:r>
            <a:r>
              <a:rPr spc="-265" dirty="0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575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07923"/>
            <a:ext cx="4887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5" dirty="0"/>
              <a:t>Business</a:t>
            </a:r>
            <a:r>
              <a:rPr sz="4000" spc="-325" dirty="0"/>
              <a:t> </a:t>
            </a:r>
            <a:r>
              <a:rPr sz="4000" spc="-175" dirty="0"/>
              <a:t>Understanding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1034541" y="2107438"/>
            <a:ext cx="3575685" cy="1771650"/>
            <a:chOff x="1034541" y="2107438"/>
            <a:chExt cx="3575685" cy="1771650"/>
          </a:xfrm>
        </p:grpSpPr>
        <p:sp>
          <p:nvSpPr>
            <p:cNvPr id="5" name="object 5"/>
            <p:cNvSpPr/>
            <p:nvPr/>
          </p:nvSpPr>
          <p:spPr>
            <a:xfrm>
              <a:off x="1040892" y="2113787"/>
              <a:ext cx="3569335" cy="1758950"/>
            </a:xfrm>
            <a:custGeom>
              <a:avLst/>
              <a:gdLst/>
              <a:ahLst/>
              <a:cxnLst/>
              <a:rect l="l" t="t" r="r" b="b"/>
              <a:pathLst>
                <a:path w="3569335" h="1758950">
                  <a:moveTo>
                    <a:pt x="3569208" y="879348"/>
                  </a:moveTo>
                  <a:lnTo>
                    <a:pt x="3558311" y="872998"/>
                  </a:lnTo>
                  <a:lnTo>
                    <a:pt x="3483610" y="829437"/>
                  </a:lnTo>
                  <a:lnTo>
                    <a:pt x="3480689" y="827659"/>
                  </a:lnTo>
                  <a:lnTo>
                    <a:pt x="3476752" y="828675"/>
                  </a:lnTo>
                  <a:lnTo>
                    <a:pt x="3473196" y="834771"/>
                  </a:lnTo>
                  <a:lnTo>
                    <a:pt x="3474212" y="838581"/>
                  </a:lnTo>
                  <a:lnTo>
                    <a:pt x="3533190" y="872998"/>
                  </a:lnTo>
                  <a:lnTo>
                    <a:pt x="2929115" y="872998"/>
                  </a:lnTo>
                  <a:lnTo>
                    <a:pt x="2929115" y="0"/>
                  </a:lnTo>
                  <a:lnTo>
                    <a:pt x="0" y="0"/>
                  </a:lnTo>
                  <a:lnTo>
                    <a:pt x="0" y="1758696"/>
                  </a:lnTo>
                  <a:lnTo>
                    <a:pt x="2929115" y="1758696"/>
                  </a:lnTo>
                  <a:lnTo>
                    <a:pt x="2929115" y="885698"/>
                  </a:lnTo>
                  <a:lnTo>
                    <a:pt x="3533190" y="885698"/>
                  </a:lnTo>
                  <a:lnTo>
                    <a:pt x="3474212" y="920115"/>
                  </a:lnTo>
                  <a:lnTo>
                    <a:pt x="3473196" y="923925"/>
                  </a:lnTo>
                  <a:lnTo>
                    <a:pt x="3476752" y="930021"/>
                  </a:lnTo>
                  <a:lnTo>
                    <a:pt x="3480689" y="931037"/>
                  </a:lnTo>
                  <a:lnTo>
                    <a:pt x="3483610" y="929259"/>
                  </a:lnTo>
                  <a:lnTo>
                    <a:pt x="3558311" y="885698"/>
                  </a:lnTo>
                  <a:lnTo>
                    <a:pt x="3569208" y="8793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0891" y="2113788"/>
              <a:ext cx="2929255" cy="1758950"/>
            </a:xfrm>
            <a:custGeom>
              <a:avLst/>
              <a:gdLst/>
              <a:ahLst/>
              <a:cxnLst/>
              <a:rect l="l" t="t" r="r" b="b"/>
              <a:pathLst>
                <a:path w="2929254" h="1758950">
                  <a:moveTo>
                    <a:pt x="0" y="1758695"/>
                  </a:moveTo>
                  <a:lnTo>
                    <a:pt x="2929128" y="1758695"/>
                  </a:lnTo>
                  <a:lnTo>
                    <a:pt x="2929128" y="0"/>
                  </a:lnTo>
                  <a:lnTo>
                    <a:pt x="0" y="0"/>
                  </a:lnTo>
                  <a:lnTo>
                    <a:pt x="0" y="17586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40891" y="2113788"/>
            <a:ext cx="2929255" cy="175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299720" marR="292735" indent="-1270" algn="ctr">
              <a:lnSpc>
                <a:spcPts val="154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When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client applies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loan,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there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four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types of decisions  that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could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taken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client/company):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37278" y="2107438"/>
            <a:ext cx="3577590" cy="1771650"/>
            <a:chOff x="4637278" y="2107438"/>
            <a:chExt cx="3577590" cy="1771650"/>
          </a:xfrm>
        </p:grpSpPr>
        <p:sp>
          <p:nvSpPr>
            <p:cNvPr id="9" name="object 9"/>
            <p:cNvSpPr/>
            <p:nvPr/>
          </p:nvSpPr>
          <p:spPr>
            <a:xfrm>
              <a:off x="7571232" y="2941447"/>
              <a:ext cx="643255" cy="103505"/>
            </a:xfrm>
            <a:custGeom>
              <a:avLst/>
              <a:gdLst/>
              <a:ahLst/>
              <a:cxnLst/>
              <a:rect l="l" t="t" r="r" b="b"/>
              <a:pathLst>
                <a:path w="643254" h="103505">
                  <a:moveTo>
                    <a:pt x="618018" y="51688"/>
                  </a:moveTo>
                  <a:lnTo>
                    <a:pt x="548132" y="92455"/>
                  </a:lnTo>
                  <a:lnTo>
                    <a:pt x="547116" y="96265"/>
                  </a:lnTo>
                  <a:lnTo>
                    <a:pt x="550672" y="102362"/>
                  </a:lnTo>
                  <a:lnTo>
                    <a:pt x="554609" y="103377"/>
                  </a:lnTo>
                  <a:lnTo>
                    <a:pt x="557529" y="101600"/>
                  </a:lnTo>
                  <a:lnTo>
                    <a:pt x="632237" y="58038"/>
                  </a:lnTo>
                  <a:lnTo>
                    <a:pt x="630554" y="58038"/>
                  </a:lnTo>
                  <a:lnTo>
                    <a:pt x="630554" y="57150"/>
                  </a:lnTo>
                  <a:lnTo>
                    <a:pt x="627379" y="57150"/>
                  </a:lnTo>
                  <a:lnTo>
                    <a:pt x="618018" y="51688"/>
                  </a:lnTo>
                  <a:close/>
                </a:path>
                <a:path w="643254" h="103505">
                  <a:moveTo>
                    <a:pt x="607132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607132" y="58038"/>
                  </a:lnTo>
                  <a:lnTo>
                    <a:pt x="618018" y="51688"/>
                  </a:lnTo>
                  <a:lnTo>
                    <a:pt x="607132" y="45338"/>
                  </a:lnTo>
                  <a:close/>
                </a:path>
                <a:path w="643254" h="103505">
                  <a:moveTo>
                    <a:pt x="632237" y="45338"/>
                  </a:moveTo>
                  <a:lnTo>
                    <a:pt x="630554" y="45338"/>
                  </a:lnTo>
                  <a:lnTo>
                    <a:pt x="630554" y="58038"/>
                  </a:lnTo>
                  <a:lnTo>
                    <a:pt x="632237" y="58038"/>
                  </a:lnTo>
                  <a:lnTo>
                    <a:pt x="643127" y="51688"/>
                  </a:lnTo>
                  <a:lnTo>
                    <a:pt x="632237" y="45338"/>
                  </a:lnTo>
                  <a:close/>
                </a:path>
                <a:path w="643254" h="103505">
                  <a:moveTo>
                    <a:pt x="627379" y="46227"/>
                  </a:moveTo>
                  <a:lnTo>
                    <a:pt x="618018" y="51688"/>
                  </a:lnTo>
                  <a:lnTo>
                    <a:pt x="627379" y="57150"/>
                  </a:lnTo>
                  <a:lnTo>
                    <a:pt x="627379" y="46227"/>
                  </a:lnTo>
                  <a:close/>
                </a:path>
                <a:path w="643254" h="103505">
                  <a:moveTo>
                    <a:pt x="630554" y="46227"/>
                  </a:moveTo>
                  <a:lnTo>
                    <a:pt x="627379" y="46227"/>
                  </a:lnTo>
                  <a:lnTo>
                    <a:pt x="627379" y="57150"/>
                  </a:lnTo>
                  <a:lnTo>
                    <a:pt x="630554" y="57150"/>
                  </a:lnTo>
                  <a:lnTo>
                    <a:pt x="630554" y="46227"/>
                  </a:lnTo>
                  <a:close/>
                </a:path>
                <a:path w="643254" h="103505">
                  <a:moveTo>
                    <a:pt x="554609" y="0"/>
                  </a:moveTo>
                  <a:lnTo>
                    <a:pt x="550672" y="1015"/>
                  </a:lnTo>
                  <a:lnTo>
                    <a:pt x="547116" y="7112"/>
                  </a:lnTo>
                  <a:lnTo>
                    <a:pt x="548132" y="10922"/>
                  </a:lnTo>
                  <a:lnTo>
                    <a:pt x="618018" y="51688"/>
                  </a:lnTo>
                  <a:lnTo>
                    <a:pt x="627379" y="46227"/>
                  </a:lnTo>
                  <a:lnTo>
                    <a:pt x="630554" y="46227"/>
                  </a:lnTo>
                  <a:lnTo>
                    <a:pt x="630554" y="45338"/>
                  </a:lnTo>
                  <a:lnTo>
                    <a:pt x="632237" y="45338"/>
                  </a:lnTo>
                  <a:lnTo>
                    <a:pt x="557529" y="1777"/>
                  </a:lnTo>
                  <a:lnTo>
                    <a:pt x="554609" y="0"/>
                  </a:lnTo>
                  <a:close/>
                </a:path>
              </a:pathLst>
            </a:custGeom>
            <a:solidFill>
              <a:srgbClr val="53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3628" y="2113788"/>
              <a:ext cx="2929255" cy="1758950"/>
            </a:xfrm>
            <a:custGeom>
              <a:avLst/>
              <a:gdLst/>
              <a:ahLst/>
              <a:cxnLst/>
              <a:rect l="l" t="t" r="r" b="b"/>
              <a:pathLst>
                <a:path w="2929254" h="1758950">
                  <a:moveTo>
                    <a:pt x="2929128" y="0"/>
                  </a:moveTo>
                  <a:lnTo>
                    <a:pt x="0" y="0"/>
                  </a:lnTo>
                  <a:lnTo>
                    <a:pt x="0" y="1758695"/>
                  </a:lnTo>
                  <a:lnTo>
                    <a:pt x="2929128" y="1758695"/>
                  </a:lnTo>
                  <a:lnTo>
                    <a:pt x="2929128" y="0"/>
                  </a:lnTo>
                  <a:close/>
                </a:path>
              </a:pathLst>
            </a:custGeom>
            <a:solidFill>
              <a:srgbClr val="54C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3628" y="2113788"/>
              <a:ext cx="2929255" cy="1758950"/>
            </a:xfrm>
            <a:custGeom>
              <a:avLst/>
              <a:gdLst/>
              <a:ahLst/>
              <a:cxnLst/>
              <a:rect l="l" t="t" r="r" b="b"/>
              <a:pathLst>
                <a:path w="2929254" h="1758950">
                  <a:moveTo>
                    <a:pt x="0" y="1758695"/>
                  </a:moveTo>
                  <a:lnTo>
                    <a:pt x="2929128" y="1758695"/>
                  </a:lnTo>
                  <a:lnTo>
                    <a:pt x="2929128" y="0"/>
                  </a:lnTo>
                  <a:lnTo>
                    <a:pt x="0" y="0"/>
                  </a:lnTo>
                  <a:lnTo>
                    <a:pt x="0" y="17586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43628" y="2113788"/>
            <a:ext cx="2929255" cy="175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516890" marR="413384" indent="-96520">
              <a:lnSpc>
                <a:spcPts val="1540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Approved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: 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Company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has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approved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loan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Application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53767" y="2107438"/>
            <a:ext cx="8728075" cy="2406650"/>
            <a:chOff x="2453767" y="2107438"/>
            <a:chExt cx="8728075" cy="2406650"/>
          </a:xfrm>
        </p:grpSpPr>
        <p:sp>
          <p:nvSpPr>
            <p:cNvPr id="14" name="object 14"/>
            <p:cNvSpPr/>
            <p:nvPr/>
          </p:nvSpPr>
          <p:spPr>
            <a:xfrm>
              <a:off x="2453767" y="3870960"/>
              <a:ext cx="7264400" cy="643255"/>
            </a:xfrm>
            <a:custGeom>
              <a:avLst/>
              <a:gdLst/>
              <a:ahLst/>
              <a:cxnLst/>
              <a:rect l="l" t="t" r="r" b="b"/>
              <a:pathLst>
                <a:path w="7264400" h="643254">
                  <a:moveTo>
                    <a:pt x="7112" y="547115"/>
                  </a:moveTo>
                  <a:lnTo>
                    <a:pt x="1015" y="550671"/>
                  </a:lnTo>
                  <a:lnTo>
                    <a:pt x="0" y="554608"/>
                  </a:lnTo>
                  <a:lnTo>
                    <a:pt x="1777" y="557529"/>
                  </a:lnTo>
                  <a:lnTo>
                    <a:pt x="51688" y="643127"/>
                  </a:lnTo>
                  <a:lnTo>
                    <a:pt x="59020" y="630554"/>
                  </a:lnTo>
                  <a:lnTo>
                    <a:pt x="45338" y="630554"/>
                  </a:lnTo>
                  <a:lnTo>
                    <a:pt x="45338" y="607132"/>
                  </a:lnTo>
                  <a:lnTo>
                    <a:pt x="10921" y="548132"/>
                  </a:lnTo>
                  <a:lnTo>
                    <a:pt x="7112" y="547115"/>
                  </a:lnTo>
                  <a:close/>
                </a:path>
                <a:path w="7264400" h="643254">
                  <a:moveTo>
                    <a:pt x="45338" y="607132"/>
                  </a:moveTo>
                  <a:lnTo>
                    <a:pt x="45338" y="630554"/>
                  </a:lnTo>
                  <a:lnTo>
                    <a:pt x="58038" y="630554"/>
                  </a:lnTo>
                  <a:lnTo>
                    <a:pt x="58038" y="627379"/>
                  </a:lnTo>
                  <a:lnTo>
                    <a:pt x="46227" y="627379"/>
                  </a:lnTo>
                  <a:lnTo>
                    <a:pt x="51688" y="618018"/>
                  </a:lnTo>
                  <a:lnTo>
                    <a:pt x="45338" y="607132"/>
                  </a:lnTo>
                  <a:close/>
                </a:path>
                <a:path w="7264400" h="643254">
                  <a:moveTo>
                    <a:pt x="96265" y="547115"/>
                  </a:moveTo>
                  <a:lnTo>
                    <a:pt x="92456" y="548132"/>
                  </a:lnTo>
                  <a:lnTo>
                    <a:pt x="58038" y="607132"/>
                  </a:lnTo>
                  <a:lnTo>
                    <a:pt x="58038" y="630554"/>
                  </a:lnTo>
                  <a:lnTo>
                    <a:pt x="59020" y="630554"/>
                  </a:lnTo>
                  <a:lnTo>
                    <a:pt x="101600" y="557529"/>
                  </a:lnTo>
                  <a:lnTo>
                    <a:pt x="103377" y="554608"/>
                  </a:lnTo>
                  <a:lnTo>
                    <a:pt x="102362" y="550671"/>
                  </a:lnTo>
                  <a:lnTo>
                    <a:pt x="96265" y="547115"/>
                  </a:lnTo>
                  <a:close/>
                </a:path>
                <a:path w="7264400" h="643254">
                  <a:moveTo>
                    <a:pt x="51688" y="618018"/>
                  </a:moveTo>
                  <a:lnTo>
                    <a:pt x="46227" y="627379"/>
                  </a:lnTo>
                  <a:lnTo>
                    <a:pt x="57150" y="627379"/>
                  </a:lnTo>
                  <a:lnTo>
                    <a:pt x="51688" y="618018"/>
                  </a:lnTo>
                  <a:close/>
                </a:path>
                <a:path w="7264400" h="643254">
                  <a:moveTo>
                    <a:pt x="58038" y="607132"/>
                  </a:moveTo>
                  <a:lnTo>
                    <a:pt x="51688" y="618018"/>
                  </a:lnTo>
                  <a:lnTo>
                    <a:pt x="57150" y="627379"/>
                  </a:lnTo>
                  <a:lnTo>
                    <a:pt x="58038" y="627379"/>
                  </a:lnTo>
                  <a:lnTo>
                    <a:pt x="58038" y="607132"/>
                  </a:lnTo>
                  <a:close/>
                </a:path>
                <a:path w="7264400" h="643254">
                  <a:moveTo>
                    <a:pt x="7251573" y="332358"/>
                  </a:moveTo>
                  <a:lnTo>
                    <a:pt x="45338" y="332358"/>
                  </a:lnTo>
                  <a:lnTo>
                    <a:pt x="45338" y="607132"/>
                  </a:lnTo>
                  <a:lnTo>
                    <a:pt x="51688" y="618018"/>
                  </a:lnTo>
                  <a:lnTo>
                    <a:pt x="58038" y="607132"/>
                  </a:lnTo>
                  <a:lnTo>
                    <a:pt x="58038" y="345058"/>
                  </a:lnTo>
                  <a:lnTo>
                    <a:pt x="51688" y="345058"/>
                  </a:lnTo>
                  <a:lnTo>
                    <a:pt x="58038" y="338708"/>
                  </a:lnTo>
                  <a:lnTo>
                    <a:pt x="7251573" y="338708"/>
                  </a:lnTo>
                  <a:lnTo>
                    <a:pt x="7251573" y="332358"/>
                  </a:lnTo>
                  <a:close/>
                </a:path>
                <a:path w="7264400" h="643254">
                  <a:moveTo>
                    <a:pt x="58038" y="338708"/>
                  </a:moveTo>
                  <a:lnTo>
                    <a:pt x="51688" y="345058"/>
                  </a:lnTo>
                  <a:lnTo>
                    <a:pt x="58038" y="345058"/>
                  </a:lnTo>
                  <a:lnTo>
                    <a:pt x="58038" y="338708"/>
                  </a:lnTo>
                  <a:close/>
                </a:path>
                <a:path w="7264400" h="643254">
                  <a:moveTo>
                    <a:pt x="7264273" y="332358"/>
                  </a:moveTo>
                  <a:lnTo>
                    <a:pt x="7257923" y="332358"/>
                  </a:lnTo>
                  <a:lnTo>
                    <a:pt x="7251573" y="338708"/>
                  </a:lnTo>
                  <a:lnTo>
                    <a:pt x="58038" y="338708"/>
                  </a:lnTo>
                  <a:lnTo>
                    <a:pt x="58038" y="345058"/>
                  </a:lnTo>
                  <a:lnTo>
                    <a:pt x="7264273" y="345058"/>
                  </a:lnTo>
                  <a:lnTo>
                    <a:pt x="7264273" y="332358"/>
                  </a:lnTo>
                  <a:close/>
                </a:path>
                <a:path w="7264400" h="643254">
                  <a:moveTo>
                    <a:pt x="7264273" y="0"/>
                  </a:moveTo>
                  <a:lnTo>
                    <a:pt x="7251573" y="0"/>
                  </a:lnTo>
                  <a:lnTo>
                    <a:pt x="7251573" y="338708"/>
                  </a:lnTo>
                  <a:lnTo>
                    <a:pt x="7257923" y="332358"/>
                  </a:lnTo>
                  <a:lnTo>
                    <a:pt x="7264273" y="332358"/>
                  </a:lnTo>
                  <a:lnTo>
                    <a:pt x="7264273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46363" y="2113788"/>
              <a:ext cx="2929255" cy="1758950"/>
            </a:xfrm>
            <a:custGeom>
              <a:avLst/>
              <a:gdLst/>
              <a:ahLst/>
              <a:cxnLst/>
              <a:rect l="l" t="t" r="r" b="b"/>
              <a:pathLst>
                <a:path w="2929254" h="1758950">
                  <a:moveTo>
                    <a:pt x="2929128" y="0"/>
                  </a:moveTo>
                  <a:lnTo>
                    <a:pt x="0" y="0"/>
                  </a:lnTo>
                  <a:lnTo>
                    <a:pt x="0" y="1758695"/>
                  </a:lnTo>
                  <a:lnTo>
                    <a:pt x="2929128" y="1758695"/>
                  </a:lnTo>
                  <a:lnTo>
                    <a:pt x="2929128" y="0"/>
                  </a:lnTo>
                  <a:close/>
                </a:path>
              </a:pathLst>
            </a:custGeom>
            <a:solidFill>
              <a:srgbClr val="50C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46363" y="2113788"/>
              <a:ext cx="2929255" cy="1758950"/>
            </a:xfrm>
            <a:custGeom>
              <a:avLst/>
              <a:gdLst/>
              <a:ahLst/>
              <a:cxnLst/>
              <a:rect l="l" t="t" r="r" b="b"/>
              <a:pathLst>
                <a:path w="2929254" h="1758950">
                  <a:moveTo>
                    <a:pt x="0" y="1758695"/>
                  </a:moveTo>
                  <a:lnTo>
                    <a:pt x="2929128" y="1758695"/>
                  </a:lnTo>
                  <a:lnTo>
                    <a:pt x="2929128" y="0"/>
                  </a:lnTo>
                  <a:lnTo>
                    <a:pt x="0" y="0"/>
                  </a:lnTo>
                  <a:lnTo>
                    <a:pt x="0" y="17586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46364" y="2113788"/>
            <a:ext cx="2929255" cy="17589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85420" marR="176530" algn="ctr">
              <a:lnSpc>
                <a:spcPct val="91600"/>
              </a:lnSpc>
            </a:pP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Cancelled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: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client cancelled the  application sometime during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approval.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Either the client changed  her/his mind about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loan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some cases due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risk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of  the client he received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worse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pricing  which he did not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want.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34541" y="4539741"/>
            <a:ext cx="3575685" cy="1770380"/>
            <a:chOff x="1034541" y="4539741"/>
            <a:chExt cx="3575685" cy="1770380"/>
          </a:xfrm>
        </p:grpSpPr>
        <p:sp>
          <p:nvSpPr>
            <p:cNvPr id="19" name="object 19"/>
            <p:cNvSpPr/>
            <p:nvPr/>
          </p:nvSpPr>
          <p:spPr>
            <a:xfrm>
              <a:off x="3966971" y="5372226"/>
              <a:ext cx="643255" cy="103505"/>
            </a:xfrm>
            <a:custGeom>
              <a:avLst/>
              <a:gdLst/>
              <a:ahLst/>
              <a:cxnLst/>
              <a:rect l="l" t="t" r="r" b="b"/>
              <a:pathLst>
                <a:path w="643254" h="103504">
                  <a:moveTo>
                    <a:pt x="618018" y="51689"/>
                  </a:moveTo>
                  <a:lnTo>
                    <a:pt x="548131" y="92456"/>
                  </a:lnTo>
                  <a:lnTo>
                    <a:pt x="547115" y="96266"/>
                  </a:lnTo>
                  <a:lnTo>
                    <a:pt x="550672" y="102362"/>
                  </a:lnTo>
                  <a:lnTo>
                    <a:pt x="554608" y="103378"/>
                  </a:lnTo>
                  <a:lnTo>
                    <a:pt x="557529" y="101600"/>
                  </a:lnTo>
                  <a:lnTo>
                    <a:pt x="632237" y="58039"/>
                  </a:lnTo>
                  <a:lnTo>
                    <a:pt x="630554" y="58039"/>
                  </a:lnTo>
                  <a:lnTo>
                    <a:pt x="630554" y="57150"/>
                  </a:lnTo>
                  <a:lnTo>
                    <a:pt x="627379" y="57150"/>
                  </a:lnTo>
                  <a:lnTo>
                    <a:pt x="618018" y="51689"/>
                  </a:lnTo>
                  <a:close/>
                </a:path>
                <a:path w="643254" h="103504">
                  <a:moveTo>
                    <a:pt x="607132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607132" y="58039"/>
                  </a:lnTo>
                  <a:lnTo>
                    <a:pt x="618018" y="51689"/>
                  </a:lnTo>
                  <a:lnTo>
                    <a:pt x="607132" y="45339"/>
                  </a:lnTo>
                  <a:close/>
                </a:path>
                <a:path w="643254" h="103504">
                  <a:moveTo>
                    <a:pt x="632237" y="45339"/>
                  </a:moveTo>
                  <a:lnTo>
                    <a:pt x="630554" y="45339"/>
                  </a:lnTo>
                  <a:lnTo>
                    <a:pt x="630554" y="58039"/>
                  </a:lnTo>
                  <a:lnTo>
                    <a:pt x="632237" y="58039"/>
                  </a:lnTo>
                  <a:lnTo>
                    <a:pt x="643127" y="51689"/>
                  </a:lnTo>
                  <a:lnTo>
                    <a:pt x="632237" y="45339"/>
                  </a:lnTo>
                  <a:close/>
                </a:path>
                <a:path w="643254" h="103504">
                  <a:moveTo>
                    <a:pt x="627379" y="46228"/>
                  </a:moveTo>
                  <a:lnTo>
                    <a:pt x="618018" y="51689"/>
                  </a:lnTo>
                  <a:lnTo>
                    <a:pt x="627379" y="57150"/>
                  </a:lnTo>
                  <a:lnTo>
                    <a:pt x="627379" y="46228"/>
                  </a:lnTo>
                  <a:close/>
                </a:path>
                <a:path w="643254" h="103504">
                  <a:moveTo>
                    <a:pt x="630554" y="46228"/>
                  </a:moveTo>
                  <a:lnTo>
                    <a:pt x="627379" y="46228"/>
                  </a:lnTo>
                  <a:lnTo>
                    <a:pt x="627379" y="57150"/>
                  </a:lnTo>
                  <a:lnTo>
                    <a:pt x="630554" y="57150"/>
                  </a:lnTo>
                  <a:lnTo>
                    <a:pt x="630554" y="46228"/>
                  </a:lnTo>
                  <a:close/>
                </a:path>
                <a:path w="643254" h="103504">
                  <a:moveTo>
                    <a:pt x="554608" y="0"/>
                  </a:moveTo>
                  <a:lnTo>
                    <a:pt x="550672" y="1016"/>
                  </a:lnTo>
                  <a:lnTo>
                    <a:pt x="547115" y="7112"/>
                  </a:lnTo>
                  <a:lnTo>
                    <a:pt x="548131" y="10922"/>
                  </a:lnTo>
                  <a:lnTo>
                    <a:pt x="618018" y="51689"/>
                  </a:lnTo>
                  <a:lnTo>
                    <a:pt x="627379" y="46228"/>
                  </a:lnTo>
                  <a:lnTo>
                    <a:pt x="630554" y="46228"/>
                  </a:lnTo>
                  <a:lnTo>
                    <a:pt x="630554" y="45339"/>
                  </a:lnTo>
                  <a:lnTo>
                    <a:pt x="632237" y="45339"/>
                  </a:lnTo>
                  <a:lnTo>
                    <a:pt x="557529" y="1778"/>
                  </a:lnTo>
                  <a:lnTo>
                    <a:pt x="554608" y="0"/>
                  </a:lnTo>
                  <a:close/>
                </a:path>
              </a:pathLst>
            </a:custGeom>
            <a:solidFill>
              <a:srgbClr val="47BA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0891" y="4546091"/>
              <a:ext cx="2929255" cy="1757680"/>
            </a:xfrm>
            <a:custGeom>
              <a:avLst/>
              <a:gdLst/>
              <a:ahLst/>
              <a:cxnLst/>
              <a:rect l="l" t="t" r="r" b="b"/>
              <a:pathLst>
                <a:path w="2929254" h="1757679">
                  <a:moveTo>
                    <a:pt x="2929128" y="0"/>
                  </a:moveTo>
                  <a:lnTo>
                    <a:pt x="0" y="0"/>
                  </a:lnTo>
                  <a:lnTo>
                    <a:pt x="0" y="1757172"/>
                  </a:lnTo>
                  <a:lnTo>
                    <a:pt x="2929128" y="1757172"/>
                  </a:lnTo>
                  <a:lnTo>
                    <a:pt x="2929128" y="0"/>
                  </a:lnTo>
                  <a:close/>
                </a:path>
              </a:pathLst>
            </a:custGeom>
            <a:solidFill>
              <a:srgbClr val="4AC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0891" y="4546091"/>
              <a:ext cx="2929255" cy="1757680"/>
            </a:xfrm>
            <a:custGeom>
              <a:avLst/>
              <a:gdLst/>
              <a:ahLst/>
              <a:cxnLst/>
              <a:rect l="l" t="t" r="r" b="b"/>
              <a:pathLst>
                <a:path w="2929254" h="1757679">
                  <a:moveTo>
                    <a:pt x="0" y="1757172"/>
                  </a:moveTo>
                  <a:lnTo>
                    <a:pt x="2929128" y="1757172"/>
                  </a:lnTo>
                  <a:lnTo>
                    <a:pt x="2929128" y="0"/>
                  </a:lnTo>
                  <a:lnTo>
                    <a:pt x="0" y="0"/>
                  </a:lnTo>
                  <a:lnTo>
                    <a:pt x="0" y="17571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40891" y="4546091"/>
            <a:ext cx="2929255" cy="175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67005" marR="158750" algn="ctr">
              <a:lnSpc>
                <a:spcPts val="1540"/>
              </a:lnSpc>
              <a:spcBef>
                <a:spcPts val="5"/>
              </a:spcBef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Refused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: 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company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had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rejected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loan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(because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client does  not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meet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their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requirements</a:t>
            </a: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etc.).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637278" y="4539741"/>
            <a:ext cx="3577590" cy="1770380"/>
            <a:chOff x="4637278" y="4539741"/>
            <a:chExt cx="3577590" cy="1770380"/>
          </a:xfrm>
        </p:grpSpPr>
        <p:sp>
          <p:nvSpPr>
            <p:cNvPr id="24" name="object 24"/>
            <p:cNvSpPr/>
            <p:nvPr/>
          </p:nvSpPr>
          <p:spPr>
            <a:xfrm>
              <a:off x="7571232" y="5372226"/>
              <a:ext cx="643255" cy="103505"/>
            </a:xfrm>
            <a:custGeom>
              <a:avLst/>
              <a:gdLst/>
              <a:ahLst/>
              <a:cxnLst/>
              <a:rect l="l" t="t" r="r" b="b"/>
              <a:pathLst>
                <a:path w="643254" h="103504">
                  <a:moveTo>
                    <a:pt x="618018" y="51689"/>
                  </a:moveTo>
                  <a:lnTo>
                    <a:pt x="548132" y="92456"/>
                  </a:lnTo>
                  <a:lnTo>
                    <a:pt x="547116" y="96266"/>
                  </a:lnTo>
                  <a:lnTo>
                    <a:pt x="550672" y="102362"/>
                  </a:lnTo>
                  <a:lnTo>
                    <a:pt x="554609" y="103378"/>
                  </a:lnTo>
                  <a:lnTo>
                    <a:pt x="557529" y="101600"/>
                  </a:lnTo>
                  <a:lnTo>
                    <a:pt x="632237" y="58039"/>
                  </a:lnTo>
                  <a:lnTo>
                    <a:pt x="630554" y="58039"/>
                  </a:lnTo>
                  <a:lnTo>
                    <a:pt x="630554" y="57150"/>
                  </a:lnTo>
                  <a:lnTo>
                    <a:pt x="627379" y="57150"/>
                  </a:lnTo>
                  <a:lnTo>
                    <a:pt x="618018" y="51689"/>
                  </a:lnTo>
                  <a:close/>
                </a:path>
                <a:path w="643254" h="103504">
                  <a:moveTo>
                    <a:pt x="607132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607132" y="58039"/>
                  </a:lnTo>
                  <a:lnTo>
                    <a:pt x="618018" y="51689"/>
                  </a:lnTo>
                  <a:lnTo>
                    <a:pt x="607132" y="45339"/>
                  </a:lnTo>
                  <a:close/>
                </a:path>
                <a:path w="643254" h="103504">
                  <a:moveTo>
                    <a:pt x="632237" y="45339"/>
                  </a:moveTo>
                  <a:lnTo>
                    <a:pt x="630554" y="45339"/>
                  </a:lnTo>
                  <a:lnTo>
                    <a:pt x="630554" y="58039"/>
                  </a:lnTo>
                  <a:lnTo>
                    <a:pt x="632237" y="58039"/>
                  </a:lnTo>
                  <a:lnTo>
                    <a:pt x="643127" y="51689"/>
                  </a:lnTo>
                  <a:lnTo>
                    <a:pt x="632237" y="45339"/>
                  </a:lnTo>
                  <a:close/>
                </a:path>
                <a:path w="643254" h="103504">
                  <a:moveTo>
                    <a:pt x="627379" y="46228"/>
                  </a:moveTo>
                  <a:lnTo>
                    <a:pt x="618018" y="51689"/>
                  </a:lnTo>
                  <a:lnTo>
                    <a:pt x="627379" y="57150"/>
                  </a:lnTo>
                  <a:lnTo>
                    <a:pt x="627379" y="46228"/>
                  </a:lnTo>
                  <a:close/>
                </a:path>
                <a:path w="643254" h="103504">
                  <a:moveTo>
                    <a:pt x="630554" y="46228"/>
                  </a:moveTo>
                  <a:lnTo>
                    <a:pt x="627379" y="46228"/>
                  </a:lnTo>
                  <a:lnTo>
                    <a:pt x="627379" y="57150"/>
                  </a:lnTo>
                  <a:lnTo>
                    <a:pt x="630554" y="57150"/>
                  </a:lnTo>
                  <a:lnTo>
                    <a:pt x="630554" y="46228"/>
                  </a:lnTo>
                  <a:close/>
                </a:path>
                <a:path w="643254" h="103504">
                  <a:moveTo>
                    <a:pt x="554609" y="0"/>
                  </a:moveTo>
                  <a:lnTo>
                    <a:pt x="550672" y="1016"/>
                  </a:lnTo>
                  <a:lnTo>
                    <a:pt x="547116" y="7112"/>
                  </a:lnTo>
                  <a:lnTo>
                    <a:pt x="548132" y="10922"/>
                  </a:lnTo>
                  <a:lnTo>
                    <a:pt x="618018" y="51689"/>
                  </a:lnTo>
                  <a:lnTo>
                    <a:pt x="627379" y="46228"/>
                  </a:lnTo>
                  <a:lnTo>
                    <a:pt x="630554" y="46228"/>
                  </a:lnTo>
                  <a:lnTo>
                    <a:pt x="630554" y="45339"/>
                  </a:lnTo>
                  <a:lnTo>
                    <a:pt x="632237" y="45339"/>
                  </a:lnTo>
                  <a:lnTo>
                    <a:pt x="557529" y="1778"/>
                  </a:lnTo>
                  <a:lnTo>
                    <a:pt x="55460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43628" y="4546091"/>
              <a:ext cx="2929255" cy="1757680"/>
            </a:xfrm>
            <a:custGeom>
              <a:avLst/>
              <a:gdLst/>
              <a:ahLst/>
              <a:cxnLst/>
              <a:rect l="l" t="t" r="r" b="b"/>
              <a:pathLst>
                <a:path w="2929254" h="1757679">
                  <a:moveTo>
                    <a:pt x="2929128" y="0"/>
                  </a:moveTo>
                  <a:lnTo>
                    <a:pt x="0" y="0"/>
                  </a:lnTo>
                  <a:lnTo>
                    <a:pt x="0" y="1757172"/>
                  </a:lnTo>
                  <a:lnTo>
                    <a:pt x="2929128" y="1757172"/>
                  </a:lnTo>
                  <a:lnTo>
                    <a:pt x="2929128" y="0"/>
                  </a:lnTo>
                  <a:close/>
                </a:path>
              </a:pathLst>
            </a:custGeom>
            <a:solidFill>
              <a:srgbClr val="49B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43628" y="4546091"/>
              <a:ext cx="2929255" cy="1757680"/>
            </a:xfrm>
            <a:custGeom>
              <a:avLst/>
              <a:gdLst/>
              <a:ahLst/>
              <a:cxnLst/>
              <a:rect l="l" t="t" r="r" b="b"/>
              <a:pathLst>
                <a:path w="2929254" h="1757679">
                  <a:moveTo>
                    <a:pt x="0" y="1757172"/>
                  </a:moveTo>
                  <a:lnTo>
                    <a:pt x="2929128" y="1757172"/>
                  </a:lnTo>
                  <a:lnTo>
                    <a:pt x="2929128" y="0"/>
                  </a:lnTo>
                  <a:lnTo>
                    <a:pt x="0" y="0"/>
                  </a:lnTo>
                  <a:lnTo>
                    <a:pt x="0" y="17571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643628" y="4546091"/>
            <a:ext cx="2929255" cy="175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353695" marR="347345" indent="66675" algn="just">
              <a:lnSpc>
                <a:spcPts val="1540"/>
              </a:lnSpc>
              <a:spcBef>
                <a:spcPts val="5"/>
              </a:spcBef>
            </a:pP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Unused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offer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: Loan has been  cancelled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client but on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stages of the</a:t>
            </a:r>
            <a:r>
              <a:rPr sz="1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process.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46364" y="4546091"/>
            <a:ext cx="2929255" cy="1757680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89865" marR="180975" algn="ctr">
              <a:lnSpc>
                <a:spcPct val="91500"/>
              </a:lnSpc>
              <a:spcBef>
                <a:spcPts val="5"/>
              </a:spcBef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Note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: In this case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study,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4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use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EDA to understand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how consumer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attributes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loan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attributes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influence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tendency of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default.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59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252806"/>
            <a:ext cx="34124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20" dirty="0"/>
              <a:t>Business</a:t>
            </a:r>
            <a:r>
              <a:rPr sz="3400" spc="-275" dirty="0"/>
              <a:t> </a:t>
            </a:r>
            <a:r>
              <a:rPr sz="3400" spc="-204" dirty="0"/>
              <a:t>Objectives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1450594" y="2464688"/>
            <a:ext cx="9557385" cy="29273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74295" indent="-228600">
              <a:lnSpc>
                <a:spcPct val="90000"/>
              </a:lnSpc>
              <a:spcBef>
                <a:spcPts val="3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This case study aims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identify </a:t>
            </a:r>
            <a:r>
              <a:rPr sz="2000" spc="-10" dirty="0">
                <a:latin typeface="Carlito"/>
                <a:cs typeface="Carlito"/>
              </a:rPr>
              <a:t>patterns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0" dirty="0">
                <a:latin typeface="Carlito"/>
                <a:cs typeface="Carlito"/>
              </a:rPr>
              <a:t>indicate </a:t>
            </a:r>
            <a:r>
              <a:rPr sz="2000" dirty="0">
                <a:latin typeface="Carlito"/>
                <a:cs typeface="Carlito"/>
              </a:rPr>
              <a:t>if a </a:t>
            </a:r>
            <a:r>
              <a:rPr sz="2000" spc="-5" dirty="0">
                <a:latin typeface="Carlito"/>
                <a:cs typeface="Carlito"/>
              </a:rPr>
              <a:t>client has difficulty paying  </a:t>
            </a:r>
            <a:r>
              <a:rPr sz="2000" dirty="0">
                <a:latin typeface="Carlito"/>
                <a:cs typeface="Carlito"/>
              </a:rPr>
              <a:t>their </a:t>
            </a:r>
            <a:r>
              <a:rPr sz="2000" spc="-10" dirty="0">
                <a:latin typeface="Carlito"/>
                <a:cs typeface="Carlito"/>
              </a:rPr>
              <a:t>instalments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5" dirty="0">
                <a:latin typeface="Carlito"/>
                <a:cs typeface="Carlito"/>
              </a:rPr>
              <a:t>may </a:t>
            </a:r>
            <a:r>
              <a:rPr sz="2000" spc="-5" dirty="0">
                <a:latin typeface="Carlito"/>
                <a:cs typeface="Carlito"/>
              </a:rPr>
              <a:t>be used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taking </a:t>
            </a:r>
            <a:r>
              <a:rPr sz="2000" dirty="0">
                <a:latin typeface="Carlito"/>
                <a:cs typeface="Carlito"/>
              </a:rPr>
              <a:t>actions such as </a:t>
            </a:r>
            <a:r>
              <a:rPr sz="2000" spc="-5" dirty="0">
                <a:latin typeface="Carlito"/>
                <a:cs typeface="Carlito"/>
              </a:rPr>
              <a:t>denying </a:t>
            </a:r>
            <a:r>
              <a:rPr sz="2000" dirty="0">
                <a:latin typeface="Carlito"/>
                <a:cs typeface="Carlito"/>
              </a:rPr>
              <a:t>the loan, </a:t>
            </a:r>
            <a:r>
              <a:rPr sz="2000" spc="-5" dirty="0">
                <a:latin typeface="Carlito"/>
                <a:cs typeface="Carlito"/>
              </a:rPr>
              <a:t>reducing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amount of </a:t>
            </a:r>
            <a:r>
              <a:rPr sz="2000" dirty="0">
                <a:latin typeface="Carlito"/>
                <a:cs typeface="Carlito"/>
              </a:rPr>
              <a:t>loan, lending </a:t>
            </a:r>
            <a:r>
              <a:rPr sz="2000" spc="-10" dirty="0">
                <a:latin typeface="Carlito"/>
                <a:cs typeface="Carlito"/>
              </a:rPr>
              <a:t>(to </a:t>
            </a:r>
            <a:r>
              <a:rPr sz="2000" spc="-5" dirty="0">
                <a:latin typeface="Carlito"/>
                <a:cs typeface="Carlito"/>
              </a:rPr>
              <a:t>risky applicants) </a:t>
            </a:r>
            <a:r>
              <a:rPr sz="2000" spc="-10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a higher </a:t>
            </a:r>
            <a:r>
              <a:rPr sz="2000" spc="-15" dirty="0">
                <a:latin typeface="Carlito"/>
                <a:cs typeface="Carlito"/>
              </a:rPr>
              <a:t>interest </a:t>
            </a:r>
            <a:r>
              <a:rPr sz="2000" spc="-20" dirty="0">
                <a:latin typeface="Carlito"/>
                <a:cs typeface="Carlito"/>
              </a:rPr>
              <a:t>rate, </a:t>
            </a:r>
            <a:r>
              <a:rPr sz="2000" spc="-10" dirty="0">
                <a:latin typeface="Carlito"/>
                <a:cs typeface="Carlito"/>
              </a:rPr>
              <a:t>etc. </a:t>
            </a:r>
            <a:r>
              <a:rPr sz="2000" spc="-5" dirty="0">
                <a:latin typeface="Carlito"/>
                <a:cs typeface="Carlito"/>
              </a:rPr>
              <a:t>This will  ensure that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consumers </a:t>
            </a:r>
            <a:r>
              <a:rPr sz="2000" dirty="0">
                <a:latin typeface="Carlito"/>
                <a:cs typeface="Carlito"/>
              </a:rPr>
              <a:t>capable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repaying </a:t>
            </a:r>
            <a:r>
              <a:rPr sz="2000" dirty="0">
                <a:latin typeface="Carlito"/>
                <a:cs typeface="Carlito"/>
              </a:rPr>
              <a:t>the loan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not rejected. Identification of  such applicants using </a:t>
            </a:r>
            <a:r>
              <a:rPr sz="2000" spc="-10" dirty="0">
                <a:latin typeface="Carlito"/>
                <a:cs typeface="Carlito"/>
              </a:rPr>
              <a:t>EDA </a:t>
            </a:r>
            <a:r>
              <a:rPr sz="2000" dirty="0">
                <a:latin typeface="Carlito"/>
                <a:cs typeface="Carlito"/>
              </a:rPr>
              <a:t>is the aim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case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study.</a:t>
            </a:r>
            <a:endParaRPr sz="20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other </a:t>
            </a:r>
            <a:r>
              <a:rPr sz="2000" spc="-15" dirty="0">
                <a:latin typeface="Carlito"/>
                <a:cs typeface="Carlito"/>
              </a:rPr>
              <a:t>words,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company wants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understand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driving </a:t>
            </a:r>
            <a:r>
              <a:rPr sz="2000" spc="-15" dirty="0">
                <a:latin typeface="Carlito"/>
                <a:cs typeface="Carlito"/>
              </a:rPr>
              <a:t>factors </a:t>
            </a:r>
            <a:r>
              <a:rPr sz="2000" spc="-5" dirty="0">
                <a:latin typeface="Carlito"/>
                <a:cs typeface="Carlito"/>
              </a:rPr>
              <a:t>(or </a:t>
            </a:r>
            <a:r>
              <a:rPr sz="2000" spc="-10" dirty="0">
                <a:latin typeface="Carlito"/>
                <a:cs typeface="Carlito"/>
              </a:rPr>
              <a:t>driver </a:t>
            </a:r>
            <a:r>
              <a:rPr sz="2000" spc="-5" dirty="0">
                <a:latin typeface="Carlito"/>
                <a:cs typeface="Carlito"/>
              </a:rPr>
              <a:t>variables)  behind </a:t>
            </a:r>
            <a:r>
              <a:rPr sz="2000" dirty="0">
                <a:latin typeface="Carlito"/>
                <a:cs typeface="Carlito"/>
              </a:rPr>
              <a:t>loan </a:t>
            </a:r>
            <a:r>
              <a:rPr sz="2000" spc="-10" dirty="0">
                <a:latin typeface="Carlito"/>
                <a:cs typeface="Carlito"/>
              </a:rPr>
              <a:t>default, </a:t>
            </a:r>
            <a:r>
              <a:rPr sz="2000" spc="-5" dirty="0">
                <a:latin typeface="Carlito"/>
                <a:cs typeface="Carlito"/>
              </a:rPr>
              <a:t>i.e.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variables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strong </a:t>
            </a:r>
            <a:r>
              <a:rPr sz="2000" spc="-10" dirty="0">
                <a:latin typeface="Carlito"/>
                <a:cs typeface="Carlito"/>
              </a:rPr>
              <a:t>indicators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default.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company  </a:t>
            </a:r>
            <a:r>
              <a:rPr sz="2000" spc="-5" dirty="0">
                <a:latin typeface="Carlito"/>
                <a:cs typeface="Carlito"/>
              </a:rPr>
              <a:t>can utilise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knowledge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its </a:t>
            </a:r>
            <a:r>
              <a:rPr sz="2000" spc="-10" dirty="0">
                <a:latin typeface="Carlito"/>
                <a:cs typeface="Carlito"/>
              </a:rPr>
              <a:t>portfolio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risk </a:t>
            </a:r>
            <a:r>
              <a:rPr sz="2000" spc="-30" dirty="0">
                <a:latin typeface="Carlito"/>
                <a:cs typeface="Carlito"/>
              </a:rPr>
              <a:t>assessment.To </a:t>
            </a:r>
            <a:r>
              <a:rPr sz="2000" spc="-10" dirty="0">
                <a:latin typeface="Carlito"/>
                <a:cs typeface="Carlito"/>
              </a:rPr>
              <a:t>develop your  understanding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domain, </a:t>
            </a:r>
            <a:r>
              <a:rPr sz="2000" spc="-10" dirty="0">
                <a:latin typeface="Carlito"/>
                <a:cs typeface="Carlito"/>
              </a:rPr>
              <a:t>you are </a:t>
            </a:r>
            <a:r>
              <a:rPr sz="2000" dirty="0">
                <a:latin typeface="Carlito"/>
                <a:cs typeface="Carlito"/>
              </a:rPr>
              <a:t>advised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independently </a:t>
            </a:r>
            <a:r>
              <a:rPr sz="2000" spc="-10" dirty="0">
                <a:latin typeface="Carlito"/>
                <a:cs typeface="Carlito"/>
              </a:rPr>
              <a:t>research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little </a:t>
            </a:r>
            <a:r>
              <a:rPr sz="2000" dirty="0">
                <a:latin typeface="Carlito"/>
                <a:cs typeface="Carlito"/>
              </a:rPr>
              <a:t>about </a:t>
            </a:r>
            <a:r>
              <a:rPr sz="2000" spc="-5" dirty="0">
                <a:latin typeface="Carlito"/>
                <a:cs typeface="Carlito"/>
              </a:rPr>
              <a:t>risk  </a:t>
            </a:r>
            <a:r>
              <a:rPr sz="2000" dirty="0">
                <a:latin typeface="Carlito"/>
                <a:cs typeface="Carlito"/>
              </a:rPr>
              <a:t>analytics - </a:t>
            </a:r>
            <a:r>
              <a:rPr sz="2000" spc="-10" dirty="0">
                <a:latin typeface="Carlito"/>
                <a:cs typeface="Carlito"/>
              </a:rPr>
              <a:t>understanding </a:t>
            </a:r>
            <a:r>
              <a:rPr sz="2000" dirty="0">
                <a:latin typeface="Carlito"/>
                <a:cs typeface="Carlito"/>
              </a:rPr>
              <a:t>the types </a:t>
            </a:r>
            <a:r>
              <a:rPr sz="2000" spc="-5" dirty="0">
                <a:latin typeface="Carlito"/>
                <a:cs typeface="Carlito"/>
              </a:rPr>
              <a:t>of variables </a:t>
            </a:r>
            <a:r>
              <a:rPr sz="2000" dirty="0">
                <a:latin typeface="Carlito"/>
                <a:cs typeface="Carlito"/>
              </a:rPr>
              <a:t>and their </a:t>
            </a:r>
            <a:r>
              <a:rPr sz="2000" spc="-5" dirty="0">
                <a:latin typeface="Carlito"/>
                <a:cs typeface="Carlito"/>
              </a:rPr>
              <a:t>significance should be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enough).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59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31673"/>
            <a:ext cx="3964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0" dirty="0"/>
              <a:t>Problem</a:t>
            </a:r>
            <a:r>
              <a:rPr sz="4000" spc="-350" dirty="0"/>
              <a:t> </a:t>
            </a:r>
            <a:r>
              <a:rPr sz="4000" spc="-229" dirty="0"/>
              <a:t>Statement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450594" y="2401316"/>
            <a:ext cx="9512300" cy="34556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31750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consumer finance </a:t>
            </a:r>
            <a:r>
              <a:rPr sz="2000" spc="-10" dirty="0">
                <a:latin typeface="Carlito"/>
                <a:cs typeface="Carlito"/>
              </a:rPr>
              <a:t>company specializes </a:t>
            </a:r>
            <a:r>
              <a:rPr sz="2000" dirty="0">
                <a:latin typeface="Carlito"/>
                <a:cs typeface="Carlito"/>
              </a:rPr>
              <a:t>in lending </a:t>
            </a:r>
            <a:r>
              <a:rPr sz="2000" spc="-10" dirty="0">
                <a:latin typeface="Carlito"/>
                <a:cs typeface="Carlito"/>
              </a:rPr>
              <a:t>various </a:t>
            </a:r>
            <a:r>
              <a:rPr sz="2000" dirty="0">
                <a:latin typeface="Carlito"/>
                <a:cs typeface="Carlito"/>
              </a:rPr>
              <a:t>types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loans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urban  </a:t>
            </a:r>
            <a:r>
              <a:rPr sz="2000" spc="-10" dirty="0">
                <a:latin typeface="Carlito"/>
                <a:cs typeface="Carlito"/>
              </a:rPr>
              <a:t>customers. </a:t>
            </a:r>
            <a:r>
              <a:rPr sz="2000" dirty="0">
                <a:latin typeface="Carlito"/>
                <a:cs typeface="Carlito"/>
              </a:rPr>
              <a:t>When the </a:t>
            </a:r>
            <a:r>
              <a:rPr sz="2000" spc="-5" dirty="0">
                <a:latin typeface="Carlito"/>
                <a:cs typeface="Carlito"/>
              </a:rPr>
              <a:t>company </a:t>
            </a:r>
            <a:r>
              <a:rPr sz="2000" spc="-10" dirty="0">
                <a:latin typeface="Carlito"/>
                <a:cs typeface="Carlito"/>
              </a:rPr>
              <a:t>receives </a:t>
            </a:r>
            <a:r>
              <a:rPr sz="2000" dirty="0">
                <a:latin typeface="Carlito"/>
                <a:cs typeface="Carlito"/>
              </a:rPr>
              <a:t>a loan </a:t>
            </a:r>
            <a:r>
              <a:rPr sz="2000" spc="-5" dirty="0">
                <a:latin typeface="Carlito"/>
                <a:cs typeface="Carlito"/>
              </a:rPr>
              <a:t>application,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company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make 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5" dirty="0">
                <a:latin typeface="Carlito"/>
                <a:cs typeface="Carlito"/>
              </a:rPr>
              <a:t>decision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loan </a:t>
            </a:r>
            <a:r>
              <a:rPr sz="2000" spc="-10" dirty="0">
                <a:latin typeface="Carlito"/>
                <a:cs typeface="Carlito"/>
              </a:rPr>
              <a:t>approval </a:t>
            </a:r>
            <a:r>
              <a:rPr sz="2000" spc="-5" dirty="0">
                <a:latin typeface="Carlito"/>
                <a:cs typeface="Carlito"/>
              </a:rPr>
              <a:t>based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applicant’s profile.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4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types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risks are </a:t>
            </a:r>
            <a:r>
              <a:rPr sz="2000" spc="-5" dirty="0">
                <a:latin typeface="Carlito"/>
                <a:cs typeface="Carlito"/>
              </a:rPr>
              <a:t>associated with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bank’s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decision: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ts val="228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rlito"/>
                <a:cs typeface="Carlito"/>
              </a:rPr>
              <a:t>If the </a:t>
            </a:r>
            <a:r>
              <a:rPr sz="2000" spc="-5" dirty="0">
                <a:latin typeface="Carlito"/>
                <a:cs typeface="Carlito"/>
              </a:rPr>
              <a:t>applicant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likely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repay </a:t>
            </a:r>
            <a:r>
              <a:rPr sz="2000" dirty="0">
                <a:latin typeface="Carlito"/>
                <a:cs typeface="Carlito"/>
              </a:rPr>
              <a:t>the loan, then </a:t>
            </a:r>
            <a:r>
              <a:rPr sz="2000" spc="-5" dirty="0">
                <a:latin typeface="Carlito"/>
                <a:cs typeface="Carlito"/>
              </a:rPr>
              <a:t>not approving </a:t>
            </a:r>
            <a:r>
              <a:rPr sz="2000" dirty="0">
                <a:latin typeface="Carlito"/>
                <a:cs typeface="Carlito"/>
              </a:rPr>
              <a:t>the loan </a:t>
            </a:r>
            <a:r>
              <a:rPr sz="2000" spc="-10" dirty="0">
                <a:latin typeface="Carlito"/>
                <a:cs typeface="Carlito"/>
              </a:rPr>
              <a:t>results </a:t>
            </a:r>
            <a:r>
              <a:rPr sz="2000" dirty="0">
                <a:latin typeface="Carlito"/>
                <a:cs typeface="Carlito"/>
              </a:rPr>
              <a:t>in a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loss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ts val="2280"/>
              </a:lnSpc>
            </a:pPr>
            <a:r>
              <a:rPr sz="2000" spc="-5" dirty="0">
                <a:latin typeface="Carlito"/>
                <a:cs typeface="Carlito"/>
              </a:rPr>
              <a:t>of business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company</a:t>
            </a:r>
            <a:endParaRPr sz="2000">
              <a:latin typeface="Carlito"/>
              <a:cs typeface="Carlito"/>
            </a:endParaRPr>
          </a:p>
          <a:p>
            <a:pPr marL="698500" marR="563880" lvl="1" indent="-228600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rlito"/>
                <a:cs typeface="Carlito"/>
              </a:rPr>
              <a:t>If the </a:t>
            </a:r>
            <a:r>
              <a:rPr sz="2000" spc="-5" dirty="0">
                <a:latin typeface="Carlito"/>
                <a:cs typeface="Carlito"/>
              </a:rPr>
              <a:t>applicant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not </a:t>
            </a:r>
            <a:r>
              <a:rPr sz="2000" spc="-15" dirty="0">
                <a:latin typeface="Carlito"/>
                <a:cs typeface="Carlito"/>
              </a:rPr>
              <a:t>likely to repay </a:t>
            </a:r>
            <a:r>
              <a:rPr sz="2000" dirty="0">
                <a:latin typeface="Carlito"/>
                <a:cs typeface="Carlito"/>
              </a:rPr>
              <a:t>the loan, </a:t>
            </a:r>
            <a:r>
              <a:rPr sz="2000" spc="-5" dirty="0">
                <a:latin typeface="Carlito"/>
                <a:cs typeface="Carlito"/>
              </a:rPr>
              <a:t>i.e. </a:t>
            </a:r>
            <a:r>
              <a:rPr sz="2000" spc="-10" dirty="0">
                <a:latin typeface="Carlito"/>
                <a:cs typeface="Carlito"/>
              </a:rPr>
              <a:t>he/she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likely to </a:t>
            </a:r>
            <a:r>
              <a:rPr sz="2000" spc="-10" dirty="0">
                <a:latin typeface="Carlito"/>
                <a:cs typeface="Carlito"/>
              </a:rPr>
              <a:t>default, </a:t>
            </a:r>
            <a:r>
              <a:rPr sz="2000" dirty="0">
                <a:latin typeface="Carlito"/>
                <a:cs typeface="Carlito"/>
              </a:rPr>
              <a:t>then  </a:t>
            </a:r>
            <a:r>
              <a:rPr sz="2000" spc="-10" dirty="0">
                <a:latin typeface="Carlito"/>
                <a:cs typeface="Carlito"/>
              </a:rPr>
              <a:t>approving </a:t>
            </a:r>
            <a:r>
              <a:rPr sz="2000" dirty="0">
                <a:latin typeface="Carlito"/>
                <a:cs typeface="Carlito"/>
              </a:rPr>
              <a:t>the loan </a:t>
            </a:r>
            <a:r>
              <a:rPr sz="2000" spc="-15" dirty="0">
                <a:latin typeface="Carlito"/>
                <a:cs typeface="Carlito"/>
              </a:rPr>
              <a:t>may </a:t>
            </a:r>
            <a:r>
              <a:rPr sz="2000" spc="-5" dirty="0">
                <a:latin typeface="Carlito"/>
                <a:cs typeface="Carlito"/>
              </a:rPr>
              <a:t>lead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financial </a:t>
            </a:r>
            <a:r>
              <a:rPr sz="2000" dirty="0">
                <a:latin typeface="Carlito"/>
                <a:cs typeface="Carlito"/>
              </a:rPr>
              <a:t>loss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company</a:t>
            </a:r>
            <a:endParaRPr sz="2000">
              <a:latin typeface="Carlito"/>
              <a:cs typeface="Carlito"/>
            </a:endParaRPr>
          </a:p>
          <a:p>
            <a:pPr marL="241300" marR="226695" indent="-228600">
              <a:lnSpc>
                <a:spcPct val="90100"/>
              </a:lnSpc>
              <a:spcBef>
                <a:spcPts val="9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company wants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understand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driving </a:t>
            </a:r>
            <a:r>
              <a:rPr sz="2000" spc="-15" dirty="0">
                <a:latin typeface="Carlito"/>
                <a:cs typeface="Carlito"/>
              </a:rPr>
              <a:t>factors </a:t>
            </a:r>
            <a:r>
              <a:rPr sz="2000" spc="-5" dirty="0">
                <a:latin typeface="Carlito"/>
                <a:cs typeface="Carlito"/>
              </a:rPr>
              <a:t>(or </a:t>
            </a:r>
            <a:r>
              <a:rPr sz="2000" spc="-10" dirty="0">
                <a:latin typeface="Carlito"/>
                <a:cs typeface="Carlito"/>
              </a:rPr>
              <a:t>driver </a:t>
            </a:r>
            <a:r>
              <a:rPr sz="2000" spc="-5" dirty="0">
                <a:latin typeface="Carlito"/>
                <a:cs typeface="Carlito"/>
              </a:rPr>
              <a:t>variables) behind </a:t>
            </a:r>
            <a:r>
              <a:rPr sz="2000" dirty="0">
                <a:latin typeface="Carlito"/>
                <a:cs typeface="Carlito"/>
              </a:rPr>
              <a:t>loan  </a:t>
            </a:r>
            <a:r>
              <a:rPr sz="2000" spc="-5" dirty="0">
                <a:latin typeface="Carlito"/>
                <a:cs typeface="Carlito"/>
              </a:rPr>
              <a:t>default, i.e.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variables which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strong </a:t>
            </a:r>
            <a:r>
              <a:rPr sz="2000" spc="-10" dirty="0">
                <a:latin typeface="Carlito"/>
                <a:cs typeface="Carlito"/>
              </a:rPr>
              <a:t>indicators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default. The </a:t>
            </a:r>
            <a:r>
              <a:rPr sz="2000" spc="-10" dirty="0">
                <a:latin typeface="Carlito"/>
                <a:cs typeface="Carlito"/>
              </a:rPr>
              <a:t>company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spc="-10" dirty="0">
                <a:latin typeface="Carlito"/>
                <a:cs typeface="Carlito"/>
              </a:rPr>
              <a:t>utilize 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knowledge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its </a:t>
            </a:r>
            <a:r>
              <a:rPr sz="2000" spc="-10" dirty="0">
                <a:latin typeface="Carlito"/>
                <a:cs typeface="Carlito"/>
              </a:rPr>
              <a:t>portfolio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risk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assessment.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12700"/>
          </a:xfrm>
          <a:custGeom>
            <a:avLst/>
            <a:gdLst/>
            <a:ahLst/>
            <a:cxnLst/>
            <a:rect l="l" t="t" r="r" b="b"/>
            <a:pathLst>
              <a:path w="12189460" h="12700">
                <a:moveTo>
                  <a:pt x="0" y="12192"/>
                </a:moveTo>
                <a:lnTo>
                  <a:pt x="12188952" y="12192"/>
                </a:lnTo>
                <a:lnTo>
                  <a:pt x="1218895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03676"/>
            <a:ext cx="12189460" cy="3354704"/>
          </a:xfrm>
          <a:custGeom>
            <a:avLst/>
            <a:gdLst/>
            <a:ahLst/>
            <a:cxnLst/>
            <a:rect l="l" t="t" r="r" b="b"/>
            <a:pathLst>
              <a:path w="12189460" h="3354704">
                <a:moveTo>
                  <a:pt x="0" y="3354323"/>
                </a:moveTo>
                <a:lnTo>
                  <a:pt x="12188952" y="3354323"/>
                </a:lnTo>
                <a:lnTo>
                  <a:pt x="12188952" y="0"/>
                </a:lnTo>
                <a:lnTo>
                  <a:pt x="0" y="0"/>
                </a:lnTo>
                <a:lnTo>
                  <a:pt x="0" y="3354323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2191"/>
            <a:ext cx="12189460" cy="5781040"/>
            <a:chOff x="0" y="12191"/>
            <a:chExt cx="12189460" cy="5781040"/>
          </a:xfrm>
        </p:grpSpPr>
        <p:sp>
          <p:nvSpPr>
            <p:cNvPr id="5" name="object 5"/>
            <p:cNvSpPr/>
            <p:nvPr/>
          </p:nvSpPr>
          <p:spPr>
            <a:xfrm>
              <a:off x="0" y="12191"/>
              <a:ext cx="12189460" cy="3491865"/>
            </a:xfrm>
            <a:custGeom>
              <a:avLst/>
              <a:gdLst/>
              <a:ahLst/>
              <a:cxnLst/>
              <a:rect l="l" t="t" r="r" b="b"/>
              <a:pathLst>
                <a:path w="12189460" h="3491865">
                  <a:moveTo>
                    <a:pt x="12188952" y="0"/>
                  </a:moveTo>
                  <a:lnTo>
                    <a:pt x="0" y="0"/>
                  </a:lnTo>
                  <a:lnTo>
                    <a:pt x="0" y="3491483"/>
                  </a:lnTo>
                  <a:lnTo>
                    <a:pt x="12188952" y="3491483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91"/>
              <a:ext cx="12189460" cy="3491865"/>
            </a:xfrm>
            <a:custGeom>
              <a:avLst/>
              <a:gdLst/>
              <a:ahLst/>
              <a:cxnLst/>
              <a:rect l="l" t="t" r="r" b="b"/>
              <a:pathLst>
                <a:path w="12189460" h="3491865">
                  <a:moveTo>
                    <a:pt x="12188952" y="0"/>
                  </a:moveTo>
                  <a:lnTo>
                    <a:pt x="0" y="0"/>
                  </a:lnTo>
                  <a:lnTo>
                    <a:pt x="0" y="3491483"/>
                  </a:lnTo>
                  <a:lnTo>
                    <a:pt x="12188952" y="3491483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6FAC46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72883" y="1065275"/>
              <a:ext cx="4192524" cy="47274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7770" y="5796648"/>
            <a:ext cx="3114675" cy="1061720"/>
            <a:chOff x="27770" y="5796648"/>
            <a:chExt cx="3114675" cy="1061720"/>
          </a:xfrm>
        </p:grpSpPr>
        <p:sp>
          <p:nvSpPr>
            <p:cNvPr id="9" name="object 9"/>
            <p:cNvSpPr/>
            <p:nvPr/>
          </p:nvSpPr>
          <p:spPr>
            <a:xfrm>
              <a:off x="27770" y="6015236"/>
              <a:ext cx="2606040" cy="843280"/>
            </a:xfrm>
            <a:custGeom>
              <a:avLst/>
              <a:gdLst/>
              <a:ahLst/>
              <a:cxnLst/>
              <a:rect l="l" t="t" r="r" b="b"/>
              <a:pathLst>
                <a:path w="2606040" h="843279">
                  <a:moveTo>
                    <a:pt x="892126" y="0"/>
                  </a:moveTo>
                  <a:lnTo>
                    <a:pt x="841463" y="628"/>
                  </a:lnTo>
                  <a:lnTo>
                    <a:pt x="791022" y="2898"/>
                  </a:lnTo>
                  <a:lnTo>
                    <a:pt x="740885" y="6927"/>
                  </a:lnTo>
                  <a:lnTo>
                    <a:pt x="691136" y="12835"/>
                  </a:lnTo>
                  <a:lnTo>
                    <a:pt x="641856" y="20739"/>
                  </a:lnTo>
                  <a:lnTo>
                    <a:pt x="593128" y="30760"/>
                  </a:lnTo>
                  <a:lnTo>
                    <a:pt x="545034" y="43015"/>
                  </a:lnTo>
                  <a:lnTo>
                    <a:pt x="497657" y="57624"/>
                  </a:lnTo>
                  <a:lnTo>
                    <a:pt x="451080" y="74706"/>
                  </a:lnTo>
                  <a:lnTo>
                    <a:pt x="405386" y="94378"/>
                  </a:lnTo>
                  <a:lnTo>
                    <a:pt x="360655" y="116761"/>
                  </a:lnTo>
                  <a:lnTo>
                    <a:pt x="316972" y="141972"/>
                  </a:lnTo>
                  <a:lnTo>
                    <a:pt x="274419" y="170131"/>
                  </a:lnTo>
                  <a:lnTo>
                    <a:pt x="233078" y="201356"/>
                  </a:lnTo>
                  <a:lnTo>
                    <a:pt x="193031" y="235766"/>
                  </a:lnTo>
                  <a:lnTo>
                    <a:pt x="156380" y="272401"/>
                  </a:lnTo>
                  <a:lnTo>
                    <a:pt x="123882" y="310757"/>
                  </a:lnTo>
                  <a:lnTo>
                    <a:pt x="95424" y="350679"/>
                  </a:lnTo>
                  <a:lnTo>
                    <a:pt x="70897" y="392014"/>
                  </a:lnTo>
                  <a:lnTo>
                    <a:pt x="50191" y="434608"/>
                  </a:lnTo>
                  <a:lnTo>
                    <a:pt x="33195" y="478306"/>
                  </a:lnTo>
                  <a:lnTo>
                    <a:pt x="19799" y="522955"/>
                  </a:lnTo>
                  <a:lnTo>
                    <a:pt x="9891" y="568400"/>
                  </a:lnTo>
                  <a:lnTo>
                    <a:pt x="3363" y="614488"/>
                  </a:lnTo>
                  <a:lnTo>
                    <a:pt x="102" y="661065"/>
                  </a:lnTo>
                  <a:lnTo>
                    <a:pt x="0" y="707975"/>
                  </a:lnTo>
                  <a:lnTo>
                    <a:pt x="2944" y="755066"/>
                  </a:lnTo>
                  <a:lnTo>
                    <a:pt x="8825" y="802184"/>
                  </a:lnTo>
                  <a:lnTo>
                    <a:pt x="19022" y="842763"/>
                  </a:lnTo>
                  <a:lnTo>
                    <a:pt x="2601002" y="842763"/>
                  </a:lnTo>
                  <a:lnTo>
                    <a:pt x="2602272" y="835105"/>
                  </a:lnTo>
                  <a:lnTo>
                    <a:pt x="2605435" y="785620"/>
                  </a:lnTo>
                  <a:lnTo>
                    <a:pt x="2605013" y="735802"/>
                  </a:lnTo>
                  <a:lnTo>
                    <a:pt x="2601189" y="685866"/>
                  </a:lnTo>
                  <a:lnTo>
                    <a:pt x="2594144" y="636026"/>
                  </a:lnTo>
                  <a:lnTo>
                    <a:pt x="2584062" y="586498"/>
                  </a:lnTo>
                  <a:lnTo>
                    <a:pt x="2571125" y="537495"/>
                  </a:lnTo>
                  <a:lnTo>
                    <a:pt x="2555516" y="489232"/>
                  </a:lnTo>
                  <a:lnTo>
                    <a:pt x="2537417" y="441923"/>
                  </a:lnTo>
                  <a:lnTo>
                    <a:pt x="2517011" y="395784"/>
                  </a:lnTo>
                  <a:lnTo>
                    <a:pt x="2494481" y="351028"/>
                  </a:lnTo>
                  <a:lnTo>
                    <a:pt x="2470008" y="307871"/>
                  </a:lnTo>
                  <a:lnTo>
                    <a:pt x="2443776" y="266526"/>
                  </a:lnTo>
                  <a:lnTo>
                    <a:pt x="2416625" y="226710"/>
                  </a:lnTo>
                  <a:lnTo>
                    <a:pt x="2386420" y="187289"/>
                  </a:lnTo>
                  <a:lnTo>
                    <a:pt x="2353122" y="149663"/>
                  </a:lnTo>
                  <a:lnTo>
                    <a:pt x="2316695" y="115230"/>
                  </a:lnTo>
                  <a:lnTo>
                    <a:pt x="2277099" y="85388"/>
                  </a:lnTo>
                  <a:lnTo>
                    <a:pt x="2234297" y="61538"/>
                  </a:lnTo>
                  <a:lnTo>
                    <a:pt x="2188252" y="45076"/>
                  </a:lnTo>
                  <a:lnTo>
                    <a:pt x="2132642" y="35387"/>
                  </a:lnTo>
                  <a:lnTo>
                    <a:pt x="2083689" y="38625"/>
                  </a:lnTo>
                  <a:lnTo>
                    <a:pt x="2038757" y="50975"/>
                  </a:lnTo>
                  <a:lnTo>
                    <a:pt x="1995212" y="68621"/>
                  </a:lnTo>
                  <a:lnTo>
                    <a:pt x="1950418" y="87747"/>
                  </a:lnTo>
                  <a:lnTo>
                    <a:pt x="1901740" y="104537"/>
                  </a:lnTo>
                  <a:lnTo>
                    <a:pt x="1853121" y="112972"/>
                  </a:lnTo>
                  <a:lnTo>
                    <a:pt x="1800370" y="114909"/>
                  </a:lnTo>
                  <a:lnTo>
                    <a:pt x="1745753" y="112219"/>
                  </a:lnTo>
                  <a:lnTo>
                    <a:pt x="1691538" y="106771"/>
                  </a:lnTo>
                  <a:lnTo>
                    <a:pt x="1639993" y="100435"/>
                  </a:lnTo>
                  <a:lnTo>
                    <a:pt x="1585554" y="92363"/>
                  </a:lnTo>
                  <a:lnTo>
                    <a:pt x="1530710" y="83520"/>
                  </a:lnTo>
                  <a:lnTo>
                    <a:pt x="1475865" y="73909"/>
                  </a:lnTo>
                  <a:lnTo>
                    <a:pt x="1421426" y="63529"/>
                  </a:lnTo>
                  <a:lnTo>
                    <a:pt x="1375419" y="54443"/>
                  </a:lnTo>
                  <a:lnTo>
                    <a:pt x="1328809" y="45704"/>
                  </a:lnTo>
                  <a:lnTo>
                    <a:pt x="1281668" y="37417"/>
                  </a:lnTo>
                  <a:lnTo>
                    <a:pt x="1234070" y="29687"/>
                  </a:lnTo>
                  <a:lnTo>
                    <a:pt x="1186087" y="22619"/>
                  </a:lnTo>
                  <a:lnTo>
                    <a:pt x="1137791" y="16319"/>
                  </a:lnTo>
                  <a:lnTo>
                    <a:pt x="1089255" y="10890"/>
                  </a:lnTo>
                  <a:lnTo>
                    <a:pt x="1040550" y="6440"/>
                  </a:lnTo>
                  <a:lnTo>
                    <a:pt x="991751" y="3072"/>
                  </a:lnTo>
                  <a:lnTo>
                    <a:pt x="942928" y="893"/>
                  </a:lnTo>
                  <a:lnTo>
                    <a:pt x="892126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6844" y="5796648"/>
              <a:ext cx="2485390" cy="1061720"/>
            </a:xfrm>
            <a:custGeom>
              <a:avLst/>
              <a:gdLst/>
              <a:ahLst/>
              <a:cxnLst/>
              <a:rect l="l" t="t" r="r" b="b"/>
              <a:pathLst>
                <a:path w="2485390" h="1061720">
                  <a:moveTo>
                    <a:pt x="1572514" y="1055122"/>
                  </a:moveTo>
                  <a:lnTo>
                    <a:pt x="1568577" y="1055889"/>
                  </a:lnTo>
                  <a:lnTo>
                    <a:pt x="1565529" y="1058956"/>
                  </a:lnTo>
                  <a:lnTo>
                    <a:pt x="1563370" y="1061351"/>
                  </a:lnTo>
                  <a:lnTo>
                    <a:pt x="1584452" y="1061351"/>
                  </a:lnTo>
                  <a:lnTo>
                    <a:pt x="1576705" y="1056272"/>
                  </a:lnTo>
                  <a:lnTo>
                    <a:pt x="1572514" y="1055122"/>
                  </a:lnTo>
                  <a:close/>
                </a:path>
                <a:path w="2485390" h="1061720">
                  <a:moveTo>
                    <a:pt x="493598" y="1045919"/>
                  </a:moveTo>
                  <a:lnTo>
                    <a:pt x="489737" y="1046687"/>
                  </a:lnTo>
                  <a:lnTo>
                    <a:pt x="486664" y="1049753"/>
                  </a:lnTo>
                  <a:lnTo>
                    <a:pt x="480491" y="1051287"/>
                  </a:lnTo>
                  <a:lnTo>
                    <a:pt x="477405" y="1053588"/>
                  </a:lnTo>
                  <a:lnTo>
                    <a:pt x="476643" y="1057421"/>
                  </a:lnTo>
                  <a:lnTo>
                    <a:pt x="477532" y="1061351"/>
                  </a:lnTo>
                  <a:lnTo>
                    <a:pt x="512889" y="1061351"/>
                  </a:lnTo>
                  <a:lnTo>
                    <a:pt x="511314" y="1055888"/>
                  </a:lnTo>
                  <a:lnTo>
                    <a:pt x="506691" y="1051287"/>
                  </a:lnTo>
                  <a:lnTo>
                    <a:pt x="502069" y="1048221"/>
                  </a:lnTo>
                  <a:lnTo>
                    <a:pt x="493598" y="1045919"/>
                  </a:lnTo>
                  <a:close/>
                </a:path>
                <a:path w="2485390" h="1061720">
                  <a:moveTo>
                    <a:pt x="327139" y="1039785"/>
                  </a:moveTo>
                  <a:lnTo>
                    <a:pt x="323278" y="1040552"/>
                  </a:lnTo>
                  <a:lnTo>
                    <a:pt x="320205" y="1043619"/>
                  </a:lnTo>
                  <a:lnTo>
                    <a:pt x="315569" y="1046687"/>
                  </a:lnTo>
                  <a:lnTo>
                    <a:pt x="312496" y="1049753"/>
                  </a:lnTo>
                  <a:lnTo>
                    <a:pt x="311340" y="1053588"/>
                  </a:lnTo>
                  <a:lnTo>
                    <a:pt x="312775" y="1061351"/>
                  </a:lnTo>
                  <a:lnTo>
                    <a:pt x="347002" y="1061351"/>
                  </a:lnTo>
                  <a:lnTo>
                    <a:pt x="344855" y="1049753"/>
                  </a:lnTo>
                  <a:lnTo>
                    <a:pt x="340233" y="1045152"/>
                  </a:lnTo>
                  <a:lnTo>
                    <a:pt x="335610" y="1042085"/>
                  </a:lnTo>
                  <a:lnTo>
                    <a:pt x="327139" y="1039785"/>
                  </a:lnTo>
                  <a:close/>
                </a:path>
                <a:path w="2485390" h="1061720">
                  <a:moveTo>
                    <a:pt x="17335" y="1035952"/>
                  </a:moveTo>
                  <a:lnTo>
                    <a:pt x="13487" y="1037485"/>
                  </a:lnTo>
                  <a:lnTo>
                    <a:pt x="4241" y="1043619"/>
                  </a:lnTo>
                  <a:lnTo>
                    <a:pt x="1155" y="1046687"/>
                  </a:lnTo>
                  <a:lnTo>
                    <a:pt x="0" y="1050521"/>
                  </a:lnTo>
                  <a:lnTo>
                    <a:pt x="2006" y="1061351"/>
                  </a:lnTo>
                  <a:lnTo>
                    <a:pt x="36258" y="1061351"/>
                  </a:lnTo>
                  <a:lnTo>
                    <a:pt x="37376" y="1060106"/>
                  </a:lnTo>
                  <a:lnTo>
                    <a:pt x="38912" y="1055889"/>
                  </a:lnTo>
                  <a:lnTo>
                    <a:pt x="38150" y="1051287"/>
                  </a:lnTo>
                  <a:lnTo>
                    <a:pt x="33528" y="1046687"/>
                  </a:lnTo>
                  <a:lnTo>
                    <a:pt x="28905" y="1040552"/>
                  </a:lnTo>
                  <a:lnTo>
                    <a:pt x="25044" y="1037485"/>
                  </a:lnTo>
                  <a:lnTo>
                    <a:pt x="17335" y="1035952"/>
                  </a:lnTo>
                  <a:close/>
                </a:path>
                <a:path w="2485390" h="1061720">
                  <a:moveTo>
                    <a:pt x="2127377" y="1033650"/>
                  </a:moveTo>
                  <a:lnTo>
                    <a:pt x="2123440" y="1034418"/>
                  </a:lnTo>
                  <a:lnTo>
                    <a:pt x="2120392" y="1037485"/>
                  </a:lnTo>
                  <a:lnTo>
                    <a:pt x="2115820" y="1039018"/>
                  </a:lnTo>
                  <a:lnTo>
                    <a:pt x="2112645" y="1042085"/>
                  </a:lnTo>
                  <a:lnTo>
                    <a:pt x="2111502" y="1046304"/>
                  </a:lnTo>
                  <a:lnTo>
                    <a:pt x="2114169" y="1061351"/>
                  </a:lnTo>
                  <a:lnTo>
                    <a:pt x="2145030" y="1061351"/>
                  </a:lnTo>
                  <a:lnTo>
                    <a:pt x="2148967" y="1057039"/>
                  </a:lnTo>
                  <a:lnTo>
                    <a:pt x="2150491" y="1052821"/>
                  </a:lnTo>
                  <a:lnTo>
                    <a:pt x="2149729" y="1048221"/>
                  </a:lnTo>
                  <a:lnTo>
                    <a:pt x="2145030" y="1043619"/>
                  </a:lnTo>
                  <a:lnTo>
                    <a:pt x="2140458" y="1039018"/>
                  </a:lnTo>
                  <a:lnTo>
                    <a:pt x="2135886" y="1035952"/>
                  </a:lnTo>
                  <a:lnTo>
                    <a:pt x="2127377" y="1033650"/>
                  </a:lnTo>
                  <a:close/>
                </a:path>
                <a:path w="2485390" h="1061720">
                  <a:moveTo>
                    <a:pt x="1205611" y="1033650"/>
                  </a:moveTo>
                  <a:lnTo>
                    <a:pt x="1201801" y="1034418"/>
                  </a:lnTo>
                  <a:lnTo>
                    <a:pt x="1198753" y="1037485"/>
                  </a:lnTo>
                  <a:lnTo>
                    <a:pt x="1194054" y="1040552"/>
                  </a:lnTo>
                  <a:lnTo>
                    <a:pt x="1191006" y="1043619"/>
                  </a:lnTo>
                  <a:lnTo>
                    <a:pt x="1189863" y="1047454"/>
                  </a:lnTo>
                  <a:lnTo>
                    <a:pt x="1192403" y="1061351"/>
                  </a:lnTo>
                  <a:lnTo>
                    <a:pt x="1223391" y="1061351"/>
                  </a:lnTo>
                  <a:lnTo>
                    <a:pt x="1227201" y="1057039"/>
                  </a:lnTo>
                  <a:lnTo>
                    <a:pt x="1228725" y="1052821"/>
                  </a:lnTo>
                  <a:lnTo>
                    <a:pt x="1227963" y="1048221"/>
                  </a:lnTo>
                  <a:lnTo>
                    <a:pt x="1218819" y="1039018"/>
                  </a:lnTo>
                  <a:lnTo>
                    <a:pt x="1214120" y="1035952"/>
                  </a:lnTo>
                  <a:lnTo>
                    <a:pt x="1205611" y="1033650"/>
                  </a:lnTo>
                  <a:close/>
                </a:path>
                <a:path w="2485390" h="1061720">
                  <a:moveTo>
                    <a:pt x="795655" y="1033650"/>
                  </a:moveTo>
                  <a:lnTo>
                    <a:pt x="791844" y="1034418"/>
                  </a:lnTo>
                  <a:lnTo>
                    <a:pt x="788797" y="1037485"/>
                  </a:lnTo>
                  <a:lnTo>
                    <a:pt x="784097" y="1039018"/>
                  </a:lnTo>
                  <a:lnTo>
                    <a:pt x="781050" y="1041319"/>
                  </a:lnTo>
                  <a:lnTo>
                    <a:pt x="779907" y="1045152"/>
                  </a:lnTo>
                  <a:lnTo>
                    <a:pt x="782447" y="1061351"/>
                  </a:lnTo>
                  <a:lnTo>
                    <a:pt x="813435" y="1061351"/>
                  </a:lnTo>
                  <a:lnTo>
                    <a:pt x="817244" y="1057039"/>
                  </a:lnTo>
                  <a:lnTo>
                    <a:pt x="818769" y="1052821"/>
                  </a:lnTo>
                  <a:lnTo>
                    <a:pt x="818007" y="1048221"/>
                  </a:lnTo>
                  <a:lnTo>
                    <a:pt x="813435" y="1043619"/>
                  </a:lnTo>
                  <a:lnTo>
                    <a:pt x="808736" y="1039018"/>
                  </a:lnTo>
                  <a:lnTo>
                    <a:pt x="804164" y="1035952"/>
                  </a:lnTo>
                  <a:lnTo>
                    <a:pt x="795655" y="1033650"/>
                  </a:lnTo>
                  <a:close/>
                </a:path>
                <a:path w="2485390" h="1061720">
                  <a:moveTo>
                    <a:pt x="136017" y="1033650"/>
                  </a:moveTo>
                  <a:lnTo>
                    <a:pt x="132168" y="1034418"/>
                  </a:lnTo>
                  <a:lnTo>
                    <a:pt x="129082" y="1037485"/>
                  </a:lnTo>
                  <a:lnTo>
                    <a:pt x="124460" y="1040552"/>
                  </a:lnTo>
                  <a:lnTo>
                    <a:pt x="121373" y="1043619"/>
                  </a:lnTo>
                  <a:lnTo>
                    <a:pt x="120218" y="1047454"/>
                  </a:lnTo>
                  <a:lnTo>
                    <a:pt x="122796" y="1061351"/>
                  </a:lnTo>
                  <a:lnTo>
                    <a:pt x="153631" y="1061351"/>
                  </a:lnTo>
                  <a:lnTo>
                    <a:pt x="156438" y="1058189"/>
                  </a:lnTo>
                  <a:lnTo>
                    <a:pt x="158369" y="1053588"/>
                  </a:lnTo>
                  <a:lnTo>
                    <a:pt x="158369" y="1048221"/>
                  </a:lnTo>
                  <a:lnTo>
                    <a:pt x="149123" y="1039018"/>
                  </a:lnTo>
                  <a:lnTo>
                    <a:pt x="144500" y="1035952"/>
                  </a:lnTo>
                  <a:lnTo>
                    <a:pt x="136017" y="1033650"/>
                  </a:lnTo>
                  <a:close/>
                </a:path>
                <a:path w="2485390" h="1061720">
                  <a:moveTo>
                    <a:pt x="903605" y="1030583"/>
                  </a:moveTo>
                  <a:lnTo>
                    <a:pt x="899668" y="1031351"/>
                  </a:lnTo>
                  <a:lnTo>
                    <a:pt x="896619" y="1034418"/>
                  </a:lnTo>
                  <a:lnTo>
                    <a:pt x="889595" y="1037390"/>
                  </a:lnTo>
                  <a:lnTo>
                    <a:pt x="886618" y="1042086"/>
                  </a:lnTo>
                  <a:lnTo>
                    <a:pt x="887118" y="1049083"/>
                  </a:lnTo>
                  <a:lnTo>
                    <a:pt x="890524" y="1058956"/>
                  </a:lnTo>
                  <a:lnTo>
                    <a:pt x="893826" y="1061351"/>
                  </a:lnTo>
                  <a:lnTo>
                    <a:pt x="918464" y="1061351"/>
                  </a:lnTo>
                  <a:lnTo>
                    <a:pt x="925194" y="1053972"/>
                  </a:lnTo>
                  <a:lnTo>
                    <a:pt x="926719" y="1049755"/>
                  </a:lnTo>
                  <a:lnTo>
                    <a:pt x="925957" y="1045152"/>
                  </a:lnTo>
                  <a:lnTo>
                    <a:pt x="921258" y="1040552"/>
                  </a:lnTo>
                  <a:lnTo>
                    <a:pt x="916686" y="1035952"/>
                  </a:lnTo>
                  <a:lnTo>
                    <a:pt x="912114" y="1032884"/>
                  </a:lnTo>
                  <a:lnTo>
                    <a:pt x="903605" y="1030583"/>
                  </a:lnTo>
                  <a:close/>
                </a:path>
                <a:path w="2485390" h="1061720">
                  <a:moveTo>
                    <a:pt x="700151" y="1030583"/>
                  </a:moveTo>
                  <a:lnTo>
                    <a:pt x="684539" y="1050808"/>
                  </a:lnTo>
                  <a:lnTo>
                    <a:pt x="687069" y="1058956"/>
                  </a:lnTo>
                  <a:lnTo>
                    <a:pt x="690372" y="1061351"/>
                  </a:lnTo>
                  <a:lnTo>
                    <a:pt x="715010" y="1061351"/>
                  </a:lnTo>
                  <a:lnTo>
                    <a:pt x="721741" y="1053972"/>
                  </a:lnTo>
                  <a:lnTo>
                    <a:pt x="723265" y="1049755"/>
                  </a:lnTo>
                  <a:lnTo>
                    <a:pt x="722503" y="1045152"/>
                  </a:lnTo>
                  <a:lnTo>
                    <a:pt x="717804" y="1040552"/>
                  </a:lnTo>
                  <a:lnTo>
                    <a:pt x="713232" y="1035952"/>
                  </a:lnTo>
                  <a:lnTo>
                    <a:pt x="708660" y="1032884"/>
                  </a:lnTo>
                  <a:lnTo>
                    <a:pt x="700151" y="1030583"/>
                  </a:lnTo>
                  <a:close/>
                </a:path>
                <a:path w="2485390" h="1061720">
                  <a:moveTo>
                    <a:pt x="601484" y="1030583"/>
                  </a:moveTo>
                  <a:lnTo>
                    <a:pt x="597623" y="1031351"/>
                  </a:lnTo>
                  <a:lnTo>
                    <a:pt x="594550" y="1034418"/>
                  </a:lnTo>
                  <a:lnTo>
                    <a:pt x="588819" y="1037390"/>
                  </a:lnTo>
                  <a:lnTo>
                    <a:pt x="585687" y="1042086"/>
                  </a:lnTo>
                  <a:lnTo>
                    <a:pt x="585444" y="1049083"/>
                  </a:lnTo>
                  <a:lnTo>
                    <a:pt x="588378" y="1058956"/>
                  </a:lnTo>
                  <a:lnTo>
                    <a:pt x="591731" y="1061351"/>
                  </a:lnTo>
                  <a:lnTo>
                    <a:pt x="616458" y="1061351"/>
                  </a:lnTo>
                  <a:lnTo>
                    <a:pt x="623062" y="1053972"/>
                  </a:lnTo>
                  <a:lnTo>
                    <a:pt x="624586" y="1049755"/>
                  </a:lnTo>
                  <a:lnTo>
                    <a:pt x="623824" y="1045152"/>
                  </a:lnTo>
                  <a:lnTo>
                    <a:pt x="619252" y="1040552"/>
                  </a:lnTo>
                  <a:lnTo>
                    <a:pt x="614553" y="1035952"/>
                  </a:lnTo>
                  <a:lnTo>
                    <a:pt x="609955" y="1032884"/>
                  </a:lnTo>
                  <a:lnTo>
                    <a:pt x="601484" y="1030583"/>
                  </a:lnTo>
                  <a:close/>
                </a:path>
                <a:path w="2485390" h="1061720">
                  <a:moveTo>
                    <a:pt x="1097788" y="1024450"/>
                  </a:moveTo>
                  <a:lnTo>
                    <a:pt x="1093978" y="1025217"/>
                  </a:lnTo>
                  <a:lnTo>
                    <a:pt x="1090803" y="1028283"/>
                  </a:lnTo>
                  <a:lnTo>
                    <a:pt x="1085064" y="1032980"/>
                  </a:lnTo>
                  <a:lnTo>
                    <a:pt x="1081944" y="1038252"/>
                  </a:lnTo>
                  <a:lnTo>
                    <a:pt x="1081730" y="1044674"/>
                  </a:lnTo>
                  <a:lnTo>
                    <a:pt x="1084707" y="1052821"/>
                  </a:lnTo>
                  <a:lnTo>
                    <a:pt x="1096645" y="1061351"/>
                  </a:lnTo>
                  <a:lnTo>
                    <a:pt x="1098295" y="1061351"/>
                  </a:lnTo>
                  <a:lnTo>
                    <a:pt x="1109345" y="1058956"/>
                  </a:lnTo>
                  <a:lnTo>
                    <a:pt x="1114172" y="1055122"/>
                  </a:lnTo>
                  <a:lnTo>
                    <a:pt x="1118155" y="1048987"/>
                  </a:lnTo>
                  <a:lnTo>
                    <a:pt x="1119256" y="1041703"/>
                  </a:lnTo>
                  <a:lnTo>
                    <a:pt x="1115441" y="1034418"/>
                  </a:lnTo>
                  <a:lnTo>
                    <a:pt x="1110869" y="1029817"/>
                  </a:lnTo>
                  <a:lnTo>
                    <a:pt x="1106297" y="1026750"/>
                  </a:lnTo>
                  <a:lnTo>
                    <a:pt x="1097788" y="1024450"/>
                  </a:lnTo>
                  <a:close/>
                </a:path>
                <a:path w="2485390" h="1061720">
                  <a:moveTo>
                    <a:pt x="1328928" y="1018315"/>
                  </a:moveTo>
                  <a:lnTo>
                    <a:pt x="1325118" y="1019083"/>
                  </a:lnTo>
                  <a:lnTo>
                    <a:pt x="1322070" y="1022150"/>
                  </a:lnTo>
                  <a:lnTo>
                    <a:pt x="1316329" y="1026846"/>
                  </a:lnTo>
                  <a:lnTo>
                    <a:pt x="1313195" y="1032118"/>
                  </a:lnTo>
                  <a:lnTo>
                    <a:pt x="1312943" y="1038540"/>
                  </a:lnTo>
                  <a:lnTo>
                    <a:pt x="1315847" y="1046688"/>
                  </a:lnTo>
                  <a:lnTo>
                    <a:pt x="1321464" y="1053253"/>
                  </a:lnTo>
                  <a:lnTo>
                    <a:pt x="1328213" y="1055505"/>
                  </a:lnTo>
                  <a:lnTo>
                    <a:pt x="1334938" y="1054882"/>
                  </a:lnTo>
                  <a:lnTo>
                    <a:pt x="1340485" y="1052821"/>
                  </a:lnTo>
                  <a:lnTo>
                    <a:pt x="1345386" y="1048988"/>
                  </a:lnTo>
                  <a:lnTo>
                    <a:pt x="1349406" y="1042853"/>
                  </a:lnTo>
                  <a:lnTo>
                    <a:pt x="1350521" y="1035568"/>
                  </a:lnTo>
                  <a:lnTo>
                    <a:pt x="1346708" y="1028283"/>
                  </a:lnTo>
                  <a:lnTo>
                    <a:pt x="1342008" y="1023683"/>
                  </a:lnTo>
                  <a:lnTo>
                    <a:pt x="1337437" y="1020616"/>
                  </a:lnTo>
                  <a:lnTo>
                    <a:pt x="1328928" y="1018315"/>
                  </a:lnTo>
                  <a:close/>
                </a:path>
                <a:path w="2485390" h="1061720">
                  <a:moveTo>
                    <a:pt x="2367788" y="1006047"/>
                  </a:moveTo>
                  <a:lnTo>
                    <a:pt x="2363978" y="1006814"/>
                  </a:lnTo>
                  <a:lnTo>
                    <a:pt x="2360803" y="1009881"/>
                  </a:lnTo>
                  <a:lnTo>
                    <a:pt x="2355117" y="1012852"/>
                  </a:lnTo>
                  <a:lnTo>
                    <a:pt x="2351992" y="1017549"/>
                  </a:lnTo>
                  <a:lnTo>
                    <a:pt x="2351748" y="1024546"/>
                  </a:lnTo>
                  <a:lnTo>
                    <a:pt x="2354707" y="1034418"/>
                  </a:lnTo>
                  <a:lnTo>
                    <a:pt x="2360253" y="1040984"/>
                  </a:lnTo>
                  <a:lnTo>
                    <a:pt x="2366978" y="1043237"/>
                  </a:lnTo>
                  <a:lnTo>
                    <a:pt x="2373727" y="1042614"/>
                  </a:lnTo>
                  <a:lnTo>
                    <a:pt x="2379345" y="1040554"/>
                  </a:lnTo>
                  <a:lnTo>
                    <a:pt x="2385514" y="1035425"/>
                  </a:lnTo>
                  <a:lnTo>
                    <a:pt x="2389362" y="1029434"/>
                  </a:lnTo>
                  <a:lnTo>
                    <a:pt x="2389757" y="1022868"/>
                  </a:lnTo>
                  <a:lnTo>
                    <a:pt x="2385568" y="1016015"/>
                  </a:lnTo>
                  <a:lnTo>
                    <a:pt x="2380869" y="1011415"/>
                  </a:lnTo>
                  <a:lnTo>
                    <a:pt x="2376297" y="1008348"/>
                  </a:lnTo>
                  <a:lnTo>
                    <a:pt x="2367788" y="1006047"/>
                  </a:lnTo>
                  <a:close/>
                </a:path>
                <a:path w="2485390" h="1061720">
                  <a:moveTo>
                    <a:pt x="1446149" y="999911"/>
                  </a:moveTo>
                  <a:lnTo>
                    <a:pt x="1442212" y="1000678"/>
                  </a:lnTo>
                  <a:lnTo>
                    <a:pt x="1439164" y="1003745"/>
                  </a:lnTo>
                  <a:lnTo>
                    <a:pt x="1433423" y="1007148"/>
                  </a:lnTo>
                  <a:lnTo>
                    <a:pt x="1430289" y="1012564"/>
                  </a:lnTo>
                  <a:lnTo>
                    <a:pt x="1430037" y="1019705"/>
                  </a:lnTo>
                  <a:lnTo>
                    <a:pt x="1432941" y="1028283"/>
                  </a:lnTo>
                  <a:lnTo>
                    <a:pt x="1438560" y="1034849"/>
                  </a:lnTo>
                  <a:lnTo>
                    <a:pt x="1445323" y="1037102"/>
                  </a:lnTo>
                  <a:lnTo>
                    <a:pt x="1452086" y="1036479"/>
                  </a:lnTo>
                  <a:lnTo>
                    <a:pt x="1457706" y="1034418"/>
                  </a:lnTo>
                  <a:lnTo>
                    <a:pt x="1463819" y="1029290"/>
                  </a:lnTo>
                  <a:lnTo>
                    <a:pt x="1467659" y="1023299"/>
                  </a:lnTo>
                  <a:lnTo>
                    <a:pt x="1468046" y="1016733"/>
                  </a:lnTo>
                  <a:lnTo>
                    <a:pt x="1463802" y="1009879"/>
                  </a:lnTo>
                  <a:lnTo>
                    <a:pt x="1459230" y="1005279"/>
                  </a:lnTo>
                  <a:lnTo>
                    <a:pt x="1454531" y="1002212"/>
                  </a:lnTo>
                  <a:lnTo>
                    <a:pt x="1446149" y="999911"/>
                  </a:lnTo>
                  <a:close/>
                </a:path>
                <a:path w="2485390" h="1061720">
                  <a:moveTo>
                    <a:pt x="1692656" y="996844"/>
                  </a:moveTo>
                  <a:lnTo>
                    <a:pt x="1688845" y="997611"/>
                  </a:lnTo>
                  <a:lnTo>
                    <a:pt x="1685798" y="1000678"/>
                  </a:lnTo>
                  <a:lnTo>
                    <a:pt x="1678771" y="1004081"/>
                  </a:lnTo>
                  <a:lnTo>
                    <a:pt x="1675780" y="1009497"/>
                  </a:lnTo>
                  <a:lnTo>
                    <a:pt x="1676243" y="1016638"/>
                  </a:lnTo>
                  <a:lnTo>
                    <a:pt x="1679575" y="1025217"/>
                  </a:lnTo>
                  <a:lnTo>
                    <a:pt x="1685192" y="1031783"/>
                  </a:lnTo>
                  <a:lnTo>
                    <a:pt x="1691941" y="1034035"/>
                  </a:lnTo>
                  <a:lnTo>
                    <a:pt x="1698666" y="1033412"/>
                  </a:lnTo>
                  <a:lnTo>
                    <a:pt x="1704213" y="1031351"/>
                  </a:lnTo>
                  <a:lnTo>
                    <a:pt x="1710400" y="1026223"/>
                  </a:lnTo>
                  <a:lnTo>
                    <a:pt x="1714277" y="1020232"/>
                  </a:lnTo>
                  <a:lnTo>
                    <a:pt x="1714678" y="1013666"/>
                  </a:lnTo>
                  <a:lnTo>
                    <a:pt x="1710436" y="1006812"/>
                  </a:lnTo>
                  <a:lnTo>
                    <a:pt x="1705864" y="1002212"/>
                  </a:lnTo>
                  <a:lnTo>
                    <a:pt x="1701164" y="999145"/>
                  </a:lnTo>
                  <a:lnTo>
                    <a:pt x="1692656" y="996844"/>
                  </a:lnTo>
                  <a:close/>
                </a:path>
                <a:path w="2485390" h="1061720">
                  <a:moveTo>
                    <a:pt x="1825244" y="984576"/>
                  </a:moveTo>
                  <a:lnTo>
                    <a:pt x="1821433" y="985343"/>
                  </a:lnTo>
                  <a:lnTo>
                    <a:pt x="1818258" y="988410"/>
                  </a:lnTo>
                  <a:lnTo>
                    <a:pt x="1812573" y="991381"/>
                  </a:lnTo>
                  <a:lnTo>
                    <a:pt x="1809448" y="996078"/>
                  </a:lnTo>
                  <a:lnTo>
                    <a:pt x="1809204" y="1003075"/>
                  </a:lnTo>
                  <a:lnTo>
                    <a:pt x="1812163" y="1012948"/>
                  </a:lnTo>
                  <a:lnTo>
                    <a:pt x="1817727" y="1019514"/>
                  </a:lnTo>
                  <a:lnTo>
                    <a:pt x="1824482" y="1021767"/>
                  </a:lnTo>
                  <a:lnTo>
                    <a:pt x="1831236" y="1021144"/>
                  </a:lnTo>
                  <a:lnTo>
                    <a:pt x="1836801" y="1019083"/>
                  </a:lnTo>
                  <a:lnTo>
                    <a:pt x="1842970" y="1013954"/>
                  </a:lnTo>
                  <a:lnTo>
                    <a:pt x="1846818" y="1007963"/>
                  </a:lnTo>
                  <a:lnTo>
                    <a:pt x="1847213" y="1001397"/>
                  </a:lnTo>
                  <a:lnTo>
                    <a:pt x="1843024" y="994544"/>
                  </a:lnTo>
                  <a:lnTo>
                    <a:pt x="1838325" y="989944"/>
                  </a:lnTo>
                  <a:lnTo>
                    <a:pt x="1833753" y="986877"/>
                  </a:lnTo>
                  <a:lnTo>
                    <a:pt x="1825244" y="984576"/>
                  </a:lnTo>
                  <a:close/>
                </a:path>
                <a:path w="2485390" h="1061720">
                  <a:moveTo>
                    <a:pt x="2056511" y="978442"/>
                  </a:moveTo>
                  <a:lnTo>
                    <a:pt x="2052574" y="979209"/>
                  </a:lnTo>
                  <a:lnTo>
                    <a:pt x="2049526" y="982276"/>
                  </a:lnTo>
                  <a:lnTo>
                    <a:pt x="2043785" y="985247"/>
                  </a:lnTo>
                  <a:lnTo>
                    <a:pt x="2040651" y="989944"/>
                  </a:lnTo>
                  <a:lnTo>
                    <a:pt x="2040399" y="996941"/>
                  </a:lnTo>
                  <a:lnTo>
                    <a:pt x="2043303" y="1006814"/>
                  </a:lnTo>
                  <a:lnTo>
                    <a:pt x="2048922" y="1013380"/>
                  </a:lnTo>
                  <a:lnTo>
                    <a:pt x="2055685" y="1015632"/>
                  </a:lnTo>
                  <a:lnTo>
                    <a:pt x="2062448" y="1015009"/>
                  </a:lnTo>
                  <a:lnTo>
                    <a:pt x="2068068" y="1012948"/>
                  </a:lnTo>
                  <a:lnTo>
                    <a:pt x="2074181" y="1007820"/>
                  </a:lnTo>
                  <a:lnTo>
                    <a:pt x="2078021" y="1001829"/>
                  </a:lnTo>
                  <a:lnTo>
                    <a:pt x="2078408" y="995263"/>
                  </a:lnTo>
                  <a:lnTo>
                    <a:pt x="2074164" y="988410"/>
                  </a:lnTo>
                  <a:lnTo>
                    <a:pt x="2069592" y="983809"/>
                  </a:lnTo>
                  <a:lnTo>
                    <a:pt x="2064893" y="980742"/>
                  </a:lnTo>
                  <a:lnTo>
                    <a:pt x="2056511" y="978442"/>
                  </a:lnTo>
                  <a:close/>
                </a:path>
                <a:path w="2485390" h="1061720">
                  <a:moveTo>
                    <a:pt x="407276" y="975375"/>
                  </a:moveTo>
                  <a:lnTo>
                    <a:pt x="403428" y="976142"/>
                  </a:lnTo>
                  <a:lnTo>
                    <a:pt x="400342" y="979209"/>
                  </a:lnTo>
                  <a:lnTo>
                    <a:pt x="394611" y="982180"/>
                  </a:lnTo>
                  <a:lnTo>
                    <a:pt x="391480" y="986877"/>
                  </a:lnTo>
                  <a:lnTo>
                    <a:pt x="391240" y="993874"/>
                  </a:lnTo>
                  <a:lnTo>
                    <a:pt x="394182" y="1003747"/>
                  </a:lnTo>
                  <a:lnTo>
                    <a:pt x="399766" y="1010312"/>
                  </a:lnTo>
                  <a:lnTo>
                    <a:pt x="406509" y="1012564"/>
                  </a:lnTo>
                  <a:lnTo>
                    <a:pt x="413254" y="1011941"/>
                  </a:lnTo>
                  <a:lnTo>
                    <a:pt x="418846" y="1009881"/>
                  </a:lnTo>
                  <a:lnTo>
                    <a:pt x="423707" y="1006047"/>
                  </a:lnTo>
                  <a:lnTo>
                    <a:pt x="427702" y="999912"/>
                  </a:lnTo>
                  <a:lnTo>
                    <a:pt x="428809" y="992627"/>
                  </a:lnTo>
                  <a:lnTo>
                    <a:pt x="425005" y="985343"/>
                  </a:lnTo>
                  <a:lnTo>
                    <a:pt x="420382" y="980742"/>
                  </a:lnTo>
                  <a:lnTo>
                    <a:pt x="415759" y="977675"/>
                  </a:lnTo>
                  <a:lnTo>
                    <a:pt x="407276" y="975375"/>
                  </a:lnTo>
                  <a:close/>
                </a:path>
                <a:path w="2485390" h="1061720">
                  <a:moveTo>
                    <a:pt x="2253742" y="966172"/>
                  </a:moveTo>
                  <a:lnTo>
                    <a:pt x="2249932" y="966939"/>
                  </a:lnTo>
                  <a:lnTo>
                    <a:pt x="2246757" y="970008"/>
                  </a:lnTo>
                  <a:lnTo>
                    <a:pt x="2239732" y="972979"/>
                  </a:lnTo>
                  <a:lnTo>
                    <a:pt x="2236755" y="977676"/>
                  </a:lnTo>
                  <a:lnTo>
                    <a:pt x="2237255" y="984673"/>
                  </a:lnTo>
                  <a:lnTo>
                    <a:pt x="2240661" y="994545"/>
                  </a:lnTo>
                  <a:lnTo>
                    <a:pt x="2246207" y="1001111"/>
                  </a:lnTo>
                  <a:lnTo>
                    <a:pt x="2252932" y="1003363"/>
                  </a:lnTo>
                  <a:lnTo>
                    <a:pt x="2259681" y="1002740"/>
                  </a:lnTo>
                  <a:lnTo>
                    <a:pt x="2265299" y="1000679"/>
                  </a:lnTo>
                  <a:lnTo>
                    <a:pt x="2271466" y="995552"/>
                  </a:lnTo>
                  <a:lnTo>
                    <a:pt x="2275300" y="989561"/>
                  </a:lnTo>
                  <a:lnTo>
                    <a:pt x="2275657" y="982995"/>
                  </a:lnTo>
                  <a:lnTo>
                    <a:pt x="2271395" y="976142"/>
                  </a:lnTo>
                  <a:lnTo>
                    <a:pt x="2266823" y="971541"/>
                  </a:lnTo>
                  <a:lnTo>
                    <a:pt x="2262251" y="968474"/>
                  </a:lnTo>
                  <a:lnTo>
                    <a:pt x="2253742" y="966172"/>
                  </a:lnTo>
                  <a:close/>
                </a:path>
                <a:path w="2485390" h="1061720">
                  <a:moveTo>
                    <a:pt x="1951608" y="963105"/>
                  </a:moveTo>
                  <a:lnTo>
                    <a:pt x="1947799" y="963872"/>
                  </a:lnTo>
                  <a:lnTo>
                    <a:pt x="1944751" y="966939"/>
                  </a:lnTo>
                  <a:lnTo>
                    <a:pt x="1939010" y="971637"/>
                  </a:lnTo>
                  <a:lnTo>
                    <a:pt x="1935876" y="976909"/>
                  </a:lnTo>
                  <a:lnTo>
                    <a:pt x="1935624" y="983331"/>
                  </a:lnTo>
                  <a:lnTo>
                    <a:pt x="1938528" y="991478"/>
                  </a:lnTo>
                  <a:lnTo>
                    <a:pt x="1944145" y="998044"/>
                  </a:lnTo>
                  <a:lnTo>
                    <a:pt x="1950894" y="1000296"/>
                  </a:lnTo>
                  <a:lnTo>
                    <a:pt x="1957619" y="999673"/>
                  </a:lnTo>
                  <a:lnTo>
                    <a:pt x="1963166" y="997612"/>
                  </a:lnTo>
                  <a:lnTo>
                    <a:pt x="1968067" y="993778"/>
                  </a:lnTo>
                  <a:lnTo>
                    <a:pt x="1972087" y="987644"/>
                  </a:lnTo>
                  <a:lnTo>
                    <a:pt x="1973202" y="980359"/>
                  </a:lnTo>
                  <a:lnTo>
                    <a:pt x="1969389" y="973075"/>
                  </a:lnTo>
                  <a:lnTo>
                    <a:pt x="1964689" y="968474"/>
                  </a:lnTo>
                  <a:lnTo>
                    <a:pt x="1960118" y="965407"/>
                  </a:lnTo>
                  <a:lnTo>
                    <a:pt x="1951608" y="963105"/>
                  </a:lnTo>
                  <a:close/>
                </a:path>
                <a:path w="2485390" h="1061720">
                  <a:moveTo>
                    <a:pt x="243903" y="963105"/>
                  </a:moveTo>
                  <a:lnTo>
                    <a:pt x="240055" y="963872"/>
                  </a:lnTo>
                  <a:lnTo>
                    <a:pt x="236969" y="966939"/>
                  </a:lnTo>
                  <a:lnTo>
                    <a:pt x="231238" y="971637"/>
                  </a:lnTo>
                  <a:lnTo>
                    <a:pt x="228107" y="976909"/>
                  </a:lnTo>
                  <a:lnTo>
                    <a:pt x="227868" y="983331"/>
                  </a:lnTo>
                  <a:lnTo>
                    <a:pt x="230809" y="991478"/>
                  </a:lnTo>
                  <a:lnTo>
                    <a:pt x="236394" y="998044"/>
                  </a:lnTo>
                  <a:lnTo>
                    <a:pt x="243136" y="1000296"/>
                  </a:lnTo>
                  <a:lnTo>
                    <a:pt x="249881" y="999673"/>
                  </a:lnTo>
                  <a:lnTo>
                    <a:pt x="255473" y="997612"/>
                  </a:lnTo>
                  <a:lnTo>
                    <a:pt x="260334" y="993778"/>
                  </a:lnTo>
                  <a:lnTo>
                    <a:pt x="264329" y="987644"/>
                  </a:lnTo>
                  <a:lnTo>
                    <a:pt x="265436" y="980359"/>
                  </a:lnTo>
                  <a:lnTo>
                    <a:pt x="261632" y="973075"/>
                  </a:lnTo>
                  <a:lnTo>
                    <a:pt x="257009" y="968474"/>
                  </a:lnTo>
                  <a:lnTo>
                    <a:pt x="252387" y="965407"/>
                  </a:lnTo>
                  <a:lnTo>
                    <a:pt x="243903" y="963105"/>
                  </a:lnTo>
                  <a:close/>
                </a:path>
                <a:path w="2485390" h="1061720">
                  <a:moveTo>
                    <a:pt x="2463292" y="960038"/>
                  </a:moveTo>
                  <a:lnTo>
                    <a:pt x="2459482" y="960805"/>
                  </a:lnTo>
                  <a:lnTo>
                    <a:pt x="2456434" y="963872"/>
                  </a:lnTo>
                  <a:lnTo>
                    <a:pt x="2450693" y="966844"/>
                  </a:lnTo>
                  <a:lnTo>
                    <a:pt x="2447559" y="971541"/>
                  </a:lnTo>
                  <a:lnTo>
                    <a:pt x="2447307" y="978538"/>
                  </a:lnTo>
                  <a:lnTo>
                    <a:pt x="2450211" y="988411"/>
                  </a:lnTo>
                  <a:lnTo>
                    <a:pt x="2455828" y="994977"/>
                  </a:lnTo>
                  <a:lnTo>
                    <a:pt x="2462577" y="997229"/>
                  </a:lnTo>
                  <a:lnTo>
                    <a:pt x="2469302" y="996606"/>
                  </a:lnTo>
                  <a:lnTo>
                    <a:pt x="2474849" y="994545"/>
                  </a:lnTo>
                  <a:lnTo>
                    <a:pt x="2481036" y="989417"/>
                  </a:lnTo>
                  <a:lnTo>
                    <a:pt x="2484913" y="983427"/>
                  </a:lnTo>
                  <a:lnTo>
                    <a:pt x="2485314" y="976861"/>
                  </a:lnTo>
                  <a:lnTo>
                    <a:pt x="2481072" y="970008"/>
                  </a:lnTo>
                  <a:lnTo>
                    <a:pt x="2476500" y="965407"/>
                  </a:lnTo>
                  <a:lnTo>
                    <a:pt x="2471801" y="962339"/>
                  </a:lnTo>
                  <a:lnTo>
                    <a:pt x="2463292" y="960038"/>
                  </a:lnTo>
                  <a:close/>
                </a:path>
                <a:path w="2485390" h="1061720">
                  <a:moveTo>
                    <a:pt x="1572514" y="956971"/>
                  </a:moveTo>
                  <a:lnTo>
                    <a:pt x="1556902" y="977196"/>
                  </a:lnTo>
                  <a:lnTo>
                    <a:pt x="1559433" y="985344"/>
                  </a:lnTo>
                  <a:lnTo>
                    <a:pt x="1564979" y="991910"/>
                  </a:lnTo>
                  <a:lnTo>
                    <a:pt x="1571704" y="994162"/>
                  </a:lnTo>
                  <a:lnTo>
                    <a:pt x="1578453" y="993539"/>
                  </a:lnTo>
                  <a:lnTo>
                    <a:pt x="1584070" y="991478"/>
                  </a:lnTo>
                  <a:lnTo>
                    <a:pt x="1590238" y="986350"/>
                  </a:lnTo>
                  <a:lnTo>
                    <a:pt x="1594072" y="980359"/>
                  </a:lnTo>
                  <a:lnTo>
                    <a:pt x="1594429" y="973793"/>
                  </a:lnTo>
                  <a:lnTo>
                    <a:pt x="1590167" y="966939"/>
                  </a:lnTo>
                  <a:lnTo>
                    <a:pt x="1585595" y="962339"/>
                  </a:lnTo>
                  <a:lnTo>
                    <a:pt x="1581023" y="959272"/>
                  </a:lnTo>
                  <a:lnTo>
                    <a:pt x="1572514" y="956971"/>
                  </a:lnTo>
                  <a:close/>
                </a:path>
                <a:path w="2485390" h="1061720">
                  <a:moveTo>
                    <a:pt x="1236472" y="941635"/>
                  </a:moveTo>
                  <a:lnTo>
                    <a:pt x="1232662" y="942402"/>
                  </a:lnTo>
                  <a:lnTo>
                    <a:pt x="1229614" y="945469"/>
                  </a:lnTo>
                  <a:lnTo>
                    <a:pt x="1223855" y="948871"/>
                  </a:lnTo>
                  <a:lnTo>
                    <a:pt x="1220692" y="954287"/>
                  </a:lnTo>
                  <a:lnTo>
                    <a:pt x="1220434" y="961428"/>
                  </a:lnTo>
                  <a:lnTo>
                    <a:pt x="1223391" y="970008"/>
                  </a:lnTo>
                  <a:lnTo>
                    <a:pt x="1229008" y="976573"/>
                  </a:lnTo>
                  <a:lnTo>
                    <a:pt x="1235757" y="978825"/>
                  </a:lnTo>
                  <a:lnTo>
                    <a:pt x="1242482" y="978202"/>
                  </a:lnTo>
                  <a:lnTo>
                    <a:pt x="1248029" y="976142"/>
                  </a:lnTo>
                  <a:lnTo>
                    <a:pt x="1254216" y="971014"/>
                  </a:lnTo>
                  <a:lnTo>
                    <a:pt x="1258093" y="965023"/>
                  </a:lnTo>
                  <a:lnTo>
                    <a:pt x="1258494" y="958457"/>
                  </a:lnTo>
                  <a:lnTo>
                    <a:pt x="1254252" y="951604"/>
                  </a:lnTo>
                  <a:lnTo>
                    <a:pt x="1249553" y="947003"/>
                  </a:lnTo>
                  <a:lnTo>
                    <a:pt x="1244981" y="943936"/>
                  </a:lnTo>
                  <a:lnTo>
                    <a:pt x="1236472" y="941635"/>
                  </a:lnTo>
                  <a:close/>
                </a:path>
                <a:path w="2485390" h="1061720">
                  <a:moveTo>
                    <a:pt x="1042288" y="938568"/>
                  </a:moveTo>
                  <a:lnTo>
                    <a:pt x="1038479" y="939335"/>
                  </a:lnTo>
                  <a:lnTo>
                    <a:pt x="1035304" y="942402"/>
                  </a:lnTo>
                  <a:lnTo>
                    <a:pt x="1029618" y="945373"/>
                  </a:lnTo>
                  <a:lnTo>
                    <a:pt x="1026493" y="950070"/>
                  </a:lnTo>
                  <a:lnTo>
                    <a:pt x="1026249" y="957067"/>
                  </a:lnTo>
                  <a:lnTo>
                    <a:pt x="1029207" y="966939"/>
                  </a:lnTo>
                  <a:lnTo>
                    <a:pt x="1034754" y="973506"/>
                  </a:lnTo>
                  <a:lnTo>
                    <a:pt x="1041479" y="975758"/>
                  </a:lnTo>
                  <a:lnTo>
                    <a:pt x="1048228" y="975135"/>
                  </a:lnTo>
                  <a:lnTo>
                    <a:pt x="1053845" y="973075"/>
                  </a:lnTo>
                  <a:lnTo>
                    <a:pt x="1060015" y="967946"/>
                  </a:lnTo>
                  <a:lnTo>
                    <a:pt x="1063863" y="961955"/>
                  </a:lnTo>
                  <a:lnTo>
                    <a:pt x="1064258" y="955389"/>
                  </a:lnTo>
                  <a:lnTo>
                    <a:pt x="1060069" y="948536"/>
                  </a:lnTo>
                  <a:lnTo>
                    <a:pt x="1055370" y="943936"/>
                  </a:lnTo>
                  <a:lnTo>
                    <a:pt x="1050798" y="940869"/>
                  </a:lnTo>
                  <a:lnTo>
                    <a:pt x="1042288" y="938568"/>
                  </a:lnTo>
                  <a:close/>
                </a:path>
                <a:path w="2485390" h="1061720">
                  <a:moveTo>
                    <a:pt x="940562" y="938568"/>
                  </a:moveTo>
                  <a:lnTo>
                    <a:pt x="936752" y="939335"/>
                  </a:lnTo>
                  <a:lnTo>
                    <a:pt x="933577" y="942402"/>
                  </a:lnTo>
                  <a:lnTo>
                    <a:pt x="927891" y="945804"/>
                  </a:lnTo>
                  <a:lnTo>
                    <a:pt x="924766" y="951220"/>
                  </a:lnTo>
                  <a:lnTo>
                    <a:pt x="924522" y="958361"/>
                  </a:lnTo>
                  <a:lnTo>
                    <a:pt x="927481" y="966939"/>
                  </a:lnTo>
                  <a:lnTo>
                    <a:pt x="933027" y="973506"/>
                  </a:lnTo>
                  <a:lnTo>
                    <a:pt x="939752" y="975758"/>
                  </a:lnTo>
                  <a:lnTo>
                    <a:pt x="946501" y="975135"/>
                  </a:lnTo>
                  <a:lnTo>
                    <a:pt x="952119" y="973075"/>
                  </a:lnTo>
                  <a:lnTo>
                    <a:pt x="958288" y="967946"/>
                  </a:lnTo>
                  <a:lnTo>
                    <a:pt x="962136" y="961955"/>
                  </a:lnTo>
                  <a:lnTo>
                    <a:pt x="962531" y="955389"/>
                  </a:lnTo>
                  <a:lnTo>
                    <a:pt x="958342" y="948536"/>
                  </a:lnTo>
                  <a:lnTo>
                    <a:pt x="953643" y="943936"/>
                  </a:lnTo>
                  <a:lnTo>
                    <a:pt x="949071" y="940869"/>
                  </a:lnTo>
                  <a:lnTo>
                    <a:pt x="940562" y="938568"/>
                  </a:lnTo>
                  <a:close/>
                </a:path>
                <a:path w="2485390" h="1061720">
                  <a:moveTo>
                    <a:pt x="120599" y="938568"/>
                  </a:moveTo>
                  <a:lnTo>
                    <a:pt x="116751" y="939335"/>
                  </a:lnTo>
                  <a:lnTo>
                    <a:pt x="113665" y="942402"/>
                  </a:lnTo>
                  <a:lnTo>
                    <a:pt x="106632" y="945804"/>
                  </a:lnTo>
                  <a:lnTo>
                    <a:pt x="103646" y="951220"/>
                  </a:lnTo>
                  <a:lnTo>
                    <a:pt x="104129" y="958361"/>
                  </a:lnTo>
                  <a:lnTo>
                    <a:pt x="107505" y="966939"/>
                  </a:lnTo>
                  <a:lnTo>
                    <a:pt x="113089" y="973506"/>
                  </a:lnTo>
                  <a:lnTo>
                    <a:pt x="119832" y="975758"/>
                  </a:lnTo>
                  <a:lnTo>
                    <a:pt x="126577" y="975135"/>
                  </a:lnTo>
                  <a:lnTo>
                    <a:pt x="132168" y="973075"/>
                  </a:lnTo>
                  <a:lnTo>
                    <a:pt x="138331" y="967946"/>
                  </a:lnTo>
                  <a:lnTo>
                    <a:pt x="142182" y="961955"/>
                  </a:lnTo>
                  <a:lnTo>
                    <a:pt x="142566" y="955389"/>
                  </a:lnTo>
                  <a:lnTo>
                    <a:pt x="138328" y="948536"/>
                  </a:lnTo>
                  <a:lnTo>
                    <a:pt x="133705" y="943936"/>
                  </a:lnTo>
                  <a:lnTo>
                    <a:pt x="129082" y="940869"/>
                  </a:lnTo>
                  <a:lnTo>
                    <a:pt x="120599" y="938568"/>
                  </a:lnTo>
                  <a:close/>
                </a:path>
                <a:path w="2485390" h="1061720">
                  <a:moveTo>
                    <a:pt x="527507" y="926299"/>
                  </a:moveTo>
                  <a:lnTo>
                    <a:pt x="523646" y="927061"/>
                  </a:lnTo>
                  <a:lnTo>
                    <a:pt x="520560" y="930135"/>
                  </a:lnTo>
                  <a:lnTo>
                    <a:pt x="513534" y="934831"/>
                  </a:lnTo>
                  <a:lnTo>
                    <a:pt x="510551" y="940102"/>
                  </a:lnTo>
                  <a:lnTo>
                    <a:pt x="511032" y="946524"/>
                  </a:lnTo>
                  <a:lnTo>
                    <a:pt x="514400" y="954671"/>
                  </a:lnTo>
                  <a:lnTo>
                    <a:pt x="519985" y="961237"/>
                  </a:lnTo>
                  <a:lnTo>
                    <a:pt x="526727" y="963489"/>
                  </a:lnTo>
                  <a:lnTo>
                    <a:pt x="533472" y="962866"/>
                  </a:lnTo>
                  <a:lnTo>
                    <a:pt x="539064" y="960805"/>
                  </a:lnTo>
                  <a:lnTo>
                    <a:pt x="545227" y="955677"/>
                  </a:lnTo>
                  <a:lnTo>
                    <a:pt x="549078" y="949687"/>
                  </a:lnTo>
                  <a:lnTo>
                    <a:pt x="549461" y="943121"/>
                  </a:lnTo>
                  <a:lnTo>
                    <a:pt x="545223" y="936268"/>
                  </a:lnTo>
                  <a:lnTo>
                    <a:pt x="540600" y="931672"/>
                  </a:lnTo>
                  <a:lnTo>
                    <a:pt x="535978" y="928598"/>
                  </a:lnTo>
                  <a:lnTo>
                    <a:pt x="527507" y="926299"/>
                  </a:lnTo>
                  <a:close/>
                </a:path>
                <a:path w="2485390" h="1061720">
                  <a:moveTo>
                    <a:pt x="832612" y="920165"/>
                  </a:moveTo>
                  <a:lnTo>
                    <a:pt x="828802" y="920927"/>
                  </a:lnTo>
                  <a:lnTo>
                    <a:pt x="825754" y="924001"/>
                  </a:lnTo>
                  <a:lnTo>
                    <a:pt x="818727" y="928697"/>
                  </a:lnTo>
                  <a:lnTo>
                    <a:pt x="815736" y="933968"/>
                  </a:lnTo>
                  <a:lnTo>
                    <a:pt x="816199" y="940390"/>
                  </a:lnTo>
                  <a:lnTo>
                    <a:pt x="819531" y="948537"/>
                  </a:lnTo>
                  <a:lnTo>
                    <a:pt x="825150" y="955103"/>
                  </a:lnTo>
                  <a:lnTo>
                    <a:pt x="831913" y="957355"/>
                  </a:lnTo>
                  <a:lnTo>
                    <a:pt x="838676" y="956732"/>
                  </a:lnTo>
                  <a:lnTo>
                    <a:pt x="844296" y="954671"/>
                  </a:lnTo>
                  <a:lnTo>
                    <a:pt x="850409" y="949543"/>
                  </a:lnTo>
                  <a:lnTo>
                    <a:pt x="854249" y="943553"/>
                  </a:lnTo>
                  <a:lnTo>
                    <a:pt x="854636" y="936987"/>
                  </a:lnTo>
                  <a:lnTo>
                    <a:pt x="850392" y="930135"/>
                  </a:lnTo>
                  <a:lnTo>
                    <a:pt x="845819" y="925537"/>
                  </a:lnTo>
                  <a:lnTo>
                    <a:pt x="841121" y="922464"/>
                  </a:lnTo>
                  <a:lnTo>
                    <a:pt x="832612" y="920165"/>
                  </a:lnTo>
                  <a:close/>
                </a:path>
                <a:path w="2485390" h="1061720">
                  <a:moveTo>
                    <a:pt x="2164334" y="914031"/>
                  </a:moveTo>
                  <a:lnTo>
                    <a:pt x="2160524" y="914793"/>
                  </a:lnTo>
                  <a:lnTo>
                    <a:pt x="2152949" y="922131"/>
                  </a:lnTo>
                  <a:lnTo>
                    <a:pt x="2149681" y="926682"/>
                  </a:lnTo>
                  <a:lnTo>
                    <a:pt x="2148722" y="932960"/>
                  </a:lnTo>
                  <a:lnTo>
                    <a:pt x="2151253" y="942403"/>
                  </a:lnTo>
                  <a:lnTo>
                    <a:pt x="2156799" y="948968"/>
                  </a:lnTo>
                  <a:lnTo>
                    <a:pt x="2163524" y="951221"/>
                  </a:lnTo>
                  <a:lnTo>
                    <a:pt x="2170273" y="950598"/>
                  </a:lnTo>
                  <a:lnTo>
                    <a:pt x="2175891" y="948537"/>
                  </a:lnTo>
                  <a:lnTo>
                    <a:pt x="2182060" y="943408"/>
                  </a:lnTo>
                  <a:lnTo>
                    <a:pt x="2185908" y="937417"/>
                  </a:lnTo>
                  <a:lnTo>
                    <a:pt x="2186303" y="930851"/>
                  </a:lnTo>
                  <a:lnTo>
                    <a:pt x="2182114" y="924001"/>
                  </a:lnTo>
                  <a:lnTo>
                    <a:pt x="2177415" y="919403"/>
                  </a:lnTo>
                  <a:lnTo>
                    <a:pt x="2172843" y="916330"/>
                  </a:lnTo>
                  <a:lnTo>
                    <a:pt x="2168525" y="915187"/>
                  </a:lnTo>
                  <a:lnTo>
                    <a:pt x="2164334" y="914031"/>
                  </a:lnTo>
                  <a:close/>
                </a:path>
                <a:path w="2485390" h="1061720">
                  <a:moveTo>
                    <a:pt x="635381" y="914031"/>
                  </a:moveTo>
                  <a:lnTo>
                    <a:pt x="631571" y="914793"/>
                  </a:lnTo>
                  <a:lnTo>
                    <a:pt x="628396" y="917867"/>
                  </a:lnTo>
                  <a:lnTo>
                    <a:pt x="622710" y="920834"/>
                  </a:lnTo>
                  <a:lnTo>
                    <a:pt x="619585" y="925529"/>
                  </a:lnTo>
                  <a:lnTo>
                    <a:pt x="619341" y="932527"/>
                  </a:lnTo>
                  <a:lnTo>
                    <a:pt x="622300" y="942403"/>
                  </a:lnTo>
                  <a:lnTo>
                    <a:pt x="627864" y="948968"/>
                  </a:lnTo>
                  <a:lnTo>
                    <a:pt x="634619" y="951221"/>
                  </a:lnTo>
                  <a:lnTo>
                    <a:pt x="641373" y="950598"/>
                  </a:lnTo>
                  <a:lnTo>
                    <a:pt x="646938" y="948537"/>
                  </a:lnTo>
                  <a:lnTo>
                    <a:pt x="653107" y="943408"/>
                  </a:lnTo>
                  <a:lnTo>
                    <a:pt x="656955" y="937417"/>
                  </a:lnTo>
                  <a:lnTo>
                    <a:pt x="657350" y="930851"/>
                  </a:lnTo>
                  <a:lnTo>
                    <a:pt x="653161" y="924001"/>
                  </a:lnTo>
                  <a:lnTo>
                    <a:pt x="648462" y="919403"/>
                  </a:lnTo>
                  <a:lnTo>
                    <a:pt x="643890" y="916330"/>
                  </a:lnTo>
                  <a:lnTo>
                    <a:pt x="639572" y="915187"/>
                  </a:lnTo>
                  <a:lnTo>
                    <a:pt x="635381" y="914031"/>
                  </a:lnTo>
                  <a:close/>
                </a:path>
                <a:path w="2485390" h="1061720">
                  <a:moveTo>
                    <a:pt x="1347470" y="904824"/>
                  </a:moveTo>
                  <a:lnTo>
                    <a:pt x="1343660" y="905598"/>
                  </a:lnTo>
                  <a:lnTo>
                    <a:pt x="1340485" y="908659"/>
                  </a:lnTo>
                  <a:lnTo>
                    <a:pt x="1334746" y="912064"/>
                  </a:lnTo>
                  <a:lnTo>
                    <a:pt x="1331626" y="917479"/>
                  </a:lnTo>
                  <a:lnTo>
                    <a:pt x="1331412" y="924618"/>
                  </a:lnTo>
                  <a:lnTo>
                    <a:pt x="1334389" y="933196"/>
                  </a:lnTo>
                  <a:lnTo>
                    <a:pt x="1339935" y="939765"/>
                  </a:lnTo>
                  <a:lnTo>
                    <a:pt x="1346660" y="942019"/>
                  </a:lnTo>
                  <a:lnTo>
                    <a:pt x="1353409" y="941397"/>
                  </a:lnTo>
                  <a:lnTo>
                    <a:pt x="1359027" y="939336"/>
                  </a:lnTo>
                  <a:lnTo>
                    <a:pt x="1365194" y="934205"/>
                  </a:lnTo>
                  <a:lnTo>
                    <a:pt x="1369028" y="928215"/>
                  </a:lnTo>
                  <a:lnTo>
                    <a:pt x="1369385" y="921649"/>
                  </a:lnTo>
                  <a:lnTo>
                    <a:pt x="1365123" y="914793"/>
                  </a:lnTo>
                  <a:lnTo>
                    <a:pt x="1360551" y="910196"/>
                  </a:lnTo>
                  <a:lnTo>
                    <a:pt x="1355979" y="907135"/>
                  </a:lnTo>
                  <a:lnTo>
                    <a:pt x="1347470" y="904824"/>
                  </a:lnTo>
                  <a:close/>
                </a:path>
                <a:path w="2485390" h="1061720">
                  <a:moveTo>
                    <a:pt x="731012" y="898690"/>
                  </a:moveTo>
                  <a:lnTo>
                    <a:pt x="727075" y="899464"/>
                  </a:lnTo>
                  <a:lnTo>
                    <a:pt x="724027" y="902525"/>
                  </a:lnTo>
                  <a:lnTo>
                    <a:pt x="718286" y="905500"/>
                  </a:lnTo>
                  <a:lnTo>
                    <a:pt x="715152" y="910197"/>
                  </a:lnTo>
                  <a:lnTo>
                    <a:pt x="714900" y="917193"/>
                  </a:lnTo>
                  <a:lnTo>
                    <a:pt x="717804" y="927061"/>
                  </a:lnTo>
                  <a:lnTo>
                    <a:pt x="723423" y="933630"/>
                  </a:lnTo>
                  <a:lnTo>
                    <a:pt x="730186" y="935883"/>
                  </a:lnTo>
                  <a:lnTo>
                    <a:pt x="736949" y="935259"/>
                  </a:lnTo>
                  <a:lnTo>
                    <a:pt x="742569" y="933196"/>
                  </a:lnTo>
                  <a:lnTo>
                    <a:pt x="748682" y="928069"/>
                  </a:lnTo>
                  <a:lnTo>
                    <a:pt x="752522" y="922080"/>
                  </a:lnTo>
                  <a:lnTo>
                    <a:pt x="752909" y="915515"/>
                  </a:lnTo>
                  <a:lnTo>
                    <a:pt x="748665" y="908659"/>
                  </a:lnTo>
                  <a:lnTo>
                    <a:pt x="744093" y="904062"/>
                  </a:lnTo>
                  <a:lnTo>
                    <a:pt x="739394" y="900988"/>
                  </a:lnTo>
                  <a:lnTo>
                    <a:pt x="731012" y="898690"/>
                  </a:lnTo>
                  <a:close/>
                </a:path>
                <a:path w="2485390" h="1061720">
                  <a:moveTo>
                    <a:pt x="1452245" y="892556"/>
                  </a:moveTo>
                  <a:lnTo>
                    <a:pt x="1448435" y="893330"/>
                  </a:lnTo>
                  <a:lnTo>
                    <a:pt x="1445387" y="896391"/>
                  </a:lnTo>
                  <a:lnTo>
                    <a:pt x="1439628" y="899796"/>
                  </a:lnTo>
                  <a:lnTo>
                    <a:pt x="1436465" y="905211"/>
                  </a:lnTo>
                  <a:lnTo>
                    <a:pt x="1436207" y="912350"/>
                  </a:lnTo>
                  <a:lnTo>
                    <a:pt x="1439164" y="920927"/>
                  </a:lnTo>
                  <a:lnTo>
                    <a:pt x="1444781" y="927494"/>
                  </a:lnTo>
                  <a:lnTo>
                    <a:pt x="1451530" y="929747"/>
                  </a:lnTo>
                  <a:lnTo>
                    <a:pt x="1458255" y="929125"/>
                  </a:lnTo>
                  <a:lnTo>
                    <a:pt x="1463802" y="927061"/>
                  </a:lnTo>
                  <a:lnTo>
                    <a:pt x="1469989" y="921935"/>
                  </a:lnTo>
                  <a:lnTo>
                    <a:pt x="1473866" y="915946"/>
                  </a:lnTo>
                  <a:lnTo>
                    <a:pt x="1474267" y="909381"/>
                  </a:lnTo>
                  <a:lnTo>
                    <a:pt x="1470025" y="902525"/>
                  </a:lnTo>
                  <a:lnTo>
                    <a:pt x="1465326" y="897928"/>
                  </a:lnTo>
                  <a:lnTo>
                    <a:pt x="1460754" y="894867"/>
                  </a:lnTo>
                  <a:lnTo>
                    <a:pt x="1452245" y="892556"/>
                  </a:lnTo>
                  <a:close/>
                </a:path>
                <a:path w="2485390" h="1061720">
                  <a:moveTo>
                    <a:pt x="1144016" y="892556"/>
                  </a:moveTo>
                  <a:lnTo>
                    <a:pt x="1140206" y="893330"/>
                  </a:lnTo>
                  <a:lnTo>
                    <a:pt x="1137031" y="896391"/>
                  </a:lnTo>
                  <a:lnTo>
                    <a:pt x="1131345" y="899366"/>
                  </a:lnTo>
                  <a:lnTo>
                    <a:pt x="1128220" y="904063"/>
                  </a:lnTo>
                  <a:lnTo>
                    <a:pt x="1127976" y="911059"/>
                  </a:lnTo>
                  <a:lnTo>
                    <a:pt x="1130935" y="920927"/>
                  </a:lnTo>
                  <a:lnTo>
                    <a:pt x="1136481" y="927494"/>
                  </a:lnTo>
                  <a:lnTo>
                    <a:pt x="1143206" y="929747"/>
                  </a:lnTo>
                  <a:lnTo>
                    <a:pt x="1149955" y="929125"/>
                  </a:lnTo>
                  <a:lnTo>
                    <a:pt x="1155573" y="927061"/>
                  </a:lnTo>
                  <a:lnTo>
                    <a:pt x="1160456" y="923231"/>
                  </a:lnTo>
                  <a:lnTo>
                    <a:pt x="1164447" y="917098"/>
                  </a:lnTo>
                  <a:lnTo>
                    <a:pt x="1165556" y="909813"/>
                  </a:lnTo>
                  <a:lnTo>
                    <a:pt x="1161795" y="902525"/>
                  </a:lnTo>
                  <a:lnTo>
                    <a:pt x="1157097" y="897928"/>
                  </a:lnTo>
                  <a:lnTo>
                    <a:pt x="1152525" y="894867"/>
                  </a:lnTo>
                  <a:lnTo>
                    <a:pt x="1144016" y="892556"/>
                  </a:lnTo>
                  <a:close/>
                </a:path>
                <a:path w="2485390" h="1061720">
                  <a:moveTo>
                    <a:pt x="1779016" y="889495"/>
                  </a:moveTo>
                  <a:lnTo>
                    <a:pt x="1775206" y="890257"/>
                  </a:lnTo>
                  <a:lnTo>
                    <a:pt x="1772031" y="893330"/>
                  </a:lnTo>
                  <a:lnTo>
                    <a:pt x="1765006" y="898027"/>
                  </a:lnTo>
                  <a:lnTo>
                    <a:pt x="1762029" y="903298"/>
                  </a:lnTo>
                  <a:lnTo>
                    <a:pt x="1762529" y="909720"/>
                  </a:lnTo>
                  <a:lnTo>
                    <a:pt x="1765935" y="917867"/>
                  </a:lnTo>
                  <a:lnTo>
                    <a:pt x="1771481" y="924431"/>
                  </a:lnTo>
                  <a:lnTo>
                    <a:pt x="1778206" y="926682"/>
                  </a:lnTo>
                  <a:lnTo>
                    <a:pt x="1784955" y="926059"/>
                  </a:lnTo>
                  <a:lnTo>
                    <a:pt x="1790573" y="924001"/>
                  </a:lnTo>
                  <a:lnTo>
                    <a:pt x="1796742" y="918872"/>
                  </a:lnTo>
                  <a:lnTo>
                    <a:pt x="1800590" y="912880"/>
                  </a:lnTo>
                  <a:lnTo>
                    <a:pt x="1800985" y="906315"/>
                  </a:lnTo>
                  <a:lnTo>
                    <a:pt x="1796795" y="899464"/>
                  </a:lnTo>
                  <a:lnTo>
                    <a:pt x="1792097" y="894867"/>
                  </a:lnTo>
                  <a:lnTo>
                    <a:pt x="1787525" y="891794"/>
                  </a:lnTo>
                  <a:lnTo>
                    <a:pt x="1779016" y="889495"/>
                  </a:lnTo>
                  <a:close/>
                </a:path>
                <a:path w="2485390" h="1061720">
                  <a:moveTo>
                    <a:pt x="1674241" y="889495"/>
                  </a:moveTo>
                  <a:lnTo>
                    <a:pt x="1670304" y="890257"/>
                  </a:lnTo>
                  <a:lnTo>
                    <a:pt x="1667256" y="893330"/>
                  </a:lnTo>
                  <a:lnTo>
                    <a:pt x="1661517" y="898027"/>
                  </a:lnTo>
                  <a:lnTo>
                    <a:pt x="1658397" y="903298"/>
                  </a:lnTo>
                  <a:lnTo>
                    <a:pt x="1658183" y="909720"/>
                  </a:lnTo>
                  <a:lnTo>
                    <a:pt x="1661160" y="917867"/>
                  </a:lnTo>
                  <a:lnTo>
                    <a:pt x="1666706" y="924431"/>
                  </a:lnTo>
                  <a:lnTo>
                    <a:pt x="1673431" y="926682"/>
                  </a:lnTo>
                  <a:lnTo>
                    <a:pt x="1680180" y="926059"/>
                  </a:lnTo>
                  <a:lnTo>
                    <a:pt x="1685798" y="924001"/>
                  </a:lnTo>
                  <a:lnTo>
                    <a:pt x="1691965" y="918872"/>
                  </a:lnTo>
                  <a:lnTo>
                    <a:pt x="1695799" y="912880"/>
                  </a:lnTo>
                  <a:lnTo>
                    <a:pt x="1696156" y="906315"/>
                  </a:lnTo>
                  <a:lnTo>
                    <a:pt x="1691894" y="899464"/>
                  </a:lnTo>
                  <a:lnTo>
                    <a:pt x="1687322" y="894867"/>
                  </a:lnTo>
                  <a:lnTo>
                    <a:pt x="1682750" y="891794"/>
                  </a:lnTo>
                  <a:lnTo>
                    <a:pt x="1674241" y="889495"/>
                  </a:lnTo>
                  <a:close/>
                </a:path>
                <a:path w="2485390" h="1061720">
                  <a:moveTo>
                    <a:pt x="2377059" y="886421"/>
                  </a:moveTo>
                  <a:lnTo>
                    <a:pt x="2373122" y="887196"/>
                  </a:lnTo>
                  <a:lnTo>
                    <a:pt x="2370074" y="890257"/>
                  </a:lnTo>
                  <a:lnTo>
                    <a:pt x="2364335" y="894953"/>
                  </a:lnTo>
                  <a:lnTo>
                    <a:pt x="2361215" y="900225"/>
                  </a:lnTo>
                  <a:lnTo>
                    <a:pt x="2361001" y="906646"/>
                  </a:lnTo>
                  <a:lnTo>
                    <a:pt x="2363978" y="914793"/>
                  </a:lnTo>
                  <a:lnTo>
                    <a:pt x="2369524" y="921359"/>
                  </a:lnTo>
                  <a:lnTo>
                    <a:pt x="2376249" y="923613"/>
                  </a:lnTo>
                  <a:lnTo>
                    <a:pt x="2382998" y="922991"/>
                  </a:lnTo>
                  <a:lnTo>
                    <a:pt x="2388616" y="920927"/>
                  </a:lnTo>
                  <a:lnTo>
                    <a:pt x="2394783" y="915800"/>
                  </a:lnTo>
                  <a:lnTo>
                    <a:pt x="2398617" y="909812"/>
                  </a:lnTo>
                  <a:lnTo>
                    <a:pt x="2398974" y="903247"/>
                  </a:lnTo>
                  <a:lnTo>
                    <a:pt x="2394712" y="896391"/>
                  </a:lnTo>
                  <a:lnTo>
                    <a:pt x="2390140" y="891794"/>
                  </a:lnTo>
                  <a:lnTo>
                    <a:pt x="2385568" y="888720"/>
                  </a:lnTo>
                  <a:lnTo>
                    <a:pt x="2381250" y="887577"/>
                  </a:lnTo>
                  <a:lnTo>
                    <a:pt x="2377059" y="886421"/>
                  </a:lnTo>
                  <a:close/>
                </a:path>
                <a:path w="2485390" h="1061720">
                  <a:moveTo>
                    <a:pt x="320967" y="880287"/>
                  </a:moveTo>
                  <a:lnTo>
                    <a:pt x="317119" y="881062"/>
                  </a:lnTo>
                  <a:lnTo>
                    <a:pt x="314032" y="884123"/>
                  </a:lnTo>
                  <a:lnTo>
                    <a:pt x="308302" y="888819"/>
                  </a:lnTo>
                  <a:lnTo>
                    <a:pt x="305171" y="894091"/>
                  </a:lnTo>
                  <a:lnTo>
                    <a:pt x="304931" y="900512"/>
                  </a:lnTo>
                  <a:lnTo>
                    <a:pt x="307873" y="908659"/>
                  </a:lnTo>
                  <a:lnTo>
                    <a:pt x="313457" y="915225"/>
                  </a:lnTo>
                  <a:lnTo>
                    <a:pt x="320198" y="917479"/>
                  </a:lnTo>
                  <a:lnTo>
                    <a:pt x="326940" y="916857"/>
                  </a:lnTo>
                  <a:lnTo>
                    <a:pt x="332524" y="914793"/>
                  </a:lnTo>
                  <a:lnTo>
                    <a:pt x="338694" y="909666"/>
                  </a:lnTo>
                  <a:lnTo>
                    <a:pt x="342549" y="903678"/>
                  </a:lnTo>
                  <a:lnTo>
                    <a:pt x="342934" y="897112"/>
                  </a:lnTo>
                  <a:lnTo>
                    <a:pt x="338696" y="890257"/>
                  </a:lnTo>
                  <a:lnTo>
                    <a:pt x="334073" y="885659"/>
                  </a:lnTo>
                  <a:lnTo>
                    <a:pt x="329450" y="882586"/>
                  </a:lnTo>
                  <a:lnTo>
                    <a:pt x="320967" y="880287"/>
                  </a:lnTo>
                  <a:close/>
                </a:path>
                <a:path w="2485390" h="1061720">
                  <a:moveTo>
                    <a:pt x="1899285" y="874153"/>
                  </a:moveTo>
                  <a:lnTo>
                    <a:pt x="1895348" y="874928"/>
                  </a:lnTo>
                  <a:lnTo>
                    <a:pt x="1892300" y="877989"/>
                  </a:lnTo>
                  <a:lnTo>
                    <a:pt x="1886559" y="880963"/>
                  </a:lnTo>
                  <a:lnTo>
                    <a:pt x="1883425" y="885661"/>
                  </a:lnTo>
                  <a:lnTo>
                    <a:pt x="1883173" y="892657"/>
                  </a:lnTo>
                  <a:lnTo>
                    <a:pt x="1886077" y="902525"/>
                  </a:lnTo>
                  <a:lnTo>
                    <a:pt x="1891696" y="909091"/>
                  </a:lnTo>
                  <a:lnTo>
                    <a:pt x="1898459" y="911345"/>
                  </a:lnTo>
                  <a:lnTo>
                    <a:pt x="1905222" y="910722"/>
                  </a:lnTo>
                  <a:lnTo>
                    <a:pt x="1910842" y="908659"/>
                  </a:lnTo>
                  <a:lnTo>
                    <a:pt x="1915669" y="904829"/>
                  </a:lnTo>
                  <a:lnTo>
                    <a:pt x="1919652" y="898696"/>
                  </a:lnTo>
                  <a:lnTo>
                    <a:pt x="1920753" y="891411"/>
                  </a:lnTo>
                  <a:lnTo>
                    <a:pt x="1916938" y="884123"/>
                  </a:lnTo>
                  <a:lnTo>
                    <a:pt x="1912366" y="879525"/>
                  </a:lnTo>
                  <a:lnTo>
                    <a:pt x="1907667" y="876452"/>
                  </a:lnTo>
                  <a:lnTo>
                    <a:pt x="1899285" y="874153"/>
                  </a:lnTo>
                  <a:close/>
                </a:path>
                <a:path w="2485390" h="1061720">
                  <a:moveTo>
                    <a:pt x="2025650" y="864958"/>
                  </a:moveTo>
                  <a:lnTo>
                    <a:pt x="2021713" y="865720"/>
                  </a:lnTo>
                  <a:lnTo>
                    <a:pt x="2018664" y="868794"/>
                  </a:lnTo>
                  <a:lnTo>
                    <a:pt x="2012926" y="873490"/>
                  </a:lnTo>
                  <a:lnTo>
                    <a:pt x="2009806" y="878762"/>
                  </a:lnTo>
                  <a:lnTo>
                    <a:pt x="2009592" y="885183"/>
                  </a:lnTo>
                  <a:lnTo>
                    <a:pt x="2012569" y="893330"/>
                  </a:lnTo>
                  <a:lnTo>
                    <a:pt x="2018115" y="899895"/>
                  </a:lnTo>
                  <a:lnTo>
                    <a:pt x="2024840" y="902146"/>
                  </a:lnTo>
                  <a:lnTo>
                    <a:pt x="2031589" y="901522"/>
                  </a:lnTo>
                  <a:lnTo>
                    <a:pt x="2037207" y="899464"/>
                  </a:lnTo>
                  <a:lnTo>
                    <a:pt x="2042034" y="895627"/>
                  </a:lnTo>
                  <a:lnTo>
                    <a:pt x="2046017" y="889492"/>
                  </a:lnTo>
                  <a:lnTo>
                    <a:pt x="2047118" y="882209"/>
                  </a:lnTo>
                  <a:lnTo>
                    <a:pt x="2043303" y="874928"/>
                  </a:lnTo>
                  <a:lnTo>
                    <a:pt x="2038731" y="870318"/>
                  </a:lnTo>
                  <a:lnTo>
                    <a:pt x="2034158" y="867257"/>
                  </a:lnTo>
                  <a:lnTo>
                    <a:pt x="2025650" y="864958"/>
                  </a:lnTo>
                  <a:close/>
                </a:path>
                <a:path w="2485390" h="1061720">
                  <a:moveTo>
                    <a:pt x="422694" y="864958"/>
                  </a:moveTo>
                  <a:lnTo>
                    <a:pt x="407085" y="885183"/>
                  </a:lnTo>
                  <a:lnTo>
                    <a:pt x="409587" y="893330"/>
                  </a:lnTo>
                  <a:lnTo>
                    <a:pt x="415179" y="899895"/>
                  </a:lnTo>
                  <a:lnTo>
                    <a:pt x="421924" y="902146"/>
                  </a:lnTo>
                  <a:lnTo>
                    <a:pt x="428666" y="901522"/>
                  </a:lnTo>
                  <a:lnTo>
                    <a:pt x="434251" y="899464"/>
                  </a:lnTo>
                  <a:lnTo>
                    <a:pt x="440416" y="894336"/>
                  </a:lnTo>
                  <a:lnTo>
                    <a:pt x="444271" y="888344"/>
                  </a:lnTo>
                  <a:lnTo>
                    <a:pt x="444659" y="881778"/>
                  </a:lnTo>
                  <a:lnTo>
                    <a:pt x="440423" y="874928"/>
                  </a:lnTo>
                  <a:lnTo>
                    <a:pt x="435800" y="870318"/>
                  </a:lnTo>
                  <a:lnTo>
                    <a:pt x="431165" y="867257"/>
                  </a:lnTo>
                  <a:lnTo>
                    <a:pt x="422694" y="864958"/>
                  </a:lnTo>
                  <a:close/>
                </a:path>
                <a:path w="2485390" h="1061720">
                  <a:moveTo>
                    <a:pt x="2266061" y="855751"/>
                  </a:moveTo>
                  <a:lnTo>
                    <a:pt x="2262251" y="856526"/>
                  </a:lnTo>
                  <a:lnTo>
                    <a:pt x="2259076" y="859586"/>
                  </a:lnTo>
                  <a:lnTo>
                    <a:pt x="2253390" y="862561"/>
                  </a:lnTo>
                  <a:lnTo>
                    <a:pt x="2250265" y="867259"/>
                  </a:lnTo>
                  <a:lnTo>
                    <a:pt x="2250021" y="874254"/>
                  </a:lnTo>
                  <a:lnTo>
                    <a:pt x="2252980" y="884123"/>
                  </a:lnTo>
                  <a:lnTo>
                    <a:pt x="2258526" y="890689"/>
                  </a:lnTo>
                  <a:lnTo>
                    <a:pt x="2265251" y="892943"/>
                  </a:lnTo>
                  <a:lnTo>
                    <a:pt x="2272000" y="892320"/>
                  </a:lnTo>
                  <a:lnTo>
                    <a:pt x="2277618" y="890257"/>
                  </a:lnTo>
                  <a:lnTo>
                    <a:pt x="2282501" y="886427"/>
                  </a:lnTo>
                  <a:lnTo>
                    <a:pt x="2286492" y="880294"/>
                  </a:lnTo>
                  <a:lnTo>
                    <a:pt x="2287601" y="873008"/>
                  </a:lnTo>
                  <a:lnTo>
                    <a:pt x="2283841" y="865720"/>
                  </a:lnTo>
                  <a:lnTo>
                    <a:pt x="2279142" y="861123"/>
                  </a:lnTo>
                  <a:lnTo>
                    <a:pt x="2274570" y="858050"/>
                  </a:lnTo>
                  <a:lnTo>
                    <a:pt x="2270252" y="856907"/>
                  </a:lnTo>
                  <a:lnTo>
                    <a:pt x="2266061" y="855751"/>
                  </a:lnTo>
                  <a:close/>
                </a:path>
                <a:path w="2485390" h="1061720">
                  <a:moveTo>
                    <a:pt x="209994" y="855751"/>
                  </a:moveTo>
                  <a:lnTo>
                    <a:pt x="206146" y="856526"/>
                  </a:lnTo>
                  <a:lnTo>
                    <a:pt x="203060" y="859586"/>
                  </a:lnTo>
                  <a:lnTo>
                    <a:pt x="198631" y="863852"/>
                  </a:lnTo>
                  <a:lnTo>
                    <a:pt x="195356" y="868406"/>
                  </a:lnTo>
                  <a:lnTo>
                    <a:pt x="194393" y="874685"/>
                  </a:lnTo>
                  <a:lnTo>
                    <a:pt x="196900" y="884123"/>
                  </a:lnTo>
                  <a:lnTo>
                    <a:pt x="202485" y="890689"/>
                  </a:lnTo>
                  <a:lnTo>
                    <a:pt x="209227" y="892943"/>
                  </a:lnTo>
                  <a:lnTo>
                    <a:pt x="215972" y="892320"/>
                  </a:lnTo>
                  <a:lnTo>
                    <a:pt x="221564" y="890257"/>
                  </a:lnTo>
                  <a:lnTo>
                    <a:pt x="227727" y="885130"/>
                  </a:lnTo>
                  <a:lnTo>
                    <a:pt x="231578" y="879141"/>
                  </a:lnTo>
                  <a:lnTo>
                    <a:pt x="231961" y="872576"/>
                  </a:lnTo>
                  <a:lnTo>
                    <a:pt x="227723" y="865720"/>
                  </a:lnTo>
                  <a:lnTo>
                    <a:pt x="223100" y="861123"/>
                  </a:lnTo>
                  <a:lnTo>
                    <a:pt x="218478" y="858050"/>
                  </a:lnTo>
                  <a:lnTo>
                    <a:pt x="209994" y="855751"/>
                  </a:lnTo>
                  <a:close/>
                </a:path>
                <a:path w="2485390" h="1061720">
                  <a:moveTo>
                    <a:pt x="1529333" y="846556"/>
                  </a:moveTo>
                  <a:lnTo>
                    <a:pt x="1525524" y="847318"/>
                  </a:lnTo>
                  <a:lnTo>
                    <a:pt x="1522349" y="850392"/>
                  </a:lnTo>
                  <a:lnTo>
                    <a:pt x="1516663" y="853359"/>
                  </a:lnTo>
                  <a:lnTo>
                    <a:pt x="1513538" y="858054"/>
                  </a:lnTo>
                  <a:lnTo>
                    <a:pt x="1513294" y="865052"/>
                  </a:lnTo>
                  <a:lnTo>
                    <a:pt x="1516253" y="874928"/>
                  </a:lnTo>
                  <a:lnTo>
                    <a:pt x="1521799" y="881492"/>
                  </a:lnTo>
                  <a:lnTo>
                    <a:pt x="1528524" y="883743"/>
                  </a:lnTo>
                  <a:lnTo>
                    <a:pt x="1535273" y="883120"/>
                  </a:lnTo>
                  <a:lnTo>
                    <a:pt x="1540891" y="881062"/>
                  </a:lnTo>
                  <a:lnTo>
                    <a:pt x="1547060" y="875933"/>
                  </a:lnTo>
                  <a:lnTo>
                    <a:pt x="1550908" y="869942"/>
                  </a:lnTo>
                  <a:lnTo>
                    <a:pt x="1551303" y="863376"/>
                  </a:lnTo>
                  <a:lnTo>
                    <a:pt x="1547114" y="856526"/>
                  </a:lnTo>
                  <a:lnTo>
                    <a:pt x="1542414" y="851916"/>
                  </a:lnTo>
                  <a:lnTo>
                    <a:pt x="1537843" y="848855"/>
                  </a:lnTo>
                  <a:lnTo>
                    <a:pt x="1529333" y="846556"/>
                  </a:lnTo>
                  <a:close/>
                </a:path>
                <a:path w="2485390" h="1061720">
                  <a:moveTo>
                    <a:pt x="1267333" y="834288"/>
                  </a:moveTo>
                  <a:lnTo>
                    <a:pt x="1263523" y="835050"/>
                  </a:lnTo>
                  <a:lnTo>
                    <a:pt x="1260348" y="838123"/>
                  </a:lnTo>
                  <a:lnTo>
                    <a:pt x="1254609" y="841523"/>
                  </a:lnTo>
                  <a:lnTo>
                    <a:pt x="1251489" y="846939"/>
                  </a:lnTo>
                  <a:lnTo>
                    <a:pt x="1251275" y="854081"/>
                  </a:lnTo>
                  <a:lnTo>
                    <a:pt x="1254252" y="862660"/>
                  </a:lnTo>
                  <a:lnTo>
                    <a:pt x="1259798" y="869224"/>
                  </a:lnTo>
                  <a:lnTo>
                    <a:pt x="1266523" y="871475"/>
                  </a:lnTo>
                  <a:lnTo>
                    <a:pt x="1273272" y="870852"/>
                  </a:lnTo>
                  <a:lnTo>
                    <a:pt x="1278889" y="868794"/>
                  </a:lnTo>
                  <a:lnTo>
                    <a:pt x="1285057" y="863665"/>
                  </a:lnTo>
                  <a:lnTo>
                    <a:pt x="1288891" y="857673"/>
                  </a:lnTo>
                  <a:lnTo>
                    <a:pt x="1289248" y="851108"/>
                  </a:lnTo>
                  <a:lnTo>
                    <a:pt x="1284986" y="844257"/>
                  </a:lnTo>
                  <a:lnTo>
                    <a:pt x="1280414" y="839647"/>
                  </a:lnTo>
                  <a:lnTo>
                    <a:pt x="1275842" y="836587"/>
                  </a:lnTo>
                  <a:lnTo>
                    <a:pt x="1267333" y="834288"/>
                  </a:lnTo>
                  <a:close/>
                </a:path>
                <a:path w="2485390" h="1061720">
                  <a:moveTo>
                    <a:pt x="2460244" y="822020"/>
                  </a:moveTo>
                  <a:lnTo>
                    <a:pt x="2444634" y="842244"/>
                  </a:lnTo>
                  <a:lnTo>
                    <a:pt x="2447163" y="850392"/>
                  </a:lnTo>
                  <a:lnTo>
                    <a:pt x="2452780" y="856956"/>
                  </a:lnTo>
                  <a:lnTo>
                    <a:pt x="2459529" y="859207"/>
                  </a:lnTo>
                  <a:lnTo>
                    <a:pt x="2466254" y="858584"/>
                  </a:lnTo>
                  <a:lnTo>
                    <a:pt x="2471801" y="856526"/>
                  </a:lnTo>
                  <a:lnTo>
                    <a:pt x="2477988" y="851397"/>
                  </a:lnTo>
                  <a:lnTo>
                    <a:pt x="2481865" y="845405"/>
                  </a:lnTo>
                  <a:lnTo>
                    <a:pt x="2482266" y="838839"/>
                  </a:lnTo>
                  <a:lnTo>
                    <a:pt x="2478024" y="831989"/>
                  </a:lnTo>
                  <a:lnTo>
                    <a:pt x="2473325" y="827379"/>
                  </a:lnTo>
                  <a:lnTo>
                    <a:pt x="2468753" y="824318"/>
                  </a:lnTo>
                  <a:lnTo>
                    <a:pt x="2464562" y="823163"/>
                  </a:lnTo>
                  <a:lnTo>
                    <a:pt x="2460244" y="822020"/>
                  </a:lnTo>
                  <a:close/>
                </a:path>
                <a:path w="2485390" h="1061720">
                  <a:moveTo>
                    <a:pt x="1002157" y="822020"/>
                  </a:moveTo>
                  <a:lnTo>
                    <a:pt x="986601" y="842244"/>
                  </a:lnTo>
                  <a:lnTo>
                    <a:pt x="989076" y="850392"/>
                  </a:lnTo>
                  <a:lnTo>
                    <a:pt x="994693" y="856956"/>
                  </a:lnTo>
                  <a:lnTo>
                    <a:pt x="1001442" y="859207"/>
                  </a:lnTo>
                  <a:lnTo>
                    <a:pt x="1008167" y="858584"/>
                  </a:lnTo>
                  <a:lnTo>
                    <a:pt x="1013713" y="856526"/>
                  </a:lnTo>
                  <a:lnTo>
                    <a:pt x="1018615" y="852688"/>
                  </a:lnTo>
                  <a:lnTo>
                    <a:pt x="1022635" y="846553"/>
                  </a:lnTo>
                  <a:lnTo>
                    <a:pt x="1023750" y="839270"/>
                  </a:lnTo>
                  <a:lnTo>
                    <a:pt x="1019937" y="831989"/>
                  </a:lnTo>
                  <a:lnTo>
                    <a:pt x="1015364" y="827379"/>
                  </a:lnTo>
                  <a:lnTo>
                    <a:pt x="1010666" y="824318"/>
                  </a:lnTo>
                  <a:lnTo>
                    <a:pt x="1006475" y="823163"/>
                  </a:lnTo>
                  <a:lnTo>
                    <a:pt x="1002157" y="822020"/>
                  </a:lnTo>
                  <a:close/>
                </a:path>
                <a:path w="2485390" h="1061720">
                  <a:moveTo>
                    <a:pt x="903605" y="822020"/>
                  </a:moveTo>
                  <a:lnTo>
                    <a:pt x="899668" y="822782"/>
                  </a:lnTo>
                  <a:lnTo>
                    <a:pt x="896619" y="825842"/>
                  </a:lnTo>
                  <a:lnTo>
                    <a:pt x="890881" y="830546"/>
                  </a:lnTo>
                  <a:lnTo>
                    <a:pt x="887761" y="835821"/>
                  </a:lnTo>
                  <a:lnTo>
                    <a:pt x="887547" y="842244"/>
                  </a:lnTo>
                  <a:lnTo>
                    <a:pt x="890524" y="850392"/>
                  </a:lnTo>
                  <a:lnTo>
                    <a:pt x="896070" y="856956"/>
                  </a:lnTo>
                  <a:lnTo>
                    <a:pt x="902795" y="859207"/>
                  </a:lnTo>
                  <a:lnTo>
                    <a:pt x="909544" y="858584"/>
                  </a:lnTo>
                  <a:lnTo>
                    <a:pt x="915162" y="856526"/>
                  </a:lnTo>
                  <a:lnTo>
                    <a:pt x="921329" y="851397"/>
                  </a:lnTo>
                  <a:lnTo>
                    <a:pt x="925163" y="845405"/>
                  </a:lnTo>
                  <a:lnTo>
                    <a:pt x="925520" y="838839"/>
                  </a:lnTo>
                  <a:lnTo>
                    <a:pt x="921258" y="831989"/>
                  </a:lnTo>
                  <a:lnTo>
                    <a:pt x="916686" y="827379"/>
                  </a:lnTo>
                  <a:lnTo>
                    <a:pt x="912114" y="824318"/>
                  </a:lnTo>
                  <a:lnTo>
                    <a:pt x="903605" y="822020"/>
                  </a:lnTo>
                  <a:close/>
                </a:path>
                <a:path w="2485390" h="1061720">
                  <a:moveTo>
                    <a:pt x="2115058" y="812812"/>
                  </a:moveTo>
                  <a:lnTo>
                    <a:pt x="2111121" y="813574"/>
                  </a:lnTo>
                  <a:lnTo>
                    <a:pt x="2108073" y="816648"/>
                  </a:lnTo>
                  <a:lnTo>
                    <a:pt x="2102334" y="819621"/>
                  </a:lnTo>
                  <a:lnTo>
                    <a:pt x="2099214" y="824315"/>
                  </a:lnTo>
                  <a:lnTo>
                    <a:pt x="2099000" y="831310"/>
                  </a:lnTo>
                  <a:lnTo>
                    <a:pt x="2101977" y="841184"/>
                  </a:lnTo>
                  <a:lnTo>
                    <a:pt x="2107523" y="847750"/>
                  </a:lnTo>
                  <a:lnTo>
                    <a:pt x="2114248" y="850004"/>
                  </a:lnTo>
                  <a:lnTo>
                    <a:pt x="2120997" y="849381"/>
                  </a:lnTo>
                  <a:lnTo>
                    <a:pt x="2126615" y="847318"/>
                  </a:lnTo>
                  <a:lnTo>
                    <a:pt x="2132782" y="842191"/>
                  </a:lnTo>
                  <a:lnTo>
                    <a:pt x="2136616" y="836202"/>
                  </a:lnTo>
                  <a:lnTo>
                    <a:pt x="2136973" y="829637"/>
                  </a:lnTo>
                  <a:lnTo>
                    <a:pt x="2132711" y="822782"/>
                  </a:lnTo>
                  <a:lnTo>
                    <a:pt x="2128139" y="818184"/>
                  </a:lnTo>
                  <a:lnTo>
                    <a:pt x="2123440" y="815111"/>
                  </a:lnTo>
                  <a:lnTo>
                    <a:pt x="2115058" y="812812"/>
                  </a:lnTo>
                  <a:close/>
                </a:path>
                <a:path w="2485390" h="1061720">
                  <a:moveTo>
                    <a:pt x="579907" y="809752"/>
                  </a:moveTo>
                  <a:lnTo>
                    <a:pt x="576046" y="810514"/>
                  </a:lnTo>
                  <a:lnTo>
                    <a:pt x="572973" y="813574"/>
                  </a:lnTo>
                  <a:lnTo>
                    <a:pt x="567242" y="818276"/>
                  </a:lnTo>
                  <a:lnTo>
                    <a:pt x="564110" y="823548"/>
                  </a:lnTo>
                  <a:lnTo>
                    <a:pt x="563866" y="829971"/>
                  </a:lnTo>
                  <a:lnTo>
                    <a:pt x="566801" y="838123"/>
                  </a:lnTo>
                  <a:lnTo>
                    <a:pt x="572392" y="844688"/>
                  </a:lnTo>
                  <a:lnTo>
                    <a:pt x="579137" y="846939"/>
                  </a:lnTo>
                  <a:lnTo>
                    <a:pt x="585880" y="846315"/>
                  </a:lnTo>
                  <a:lnTo>
                    <a:pt x="591464" y="844257"/>
                  </a:lnTo>
                  <a:lnTo>
                    <a:pt x="596327" y="840420"/>
                  </a:lnTo>
                  <a:lnTo>
                    <a:pt x="600325" y="834285"/>
                  </a:lnTo>
                  <a:lnTo>
                    <a:pt x="601433" y="827002"/>
                  </a:lnTo>
                  <a:lnTo>
                    <a:pt x="597623" y="819721"/>
                  </a:lnTo>
                  <a:lnTo>
                    <a:pt x="593001" y="815111"/>
                  </a:lnTo>
                  <a:lnTo>
                    <a:pt x="588378" y="812050"/>
                  </a:lnTo>
                  <a:lnTo>
                    <a:pt x="579907" y="809752"/>
                  </a:lnTo>
                  <a:close/>
                </a:path>
                <a:path w="2485390" h="1061720">
                  <a:moveTo>
                    <a:pt x="1621789" y="803617"/>
                  </a:moveTo>
                  <a:lnTo>
                    <a:pt x="1617980" y="804379"/>
                  </a:lnTo>
                  <a:lnTo>
                    <a:pt x="1614932" y="807440"/>
                  </a:lnTo>
                  <a:lnTo>
                    <a:pt x="1609173" y="812139"/>
                  </a:lnTo>
                  <a:lnTo>
                    <a:pt x="1606010" y="817414"/>
                  </a:lnTo>
                  <a:lnTo>
                    <a:pt x="1605752" y="823840"/>
                  </a:lnTo>
                  <a:lnTo>
                    <a:pt x="1608708" y="831989"/>
                  </a:lnTo>
                  <a:lnTo>
                    <a:pt x="1614326" y="838554"/>
                  </a:lnTo>
                  <a:lnTo>
                    <a:pt x="1621075" y="840805"/>
                  </a:lnTo>
                  <a:lnTo>
                    <a:pt x="1627800" y="840181"/>
                  </a:lnTo>
                  <a:lnTo>
                    <a:pt x="1633347" y="838123"/>
                  </a:lnTo>
                  <a:lnTo>
                    <a:pt x="1638248" y="834286"/>
                  </a:lnTo>
                  <a:lnTo>
                    <a:pt x="1642268" y="828149"/>
                  </a:lnTo>
                  <a:lnTo>
                    <a:pt x="1643383" y="820862"/>
                  </a:lnTo>
                  <a:lnTo>
                    <a:pt x="1639570" y="813574"/>
                  </a:lnTo>
                  <a:lnTo>
                    <a:pt x="1634870" y="808977"/>
                  </a:lnTo>
                  <a:lnTo>
                    <a:pt x="1630299" y="805916"/>
                  </a:lnTo>
                  <a:lnTo>
                    <a:pt x="1626108" y="804760"/>
                  </a:lnTo>
                  <a:lnTo>
                    <a:pt x="1621789" y="803617"/>
                  </a:lnTo>
                  <a:close/>
                </a:path>
                <a:path w="2485390" h="1061720">
                  <a:moveTo>
                    <a:pt x="1116330" y="800544"/>
                  </a:moveTo>
                  <a:lnTo>
                    <a:pt x="1112393" y="801306"/>
                  </a:lnTo>
                  <a:lnTo>
                    <a:pt x="1109345" y="804379"/>
                  </a:lnTo>
                  <a:lnTo>
                    <a:pt x="1103604" y="807347"/>
                  </a:lnTo>
                  <a:lnTo>
                    <a:pt x="1100470" y="812042"/>
                  </a:lnTo>
                  <a:lnTo>
                    <a:pt x="1100218" y="819040"/>
                  </a:lnTo>
                  <a:lnTo>
                    <a:pt x="1103122" y="828916"/>
                  </a:lnTo>
                  <a:lnTo>
                    <a:pt x="1108741" y="835482"/>
                  </a:lnTo>
                  <a:lnTo>
                    <a:pt x="1115504" y="837736"/>
                  </a:lnTo>
                  <a:lnTo>
                    <a:pt x="1122267" y="837113"/>
                  </a:lnTo>
                  <a:lnTo>
                    <a:pt x="1127887" y="835050"/>
                  </a:lnTo>
                  <a:lnTo>
                    <a:pt x="1132714" y="831218"/>
                  </a:lnTo>
                  <a:lnTo>
                    <a:pt x="1136697" y="825082"/>
                  </a:lnTo>
                  <a:lnTo>
                    <a:pt x="1137798" y="817796"/>
                  </a:lnTo>
                  <a:lnTo>
                    <a:pt x="1133983" y="810514"/>
                  </a:lnTo>
                  <a:lnTo>
                    <a:pt x="1129411" y="805916"/>
                  </a:lnTo>
                  <a:lnTo>
                    <a:pt x="1124712" y="802843"/>
                  </a:lnTo>
                  <a:lnTo>
                    <a:pt x="1116330" y="800544"/>
                  </a:lnTo>
                  <a:close/>
                </a:path>
                <a:path w="2485390" h="1061720">
                  <a:moveTo>
                    <a:pt x="798830" y="800544"/>
                  </a:moveTo>
                  <a:lnTo>
                    <a:pt x="794893" y="801306"/>
                  </a:lnTo>
                  <a:lnTo>
                    <a:pt x="791844" y="804379"/>
                  </a:lnTo>
                  <a:lnTo>
                    <a:pt x="786104" y="807347"/>
                  </a:lnTo>
                  <a:lnTo>
                    <a:pt x="782970" y="812042"/>
                  </a:lnTo>
                  <a:lnTo>
                    <a:pt x="782718" y="819040"/>
                  </a:lnTo>
                  <a:lnTo>
                    <a:pt x="785622" y="828916"/>
                  </a:lnTo>
                  <a:lnTo>
                    <a:pt x="791241" y="835482"/>
                  </a:lnTo>
                  <a:lnTo>
                    <a:pt x="798004" y="837736"/>
                  </a:lnTo>
                  <a:lnTo>
                    <a:pt x="804767" y="837113"/>
                  </a:lnTo>
                  <a:lnTo>
                    <a:pt x="810387" y="835050"/>
                  </a:lnTo>
                  <a:lnTo>
                    <a:pt x="816500" y="829921"/>
                  </a:lnTo>
                  <a:lnTo>
                    <a:pt x="820340" y="823929"/>
                  </a:lnTo>
                  <a:lnTo>
                    <a:pt x="820727" y="817364"/>
                  </a:lnTo>
                  <a:lnTo>
                    <a:pt x="816483" y="810514"/>
                  </a:lnTo>
                  <a:lnTo>
                    <a:pt x="811911" y="805916"/>
                  </a:lnTo>
                  <a:lnTo>
                    <a:pt x="807212" y="802843"/>
                  </a:lnTo>
                  <a:lnTo>
                    <a:pt x="798830" y="800544"/>
                  </a:lnTo>
                  <a:close/>
                </a:path>
                <a:path w="2485390" h="1061720">
                  <a:moveTo>
                    <a:pt x="1387475" y="791337"/>
                  </a:moveTo>
                  <a:lnTo>
                    <a:pt x="1383664" y="792111"/>
                  </a:lnTo>
                  <a:lnTo>
                    <a:pt x="1380617" y="795172"/>
                  </a:lnTo>
                  <a:lnTo>
                    <a:pt x="1374876" y="798147"/>
                  </a:lnTo>
                  <a:lnTo>
                    <a:pt x="1371742" y="802846"/>
                  </a:lnTo>
                  <a:lnTo>
                    <a:pt x="1371490" y="809845"/>
                  </a:lnTo>
                  <a:lnTo>
                    <a:pt x="1374394" y="819721"/>
                  </a:lnTo>
                  <a:lnTo>
                    <a:pt x="1380011" y="826285"/>
                  </a:lnTo>
                  <a:lnTo>
                    <a:pt x="1386760" y="828535"/>
                  </a:lnTo>
                  <a:lnTo>
                    <a:pt x="1393485" y="827908"/>
                  </a:lnTo>
                  <a:lnTo>
                    <a:pt x="1399032" y="825842"/>
                  </a:lnTo>
                  <a:lnTo>
                    <a:pt x="1403933" y="822012"/>
                  </a:lnTo>
                  <a:lnTo>
                    <a:pt x="1407953" y="815879"/>
                  </a:lnTo>
                  <a:lnTo>
                    <a:pt x="1409068" y="808594"/>
                  </a:lnTo>
                  <a:lnTo>
                    <a:pt x="1405255" y="801306"/>
                  </a:lnTo>
                  <a:lnTo>
                    <a:pt x="1400683" y="796709"/>
                  </a:lnTo>
                  <a:lnTo>
                    <a:pt x="1395983" y="793648"/>
                  </a:lnTo>
                  <a:lnTo>
                    <a:pt x="1387475" y="791337"/>
                  </a:lnTo>
                  <a:close/>
                </a:path>
                <a:path w="2485390" h="1061720">
                  <a:moveTo>
                    <a:pt x="475094" y="788276"/>
                  </a:moveTo>
                  <a:lnTo>
                    <a:pt x="471246" y="789038"/>
                  </a:lnTo>
                  <a:lnTo>
                    <a:pt x="468160" y="792111"/>
                  </a:lnTo>
                  <a:lnTo>
                    <a:pt x="462429" y="796808"/>
                  </a:lnTo>
                  <a:lnTo>
                    <a:pt x="459298" y="802079"/>
                  </a:lnTo>
                  <a:lnTo>
                    <a:pt x="459058" y="808501"/>
                  </a:lnTo>
                  <a:lnTo>
                    <a:pt x="462000" y="816648"/>
                  </a:lnTo>
                  <a:lnTo>
                    <a:pt x="467584" y="823212"/>
                  </a:lnTo>
                  <a:lnTo>
                    <a:pt x="474327" y="825463"/>
                  </a:lnTo>
                  <a:lnTo>
                    <a:pt x="481072" y="824840"/>
                  </a:lnTo>
                  <a:lnTo>
                    <a:pt x="486664" y="822782"/>
                  </a:lnTo>
                  <a:lnTo>
                    <a:pt x="492827" y="817653"/>
                  </a:lnTo>
                  <a:lnTo>
                    <a:pt x="496677" y="811661"/>
                  </a:lnTo>
                  <a:lnTo>
                    <a:pt x="497061" y="805096"/>
                  </a:lnTo>
                  <a:lnTo>
                    <a:pt x="492823" y="798245"/>
                  </a:lnTo>
                  <a:lnTo>
                    <a:pt x="488200" y="793648"/>
                  </a:lnTo>
                  <a:lnTo>
                    <a:pt x="483577" y="790575"/>
                  </a:lnTo>
                  <a:lnTo>
                    <a:pt x="475094" y="788276"/>
                  </a:lnTo>
                  <a:close/>
                </a:path>
                <a:path w="2485390" h="1061720">
                  <a:moveTo>
                    <a:pt x="1825244" y="785202"/>
                  </a:moveTo>
                  <a:lnTo>
                    <a:pt x="1821433" y="785977"/>
                  </a:lnTo>
                  <a:lnTo>
                    <a:pt x="1818258" y="789038"/>
                  </a:lnTo>
                  <a:lnTo>
                    <a:pt x="1811234" y="793734"/>
                  </a:lnTo>
                  <a:lnTo>
                    <a:pt x="1808257" y="799006"/>
                  </a:lnTo>
                  <a:lnTo>
                    <a:pt x="1808757" y="805427"/>
                  </a:lnTo>
                  <a:lnTo>
                    <a:pt x="1812163" y="813574"/>
                  </a:lnTo>
                  <a:lnTo>
                    <a:pt x="1817727" y="820141"/>
                  </a:lnTo>
                  <a:lnTo>
                    <a:pt x="1824482" y="822396"/>
                  </a:lnTo>
                  <a:lnTo>
                    <a:pt x="1831236" y="821777"/>
                  </a:lnTo>
                  <a:lnTo>
                    <a:pt x="1836801" y="819721"/>
                  </a:lnTo>
                  <a:lnTo>
                    <a:pt x="1841684" y="815883"/>
                  </a:lnTo>
                  <a:lnTo>
                    <a:pt x="1845675" y="809747"/>
                  </a:lnTo>
                  <a:lnTo>
                    <a:pt x="1846784" y="802460"/>
                  </a:lnTo>
                  <a:lnTo>
                    <a:pt x="1843024" y="795172"/>
                  </a:lnTo>
                  <a:lnTo>
                    <a:pt x="1838325" y="790575"/>
                  </a:lnTo>
                  <a:lnTo>
                    <a:pt x="1833753" y="787514"/>
                  </a:lnTo>
                  <a:lnTo>
                    <a:pt x="1825244" y="785202"/>
                  </a:lnTo>
                  <a:close/>
                </a:path>
                <a:path w="2485390" h="1061720">
                  <a:moveTo>
                    <a:pt x="681609" y="779068"/>
                  </a:moveTo>
                  <a:lnTo>
                    <a:pt x="677799" y="779843"/>
                  </a:lnTo>
                  <a:lnTo>
                    <a:pt x="674751" y="782904"/>
                  </a:lnTo>
                  <a:lnTo>
                    <a:pt x="667652" y="787600"/>
                  </a:lnTo>
                  <a:lnTo>
                    <a:pt x="664638" y="792872"/>
                  </a:lnTo>
                  <a:lnTo>
                    <a:pt x="665124" y="799293"/>
                  </a:lnTo>
                  <a:lnTo>
                    <a:pt x="668528" y="807440"/>
                  </a:lnTo>
                  <a:lnTo>
                    <a:pt x="674145" y="814012"/>
                  </a:lnTo>
                  <a:lnTo>
                    <a:pt x="680894" y="816265"/>
                  </a:lnTo>
                  <a:lnTo>
                    <a:pt x="687619" y="815639"/>
                  </a:lnTo>
                  <a:lnTo>
                    <a:pt x="693166" y="813574"/>
                  </a:lnTo>
                  <a:lnTo>
                    <a:pt x="698067" y="809744"/>
                  </a:lnTo>
                  <a:lnTo>
                    <a:pt x="702087" y="803611"/>
                  </a:lnTo>
                  <a:lnTo>
                    <a:pt x="703202" y="796326"/>
                  </a:lnTo>
                  <a:lnTo>
                    <a:pt x="699389" y="789038"/>
                  </a:lnTo>
                  <a:lnTo>
                    <a:pt x="694690" y="784440"/>
                  </a:lnTo>
                  <a:lnTo>
                    <a:pt x="690118" y="781380"/>
                  </a:lnTo>
                  <a:lnTo>
                    <a:pt x="681609" y="779068"/>
                  </a:lnTo>
                  <a:close/>
                </a:path>
                <a:path w="2485390" h="1061720">
                  <a:moveTo>
                    <a:pt x="302475" y="776008"/>
                  </a:moveTo>
                  <a:lnTo>
                    <a:pt x="298627" y="776770"/>
                  </a:lnTo>
                  <a:lnTo>
                    <a:pt x="295541" y="779843"/>
                  </a:lnTo>
                  <a:lnTo>
                    <a:pt x="289810" y="782811"/>
                  </a:lnTo>
                  <a:lnTo>
                    <a:pt x="286678" y="787506"/>
                  </a:lnTo>
                  <a:lnTo>
                    <a:pt x="286435" y="794504"/>
                  </a:lnTo>
                  <a:lnTo>
                    <a:pt x="289369" y="804379"/>
                  </a:lnTo>
                  <a:lnTo>
                    <a:pt x="294960" y="810944"/>
                  </a:lnTo>
                  <a:lnTo>
                    <a:pt x="301705" y="813195"/>
                  </a:lnTo>
                  <a:lnTo>
                    <a:pt x="308448" y="812571"/>
                  </a:lnTo>
                  <a:lnTo>
                    <a:pt x="314032" y="810514"/>
                  </a:lnTo>
                  <a:lnTo>
                    <a:pt x="320197" y="805385"/>
                  </a:lnTo>
                  <a:lnTo>
                    <a:pt x="324053" y="799393"/>
                  </a:lnTo>
                  <a:lnTo>
                    <a:pt x="324441" y="792827"/>
                  </a:lnTo>
                  <a:lnTo>
                    <a:pt x="320205" y="785977"/>
                  </a:lnTo>
                  <a:lnTo>
                    <a:pt x="315582" y="781380"/>
                  </a:lnTo>
                  <a:lnTo>
                    <a:pt x="310946" y="778306"/>
                  </a:lnTo>
                  <a:lnTo>
                    <a:pt x="302475" y="776008"/>
                  </a:lnTo>
                  <a:close/>
                </a:path>
                <a:path w="2485390" h="1061720">
                  <a:moveTo>
                    <a:pt x="2343150" y="772934"/>
                  </a:moveTo>
                  <a:lnTo>
                    <a:pt x="2327538" y="793159"/>
                  </a:lnTo>
                  <a:lnTo>
                    <a:pt x="2330069" y="801306"/>
                  </a:lnTo>
                  <a:lnTo>
                    <a:pt x="2335615" y="807872"/>
                  </a:lnTo>
                  <a:lnTo>
                    <a:pt x="2342340" y="810126"/>
                  </a:lnTo>
                  <a:lnTo>
                    <a:pt x="2349089" y="809503"/>
                  </a:lnTo>
                  <a:lnTo>
                    <a:pt x="2354707" y="807440"/>
                  </a:lnTo>
                  <a:lnTo>
                    <a:pt x="2360874" y="802313"/>
                  </a:lnTo>
                  <a:lnTo>
                    <a:pt x="2364708" y="796324"/>
                  </a:lnTo>
                  <a:lnTo>
                    <a:pt x="2365065" y="789759"/>
                  </a:lnTo>
                  <a:lnTo>
                    <a:pt x="2360803" y="782904"/>
                  </a:lnTo>
                  <a:lnTo>
                    <a:pt x="2356231" y="778306"/>
                  </a:lnTo>
                  <a:lnTo>
                    <a:pt x="2351659" y="775246"/>
                  </a:lnTo>
                  <a:lnTo>
                    <a:pt x="2343150" y="772934"/>
                  </a:lnTo>
                  <a:close/>
                </a:path>
                <a:path w="2485390" h="1061720">
                  <a:moveTo>
                    <a:pt x="1945513" y="772934"/>
                  </a:moveTo>
                  <a:lnTo>
                    <a:pt x="1929901" y="793159"/>
                  </a:lnTo>
                  <a:lnTo>
                    <a:pt x="1932432" y="801306"/>
                  </a:lnTo>
                  <a:lnTo>
                    <a:pt x="1937978" y="807872"/>
                  </a:lnTo>
                  <a:lnTo>
                    <a:pt x="1944703" y="810126"/>
                  </a:lnTo>
                  <a:lnTo>
                    <a:pt x="1951452" y="809503"/>
                  </a:lnTo>
                  <a:lnTo>
                    <a:pt x="1957070" y="807440"/>
                  </a:lnTo>
                  <a:lnTo>
                    <a:pt x="1961897" y="803610"/>
                  </a:lnTo>
                  <a:lnTo>
                    <a:pt x="1965880" y="797477"/>
                  </a:lnTo>
                  <a:lnTo>
                    <a:pt x="1966981" y="790192"/>
                  </a:lnTo>
                  <a:lnTo>
                    <a:pt x="1963166" y="782904"/>
                  </a:lnTo>
                  <a:lnTo>
                    <a:pt x="1958594" y="778306"/>
                  </a:lnTo>
                  <a:lnTo>
                    <a:pt x="1953895" y="775246"/>
                  </a:lnTo>
                  <a:lnTo>
                    <a:pt x="1945513" y="772934"/>
                  </a:lnTo>
                  <a:close/>
                </a:path>
                <a:path w="2485390" h="1061720">
                  <a:moveTo>
                    <a:pt x="2204466" y="763739"/>
                  </a:moveTo>
                  <a:lnTo>
                    <a:pt x="2188783" y="783964"/>
                  </a:lnTo>
                  <a:lnTo>
                    <a:pt x="2191258" y="792111"/>
                  </a:lnTo>
                  <a:lnTo>
                    <a:pt x="2196877" y="798676"/>
                  </a:lnTo>
                  <a:lnTo>
                    <a:pt x="2203640" y="800927"/>
                  </a:lnTo>
                  <a:lnTo>
                    <a:pt x="2210403" y="800303"/>
                  </a:lnTo>
                  <a:lnTo>
                    <a:pt x="2216023" y="798245"/>
                  </a:lnTo>
                  <a:lnTo>
                    <a:pt x="2220850" y="794408"/>
                  </a:lnTo>
                  <a:lnTo>
                    <a:pt x="2224833" y="788273"/>
                  </a:lnTo>
                  <a:lnTo>
                    <a:pt x="2225934" y="780990"/>
                  </a:lnTo>
                  <a:lnTo>
                    <a:pt x="2222119" y="773709"/>
                  </a:lnTo>
                  <a:lnTo>
                    <a:pt x="2217547" y="769112"/>
                  </a:lnTo>
                  <a:lnTo>
                    <a:pt x="2212848" y="766038"/>
                  </a:lnTo>
                  <a:lnTo>
                    <a:pt x="2204466" y="763739"/>
                  </a:lnTo>
                  <a:close/>
                </a:path>
                <a:path w="2485390" h="1061720">
                  <a:moveTo>
                    <a:pt x="1723517" y="757605"/>
                  </a:moveTo>
                  <a:lnTo>
                    <a:pt x="1719707" y="758367"/>
                  </a:lnTo>
                  <a:lnTo>
                    <a:pt x="1716658" y="761441"/>
                  </a:lnTo>
                  <a:lnTo>
                    <a:pt x="1710900" y="766137"/>
                  </a:lnTo>
                  <a:lnTo>
                    <a:pt x="1707737" y="771409"/>
                  </a:lnTo>
                  <a:lnTo>
                    <a:pt x="1707479" y="777830"/>
                  </a:lnTo>
                  <a:lnTo>
                    <a:pt x="1710436" y="785977"/>
                  </a:lnTo>
                  <a:lnTo>
                    <a:pt x="1716053" y="792542"/>
                  </a:lnTo>
                  <a:lnTo>
                    <a:pt x="1722802" y="794792"/>
                  </a:lnTo>
                  <a:lnTo>
                    <a:pt x="1729527" y="794169"/>
                  </a:lnTo>
                  <a:lnTo>
                    <a:pt x="1735074" y="792111"/>
                  </a:lnTo>
                  <a:lnTo>
                    <a:pt x="1739957" y="788274"/>
                  </a:lnTo>
                  <a:lnTo>
                    <a:pt x="1743948" y="782139"/>
                  </a:lnTo>
                  <a:lnTo>
                    <a:pt x="1745057" y="774855"/>
                  </a:lnTo>
                  <a:lnTo>
                    <a:pt x="1741297" y="767575"/>
                  </a:lnTo>
                  <a:lnTo>
                    <a:pt x="1736598" y="762977"/>
                  </a:lnTo>
                  <a:lnTo>
                    <a:pt x="1732026" y="759904"/>
                  </a:lnTo>
                  <a:lnTo>
                    <a:pt x="1723517" y="757605"/>
                  </a:lnTo>
                  <a:close/>
                </a:path>
                <a:path w="2485390" h="1061720">
                  <a:moveTo>
                    <a:pt x="1224153" y="748398"/>
                  </a:moveTo>
                  <a:lnTo>
                    <a:pt x="1220343" y="749173"/>
                  </a:lnTo>
                  <a:lnTo>
                    <a:pt x="1217168" y="752233"/>
                  </a:lnTo>
                  <a:lnTo>
                    <a:pt x="1211482" y="755208"/>
                  </a:lnTo>
                  <a:lnTo>
                    <a:pt x="1208357" y="759906"/>
                  </a:lnTo>
                  <a:lnTo>
                    <a:pt x="1208113" y="766901"/>
                  </a:lnTo>
                  <a:lnTo>
                    <a:pt x="1211072" y="776770"/>
                  </a:lnTo>
                  <a:lnTo>
                    <a:pt x="1216636" y="783336"/>
                  </a:lnTo>
                  <a:lnTo>
                    <a:pt x="1223390" y="785590"/>
                  </a:lnTo>
                  <a:lnTo>
                    <a:pt x="1230145" y="784967"/>
                  </a:lnTo>
                  <a:lnTo>
                    <a:pt x="1235710" y="782904"/>
                  </a:lnTo>
                  <a:lnTo>
                    <a:pt x="1241879" y="777777"/>
                  </a:lnTo>
                  <a:lnTo>
                    <a:pt x="1245727" y="771788"/>
                  </a:lnTo>
                  <a:lnTo>
                    <a:pt x="1246122" y="765223"/>
                  </a:lnTo>
                  <a:lnTo>
                    <a:pt x="1241933" y="758367"/>
                  </a:lnTo>
                  <a:lnTo>
                    <a:pt x="1237233" y="753770"/>
                  </a:lnTo>
                  <a:lnTo>
                    <a:pt x="1232662" y="750697"/>
                  </a:lnTo>
                  <a:lnTo>
                    <a:pt x="1228344" y="749554"/>
                  </a:lnTo>
                  <a:lnTo>
                    <a:pt x="1224153" y="748398"/>
                  </a:lnTo>
                  <a:close/>
                </a:path>
                <a:path w="2485390" h="1061720">
                  <a:moveTo>
                    <a:pt x="1467739" y="729996"/>
                  </a:moveTo>
                  <a:lnTo>
                    <a:pt x="1463802" y="730770"/>
                  </a:lnTo>
                  <a:lnTo>
                    <a:pt x="1460754" y="733831"/>
                  </a:lnTo>
                  <a:lnTo>
                    <a:pt x="1455013" y="738527"/>
                  </a:lnTo>
                  <a:lnTo>
                    <a:pt x="1451879" y="743799"/>
                  </a:lnTo>
                  <a:lnTo>
                    <a:pt x="1451627" y="750220"/>
                  </a:lnTo>
                  <a:lnTo>
                    <a:pt x="1454531" y="758367"/>
                  </a:lnTo>
                  <a:lnTo>
                    <a:pt x="1460150" y="764934"/>
                  </a:lnTo>
                  <a:lnTo>
                    <a:pt x="1466913" y="767187"/>
                  </a:lnTo>
                  <a:lnTo>
                    <a:pt x="1473676" y="766565"/>
                  </a:lnTo>
                  <a:lnTo>
                    <a:pt x="1479295" y="764501"/>
                  </a:lnTo>
                  <a:lnTo>
                    <a:pt x="1484123" y="760671"/>
                  </a:lnTo>
                  <a:lnTo>
                    <a:pt x="1488106" y="754538"/>
                  </a:lnTo>
                  <a:lnTo>
                    <a:pt x="1489207" y="747253"/>
                  </a:lnTo>
                  <a:lnTo>
                    <a:pt x="1485392" y="739965"/>
                  </a:lnTo>
                  <a:lnTo>
                    <a:pt x="1480820" y="735368"/>
                  </a:lnTo>
                  <a:lnTo>
                    <a:pt x="1476120" y="732294"/>
                  </a:lnTo>
                  <a:lnTo>
                    <a:pt x="1467739" y="729996"/>
                  </a:lnTo>
                  <a:close/>
                </a:path>
                <a:path w="2485390" h="1061720">
                  <a:moveTo>
                    <a:pt x="2047239" y="726935"/>
                  </a:moveTo>
                  <a:lnTo>
                    <a:pt x="2043303" y="727697"/>
                  </a:lnTo>
                  <a:lnTo>
                    <a:pt x="2040255" y="730770"/>
                  </a:lnTo>
                  <a:lnTo>
                    <a:pt x="2034516" y="734170"/>
                  </a:lnTo>
                  <a:lnTo>
                    <a:pt x="2031396" y="739586"/>
                  </a:lnTo>
                  <a:lnTo>
                    <a:pt x="2031182" y="746728"/>
                  </a:lnTo>
                  <a:lnTo>
                    <a:pt x="2034158" y="755307"/>
                  </a:lnTo>
                  <a:lnTo>
                    <a:pt x="2039705" y="761871"/>
                  </a:lnTo>
                  <a:lnTo>
                    <a:pt x="2046430" y="764122"/>
                  </a:lnTo>
                  <a:lnTo>
                    <a:pt x="2053179" y="763499"/>
                  </a:lnTo>
                  <a:lnTo>
                    <a:pt x="2058797" y="761441"/>
                  </a:lnTo>
                  <a:lnTo>
                    <a:pt x="2064964" y="756312"/>
                  </a:lnTo>
                  <a:lnTo>
                    <a:pt x="2068798" y="750320"/>
                  </a:lnTo>
                  <a:lnTo>
                    <a:pt x="2069155" y="743755"/>
                  </a:lnTo>
                  <a:lnTo>
                    <a:pt x="2064893" y="736904"/>
                  </a:lnTo>
                  <a:lnTo>
                    <a:pt x="2060320" y="732294"/>
                  </a:lnTo>
                  <a:lnTo>
                    <a:pt x="2055622" y="729234"/>
                  </a:lnTo>
                  <a:lnTo>
                    <a:pt x="2047239" y="726935"/>
                  </a:lnTo>
                  <a:close/>
                </a:path>
                <a:path w="2485390" h="1061720">
                  <a:moveTo>
                    <a:pt x="388785" y="726935"/>
                  </a:moveTo>
                  <a:lnTo>
                    <a:pt x="384937" y="727697"/>
                  </a:lnTo>
                  <a:lnTo>
                    <a:pt x="381850" y="730770"/>
                  </a:lnTo>
                  <a:lnTo>
                    <a:pt x="376120" y="733738"/>
                  </a:lnTo>
                  <a:lnTo>
                    <a:pt x="372989" y="738433"/>
                  </a:lnTo>
                  <a:lnTo>
                    <a:pt x="372749" y="745431"/>
                  </a:lnTo>
                  <a:lnTo>
                    <a:pt x="375691" y="755307"/>
                  </a:lnTo>
                  <a:lnTo>
                    <a:pt x="381275" y="761871"/>
                  </a:lnTo>
                  <a:lnTo>
                    <a:pt x="388016" y="764122"/>
                  </a:lnTo>
                  <a:lnTo>
                    <a:pt x="394758" y="763499"/>
                  </a:lnTo>
                  <a:lnTo>
                    <a:pt x="400342" y="761441"/>
                  </a:lnTo>
                  <a:lnTo>
                    <a:pt x="406507" y="756312"/>
                  </a:lnTo>
                  <a:lnTo>
                    <a:pt x="410362" y="750320"/>
                  </a:lnTo>
                  <a:lnTo>
                    <a:pt x="410750" y="743755"/>
                  </a:lnTo>
                  <a:lnTo>
                    <a:pt x="406514" y="736904"/>
                  </a:lnTo>
                  <a:lnTo>
                    <a:pt x="401891" y="732294"/>
                  </a:lnTo>
                  <a:lnTo>
                    <a:pt x="397268" y="729234"/>
                  </a:lnTo>
                  <a:lnTo>
                    <a:pt x="388785" y="726935"/>
                  </a:lnTo>
                  <a:close/>
                </a:path>
                <a:path w="2485390" h="1061720">
                  <a:moveTo>
                    <a:pt x="1060831" y="708533"/>
                  </a:moveTo>
                  <a:lnTo>
                    <a:pt x="1056894" y="709295"/>
                  </a:lnTo>
                  <a:lnTo>
                    <a:pt x="1053845" y="712368"/>
                  </a:lnTo>
                  <a:lnTo>
                    <a:pt x="1048105" y="715768"/>
                  </a:lnTo>
                  <a:lnTo>
                    <a:pt x="1044971" y="721183"/>
                  </a:lnTo>
                  <a:lnTo>
                    <a:pt x="1044719" y="728325"/>
                  </a:lnTo>
                  <a:lnTo>
                    <a:pt x="1047623" y="736904"/>
                  </a:lnTo>
                  <a:lnTo>
                    <a:pt x="1053242" y="743469"/>
                  </a:lnTo>
                  <a:lnTo>
                    <a:pt x="1060005" y="745720"/>
                  </a:lnTo>
                  <a:lnTo>
                    <a:pt x="1066768" y="745096"/>
                  </a:lnTo>
                  <a:lnTo>
                    <a:pt x="1072388" y="743038"/>
                  </a:lnTo>
                  <a:lnTo>
                    <a:pt x="1077215" y="739201"/>
                  </a:lnTo>
                  <a:lnTo>
                    <a:pt x="1081198" y="733066"/>
                  </a:lnTo>
                  <a:lnTo>
                    <a:pt x="1082299" y="725783"/>
                  </a:lnTo>
                  <a:lnTo>
                    <a:pt x="1078483" y="718502"/>
                  </a:lnTo>
                  <a:lnTo>
                    <a:pt x="1073912" y="713892"/>
                  </a:lnTo>
                  <a:lnTo>
                    <a:pt x="1069213" y="710831"/>
                  </a:lnTo>
                  <a:lnTo>
                    <a:pt x="1060831" y="708533"/>
                  </a:lnTo>
                  <a:close/>
                </a:path>
                <a:path w="2485390" h="1061720">
                  <a:moveTo>
                    <a:pt x="940562" y="708533"/>
                  </a:moveTo>
                  <a:lnTo>
                    <a:pt x="936752" y="709295"/>
                  </a:lnTo>
                  <a:lnTo>
                    <a:pt x="933577" y="712368"/>
                  </a:lnTo>
                  <a:lnTo>
                    <a:pt x="927891" y="717064"/>
                  </a:lnTo>
                  <a:lnTo>
                    <a:pt x="924766" y="722336"/>
                  </a:lnTo>
                  <a:lnTo>
                    <a:pt x="924522" y="728757"/>
                  </a:lnTo>
                  <a:lnTo>
                    <a:pt x="927481" y="736904"/>
                  </a:lnTo>
                  <a:lnTo>
                    <a:pt x="933027" y="743469"/>
                  </a:lnTo>
                  <a:lnTo>
                    <a:pt x="939752" y="745720"/>
                  </a:lnTo>
                  <a:lnTo>
                    <a:pt x="946501" y="745096"/>
                  </a:lnTo>
                  <a:lnTo>
                    <a:pt x="952119" y="743038"/>
                  </a:lnTo>
                  <a:lnTo>
                    <a:pt x="958288" y="737910"/>
                  </a:lnTo>
                  <a:lnTo>
                    <a:pt x="962136" y="731918"/>
                  </a:lnTo>
                  <a:lnTo>
                    <a:pt x="962531" y="725352"/>
                  </a:lnTo>
                  <a:lnTo>
                    <a:pt x="958342" y="718502"/>
                  </a:lnTo>
                  <a:lnTo>
                    <a:pt x="953643" y="713892"/>
                  </a:lnTo>
                  <a:lnTo>
                    <a:pt x="949071" y="710831"/>
                  </a:lnTo>
                  <a:lnTo>
                    <a:pt x="940562" y="708533"/>
                  </a:lnTo>
                  <a:close/>
                </a:path>
                <a:path w="2485390" h="1061720">
                  <a:moveTo>
                    <a:pt x="1566291" y="705459"/>
                  </a:moveTo>
                  <a:lnTo>
                    <a:pt x="1562481" y="706234"/>
                  </a:lnTo>
                  <a:lnTo>
                    <a:pt x="1559433" y="709295"/>
                  </a:lnTo>
                  <a:lnTo>
                    <a:pt x="1553692" y="712269"/>
                  </a:lnTo>
                  <a:lnTo>
                    <a:pt x="1550558" y="716967"/>
                  </a:lnTo>
                  <a:lnTo>
                    <a:pt x="1550306" y="723962"/>
                  </a:lnTo>
                  <a:lnTo>
                    <a:pt x="1553210" y="733831"/>
                  </a:lnTo>
                  <a:lnTo>
                    <a:pt x="1558827" y="740397"/>
                  </a:lnTo>
                  <a:lnTo>
                    <a:pt x="1565576" y="742651"/>
                  </a:lnTo>
                  <a:lnTo>
                    <a:pt x="1572301" y="742028"/>
                  </a:lnTo>
                  <a:lnTo>
                    <a:pt x="1577848" y="739965"/>
                  </a:lnTo>
                  <a:lnTo>
                    <a:pt x="1582749" y="736135"/>
                  </a:lnTo>
                  <a:lnTo>
                    <a:pt x="1586769" y="730002"/>
                  </a:lnTo>
                  <a:lnTo>
                    <a:pt x="1587884" y="722716"/>
                  </a:lnTo>
                  <a:lnTo>
                    <a:pt x="1584070" y="715429"/>
                  </a:lnTo>
                  <a:lnTo>
                    <a:pt x="1579372" y="710831"/>
                  </a:lnTo>
                  <a:lnTo>
                    <a:pt x="1574800" y="707758"/>
                  </a:lnTo>
                  <a:lnTo>
                    <a:pt x="1566291" y="705459"/>
                  </a:lnTo>
                  <a:close/>
                </a:path>
                <a:path w="2485390" h="1061720">
                  <a:moveTo>
                    <a:pt x="1328928" y="705459"/>
                  </a:moveTo>
                  <a:lnTo>
                    <a:pt x="1325118" y="706234"/>
                  </a:lnTo>
                  <a:lnTo>
                    <a:pt x="1322070" y="709295"/>
                  </a:lnTo>
                  <a:lnTo>
                    <a:pt x="1316329" y="713991"/>
                  </a:lnTo>
                  <a:lnTo>
                    <a:pt x="1313195" y="719262"/>
                  </a:lnTo>
                  <a:lnTo>
                    <a:pt x="1312943" y="725684"/>
                  </a:lnTo>
                  <a:lnTo>
                    <a:pt x="1315847" y="733831"/>
                  </a:lnTo>
                  <a:lnTo>
                    <a:pt x="1321464" y="740397"/>
                  </a:lnTo>
                  <a:lnTo>
                    <a:pt x="1328213" y="742651"/>
                  </a:lnTo>
                  <a:lnTo>
                    <a:pt x="1334938" y="742028"/>
                  </a:lnTo>
                  <a:lnTo>
                    <a:pt x="1340485" y="739965"/>
                  </a:lnTo>
                  <a:lnTo>
                    <a:pt x="1346672" y="734838"/>
                  </a:lnTo>
                  <a:lnTo>
                    <a:pt x="1350549" y="728849"/>
                  </a:lnTo>
                  <a:lnTo>
                    <a:pt x="1350950" y="722284"/>
                  </a:lnTo>
                  <a:lnTo>
                    <a:pt x="1346708" y="715429"/>
                  </a:lnTo>
                  <a:lnTo>
                    <a:pt x="1342008" y="710831"/>
                  </a:lnTo>
                  <a:lnTo>
                    <a:pt x="1337437" y="707758"/>
                  </a:lnTo>
                  <a:lnTo>
                    <a:pt x="1328928" y="705459"/>
                  </a:lnTo>
                  <a:close/>
                </a:path>
                <a:path w="2485390" h="1061720">
                  <a:moveTo>
                    <a:pt x="2444877" y="702398"/>
                  </a:moveTo>
                  <a:lnTo>
                    <a:pt x="2440940" y="703160"/>
                  </a:lnTo>
                  <a:lnTo>
                    <a:pt x="2437892" y="706221"/>
                  </a:lnTo>
                  <a:lnTo>
                    <a:pt x="2430867" y="709628"/>
                  </a:lnTo>
                  <a:lnTo>
                    <a:pt x="2427890" y="715048"/>
                  </a:lnTo>
                  <a:lnTo>
                    <a:pt x="2428390" y="722191"/>
                  </a:lnTo>
                  <a:lnTo>
                    <a:pt x="2431796" y="730770"/>
                  </a:lnTo>
                  <a:lnTo>
                    <a:pt x="2437342" y="737335"/>
                  </a:lnTo>
                  <a:lnTo>
                    <a:pt x="2444067" y="739586"/>
                  </a:lnTo>
                  <a:lnTo>
                    <a:pt x="2450816" y="738962"/>
                  </a:lnTo>
                  <a:lnTo>
                    <a:pt x="2456434" y="736904"/>
                  </a:lnTo>
                  <a:lnTo>
                    <a:pt x="2462601" y="731776"/>
                  </a:lnTo>
                  <a:lnTo>
                    <a:pt x="2466435" y="725784"/>
                  </a:lnTo>
                  <a:lnTo>
                    <a:pt x="2466792" y="719218"/>
                  </a:lnTo>
                  <a:lnTo>
                    <a:pt x="2462530" y="712368"/>
                  </a:lnTo>
                  <a:lnTo>
                    <a:pt x="2457958" y="707758"/>
                  </a:lnTo>
                  <a:lnTo>
                    <a:pt x="2453386" y="704697"/>
                  </a:lnTo>
                  <a:lnTo>
                    <a:pt x="2444877" y="702398"/>
                  </a:lnTo>
                  <a:close/>
                </a:path>
                <a:path w="2485390" h="1061720">
                  <a:moveTo>
                    <a:pt x="555244" y="696264"/>
                  </a:moveTo>
                  <a:lnTo>
                    <a:pt x="539635" y="716487"/>
                  </a:lnTo>
                  <a:lnTo>
                    <a:pt x="542137" y="724636"/>
                  </a:lnTo>
                  <a:lnTo>
                    <a:pt x="547728" y="731201"/>
                  </a:lnTo>
                  <a:lnTo>
                    <a:pt x="554474" y="733451"/>
                  </a:lnTo>
                  <a:lnTo>
                    <a:pt x="561216" y="732828"/>
                  </a:lnTo>
                  <a:lnTo>
                    <a:pt x="566801" y="730770"/>
                  </a:lnTo>
                  <a:lnTo>
                    <a:pt x="572966" y="725641"/>
                  </a:lnTo>
                  <a:lnTo>
                    <a:pt x="576821" y="719648"/>
                  </a:lnTo>
                  <a:lnTo>
                    <a:pt x="577209" y="713079"/>
                  </a:lnTo>
                  <a:lnTo>
                    <a:pt x="572973" y="706221"/>
                  </a:lnTo>
                  <a:lnTo>
                    <a:pt x="568350" y="701624"/>
                  </a:lnTo>
                  <a:lnTo>
                    <a:pt x="563727" y="698563"/>
                  </a:lnTo>
                  <a:lnTo>
                    <a:pt x="555244" y="696264"/>
                  </a:lnTo>
                  <a:close/>
                </a:path>
                <a:path w="2485390" h="1061720">
                  <a:moveTo>
                    <a:pt x="838835" y="690130"/>
                  </a:moveTo>
                  <a:lnTo>
                    <a:pt x="835025" y="690892"/>
                  </a:lnTo>
                  <a:lnTo>
                    <a:pt x="831850" y="693953"/>
                  </a:lnTo>
                  <a:lnTo>
                    <a:pt x="826164" y="698650"/>
                  </a:lnTo>
                  <a:lnTo>
                    <a:pt x="823039" y="703922"/>
                  </a:lnTo>
                  <a:lnTo>
                    <a:pt x="822795" y="710348"/>
                  </a:lnTo>
                  <a:lnTo>
                    <a:pt x="825754" y="718502"/>
                  </a:lnTo>
                  <a:lnTo>
                    <a:pt x="831318" y="725067"/>
                  </a:lnTo>
                  <a:lnTo>
                    <a:pt x="838073" y="727317"/>
                  </a:lnTo>
                  <a:lnTo>
                    <a:pt x="844827" y="726694"/>
                  </a:lnTo>
                  <a:lnTo>
                    <a:pt x="850392" y="724636"/>
                  </a:lnTo>
                  <a:lnTo>
                    <a:pt x="855275" y="720799"/>
                  </a:lnTo>
                  <a:lnTo>
                    <a:pt x="859266" y="714662"/>
                  </a:lnTo>
                  <a:lnTo>
                    <a:pt x="860375" y="707375"/>
                  </a:lnTo>
                  <a:lnTo>
                    <a:pt x="856615" y="700087"/>
                  </a:lnTo>
                  <a:lnTo>
                    <a:pt x="851916" y="695490"/>
                  </a:lnTo>
                  <a:lnTo>
                    <a:pt x="847344" y="692429"/>
                  </a:lnTo>
                  <a:lnTo>
                    <a:pt x="838835" y="690130"/>
                  </a:lnTo>
                  <a:close/>
                </a:path>
                <a:path w="2485390" h="1061720">
                  <a:moveTo>
                    <a:pt x="737108" y="683996"/>
                  </a:moveTo>
                  <a:lnTo>
                    <a:pt x="733297" y="684758"/>
                  </a:lnTo>
                  <a:lnTo>
                    <a:pt x="730122" y="687819"/>
                  </a:lnTo>
                  <a:lnTo>
                    <a:pt x="724437" y="692515"/>
                  </a:lnTo>
                  <a:lnTo>
                    <a:pt x="721312" y="697788"/>
                  </a:lnTo>
                  <a:lnTo>
                    <a:pt x="721068" y="704214"/>
                  </a:lnTo>
                  <a:lnTo>
                    <a:pt x="724027" y="712368"/>
                  </a:lnTo>
                  <a:lnTo>
                    <a:pt x="729591" y="718932"/>
                  </a:lnTo>
                  <a:lnTo>
                    <a:pt x="736346" y="721183"/>
                  </a:lnTo>
                  <a:lnTo>
                    <a:pt x="743100" y="720560"/>
                  </a:lnTo>
                  <a:lnTo>
                    <a:pt x="748665" y="718502"/>
                  </a:lnTo>
                  <a:lnTo>
                    <a:pt x="753548" y="714664"/>
                  </a:lnTo>
                  <a:lnTo>
                    <a:pt x="757539" y="708528"/>
                  </a:lnTo>
                  <a:lnTo>
                    <a:pt x="758648" y="701241"/>
                  </a:lnTo>
                  <a:lnTo>
                    <a:pt x="754888" y="693953"/>
                  </a:lnTo>
                  <a:lnTo>
                    <a:pt x="750189" y="689356"/>
                  </a:lnTo>
                  <a:lnTo>
                    <a:pt x="745617" y="686295"/>
                  </a:lnTo>
                  <a:lnTo>
                    <a:pt x="737108" y="683996"/>
                  </a:lnTo>
                  <a:close/>
                </a:path>
                <a:path w="2485390" h="1061720">
                  <a:moveTo>
                    <a:pt x="2256790" y="677862"/>
                  </a:moveTo>
                  <a:lnTo>
                    <a:pt x="2252980" y="678624"/>
                  </a:lnTo>
                  <a:lnTo>
                    <a:pt x="2249932" y="681685"/>
                  </a:lnTo>
                  <a:lnTo>
                    <a:pt x="2244173" y="686381"/>
                  </a:lnTo>
                  <a:lnTo>
                    <a:pt x="2241010" y="691654"/>
                  </a:lnTo>
                  <a:lnTo>
                    <a:pt x="2240752" y="698080"/>
                  </a:lnTo>
                  <a:lnTo>
                    <a:pt x="2243709" y="706234"/>
                  </a:lnTo>
                  <a:lnTo>
                    <a:pt x="2249326" y="712798"/>
                  </a:lnTo>
                  <a:lnTo>
                    <a:pt x="2256075" y="715049"/>
                  </a:lnTo>
                  <a:lnTo>
                    <a:pt x="2262800" y="714426"/>
                  </a:lnTo>
                  <a:lnTo>
                    <a:pt x="2268347" y="712368"/>
                  </a:lnTo>
                  <a:lnTo>
                    <a:pt x="2274534" y="707239"/>
                  </a:lnTo>
                  <a:lnTo>
                    <a:pt x="2278411" y="701246"/>
                  </a:lnTo>
                  <a:lnTo>
                    <a:pt x="2278812" y="694676"/>
                  </a:lnTo>
                  <a:lnTo>
                    <a:pt x="2274570" y="687819"/>
                  </a:lnTo>
                  <a:lnTo>
                    <a:pt x="2269871" y="683221"/>
                  </a:lnTo>
                  <a:lnTo>
                    <a:pt x="2265299" y="680161"/>
                  </a:lnTo>
                  <a:lnTo>
                    <a:pt x="2261108" y="679005"/>
                  </a:lnTo>
                  <a:lnTo>
                    <a:pt x="2256790" y="677862"/>
                  </a:lnTo>
                  <a:close/>
                </a:path>
                <a:path w="2485390" h="1061720">
                  <a:moveTo>
                    <a:pt x="1862201" y="677862"/>
                  </a:moveTo>
                  <a:lnTo>
                    <a:pt x="1858391" y="678624"/>
                  </a:lnTo>
                  <a:lnTo>
                    <a:pt x="1855343" y="681685"/>
                  </a:lnTo>
                  <a:lnTo>
                    <a:pt x="1849602" y="685090"/>
                  </a:lnTo>
                  <a:lnTo>
                    <a:pt x="1846468" y="690506"/>
                  </a:lnTo>
                  <a:lnTo>
                    <a:pt x="1846216" y="697649"/>
                  </a:lnTo>
                  <a:lnTo>
                    <a:pt x="1849120" y="706234"/>
                  </a:lnTo>
                  <a:lnTo>
                    <a:pt x="1854737" y="712798"/>
                  </a:lnTo>
                  <a:lnTo>
                    <a:pt x="1861486" y="715049"/>
                  </a:lnTo>
                  <a:lnTo>
                    <a:pt x="1868211" y="714426"/>
                  </a:lnTo>
                  <a:lnTo>
                    <a:pt x="1873758" y="712368"/>
                  </a:lnTo>
                  <a:lnTo>
                    <a:pt x="1879945" y="707239"/>
                  </a:lnTo>
                  <a:lnTo>
                    <a:pt x="1883822" y="701246"/>
                  </a:lnTo>
                  <a:lnTo>
                    <a:pt x="1884223" y="694676"/>
                  </a:lnTo>
                  <a:lnTo>
                    <a:pt x="1879981" y="687819"/>
                  </a:lnTo>
                  <a:lnTo>
                    <a:pt x="1875408" y="683221"/>
                  </a:lnTo>
                  <a:lnTo>
                    <a:pt x="1870710" y="680161"/>
                  </a:lnTo>
                  <a:lnTo>
                    <a:pt x="1866519" y="679005"/>
                  </a:lnTo>
                  <a:lnTo>
                    <a:pt x="1862201" y="677862"/>
                  </a:lnTo>
                  <a:close/>
                </a:path>
                <a:path w="2485390" h="1061720">
                  <a:moveTo>
                    <a:pt x="2136648" y="662520"/>
                  </a:moveTo>
                  <a:lnTo>
                    <a:pt x="2132711" y="663282"/>
                  </a:lnTo>
                  <a:lnTo>
                    <a:pt x="2129663" y="666356"/>
                  </a:lnTo>
                  <a:lnTo>
                    <a:pt x="2123922" y="671052"/>
                  </a:lnTo>
                  <a:lnTo>
                    <a:pt x="2120788" y="676324"/>
                  </a:lnTo>
                  <a:lnTo>
                    <a:pt x="2120536" y="682745"/>
                  </a:lnTo>
                  <a:lnTo>
                    <a:pt x="2123440" y="690892"/>
                  </a:lnTo>
                  <a:lnTo>
                    <a:pt x="2129059" y="697458"/>
                  </a:lnTo>
                  <a:lnTo>
                    <a:pt x="2135822" y="699712"/>
                  </a:lnTo>
                  <a:lnTo>
                    <a:pt x="2142585" y="699090"/>
                  </a:lnTo>
                  <a:lnTo>
                    <a:pt x="2148205" y="697026"/>
                  </a:lnTo>
                  <a:lnTo>
                    <a:pt x="2154318" y="691898"/>
                  </a:lnTo>
                  <a:lnTo>
                    <a:pt x="2158158" y="685906"/>
                  </a:lnTo>
                  <a:lnTo>
                    <a:pt x="2158545" y="679340"/>
                  </a:lnTo>
                  <a:lnTo>
                    <a:pt x="2154301" y="672490"/>
                  </a:lnTo>
                  <a:lnTo>
                    <a:pt x="2149729" y="667893"/>
                  </a:lnTo>
                  <a:lnTo>
                    <a:pt x="2145030" y="664819"/>
                  </a:lnTo>
                  <a:lnTo>
                    <a:pt x="2136648" y="662520"/>
                  </a:lnTo>
                  <a:close/>
                </a:path>
                <a:path w="2485390" h="1061720">
                  <a:moveTo>
                    <a:pt x="1652651" y="662520"/>
                  </a:moveTo>
                  <a:lnTo>
                    <a:pt x="1648841" y="663282"/>
                  </a:lnTo>
                  <a:lnTo>
                    <a:pt x="1645666" y="666356"/>
                  </a:lnTo>
                  <a:lnTo>
                    <a:pt x="1639927" y="669323"/>
                  </a:lnTo>
                  <a:lnTo>
                    <a:pt x="1636807" y="674019"/>
                  </a:lnTo>
                  <a:lnTo>
                    <a:pt x="1636593" y="681017"/>
                  </a:lnTo>
                  <a:lnTo>
                    <a:pt x="1639570" y="690892"/>
                  </a:lnTo>
                  <a:lnTo>
                    <a:pt x="1645116" y="697458"/>
                  </a:lnTo>
                  <a:lnTo>
                    <a:pt x="1651841" y="699712"/>
                  </a:lnTo>
                  <a:lnTo>
                    <a:pt x="1658590" y="699090"/>
                  </a:lnTo>
                  <a:lnTo>
                    <a:pt x="1664208" y="697026"/>
                  </a:lnTo>
                  <a:lnTo>
                    <a:pt x="1670375" y="691898"/>
                  </a:lnTo>
                  <a:lnTo>
                    <a:pt x="1674209" y="685906"/>
                  </a:lnTo>
                  <a:lnTo>
                    <a:pt x="1674566" y="679340"/>
                  </a:lnTo>
                  <a:lnTo>
                    <a:pt x="1670304" y="672490"/>
                  </a:lnTo>
                  <a:lnTo>
                    <a:pt x="1665732" y="667893"/>
                  </a:lnTo>
                  <a:lnTo>
                    <a:pt x="1661160" y="664819"/>
                  </a:lnTo>
                  <a:lnTo>
                    <a:pt x="1656842" y="663676"/>
                  </a:lnTo>
                  <a:lnTo>
                    <a:pt x="1652651" y="662520"/>
                  </a:lnTo>
                  <a:close/>
                </a:path>
                <a:path w="2485390" h="1061720">
                  <a:moveTo>
                    <a:pt x="1177925" y="662520"/>
                  </a:moveTo>
                  <a:lnTo>
                    <a:pt x="1162313" y="682745"/>
                  </a:lnTo>
                  <a:lnTo>
                    <a:pt x="1164844" y="690892"/>
                  </a:lnTo>
                  <a:lnTo>
                    <a:pt x="1170390" y="697458"/>
                  </a:lnTo>
                  <a:lnTo>
                    <a:pt x="1177115" y="699712"/>
                  </a:lnTo>
                  <a:lnTo>
                    <a:pt x="1183864" y="699090"/>
                  </a:lnTo>
                  <a:lnTo>
                    <a:pt x="1189482" y="697026"/>
                  </a:lnTo>
                  <a:lnTo>
                    <a:pt x="1194365" y="693194"/>
                  </a:lnTo>
                  <a:lnTo>
                    <a:pt x="1198356" y="687058"/>
                  </a:lnTo>
                  <a:lnTo>
                    <a:pt x="1199465" y="679772"/>
                  </a:lnTo>
                  <a:lnTo>
                    <a:pt x="1195705" y="672490"/>
                  </a:lnTo>
                  <a:lnTo>
                    <a:pt x="1191006" y="667893"/>
                  </a:lnTo>
                  <a:lnTo>
                    <a:pt x="1186433" y="664819"/>
                  </a:lnTo>
                  <a:lnTo>
                    <a:pt x="1182116" y="663676"/>
                  </a:lnTo>
                  <a:lnTo>
                    <a:pt x="1177925" y="662520"/>
                  </a:lnTo>
                  <a:close/>
                </a:path>
                <a:path w="2485390" h="1061720">
                  <a:moveTo>
                    <a:pt x="1973199" y="659447"/>
                  </a:moveTo>
                  <a:lnTo>
                    <a:pt x="1969389" y="660222"/>
                  </a:lnTo>
                  <a:lnTo>
                    <a:pt x="1966341" y="663282"/>
                  </a:lnTo>
                  <a:lnTo>
                    <a:pt x="1960582" y="666257"/>
                  </a:lnTo>
                  <a:lnTo>
                    <a:pt x="1957419" y="670956"/>
                  </a:lnTo>
                  <a:lnTo>
                    <a:pt x="1957161" y="677956"/>
                  </a:lnTo>
                  <a:lnTo>
                    <a:pt x="1960118" y="687832"/>
                  </a:lnTo>
                  <a:lnTo>
                    <a:pt x="1965735" y="694396"/>
                  </a:lnTo>
                  <a:lnTo>
                    <a:pt x="1972484" y="696647"/>
                  </a:lnTo>
                  <a:lnTo>
                    <a:pt x="1979209" y="696024"/>
                  </a:lnTo>
                  <a:lnTo>
                    <a:pt x="1984756" y="693966"/>
                  </a:lnTo>
                  <a:lnTo>
                    <a:pt x="1990943" y="688837"/>
                  </a:lnTo>
                  <a:lnTo>
                    <a:pt x="1994820" y="682844"/>
                  </a:lnTo>
                  <a:lnTo>
                    <a:pt x="1995221" y="676274"/>
                  </a:lnTo>
                  <a:lnTo>
                    <a:pt x="1990979" y="669417"/>
                  </a:lnTo>
                  <a:lnTo>
                    <a:pt x="1986280" y="664819"/>
                  </a:lnTo>
                  <a:lnTo>
                    <a:pt x="1981708" y="661758"/>
                  </a:lnTo>
                  <a:lnTo>
                    <a:pt x="1973199" y="659447"/>
                  </a:lnTo>
                  <a:close/>
                </a:path>
                <a:path w="2485390" h="1061720">
                  <a:moveTo>
                    <a:pt x="2358517" y="653313"/>
                  </a:moveTo>
                  <a:lnTo>
                    <a:pt x="2354707" y="654088"/>
                  </a:lnTo>
                  <a:lnTo>
                    <a:pt x="2351659" y="657148"/>
                  </a:lnTo>
                  <a:lnTo>
                    <a:pt x="2345900" y="661845"/>
                  </a:lnTo>
                  <a:lnTo>
                    <a:pt x="2342737" y="667116"/>
                  </a:lnTo>
                  <a:lnTo>
                    <a:pt x="2342479" y="673538"/>
                  </a:lnTo>
                  <a:lnTo>
                    <a:pt x="2345436" y="681685"/>
                  </a:lnTo>
                  <a:lnTo>
                    <a:pt x="2351053" y="688251"/>
                  </a:lnTo>
                  <a:lnTo>
                    <a:pt x="2357802" y="690505"/>
                  </a:lnTo>
                  <a:lnTo>
                    <a:pt x="2364527" y="689882"/>
                  </a:lnTo>
                  <a:lnTo>
                    <a:pt x="2370074" y="687819"/>
                  </a:lnTo>
                  <a:lnTo>
                    <a:pt x="2376261" y="682692"/>
                  </a:lnTo>
                  <a:lnTo>
                    <a:pt x="2380138" y="676703"/>
                  </a:lnTo>
                  <a:lnTo>
                    <a:pt x="2380539" y="670138"/>
                  </a:lnTo>
                  <a:lnTo>
                    <a:pt x="2376297" y="663282"/>
                  </a:lnTo>
                  <a:lnTo>
                    <a:pt x="2371598" y="658685"/>
                  </a:lnTo>
                  <a:lnTo>
                    <a:pt x="2367026" y="655624"/>
                  </a:lnTo>
                  <a:lnTo>
                    <a:pt x="2358517" y="653313"/>
                  </a:lnTo>
                  <a:close/>
                </a:path>
                <a:path w="2485390" h="1061720">
                  <a:moveTo>
                    <a:pt x="644652" y="647179"/>
                  </a:moveTo>
                  <a:lnTo>
                    <a:pt x="640842" y="647954"/>
                  </a:lnTo>
                  <a:lnTo>
                    <a:pt x="637667" y="651014"/>
                  </a:lnTo>
                  <a:lnTo>
                    <a:pt x="631928" y="653989"/>
                  </a:lnTo>
                  <a:lnTo>
                    <a:pt x="628808" y="658687"/>
                  </a:lnTo>
                  <a:lnTo>
                    <a:pt x="628594" y="665682"/>
                  </a:lnTo>
                  <a:lnTo>
                    <a:pt x="631571" y="675551"/>
                  </a:lnTo>
                  <a:lnTo>
                    <a:pt x="637117" y="682117"/>
                  </a:lnTo>
                  <a:lnTo>
                    <a:pt x="643842" y="684371"/>
                  </a:lnTo>
                  <a:lnTo>
                    <a:pt x="650591" y="683748"/>
                  </a:lnTo>
                  <a:lnTo>
                    <a:pt x="656209" y="681685"/>
                  </a:lnTo>
                  <a:lnTo>
                    <a:pt x="662376" y="676558"/>
                  </a:lnTo>
                  <a:lnTo>
                    <a:pt x="666210" y="670569"/>
                  </a:lnTo>
                  <a:lnTo>
                    <a:pt x="666567" y="664004"/>
                  </a:lnTo>
                  <a:lnTo>
                    <a:pt x="662305" y="657148"/>
                  </a:lnTo>
                  <a:lnTo>
                    <a:pt x="657733" y="652551"/>
                  </a:lnTo>
                  <a:lnTo>
                    <a:pt x="653161" y="649490"/>
                  </a:lnTo>
                  <a:lnTo>
                    <a:pt x="644652" y="647179"/>
                  </a:lnTo>
                  <a:close/>
                </a:path>
                <a:path w="2485390" h="1061720">
                  <a:moveTo>
                    <a:pt x="453517" y="647179"/>
                  </a:moveTo>
                  <a:lnTo>
                    <a:pt x="449668" y="647954"/>
                  </a:lnTo>
                  <a:lnTo>
                    <a:pt x="446582" y="651014"/>
                  </a:lnTo>
                  <a:lnTo>
                    <a:pt x="440851" y="654419"/>
                  </a:lnTo>
                  <a:lnTo>
                    <a:pt x="437721" y="659834"/>
                  </a:lnTo>
                  <a:lnTo>
                    <a:pt x="437481" y="666973"/>
                  </a:lnTo>
                  <a:lnTo>
                    <a:pt x="440423" y="675551"/>
                  </a:lnTo>
                  <a:lnTo>
                    <a:pt x="446007" y="682117"/>
                  </a:lnTo>
                  <a:lnTo>
                    <a:pt x="452750" y="684371"/>
                  </a:lnTo>
                  <a:lnTo>
                    <a:pt x="459495" y="683748"/>
                  </a:lnTo>
                  <a:lnTo>
                    <a:pt x="465086" y="681685"/>
                  </a:lnTo>
                  <a:lnTo>
                    <a:pt x="469947" y="677854"/>
                  </a:lnTo>
                  <a:lnTo>
                    <a:pt x="473943" y="671722"/>
                  </a:lnTo>
                  <a:lnTo>
                    <a:pt x="475050" y="664436"/>
                  </a:lnTo>
                  <a:lnTo>
                    <a:pt x="471246" y="657148"/>
                  </a:lnTo>
                  <a:lnTo>
                    <a:pt x="466623" y="652551"/>
                  </a:lnTo>
                  <a:lnTo>
                    <a:pt x="462000" y="649490"/>
                  </a:lnTo>
                  <a:lnTo>
                    <a:pt x="453517" y="647179"/>
                  </a:lnTo>
                  <a:close/>
                </a:path>
                <a:path w="2485390" h="1061720">
                  <a:moveTo>
                    <a:pt x="1760474" y="644118"/>
                  </a:moveTo>
                  <a:lnTo>
                    <a:pt x="1756664" y="644880"/>
                  </a:lnTo>
                  <a:lnTo>
                    <a:pt x="1753616" y="647954"/>
                  </a:lnTo>
                  <a:lnTo>
                    <a:pt x="1747875" y="650921"/>
                  </a:lnTo>
                  <a:lnTo>
                    <a:pt x="1744741" y="655616"/>
                  </a:lnTo>
                  <a:lnTo>
                    <a:pt x="1744489" y="662614"/>
                  </a:lnTo>
                  <a:lnTo>
                    <a:pt x="1747393" y="672490"/>
                  </a:lnTo>
                  <a:lnTo>
                    <a:pt x="1753010" y="679054"/>
                  </a:lnTo>
                  <a:lnTo>
                    <a:pt x="1759759" y="681305"/>
                  </a:lnTo>
                  <a:lnTo>
                    <a:pt x="1766484" y="680682"/>
                  </a:lnTo>
                  <a:lnTo>
                    <a:pt x="1772031" y="678624"/>
                  </a:lnTo>
                  <a:lnTo>
                    <a:pt x="1778218" y="673495"/>
                  </a:lnTo>
                  <a:lnTo>
                    <a:pt x="1782095" y="667504"/>
                  </a:lnTo>
                  <a:lnTo>
                    <a:pt x="1782496" y="660938"/>
                  </a:lnTo>
                  <a:lnTo>
                    <a:pt x="1778254" y="654088"/>
                  </a:lnTo>
                  <a:lnTo>
                    <a:pt x="1773682" y="649490"/>
                  </a:lnTo>
                  <a:lnTo>
                    <a:pt x="1768983" y="646417"/>
                  </a:lnTo>
                  <a:lnTo>
                    <a:pt x="1764792" y="645261"/>
                  </a:lnTo>
                  <a:lnTo>
                    <a:pt x="1760474" y="644118"/>
                  </a:lnTo>
                  <a:close/>
                </a:path>
                <a:path w="2485390" h="1061720">
                  <a:moveTo>
                    <a:pt x="1446149" y="628777"/>
                  </a:moveTo>
                  <a:lnTo>
                    <a:pt x="1442212" y="629551"/>
                  </a:lnTo>
                  <a:lnTo>
                    <a:pt x="1439164" y="632612"/>
                  </a:lnTo>
                  <a:lnTo>
                    <a:pt x="1433423" y="636017"/>
                  </a:lnTo>
                  <a:lnTo>
                    <a:pt x="1430289" y="641432"/>
                  </a:lnTo>
                  <a:lnTo>
                    <a:pt x="1430037" y="648571"/>
                  </a:lnTo>
                  <a:lnTo>
                    <a:pt x="1432941" y="657148"/>
                  </a:lnTo>
                  <a:lnTo>
                    <a:pt x="1438560" y="663715"/>
                  </a:lnTo>
                  <a:lnTo>
                    <a:pt x="1445323" y="665968"/>
                  </a:lnTo>
                  <a:lnTo>
                    <a:pt x="1452086" y="665346"/>
                  </a:lnTo>
                  <a:lnTo>
                    <a:pt x="1457706" y="663282"/>
                  </a:lnTo>
                  <a:lnTo>
                    <a:pt x="1463819" y="658156"/>
                  </a:lnTo>
                  <a:lnTo>
                    <a:pt x="1467659" y="652167"/>
                  </a:lnTo>
                  <a:lnTo>
                    <a:pt x="1468046" y="645602"/>
                  </a:lnTo>
                  <a:lnTo>
                    <a:pt x="1463802" y="638746"/>
                  </a:lnTo>
                  <a:lnTo>
                    <a:pt x="1459230" y="634149"/>
                  </a:lnTo>
                  <a:lnTo>
                    <a:pt x="1454531" y="631088"/>
                  </a:lnTo>
                  <a:lnTo>
                    <a:pt x="1446149" y="628777"/>
                  </a:lnTo>
                  <a:close/>
                </a:path>
                <a:path w="2485390" h="1061720">
                  <a:moveTo>
                    <a:pt x="1002157" y="619582"/>
                  </a:moveTo>
                  <a:lnTo>
                    <a:pt x="998347" y="620344"/>
                  </a:lnTo>
                  <a:lnTo>
                    <a:pt x="995299" y="623417"/>
                  </a:lnTo>
                  <a:lnTo>
                    <a:pt x="989558" y="626817"/>
                  </a:lnTo>
                  <a:lnTo>
                    <a:pt x="986424" y="632232"/>
                  </a:lnTo>
                  <a:lnTo>
                    <a:pt x="986172" y="639374"/>
                  </a:lnTo>
                  <a:lnTo>
                    <a:pt x="989076" y="647954"/>
                  </a:lnTo>
                  <a:lnTo>
                    <a:pt x="994693" y="654518"/>
                  </a:lnTo>
                  <a:lnTo>
                    <a:pt x="1001442" y="656769"/>
                  </a:lnTo>
                  <a:lnTo>
                    <a:pt x="1008167" y="656146"/>
                  </a:lnTo>
                  <a:lnTo>
                    <a:pt x="1013713" y="654088"/>
                  </a:lnTo>
                  <a:lnTo>
                    <a:pt x="1019901" y="648959"/>
                  </a:lnTo>
                  <a:lnTo>
                    <a:pt x="1023778" y="642967"/>
                  </a:lnTo>
                  <a:lnTo>
                    <a:pt x="1024179" y="636401"/>
                  </a:lnTo>
                  <a:lnTo>
                    <a:pt x="1019937" y="629551"/>
                  </a:lnTo>
                  <a:lnTo>
                    <a:pt x="1015364" y="624941"/>
                  </a:lnTo>
                  <a:lnTo>
                    <a:pt x="1010666" y="621880"/>
                  </a:lnTo>
                  <a:lnTo>
                    <a:pt x="1006475" y="620725"/>
                  </a:lnTo>
                  <a:lnTo>
                    <a:pt x="1002157" y="619582"/>
                  </a:lnTo>
                  <a:close/>
                </a:path>
                <a:path w="2485390" h="1061720">
                  <a:moveTo>
                    <a:pt x="1258062" y="595045"/>
                  </a:moveTo>
                  <a:lnTo>
                    <a:pt x="1254252" y="595807"/>
                  </a:lnTo>
                  <a:lnTo>
                    <a:pt x="1251077" y="598881"/>
                  </a:lnTo>
                  <a:lnTo>
                    <a:pt x="1245391" y="601848"/>
                  </a:lnTo>
                  <a:lnTo>
                    <a:pt x="1242266" y="606544"/>
                  </a:lnTo>
                  <a:lnTo>
                    <a:pt x="1242022" y="613541"/>
                  </a:lnTo>
                  <a:lnTo>
                    <a:pt x="1244981" y="623417"/>
                  </a:lnTo>
                  <a:lnTo>
                    <a:pt x="1250545" y="629982"/>
                  </a:lnTo>
                  <a:lnTo>
                    <a:pt x="1257300" y="632232"/>
                  </a:lnTo>
                  <a:lnTo>
                    <a:pt x="1264054" y="631609"/>
                  </a:lnTo>
                  <a:lnTo>
                    <a:pt x="1269619" y="629551"/>
                  </a:lnTo>
                  <a:lnTo>
                    <a:pt x="1275788" y="624423"/>
                  </a:lnTo>
                  <a:lnTo>
                    <a:pt x="1279636" y="618431"/>
                  </a:lnTo>
                  <a:lnTo>
                    <a:pt x="1280031" y="611865"/>
                  </a:lnTo>
                  <a:lnTo>
                    <a:pt x="1275842" y="605015"/>
                  </a:lnTo>
                  <a:lnTo>
                    <a:pt x="1271143" y="600405"/>
                  </a:lnTo>
                  <a:lnTo>
                    <a:pt x="1266570" y="597344"/>
                  </a:lnTo>
                  <a:lnTo>
                    <a:pt x="1258062" y="595045"/>
                  </a:lnTo>
                  <a:close/>
                </a:path>
                <a:path w="2485390" h="1061720">
                  <a:moveTo>
                    <a:pt x="1347470" y="591972"/>
                  </a:moveTo>
                  <a:lnTo>
                    <a:pt x="1343660" y="592747"/>
                  </a:lnTo>
                  <a:lnTo>
                    <a:pt x="1340485" y="595807"/>
                  </a:lnTo>
                  <a:lnTo>
                    <a:pt x="1334746" y="600504"/>
                  </a:lnTo>
                  <a:lnTo>
                    <a:pt x="1331626" y="605775"/>
                  </a:lnTo>
                  <a:lnTo>
                    <a:pt x="1331412" y="612197"/>
                  </a:lnTo>
                  <a:lnTo>
                    <a:pt x="1334389" y="620344"/>
                  </a:lnTo>
                  <a:lnTo>
                    <a:pt x="1339935" y="626910"/>
                  </a:lnTo>
                  <a:lnTo>
                    <a:pt x="1346660" y="629164"/>
                  </a:lnTo>
                  <a:lnTo>
                    <a:pt x="1353409" y="628541"/>
                  </a:lnTo>
                  <a:lnTo>
                    <a:pt x="1359027" y="626478"/>
                  </a:lnTo>
                  <a:lnTo>
                    <a:pt x="1363854" y="622648"/>
                  </a:lnTo>
                  <a:lnTo>
                    <a:pt x="1367837" y="616515"/>
                  </a:lnTo>
                  <a:lnTo>
                    <a:pt x="1368938" y="609229"/>
                  </a:lnTo>
                  <a:lnTo>
                    <a:pt x="1365123" y="601941"/>
                  </a:lnTo>
                  <a:lnTo>
                    <a:pt x="1360551" y="597344"/>
                  </a:lnTo>
                  <a:lnTo>
                    <a:pt x="1355979" y="594271"/>
                  </a:lnTo>
                  <a:lnTo>
                    <a:pt x="1351661" y="593128"/>
                  </a:lnTo>
                  <a:lnTo>
                    <a:pt x="1347470" y="591972"/>
                  </a:lnTo>
                  <a:close/>
                </a:path>
                <a:path w="2485390" h="1061720">
                  <a:moveTo>
                    <a:pt x="875792" y="588911"/>
                  </a:moveTo>
                  <a:lnTo>
                    <a:pt x="871982" y="589673"/>
                  </a:lnTo>
                  <a:lnTo>
                    <a:pt x="868934" y="592747"/>
                  </a:lnTo>
                  <a:lnTo>
                    <a:pt x="863193" y="595714"/>
                  </a:lnTo>
                  <a:lnTo>
                    <a:pt x="860059" y="600409"/>
                  </a:lnTo>
                  <a:lnTo>
                    <a:pt x="859807" y="607407"/>
                  </a:lnTo>
                  <a:lnTo>
                    <a:pt x="862711" y="617283"/>
                  </a:lnTo>
                  <a:lnTo>
                    <a:pt x="868328" y="623848"/>
                  </a:lnTo>
                  <a:lnTo>
                    <a:pt x="875077" y="626098"/>
                  </a:lnTo>
                  <a:lnTo>
                    <a:pt x="881802" y="625475"/>
                  </a:lnTo>
                  <a:lnTo>
                    <a:pt x="887349" y="623417"/>
                  </a:lnTo>
                  <a:lnTo>
                    <a:pt x="892250" y="619580"/>
                  </a:lnTo>
                  <a:lnTo>
                    <a:pt x="896270" y="613444"/>
                  </a:lnTo>
                  <a:lnTo>
                    <a:pt x="897385" y="606161"/>
                  </a:lnTo>
                  <a:lnTo>
                    <a:pt x="893572" y="598881"/>
                  </a:lnTo>
                  <a:lnTo>
                    <a:pt x="888872" y="594271"/>
                  </a:lnTo>
                  <a:lnTo>
                    <a:pt x="884301" y="591210"/>
                  </a:lnTo>
                  <a:lnTo>
                    <a:pt x="880110" y="590054"/>
                  </a:lnTo>
                  <a:lnTo>
                    <a:pt x="875792" y="588911"/>
                  </a:lnTo>
                  <a:close/>
                </a:path>
                <a:path w="2485390" h="1061720">
                  <a:moveTo>
                    <a:pt x="2250694" y="581240"/>
                  </a:moveTo>
                  <a:lnTo>
                    <a:pt x="2235011" y="600795"/>
                  </a:lnTo>
                  <a:lnTo>
                    <a:pt x="2237486" y="611149"/>
                  </a:lnTo>
                  <a:lnTo>
                    <a:pt x="2243105" y="617713"/>
                  </a:lnTo>
                  <a:lnTo>
                    <a:pt x="2249868" y="619964"/>
                  </a:lnTo>
                  <a:lnTo>
                    <a:pt x="2256631" y="619341"/>
                  </a:lnTo>
                  <a:lnTo>
                    <a:pt x="2262251" y="617283"/>
                  </a:lnTo>
                  <a:lnTo>
                    <a:pt x="2268364" y="612154"/>
                  </a:lnTo>
                  <a:lnTo>
                    <a:pt x="2272204" y="606163"/>
                  </a:lnTo>
                  <a:lnTo>
                    <a:pt x="2272591" y="599597"/>
                  </a:lnTo>
                  <a:lnTo>
                    <a:pt x="2268344" y="592743"/>
                  </a:lnTo>
                  <a:lnTo>
                    <a:pt x="2263775" y="586613"/>
                  </a:lnTo>
                  <a:lnTo>
                    <a:pt x="2259076" y="583539"/>
                  </a:lnTo>
                  <a:lnTo>
                    <a:pt x="2250694" y="581240"/>
                  </a:lnTo>
                  <a:close/>
                </a:path>
                <a:path w="2485390" h="1061720">
                  <a:moveTo>
                    <a:pt x="1103883" y="576643"/>
                  </a:moveTo>
                  <a:lnTo>
                    <a:pt x="1100074" y="577405"/>
                  </a:lnTo>
                  <a:lnTo>
                    <a:pt x="1097026" y="580478"/>
                  </a:lnTo>
                  <a:lnTo>
                    <a:pt x="1089999" y="585175"/>
                  </a:lnTo>
                  <a:lnTo>
                    <a:pt x="1087008" y="590446"/>
                  </a:lnTo>
                  <a:lnTo>
                    <a:pt x="1087471" y="596868"/>
                  </a:lnTo>
                  <a:lnTo>
                    <a:pt x="1090803" y="605015"/>
                  </a:lnTo>
                  <a:lnTo>
                    <a:pt x="1096420" y="611579"/>
                  </a:lnTo>
                  <a:lnTo>
                    <a:pt x="1103169" y="613830"/>
                  </a:lnTo>
                  <a:lnTo>
                    <a:pt x="1109894" y="613207"/>
                  </a:lnTo>
                  <a:lnTo>
                    <a:pt x="1115441" y="611149"/>
                  </a:lnTo>
                  <a:lnTo>
                    <a:pt x="1121628" y="606020"/>
                  </a:lnTo>
                  <a:lnTo>
                    <a:pt x="1125505" y="600028"/>
                  </a:lnTo>
                  <a:lnTo>
                    <a:pt x="1125906" y="593463"/>
                  </a:lnTo>
                  <a:lnTo>
                    <a:pt x="1121664" y="586613"/>
                  </a:lnTo>
                  <a:lnTo>
                    <a:pt x="1117092" y="582002"/>
                  </a:lnTo>
                  <a:lnTo>
                    <a:pt x="1112393" y="578942"/>
                  </a:lnTo>
                  <a:lnTo>
                    <a:pt x="1108202" y="577786"/>
                  </a:lnTo>
                  <a:lnTo>
                    <a:pt x="1103883" y="576643"/>
                  </a:lnTo>
                  <a:close/>
                </a:path>
                <a:path w="2485390" h="1061720">
                  <a:moveTo>
                    <a:pt x="2025650" y="573570"/>
                  </a:moveTo>
                  <a:lnTo>
                    <a:pt x="2021713" y="574344"/>
                  </a:lnTo>
                  <a:lnTo>
                    <a:pt x="2018664" y="577405"/>
                  </a:lnTo>
                  <a:lnTo>
                    <a:pt x="2012926" y="582101"/>
                  </a:lnTo>
                  <a:lnTo>
                    <a:pt x="2009806" y="587373"/>
                  </a:lnTo>
                  <a:lnTo>
                    <a:pt x="2009592" y="593795"/>
                  </a:lnTo>
                  <a:lnTo>
                    <a:pt x="2012569" y="601941"/>
                  </a:lnTo>
                  <a:lnTo>
                    <a:pt x="2018115" y="608508"/>
                  </a:lnTo>
                  <a:lnTo>
                    <a:pt x="2024840" y="610762"/>
                  </a:lnTo>
                  <a:lnTo>
                    <a:pt x="2031589" y="610139"/>
                  </a:lnTo>
                  <a:lnTo>
                    <a:pt x="2037207" y="608076"/>
                  </a:lnTo>
                  <a:lnTo>
                    <a:pt x="2043374" y="602949"/>
                  </a:lnTo>
                  <a:lnTo>
                    <a:pt x="2047208" y="596960"/>
                  </a:lnTo>
                  <a:lnTo>
                    <a:pt x="2047565" y="590395"/>
                  </a:lnTo>
                  <a:lnTo>
                    <a:pt x="2043303" y="583539"/>
                  </a:lnTo>
                  <a:lnTo>
                    <a:pt x="2038731" y="578942"/>
                  </a:lnTo>
                  <a:lnTo>
                    <a:pt x="2034158" y="575868"/>
                  </a:lnTo>
                  <a:lnTo>
                    <a:pt x="2029841" y="574725"/>
                  </a:lnTo>
                  <a:lnTo>
                    <a:pt x="2025650" y="573570"/>
                  </a:lnTo>
                  <a:close/>
                </a:path>
                <a:path w="2485390" h="1061720">
                  <a:moveTo>
                    <a:pt x="752475" y="573570"/>
                  </a:moveTo>
                  <a:lnTo>
                    <a:pt x="748665" y="574344"/>
                  </a:lnTo>
                  <a:lnTo>
                    <a:pt x="745617" y="577405"/>
                  </a:lnTo>
                  <a:lnTo>
                    <a:pt x="739876" y="580380"/>
                  </a:lnTo>
                  <a:lnTo>
                    <a:pt x="736742" y="585077"/>
                  </a:lnTo>
                  <a:lnTo>
                    <a:pt x="736490" y="592073"/>
                  </a:lnTo>
                  <a:lnTo>
                    <a:pt x="739394" y="601941"/>
                  </a:lnTo>
                  <a:lnTo>
                    <a:pt x="745011" y="608508"/>
                  </a:lnTo>
                  <a:lnTo>
                    <a:pt x="751760" y="610762"/>
                  </a:lnTo>
                  <a:lnTo>
                    <a:pt x="758485" y="610139"/>
                  </a:lnTo>
                  <a:lnTo>
                    <a:pt x="764032" y="608076"/>
                  </a:lnTo>
                  <a:lnTo>
                    <a:pt x="768933" y="604245"/>
                  </a:lnTo>
                  <a:lnTo>
                    <a:pt x="772953" y="598112"/>
                  </a:lnTo>
                  <a:lnTo>
                    <a:pt x="774068" y="590827"/>
                  </a:lnTo>
                  <a:lnTo>
                    <a:pt x="770255" y="583539"/>
                  </a:lnTo>
                  <a:lnTo>
                    <a:pt x="765683" y="578942"/>
                  </a:lnTo>
                  <a:lnTo>
                    <a:pt x="760984" y="575868"/>
                  </a:lnTo>
                  <a:lnTo>
                    <a:pt x="752475" y="573570"/>
                  </a:lnTo>
                  <a:close/>
                </a:path>
                <a:path w="2485390" h="1061720">
                  <a:moveTo>
                    <a:pt x="536752" y="573570"/>
                  </a:moveTo>
                  <a:lnTo>
                    <a:pt x="532892" y="574344"/>
                  </a:lnTo>
                  <a:lnTo>
                    <a:pt x="529818" y="577405"/>
                  </a:lnTo>
                  <a:lnTo>
                    <a:pt x="524082" y="580380"/>
                  </a:lnTo>
                  <a:lnTo>
                    <a:pt x="520950" y="585077"/>
                  </a:lnTo>
                  <a:lnTo>
                    <a:pt x="520710" y="592073"/>
                  </a:lnTo>
                  <a:lnTo>
                    <a:pt x="523646" y="601941"/>
                  </a:lnTo>
                  <a:lnTo>
                    <a:pt x="529235" y="608508"/>
                  </a:lnTo>
                  <a:lnTo>
                    <a:pt x="535978" y="610762"/>
                  </a:lnTo>
                  <a:lnTo>
                    <a:pt x="542720" y="610139"/>
                  </a:lnTo>
                  <a:lnTo>
                    <a:pt x="548309" y="608076"/>
                  </a:lnTo>
                  <a:lnTo>
                    <a:pt x="554474" y="602949"/>
                  </a:lnTo>
                  <a:lnTo>
                    <a:pt x="558328" y="596960"/>
                  </a:lnTo>
                  <a:lnTo>
                    <a:pt x="558712" y="590395"/>
                  </a:lnTo>
                  <a:lnTo>
                    <a:pt x="554469" y="583539"/>
                  </a:lnTo>
                  <a:lnTo>
                    <a:pt x="549846" y="578942"/>
                  </a:lnTo>
                  <a:lnTo>
                    <a:pt x="545223" y="575868"/>
                  </a:lnTo>
                  <a:lnTo>
                    <a:pt x="536752" y="573570"/>
                  </a:lnTo>
                  <a:close/>
                </a:path>
                <a:path w="2485390" h="1061720">
                  <a:moveTo>
                    <a:pt x="1890014" y="570509"/>
                  </a:moveTo>
                  <a:lnTo>
                    <a:pt x="1886077" y="571271"/>
                  </a:lnTo>
                  <a:lnTo>
                    <a:pt x="1883029" y="574344"/>
                  </a:lnTo>
                  <a:lnTo>
                    <a:pt x="1878629" y="578609"/>
                  </a:lnTo>
                  <a:lnTo>
                    <a:pt x="1875361" y="583160"/>
                  </a:lnTo>
                  <a:lnTo>
                    <a:pt x="1874402" y="589437"/>
                  </a:lnTo>
                  <a:lnTo>
                    <a:pt x="1876933" y="598881"/>
                  </a:lnTo>
                  <a:lnTo>
                    <a:pt x="1882479" y="605445"/>
                  </a:lnTo>
                  <a:lnTo>
                    <a:pt x="1889204" y="607696"/>
                  </a:lnTo>
                  <a:lnTo>
                    <a:pt x="1895953" y="607073"/>
                  </a:lnTo>
                  <a:lnTo>
                    <a:pt x="1901570" y="605015"/>
                  </a:lnTo>
                  <a:lnTo>
                    <a:pt x="1907738" y="599886"/>
                  </a:lnTo>
                  <a:lnTo>
                    <a:pt x="1911572" y="593894"/>
                  </a:lnTo>
                  <a:lnTo>
                    <a:pt x="1911929" y="587329"/>
                  </a:lnTo>
                  <a:lnTo>
                    <a:pt x="1907667" y="580478"/>
                  </a:lnTo>
                  <a:lnTo>
                    <a:pt x="1903095" y="575868"/>
                  </a:lnTo>
                  <a:lnTo>
                    <a:pt x="1898523" y="572808"/>
                  </a:lnTo>
                  <a:lnTo>
                    <a:pt x="1890014" y="570509"/>
                  </a:lnTo>
                  <a:close/>
                </a:path>
                <a:path w="2485390" h="1061720">
                  <a:moveTo>
                    <a:pt x="1526286" y="570509"/>
                  </a:moveTo>
                  <a:lnTo>
                    <a:pt x="1522349" y="571271"/>
                  </a:lnTo>
                  <a:lnTo>
                    <a:pt x="1519301" y="574344"/>
                  </a:lnTo>
                  <a:lnTo>
                    <a:pt x="1513562" y="577312"/>
                  </a:lnTo>
                  <a:lnTo>
                    <a:pt x="1510442" y="582007"/>
                  </a:lnTo>
                  <a:lnTo>
                    <a:pt x="1510228" y="589005"/>
                  </a:lnTo>
                  <a:lnTo>
                    <a:pt x="1513205" y="598881"/>
                  </a:lnTo>
                  <a:lnTo>
                    <a:pt x="1518751" y="605445"/>
                  </a:lnTo>
                  <a:lnTo>
                    <a:pt x="1525476" y="607696"/>
                  </a:lnTo>
                  <a:lnTo>
                    <a:pt x="1532225" y="607073"/>
                  </a:lnTo>
                  <a:lnTo>
                    <a:pt x="1537843" y="605015"/>
                  </a:lnTo>
                  <a:lnTo>
                    <a:pt x="1544010" y="599886"/>
                  </a:lnTo>
                  <a:lnTo>
                    <a:pt x="1547844" y="593894"/>
                  </a:lnTo>
                  <a:lnTo>
                    <a:pt x="1548201" y="587329"/>
                  </a:lnTo>
                  <a:lnTo>
                    <a:pt x="1543939" y="580478"/>
                  </a:lnTo>
                  <a:lnTo>
                    <a:pt x="1539367" y="575868"/>
                  </a:lnTo>
                  <a:lnTo>
                    <a:pt x="1534668" y="572808"/>
                  </a:lnTo>
                  <a:lnTo>
                    <a:pt x="1526286" y="570509"/>
                  </a:lnTo>
                  <a:close/>
                </a:path>
                <a:path w="2485390" h="1061720">
                  <a:moveTo>
                    <a:pt x="2395474" y="561301"/>
                  </a:moveTo>
                  <a:lnTo>
                    <a:pt x="2391664" y="562076"/>
                  </a:lnTo>
                  <a:lnTo>
                    <a:pt x="2388616" y="565137"/>
                  </a:lnTo>
                  <a:lnTo>
                    <a:pt x="2382875" y="568112"/>
                  </a:lnTo>
                  <a:lnTo>
                    <a:pt x="2379741" y="572809"/>
                  </a:lnTo>
                  <a:lnTo>
                    <a:pt x="2379489" y="579805"/>
                  </a:lnTo>
                  <a:lnTo>
                    <a:pt x="2382393" y="589673"/>
                  </a:lnTo>
                  <a:lnTo>
                    <a:pt x="2388010" y="596239"/>
                  </a:lnTo>
                  <a:lnTo>
                    <a:pt x="2394759" y="598493"/>
                  </a:lnTo>
                  <a:lnTo>
                    <a:pt x="2401484" y="597871"/>
                  </a:lnTo>
                  <a:lnTo>
                    <a:pt x="2407031" y="595807"/>
                  </a:lnTo>
                  <a:lnTo>
                    <a:pt x="2413218" y="590680"/>
                  </a:lnTo>
                  <a:lnTo>
                    <a:pt x="2417095" y="584692"/>
                  </a:lnTo>
                  <a:lnTo>
                    <a:pt x="2417496" y="578127"/>
                  </a:lnTo>
                  <a:lnTo>
                    <a:pt x="2413254" y="571271"/>
                  </a:lnTo>
                  <a:lnTo>
                    <a:pt x="2408682" y="566674"/>
                  </a:lnTo>
                  <a:lnTo>
                    <a:pt x="2403983" y="563600"/>
                  </a:lnTo>
                  <a:lnTo>
                    <a:pt x="2395474" y="561301"/>
                  </a:lnTo>
                  <a:close/>
                </a:path>
                <a:path w="2485390" h="1061720">
                  <a:moveTo>
                    <a:pt x="1640332" y="555167"/>
                  </a:moveTo>
                  <a:lnTo>
                    <a:pt x="1636395" y="555942"/>
                  </a:lnTo>
                  <a:lnTo>
                    <a:pt x="1633347" y="559003"/>
                  </a:lnTo>
                  <a:lnTo>
                    <a:pt x="1626322" y="561977"/>
                  </a:lnTo>
                  <a:lnTo>
                    <a:pt x="1623345" y="566675"/>
                  </a:lnTo>
                  <a:lnTo>
                    <a:pt x="1623845" y="573671"/>
                  </a:lnTo>
                  <a:lnTo>
                    <a:pt x="1627251" y="583539"/>
                  </a:lnTo>
                  <a:lnTo>
                    <a:pt x="1632797" y="590105"/>
                  </a:lnTo>
                  <a:lnTo>
                    <a:pt x="1639522" y="592359"/>
                  </a:lnTo>
                  <a:lnTo>
                    <a:pt x="1646271" y="591737"/>
                  </a:lnTo>
                  <a:lnTo>
                    <a:pt x="1651889" y="589673"/>
                  </a:lnTo>
                  <a:lnTo>
                    <a:pt x="1658056" y="584546"/>
                  </a:lnTo>
                  <a:lnTo>
                    <a:pt x="1661890" y="578558"/>
                  </a:lnTo>
                  <a:lnTo>
                    <a:pt x="1662247" y="571992"/>
                  </a:lnTo>
                  <a:lnTo>
                    <a:pt x="1657985" y="565137"/>
                  </a:lnTo>
                  <a:lnTo>
                    <a:pt x="1653413" y="560539"/>
                  </a:lnTo>
                  <a:lnTo>
                    <a:pt x="1648841" y="557466"/>
                  </a:lnTo>
                  <a:lnTo>
                    <a:pt x="1644523" y="556323"/>
                  </a:lnTo>
                  <a:lnTo>
                    <a:pt x="1640332" y="555167"/>
                  </a:lnTo>
                  <a:close/>
                </a:path>
                <a:path w="2485390" h="1061720">
                  <a:moveTo>
                    <a:pt x="2124202" y="549033"/>
                  </a:moveTo>
                  <a:lnTo>
                    <a:pt x="2120392" y="549795"/>
                  </a:lnTo>
                  <a:lnTo>
                    <a:pt x="2117344" y="552869"/>
                  </a:lnTo>
                  <a:lnTo>
                    <a:pt x="2110317" y="557565"/>
                  </a:lnTo>
                  <a:lnTo>
                    <a:pt x="2107326" y="562837"/>
                  </a:lnTo>
                  <a:lnTo>
                    <a:pt x="2107789" y="569258"/>
                  </a:lnTo>
                  <a:lnTo>
                    <a:pt x="2111121" y="577405"/>
                  </a:lnTo>
                  <a:lnTo>
                    <a:pt x="2116740" y="583971"/>
                  </a:lnTo>
                  <a:lnTo>
                    <a:pt x="2123503" y="586225"/>
                  </a:lnTo>
                  <a:lnTo>
                    <a:pt x="2130266" y="585602"/>
                  </a:lnTo>
                  <a:lnTo>
                    <a:pt x="2135886" y="583539"/>
                  </a:lnTo>
                  <a:lnTo>
                    <a:pt x="2141999" y="578410"/>
                  </a:lnTo>
                  <a:lnTo>
                    <a:pt x="2145839" y="572419"/>
                  </a:lnTo>
                  <a:lnTo>
                    <a:pt x="2146226" y="565853"/>
                  </a:lnTo>
                  <a:lnTo>
                    <a:pt x="2141982" y="559003"/>
                  </a:lnTo>
                  <a:lnTo>
                    <a:pt x="2137410" y="554405"/>
                  </a:lnTo>
                  <a:lnTo>
                    <a:pt x="2132711" y="551332"/>
                  </a:lnTo>
                  <a:lnTo>
                    <a:pt x="2124202" y="549033"/>
                  </a:lnTo>
                  <a:close/>
                </a:path>
                <a:path w="2485390" h="1061720">
                  <a:moveTo>
                    <a:pt x="1766697" y="542899"/>
                  </a:moveTo>
                  <a:lnTo>
                    <a:pt x="1762887" y="543661"/>
                  </a:lnTo>
                  <a:lnTo>
                    <a:pt x="1759712" y="546735"/>
                  </a:lnTo>
                  <a:lnTo>
                    <a:pt x="1753973" y="551431"/>
                  </a:lnTo>
                  <a:lnTo>
                    <a:pt x="1750853" y="556702"/>
                  </a:lnTo>
                  <a:lnTo>
                    <a:pt x="1750639" y="563124"/>
                  </a:lnTo>
                  <a:lnTo>
                    <a:pt x="1753616" y="571271"/>
                  </a:lnTo>
                  <a:lnTo>
                    <a:pt x="1759162" y="577837"/>
                  </a:lnTo>
                  <a:lnTo>
                    <a:pt x="1765887" y="580091"/>
                  </a:lnTo>
                  <a:lnTo>
                    <a:pt x="1772636" y="579468"/>
                  </a:lnTo>
                  <a:lnTo>
                    <a:pt x="1778254" y="577405"/>
                  </a:lnTo>
                  <a:lnTo>
                    <a:pt x="1784421" y="572276"/>
                  </a:lnTo>
                  <a:lnTo>
                    <a:pt x="1788255" y="566285"/>
                  </a:lnTo>
                  <a:lnTo>
                    <a:pt x="1788612" y="559719"/>
                  </a:lnTo>
                  <a:lnTo>
                    <a:pt x="1784350" y="552869"/>
                  </a:lnTo>
                  <a:lnTo>
                    <a:pt x="1779778" y="548271"/>
                  </a:lnTo>
                  <a:lnTo>
                    <a:pt x="1775206" y="545198"/>
                  </a:lnTo>
                  <a:lnTo>
                    <a:pt x="1770888" y="544055"/>
                  </a:lnTo>
                  <a:lnTo>
                    <a:pt x="1766697" y="542899"/>
                  </a:lnTo>
                  <a:close/>
                </a:path>
                <a:path w="2485390" h="1061720">
                  <a:moveTo>
                    <a:pt x="629285" y="533692"/>
                  </a:moveTo>
                  <a:lnTo>
                    <a:pt x="625347" y="534466"/>
                  </a:lnTo>
                  <a:lnTo>
                    <a:pt x="622300" y="537527"/>
                  </a:lnTo>
                  <a:lnTo>
                    <a:pt x="617841" y="541793"/>
                  </a:lnTo>
                  <a:lnTo>
                    <a:pt x="614559" y="546349"/>
                  </a:lnTo>
                  <a:lnTo>
                    <a:pt x="613591" y="552631"/>
                  </a:lnTo>
                  <a:lnTo>
                    <a:pt x="616077" y="562076"/>
                  </a:lnTo>
                  <a:lnTo>
                    <a:pt x="621696" y="568641"/>
                  </a:lnTo>
                  <a:lnTo>
                    <a:pt x="628459" y="570891"/>
                  </a:lnTo>
                  <a:lnTo>
                    <a:pt x="635222" y="570268"/>
                  </a:lnTo>
                  <a:lnTo>
                    <a:pt x="640842" y="568210"/>
                  </a:lnTo>
                  <a:lnTo>
                    <a:pt x="646955" y="563081"/>
                  </a:lnTo>
                  <a:lnTo>
                    <a:pt x="650795" y="557088"/>
                  </a:lnTo>
                  <a:lnTo>
                    <a:pt x="651182" y="550519"/>
                  </a:lnTo>
                  <a:lnTo>
                    <a:pt x="646938" y="543661"/>
                  </a:lnTo>
                  <a:lnTo>
                    <a:pt x="642366" y="539064"/>
                  </a:lnTo>
                  <a:lnTo>
                    <a:pt x="637667" y="536003"/>
                  </a:lnTo>
                  <a:lnTo>
                    <a:pt x="629285" y="533692"/>
                  </a:lnTo>
                  <a:close/>
                </a:path>
                <a:path w="2485390" h="1061720">
                  <a:moveTo>
                    <a:pt x="968247" y="527558"/>
                  </a:moveTo>
                  <a:lnTo>
                    <a:pt x="964438" y="528332"/>
                  </a:lnTo>
                  <a:lnTo>
                    <a:pt x="961390" y="531393"/>
                  </a:lnTo>
                  <a:lnTo>
                    <a:pt x="955649" y="534368"/>
                  </a:lnTo>
                  <a:lnTo>
                    <a:pt x="952515" y="539067"/>
                  </a:lnTo>
                  <a:lnTo>
                    <a:pt x="952263" y="546066"/>
                  </a:lnTo>
                  <a:lnTo>
                    <a:pt x="955167" y="555942"/>
                  </a:lnTo>
                  <a:lnTo>
                    <a:pt x="960784" y="562507"/>
                  </a:lnTo>
                  <a:lnTo>
                    <a:pt x="967533" y="564757"/>
                  </a:lnTo>
                  <a:lnTo>
                    <a:pt x="974258" y="564134"/>
                  </a:lnTo>
                  <a:lnTo>
                    <a:pt x="979805" y="562076"/>
                  </a:lnTo>
                  <a:lnTo>
                    <a:pt x="985992" y="556947"/>
                  </a:lnTo>
                  <a:lnTo>
                    <a:pt x="989869" y="550954"/>
                  </a:lnTo>
                  <a:lnTo>
                    <a:pt x="990270" y="544385"/>
                  </a:lnTo>
                  <a:lnTo>
                    <a:pt x="986028" y="537527"/>
                  </a:lnTo>
                  <a:lnTo>
                    <a:pt x="981456" y="532930"/>
                  </a:lnTo>
                  <a:lnTo>
                    <a:pt x="976757" y="529869"/>
                  </a:lnTo>
                  <a:lnTo>
                    <a:pt x="968247" y="527558"/>
                  </a:lnTo>
                  <a:close/>
                </a:path>
                <a:path w="2485390" h="1061720">
                  <a:moveTo>
                    <a:pt x="1190244" y="512229"/>
                  </a:moveTo>
                  <a:lnTo>
                    <a:pt x="1186433" y="512991"/>
                  </a:lnTo>
                  <a:lnTo>
                    <a:pt x="1183258" y="516064"/>
                  </a:lnTo>
                  <a:lnTo>
                    <a:pt x="1177573" y="520760"/>
                  </a:lnTo>
                  <a:lnTo>
                    <a:pt x="1174448" y="526032"/>
                  </a:lnTo>
                  <a:lnTo>
                    <a:pt x="1174204" y="532454"/>
                  </a:lnTo>
                  <a:lnTo>
                    <a:pt x="1177163" y="540600"/>
                  </a:lnTo>
                  <a:lnTo>
                    <a:pt x="1182727" y="547165"/>
                  </a:lnTo>
                  <a:lnTo>
                    <a:pt x="1189482" y="549416"/>
                  </a:lnTo>
                  <a:lnTo>
                    <a:pt x="1196236" y="548792"/>
                  </a:lnTo>
                  <a:lnTo>
                    <a:pt x="1201801" y="546735"/>
                  </a:lnTo>
                  <a:lnTo>
                    <a:pt x="1206684" y="542897"/>
                  </a:lnTo>
                  <a:lnTo>
                    <a:pt x="1210675" y="536762"/>
                  </a:lnTo>
                  <a:lnTo>
                    <a:pt x="1211784" y="529479"/>
                  </a:lnTo>
                  <a:lnTo>
                    <a:pt x="1208024" y="522198"/>
                  </a:lnTo>
                  <a:lnTo>
                    <a:pt x="1203325" y="517601"/>
                  </a:lnTo>
                  <a:lnTo>
                    <a:pt x="1198753" y="514527"/>
                  </a:lnTo>
                  <a:lnTo>
                    <a:pt x="1194435" y="513384"/>
                  </a:lnTo>
                  <a:lnTo>
                    <a:pt x="1190244" y="512229"/>
                  </a:lnTo>
                  <a:close/>
                </a:path>
                <a:path w="2485390" h="1061720">
                  <a:moveTo>
                    <a:pt x="1415288" y="509155"/>
                  </a:moveTo>
                  <a:lnTo>
                    <a:pt x="1411478" y="509930"/>
                  </a:lnTo>
                  <a:lnTo>
                    <a:pt x="1408303" y="512991"/>
                  </a:lnTo>
                  <a:lnTo>
                    <a:pt x="1402564" y="515965"/>
                  </a:lnTo>
                  <a:lnTo>
                    <a:pt x="1399444" y="520663"/>
                  </a:lnTo>
                  <a:lnTo>
                    <a:pt x="1399230" y="527659"/>
                  </a:lnTo>
                  <a:lnTo>
                    <a:pt x="1402207" y="537527"/>
                  </a:lnTo>
                  <a:lnTo>
                    <a:pt x="1407753" y="544093"/>
                  </a:lnTo>
                  <a:lnTo>
                    <a:pt x="1414478" y="546347"/>
                  </a:lnTo>
                  <a:lnTo>
                    <a:pt x="1421227" y="545724"/>
                  </a:lnTo>
                  <a:lnTo>
                    <a:pt x="1426845" y="543661"/>
                  </a:lnTo>
                  <a:lnTo>
                    <a:pt x="1431672" y="539831"/>
                  </a:lnTo>
                  <a:lnTo>
                    <a:pt x="1435655" y="533698"/>
                  </a:lnTo>
                  <a:lnTo>
                    <a:pt x="1436756" y="526413"/>
                  </a:lnTo>
                  <a:lnTo>
                    <a:pt x="1432941" y="519125"/>
                  </a:lnTo>
                  <a:lnTo>
                    <a:pt x="1428369" y="514527"/>
                  </a:lnTo>
                  <a:lnTo>
                    <a:pt x="1423797" y="511467"/>
                  </a:lnTo>
                  <a:lnTo>
                    <a:pt x="1415288" y="509155"/>
                  </a:lnTo>
                  <a:close/>
                </a:path>
                <a:path w="2485390" h="1061720">
                  <a:moveTo>
                    <a:pt x="2222881" y="496887"/>
                  </a:moveTo>
                  <a:lnTo>
                    <a:pt x="2219071" y="497662"/>
                  </a:lnTo>
                  <a:lnTo>
                    <a:pt x="2216023" y="500722"/>
                  </a:lnTo>
                  <a:lnTo>
                    <a:pt x="2210710" y="503697"/>
                  </a:lnTo>
                  <a:lnTo>
                    <a:pt x="2208291" y="508395"/>
                  </a:lnTo>
                  <a:lnTo>
                    <a:pt x="2208182" y="515390"/>
                  </a:lnTo>
                  <a:lnTo>
                    <a:pt x="2209800" y="525259"/>
                  </a:lnTo>
                  <a:lnTo>
                    <a:pt x="2215417" y="531825"/>
                  </a:lnTo>
                  <a:lnTo>
                    <a:pt x="2222166" y="534079"/>
                  </a:lnTo>
                  <a:lnTo>
                    <a:pt x="2228891" y="533456"/>
                  </a:lnTo>
                  <a:lnTo>
                    <a:pt x="2234438" y="531393"/>
                  </a:lnTo>
                  <a:lnTo>
                    <a:pt x="2239339" y="527563"/>
                  </a:lnTo>
                  <a:lnTo>
                    <a:pt x="2243359" y="521430"/>
                  </a:lnTo>
                  <a:lnTo>
                    <a:pt x="2244474" y="514144"/>
                  </a:lnTo>
                  <a:lnTo>
                    <a:pt x="2240661" y="506857"/>
                  </a:lnTo>
                  <a:lnTo>
                    <a:pt x="2235962" y="502259"/>
                  </a:lnTo>
                  <a:lnTo>
                    <a:pt x="2231390" y="499186"/>
                  </a:lnTo>
                  <a:lnTo>
                    <a:pt x="2222881" y="496887"/>
                  </a:lnTo>
                  <a:close/>
                </a:path>
                <a:path w="2485390" h="1061720">
                  <a:moveTo>
                    <a:pt x="1936242" y="484619"/>
                  </a:moveTo>
                  <a:lnTo>
                    <a:pt x="1932432" y="485394"/>
                  </a:lnTo>
                  <a:lnTo>
                    <a:pt x="1929257" y="488454"/>
                  </a:lnTo>
                  <a:lnTo>
                    <a:pt x="1923518" y="491859"/>
                  </a:lnTo>
                  <a:lnTo>
                    <a:pt x="1920398" y="497274"/>
                  </a:lnTo>
                  <a:lnTo>
                    <a:pt x="1920184" y="504413"/>
                  </a:lnTo>
                  <a:lnTo>
                    <a:pt x="1923161" y="512991"/>
                  </a:lnTo>
                  <a:lnTo>
                    <a:pt x="1928707" y="519557"/>
                  </a:lnTo>
                  <a:lnTo>
                    <a:pt x="1935432" y="521811"/>
                  </a:lnTo>
                  <a:lnTo>
                    <a:pt x="1942181" y="521188"/>
                  </a:lnTo>
                  <a:lnTo>
                    <a:pt x="1947799" y="519125"/>
                  </a:lnTo>
                  <a:lnTo>
                    <a:pt x="1952626" y="515294"/>
                  </a:lnTo>
                  <a:lnTo>
                    <a:pt x="1956609" y="509162"/>
                  </a:lnTo>
                  <a:lnTo>
                    <a:pt x="1957710" y="501876"/>
                  </a:lnTo>
                  <a:lnTo>
                    <a:pt x="1953895" y="494588"/>
                  </a:lnTo>
                  <a:lnTo>
                    <a:pt x="1949323" y="489991"/>
                  </a:lnTo>
                  <a:lnTo>
                    <a:pt x="1944751" y="486918"/>
                  </a:lnTo>
                  <a:lnTo>
                    <a:pt x="1940433" y="485775"/>
                  </a:lnTo>
                  <a:lnTo>
                    <a:pt x="1936242" y="484619"/>
                  </a:lnTo>
                  <a:close/>
                </a:path>
                <a:path w="2485390" h="1061720">
                  <a:moveTo>
                    <a:pt x="811149" y="484619"/>
                  </a:moveTo>
                  <a:lnTo>
                    <a:pt x="807212" y="485394"/>
                  </a:lnTo>
                  <a:lnTo>
                    <a:pt x="804164" y="488454"/>
                  </a:lnTo>
                  <a:lnTo>
                    <a:pt x="797137" y="493151"/>
                  </a:lnTo>
                  <a:lnTo>
                    <a:pt x="794146" y="498422"/>
                  </a:lnTo>
                  <a:lnTo>
                    <a:pt x="794609" y="504844"/>
                  </a:lnTo>
                  <a:lnTo>
                    <a:pt x="797941" y="512991"/>
                  </a:lnTo>
                  <a:lnTo>
                    <a:pt x="803560" y="519557"/>
                  </a:lnTo>
                  <a:lnTo>
                    <a:pt x="810323" y="521811"/>
                  </a:lnTo>
                  <a:lnTo>
                    <a:pt x="817086" y="521188"/>
                  </a:lnTo>
                  <a:lnTo>
                    <a:pt x="822706" y="519125"/>
                  </a:lnTo>
                  <a:lnTo>
                    <a:pt x="827533" y="515294"/>
                  </a:lnTo>
                  <a:lnTo>
                    <a:pt x="831516" y="509162"/>
                  </a:lnTo>
                  <a:lnTo>
                    <a:pt x="832617" y="501876"/>
                  </a:lnTo>
                  <a:lnTo>
                    <a:pt x="828802" y="494588"/>
                  </a:lnTo>
                  <a:lnTo>
                    <a:pt x="824230" y="489991"/>
                  </a:lnTo>
                  <a:lnTo>
                    <a:pt x="819531" y="486918"/>
                  </a:lnTo>
                  <a:lnTo>
                    <a:pt x="811149" y="484619"/>
                  </a:lnTo>
                  <a:close/>
                </a:path>
                <a:path w="2485390" h="1061720">
                  <a:moveTo>
                    <a:pt x="1569466" y="475424"/>
                  </a:moveTo>
                  <a:lnTo>
                    <a:pt x="1565529" y="476186"/>
                  </a:lnTo>
                  <a:lnTo>
                    <a:pt x="1562481" y="479259"/>
                  </a:lnTo>
                  <a:lnTo>
                    <a:pt x="1556740" y="483956"/>
                  </a:lnTo>
                  <a:lnTo>
                    <a:pt x="1553606" y="489227"/>
                  </a:lnTo>
                  <a:lnTo>
                    <a:pt x="1553354" y="495649"/>
                  </a:lnTo>
                  <a:lnTo>
                    <a:pt x="1556258" y="503796"/>
                  </a:lnTo>
                  <a:lnTo>
                    <a:pt x="1561877" y="510360"/>
                  </a:lnTo>
                  <a:lnTo>
                    <a:pt x="1568640" y="512611"/>
                  </a:lnTo>
                  <a:lnTo>
                    <a:pt x="1575403" y="511988"/>
                  </a:lnTo>
                  <a:lnTo>
                    <a:pt x="1581023" y="509930"/>
                  </a:lnTo>
                  <a:lnTo>
                    <a:pt x="1585850" y="506093"/>
                  </a:lnTo>
                  <a:lnTo>
                    <a:pt x="1589833" y="499957"/>
                  </a:lnTo>
                  <a:lnTo>
                    <a:pt x="1590934" y="492674"/>
                  </a:lnTo>
                  <a:lnTo>
                    <a:pt x="1587119" y="485394"/>
                  </a:lnTo>
                  <a:lnTo>
                    <a:pt x="1582547" y="480783"/>
                  </a:lnTo>
                  <a:lnTo>
                    <a:pt x="1577848" y="477723"/>
                  </a:lnTo>
                  <a:lnTo>
                    <a:pt x="1569466" y="475424"/>
                  </a:lnTo>
                  <a:close/>
                </a:path>
                <a:path w="2485390" h="1061720">
                  <a:moveTo>
                    <a:pt x="2336927" y="469290"/>
                  </a:moveTo>
                  <a:lnTo>
                    <a:pt x="2321371" y="489515"/>
                  </a:lnTo>
                  <a:lnTo>
                    <a:pt x="2323846" y="497662"/>
                  </a:lnTo>
                  <a:lnTo>
                    <a:pt x="2329463" y="504226"/>
                  </a:lnTo>
                  <a:lnTo>
                    <a:pt x="2336212" y="506477"/>
                  </a:lnTo>
                  <a:lnTo>
                    <a:pt x="2342937" y="505854"/>
                  </a:lnTo>
                  <a:lnTo>
                    <a:pt x="2348484" y="503796"/>
                  </a:lnTo>
                  <a:lnTo>
                    <a:pt x="2354671" y="498667"/>
                  </a:lnTo>
                  <a:lnTo>
                    <a:pt x="2358548" y="492675"/>
                  </a:lnTo>
                  <a:lnTo>
                    <a:pt x="2358949" y="486110"/>
                  </a:lnTo>
                  <a:lnTo>
                    <a:pt x="2354707" y="479259"/>
                  </a:lnTo>
                  <a:lnTo>
                    <a:pt x="2350008" y="474649"/>
                  </a:lnTo>
                  <a:lnTo>
                    <a:pt x="2345436" y="471589"/>
                  </a:lnTo>
                  <a:lnTo>
                    <a:pt x="2341245" y="470433"/>
                  </a:lnTo>
                  <a:lnTo>
                    <a:pt x="2336927" y="469290"/>
                  </a:lnTo>
                  <a:close/>
                </a:path>
                <a:path w="2485390" h="1061720">
                  <a:moveTo>
                    <a:pt x="1088517" y="466217"/>
                  </a:moveTo>
                  <a:lnTo>
                    <a:pt x="1084707" y="466991"/>
                  </a:lnTo>
                  <a:lnTo>
                    <a:pt x="1081532" y="470052"/>
                  </a:lnTo>
                  <a:lnTo>
                    <a:pt x="1075846" y="473027"/>
                  </a:lnTo>
                  <a:lnTo>
                    <a:pt x="1072721" y="477724"/>
                  </a:lnTo>
                  <a:lnTo>
                    <a:pt x="1072477" y="484720"/>
                  </a:lnTo>
                  <a:lnTo>
                    <a:pt x="1075436" y="494588"/>
                  </a:lnTo>
                  <a:lnTo>
                    <a:pt x="1081000" y="501155"/>
                  </a:lnTo>
                  <a:lnTo>
                    <a:pt x="1087755" y="503408"/>
                  </a:lnTo>
                  <a:lnTo>
                    <a:pt x="1094509" y="502786"/>
                  </a:lnTo>
                  <a:lnTo>
                    <a:pt x="1100074" y="500722"/>
                  </a:lnTo>
                  <a:lnTo>
                    <a:pt x="1106243" y="495596"/>
                  </a:lnTo>
                  <a:lnTo>
                    <a:pt x="1110091" y="489607"/>
                  </a:lnTo>
                  <a:lnTo>
                    <a:pt x="1110486" y="483042"/>
                  </a:lnTo>
                  <a:lnTo>
                    <a:pt x="1106297" y="476186"/>
                  </a:lnTo>
                  <a:lnTo>
                    <a:pt x="1101598" y="471589"/>
                  </a:lnTo>
                  <a:lnTo>
                    <a:pt x="1097026" y="468515"/>
                  </a:lnTo>
                  <a:lnTo>
                    <a:pt x="1092708" y="467372"/>
                  </a:lnTo>
                  <a:lnTo>
                    <a:pt x="1088517" y="466217"/>
                  </a:lnTo>
                  <a:close/>
                </a:path>
                <a:path w="2485390" h="1061720">
                  <a:moveTo>
                    <a:pt x="2056511" y="460082"/>
                  </a:moveTo>
                  <a:lnTo>
                    <a:pt x="2052574" y="460857"/>
                  </a:lnTo>
                  <a:lnTo>
                    <a:pt x="2049526" y="463918"/>
                  </a:lnTo>
                  <a:lnTo>
                    <a:pt x="2042499" y="468614"/>
                  </a:lnTo>
                  <a:lnTo>
                    <a:pt x="2039508" y="473886"/>
                  </a:lnTo>
                  <a:lnTo>
                    <a:pt x="2039971" y="480307"/>
                  </a:lnTo>
                  <a:lnTo>
                    <a:pt x="2043303" y="488454"/>
                  </a:lnTo>
                  <a:lnTo>
                    <a:pt x="2048922" y="495020"/>
                  </a:lnTo>
                  <a:lnTo>
                    <a:pt x="2055685" y="497274"/>
                  </a:lnTo>
                  <a:lnTo>
                    <a:pt x="2062448" y="496652"/>
                  </a:lnTo>
                  <a:lnTo>
                    <a:pt x="2068068" y="494588"/>
                  </a:lnTo>
                  <a:lnTo>
                    <a:pt x="2072895" y="490758"/>
                  </a:lnTo>
                  <a:lnTo>
                    <a:pt x="2076878" y="484625"/>
                  </a:lnTo>
                  <a:lnTo>
                    <a:pt x="2077979" y="477340"/>
                  </a:lnTo>
                  <a:lnTo>
                    <a:pt x="2074164" y="470052"/>
                  </a:lnTo>
                  <a:lnTo>
                    <a:pt x="2069592" y="465455"/>
                  </a:lnTo>
                  <a:lnTo>
                    <a:pt x="2064893" y="462381"/>
                  </a:lnTo>
                  <a:lnTo>
                    <a:pt x="2056511" y="460082"/>
                  </a:lnTo>
                  <a:close/>
                </a:path>
                <a:path w="2485390" h="1061720">
                  <a:moveTo>
                    <a:pt x="1295019" y="457022"/>
                  </a:moveTo>
                  <a:lnTo>
                    <a:pt x="1291208" y="457784"/>
                  </a:lnTo>
                  <a:lnTo>
                    <a:pt x="1288161" y="460857"/>
                  </a:lnTo>
                  <a:lnTo>
                    <a:pt x="1281134" y="465554"/>
                  </a:lnTo>
                  <a:lnTo>
                    <a:pt x="1278143" y="470825"/>
                  </a:lnTo>
                  <a:lnTo>
                    <a:pt x="1278606" y="477247"/>
                  </a:lnTo>
                  <a:lnTo>
                    <a:pt x="1281938" y="485394"/>
                  </a:lnTo>
                  <a:lnTo>
                    <a:pt x="1287555" y="491958"/>
                  </a:lnTo>
                  <a:lnTo>
                    <a:pt x="1294304" y="494209"/>
                  </a:lnTo>
                  <a:lnTo>
                    <a:pt x="1301029" y="493586"/>
                  </a:lnTo>
                  <a:lnTo>
                    <a:pt x="1306576" y="491528"/>
                  </a:lnTo>
                  <a:lnTo>
                    <a:pt x="1312763" y="486399"/>
                  </a:lnTo>
                  <a:lnTo>
                    <a:pt x="1316640" y="480407"/>
                  </a:lnTo>
                  <a:lnTo>
                    <a:pt x="1317041" y="473841"/>
                  </a:lnTo>
                  <a:lnTo>
                    <a:pt x="1312799" y="466991"/>
                  </a:lnTo>
                  <a:lnTo>
                    <a:pt x="1308100" y="462381"/>
                  </a:lnTo>
                  <a:lnTo>
                    <a:pt x="1303528" y="459320"/>
                  </a:lnTo>
                  <a:lnTo>
                    <a:pt x="1299337" y="458165"/>
                  </a:lnTo>
                  <a:lnTo>
                    <a:pt x="1295019" y="457022"/>
                  </a:lnTo>
                  <a:close/>
                </a:path>
                <a:path w="2485390" h="1061720">
                  <a:moveTo>
                    <a:pt x="684657" y="453948"/>
                  </a:moveTo>
                  <a:lnTo>
                    <a:pt x="680847" y="454723"/>
                  </a:lnTo>
                  <a:lnTo>
                    <a:pt x="677799" y="457784"/>
                  </a:lnTo>
                  <a:lnTo>
                    <a:pt x="672058" y="462480"/>
                  </a:lnTo>
                  <a:lnTo>
                    <a:pt x="668924" y="467752"/>
                  </a:lnTo>
                  <a:lnTo>
                    <a:pt x="668672" y="474173"/>
                  </a:lnTo>
                  <a:lnTo>
                    <a:pt x="671576" y="482320"/>
                  </a:lnTo>
                  <a:lnTo>
                    <a:pt x="677193" y="488886"/>
                  </a:lnTo>
                  <a:lnTo>
                    <a:pt x="683942" y="491140"/>
                  </a:lnTo>
                  <a:lnTo>
                    <a:pt x="690667" y="490518"/>
                  </a:lnTo>
                  <a:lnTo>
                    <a:pt x="696214" y="488454"/>
                  </a:lnTo>
                  <a:lnTo>
                    <a:pt x="702401" y="483327"/>
                  </a:lnTo>
                  <a:lnTo>
                    <a:pt x="706278" y="477339"/>
                  </a:lnTo>
                  <a:lnTo>
                    <a:pt x="706679" y="470773"/>
                  </a:lnTo>
                  <a:lnTo>
                    <a:pt x="702437" y="463918"/>
                  </a:lnTo>
                  <a:lnTo>
                    <a:pt x="697865" y="459320"/>
                  </a:lnTo>
                  <a:lnTo>
                    <a:pt x="693166" y="456247"/>
                  </a:lnTo>
                  <a:lnTo>
                    <a:pt x="684657" y="453948"/>
                  </a:lnTo>
                  <a:close/>
                </a:path>
                <a:path w="2485390" h="1061720">
                  <a:moveTo>
                    <a:pt x="1837563" y="450888"/>
                  </a:moveTo>
                  <a:lnTo>
                    <a:pt x="1833753" y="451650"/>
                  </a:lnTo>
                  <a:lnTo>
                    <a:pt x="1830705" y="454723"/>
                  </a:lnTo>
                  <a:lnTo>
                    <a:pt x="1824946" y="457691"/>
                  </a:lnTo>
                  <a:lnTo>
                    <a:pt x="1821783" y="462386"/>
                  </a:lnTo>
                  <a:lnTo>
                    <a:pt x="1821525" y="469384"/>
                  </a:lnTo>
                  <a:lnTo>
                    <a:pt x="1824482" y="479259"/>
                  </a:lnTo>
                  <a:lnTo>
                    <a:pt x="1830099" y="485824"/>
                  </a:lnTo>
                  <a:lnTo>
                    <a:pt x="1836848" y="488075"/>
                  </a:lnTo>
                  <a:lnTo>
                    <a:pt x="1843573" y="487451"/>
                  </a:lnTo>
                  <a:lnTo>
                    <a:pt x="1849120" y="485394"/>
                  </a:lnTo>
                  <a:lnTo>
                    <a:pt x="1854021" y="481556"/>
                  </a:lnTo>
                  <a:lnTo>
                    <a:pt x="1858041" y="475421"/>
                  </a:lnTo>
                  <a:lnTo>
                    <a:pt x="1859156" y="468138"/>
                  </a:lnTo>
                  <a:lnTo>
                    <a:pt x="1855343" y="460857"/>
                  </a:lnTo>
                  <a:lnTo>
                    <a:pt x="1850644" y="456247"/>
                  </a:lnTo>
                  <a:lnTo>
                    <a:pt x="1846072" y="453186"/>
                  </a:lnTo>
                  <a:lnTo>
                    <a:pt x="1841881" y="452031"/>
                  </a:lnTo>
                  <a:lnTo>
                    <a:pt x="1837563" y="450888"/>
                  </a:lnTo>
                  <a:close/>
                </a:path>
                <a:path w="2485390" h="1061720">
                  <a:moveTo>
                    <a:pt x="1720469" y="447814"/>
                  </a:moveTo>
                  <a:lnTo>
                    <a:pt x="1716658" y="448589"/>
                  </a:lnTo>
                  <a:lnTo>
                    <a:pt x="1713483" y="451650"/>
                  </a:lnTo>
                  <a:lnTo>
                    <a:pt x="1707745" y="455055"/>
                  </a:lnTo>
                  <a:lnTo>
                    <a:pt x="1704625" y="460470"/>
                  </a:lnTo>
                  <a:lnTo>
                    <a:pt x="1704411" y="467609"/>
                  </a:lnTo>
                  <a:lnTo>
                    <a:pt x="1707388" y="476186"/>
                  </a:lnTo>
                  <a:lnTo>
                    <a:pt x="1712934" y="482752"/>
                  </a:lnTo>
                  <a:lnTo>
                    <a:pt x="1719659" y="485006"/>
                  </a:lnTo>
                  <a:lnTo>
                    <a:pt x="1726408" y="484383"/>
                  </a:lnTo>
                  <a:lnTo>
                    <a:pt x="1732026" y="482320"/>
                  </a:lnTo>
                  <a:lnTo>
                    <a:pt x="1738193" y="477193"/>
                  </a:lnTo>
                  <a:lnTo>
                    <a:pt x="1742027" y="471204"/>
                  </a:lnTo>
                  <a:lnTo>
                    <a:pt x="1742384" y="464639"/>
                  </a:lnTo>
                  <a:lnTo>
                    <a:pt x="1738122" y="457784"/>
                  </a:lnTo>
                  <a:lnTo>
                    <a:pt x="1733550" y="453186"/>
                  </a:lnTo>
                  <a:lnTo>
                    <a:pt x="1728978" y="450113"/>
                  </a:lnTo>
                  <a:lnTo>
                    <a:pt x="1724660" y="448970"/>
                  </a:lnTo>
                  <a:lnTo>
                    <a:pt x="1720469" y="447814"/>
                  </a:lnTo>
                  <a:close/>
                </a:path>
                <a:path w="2485390" h="1061720">
                  <a:moveTo>
                    <a:pt x="897382" y="438619"/>
                  </a:moveTo>
                  <a:lnTo>
                    <a:pt x="893572" y="439381"/>
                  </a:lnTo>
                  <a:lnTo>
                    <a:pt x="890524" y="442455"/>
                  </a:lnTo>
                  <a:lnTo>
                    <a:pt x="884783" y="445422"/>
                  </a:lnTo>
                  <a:lnTo>
                    <a:pt x="881649" y="450118"/>
                  </a:lnTo>
                  <a:lnTo>
                    <a:pt x="881397" y="457116"/>
                  </a:lnTo>
                  <a:lnTo>
                    <a:pt x="884301" y="466991"/>
                  </a:lnTo>
                  <a:lnTo>
                    <a:pt x="889918" y="473556"/>
                  </a:lnTo>
                  <a:lnTo>
                    <a:pt x="896667" y="475807"/>
                  </a:lnTo>
                  <a:lnTo>
                    <a:pt x="903392" y="475183"/>
                  </a:lnTo>
                  <a:lnTo>
                    <a:pt x="908939" y="473125"/>
                  </a:lnTo>
                  <a:lnTo>
                    <a:pt x="913840" y="469288"/>
                  </a:lnTo>
                  <a:lnTo>
                    <a:pt x="917860" y="463153"/>
                  </a:lnTo>
                  <a:lnTo>
                    <a:pt x="918975" y="455870"/>
                  </a:lnTo>
                  <a:lnTo>
                    <a:pt x="915162" y="448589"/>
                  </a:lnTo>
                  <a:lnTo>
                    <a:pt x="910463" y="443979"/>
                  </a:lnTo>
                  <a:lnTo>
                    <a:pt x="905891" y="440918"/>
                  </a:lnTo>
                  <a:lnTo>
                    <a:pt x="901700" y="439762"/>
                  </a:lnTo>
                  <a:lnTo>
                    <a:pt x="897382" y="438619"/>
                  </a:lnTo>
                  <a:close/>
                </a:path>
                <a:path w="2485390" h="1061720">
                  <a:moveTo>
                    <a:pt x="2185924" y="411010"/>
                  </a:moveTo>
                  <a:lnTo>
                    <a:pt x="2170312" y="431235"/>
                  </a:lnTo>
                  <a:lnTo>
                    <a:pt x="2172843" y="439381"/>
                  </a:lnTo>
                  <a:lnTo>
                    <a:pt x="2178389" y="445948"/>
                  </a:lnTo>
                  <a:lnTo>
                    <a:pt x="2185114" y="448202"/>
                  </a:lnTo>
                  <a:lnTo>
                    <a:pt x="2191863" y="447579"/>
                  </a:lnTo>
                  <a:lnTo>
                    <a:pt x="2197481" y="445516"/>
                  </a:lnTo>
                  <a:lnTo>
                    <a:pt x="2203648" y="440387"/>
                  </a:lnTo>
                  <a:lnTo>
                    <a:pt x="2207482" y="434395"/>
                  </a:lnTo>
                  <a:lnTo>
                    <a:pt x="2207839" y="427829"/>
                  </a:lnTo>
                  <a:lnTo>
                    <a:pt x="2203577" y="420979"/>
                  </a:lnTo>
                  <a:lnTo>
                    <a:pt x="2199005" y="416382"/>
                  </a:lnTo>
                  <a:lnTo>
                    <a:pt x="2194433" y="413308"/>
                  </a:lnTo>
                  <a:lnTo>
                    <a:pt x="2190115" y="412165"/>
                  </a:lnTo>
                  <a:lnTo>
                    <a:pt x="2185924" y="411010"/>
                  </a:lnTo>
                  <a:close/>
                </a:path>
                <a:path w="2485390" h="1061720">
                  <a:moveTo>
                    <a:pt x="1501648" y="411010"/>
                  </a:moveTo>
                  <a:lnTo>
                    <a:pt x="1497711" y="411772"/>
                  </a:lnTo>
                  <a:lnTo>
                    <a:pt x="1494663" y="414845"/>
                  </a:lnTo>
                  <a:lnTo>
                    <a:pt x="1488922" y="418245"/>
                  </a:lnTo>
                  <a:lnTo>
                    <a:pt x="1485788" y="423660"/>
                  </a:lnTo>
                  <a:lnTo>
                    <a:pt x="1485536" y="430802"/>
                  </a:lnTo>
                  <a:lnTo>
                    <a:pt x="1488439" y="439381"/>
                  </a:lnTo>
                  <a:lnTo>
                    <a:pt x="1494059" y="445948"/>
                  </a:lnTo>
                  <a:lnTo>
                    <a:pt x="1500822" y="448202"/>
                  </a:lnTo>
                  <a:lnTo>
                    <a:pt x="1507585" y="447579"/>
                  </a:lnTo>
                  <a:lnTo>
                    <a:pt x="1513205" y="445516"/>
                  </a:lnTo>
                  <a:lnTo>
                    <a:pt x="1519318" y="440387"/>
                  </a:lnTo>
                  <a:lnTo>
                    <a:pt x="1523158" y="434395"/>
                  </a:lnTo>
                  <a:lnTo>
                    <a:pt x="1523545" y="427829"/>
                  </a:lnTo>
                  <a:lnTo>
                    <a:pt x="1519301" y="420979"/>
                  </a:lnTo>
                  <a:lnTo>
                    <a:pt x="1514729" y="416382"/>
                  </a:lnTo>
                  <a:lnTo>
                    <a:pt x="1510030" y="413308"/>
                  </a:lnTo>
                  <a:lnTo>
                    <a:pt x="1501648" y="411010"/>
                  </a:lnTo>
                  <a:close/>
                </a:path>
                <a:path w="2485390" h="1061720">
                  <a:moveTo>
                    <a:pt x="1381379" y="407949"/>
                  </a:moveTo>
                  <a:lnTo>
                    <a:pt x="1377569" y="408711"/>
                  </a:lnTo>
                  <a:lnTo>
                    <a:pt x="1374394" y="411772"/>
                  </a:lnTo>
                  <a:lnTo>
                    <a:pt x="1368655" y="415177"/>
                  </a:lnTo>
                  <a:lnTo>
                    <a:pt x="1365535" y="420593"/>
                  </a:lnTo>
                  <a:lnTo>
                    <a:pt x="1365321" y="427736"/>
                  </a:lnTo>
                  <a:lnTo>
                    <a:pt x="1368298" y="436321"/>
                  </a:lnTo>
                  <a:lnTo>
                    <a:pt x="1373844" y="442885"/>
                  </a:lnTo>
                  <a:lnTo>
                    <a:pt x="1380569" y="445136"/>
                  </a:lnTo>
                  <a:lnTo>
                    <a:pt x="1387318" y="444513"/>
                  </a:lnTo>
                  <a:lnTo>
                    <a:pt x="1392936" y="442455"/>
                  </a:lnTo>
                  <a:lnTo>
                    <a:pt x="1399103" y="437326"/>
                  </a:lnTo>
                  <a:lnTo>
                    <a:pt x="1402937" y="431333"/>
                  </a:lnTo>
                  <a:lnTo>
                    <a:pt x="1403294" y="424763"/>
                  </a:lnTo>
                  <a:lnTo>
                    <a:pt x="1399032" y="417906"/>
                  </a:lnTo>
                  <a:lnTo>
                    <a:pt x="1394460" y="413308"/>
                  </a:lnTo>
                  <a:lnTo>
                    <a:pt x="1389888" y="410248"/>
                  </a:lnTo>
                  <a:lnTo>
                    <a:pt x="1381379" y="407949"/>
                  </a:lnTo>
                  <a:close/>
                </a:path>
                <a:path w="2485390" h="1061720">
                  <a:moveTo>
                    <a:pt x="999108" y="407949"/>
                  </a:moveTo>
                  <a:lnTo>
                    <a:pt x="983499" y="428167"/>
                  </a:lnTo>
                  <a:lnTo>
                    <a:pt x="986028" y="436321"/>
                  </a:lnTo>
                  <a:lnTo>
                    <a:pt x="991645" y="442885"/>
                  </a:lnTo>
                  <a:lnTo>
                    <a:pt x="998394" y="445136"/>
                  </a:lnTo>
                  <a:lnTo>
                    <a:pt x="1005119" y="444513"/>
                  </a:lnTo>
                  <a:lnTo>
                    <a:pt x="1010666" y="442455"/>
                  </a:lnTo>
                  <a:lnTo>
                    <a:pt x="1016853" y="437326"/>
                  </a:lnTo>
                  <a:lnTo>
                    <a:pt x="1020730" y="431333"/>
                  </a:lnTo>
                  <a:lnTo>
                    <a:pt x="1021131" y="424763"/>
                  </a:lnTo>
                  <a:lnTo>
                    <a:pt x="1016888" y="417906"/>
                  </a:lnTo>
                  <a:lnTo>
                    <a:pt x="1012189" y="413308"/>
                  </a:lnTo>
                  <a:lnTo>
                    <a:pt x="1007618" y="410248"/>
                  </a:lnTo>
                  <a:lnTo>
                    <a:pt x="1003426" y="409092"/>
                  </a:lnTo>
                  <a:lnTo>
                    <a:pt x="999108" y="407949"/>
                  </a:lnTo>
                  <a:close/>
                </a:path>
                <a:path w="2485390" h="1061720">
                  <a:moveTo>
                    <a:pt x="1195705" y="397979"/>
                  </a:moveTo>
                  <a:lnTo>
                    <a:pt x="1177307" y="418966"/>
                  </a:lnTo>
                  <a:lnTo>
                    <a:pt x="1180211" y="427113"/>
                  </a:lnTo>
                  <a:lnTo>
                    <a:pt x="1185828" y="433679"/>
                  </a:lnTo>
                  <a:lnTo>
                    <a:pt x="1192577" y="435933"/>
                  </a:lnTo>
                  <a:lnTo>
                    <a:pt x="1199302" y="435311"/>
                  </a:lnTo>
                  <a:lnTo>
                    <a:pt x="1204849" y="433247"/>
                  </a:lnTo>
                  <a:lnTo>
                    <a:pt x="1211036" y="428119"/>
                  </a:lnTo>
                  <a:lnTo>
                    <a:pt x="1214913" y="422127"/>
                  </a:lnTo>
                  <a:lnTo>
                    <a:pt x="1215314" y="415561"/>
                  </a:lnTo>
                  <a:lnTo>
                    <a:pt x="1211072" y="408711"/>
                  </a:lnTo>
                  <a:lnTo>
                    <a:pt x="1208024" y="402577"/>
                  </a:lnTo>
                  <a:lnTo>
                    <a:pt x="1204087" y="399503"/>
                  </a:lnTo>
                  <a:lnTo>
                    <a:pt x="1195705" y="397979"/>
                  </a:lnTo>
                  <a:close/>
                </a:path>
                <a:path w="2485390" h="1061720">
                  <a:moveTo>
                    <a:pt x="1640332" y="392607"/>
                  </a:moveTo>
                  <a:lnTo>
                    <a:pt x="1636395" y="393369"/>
                  </a:lnTo>
                  <a:lnTo>
                    <a:pt x="1633347" y="396443"/>
                  </a:lnTo>
                  <a:lnTo>
                    <a:pt x="1627608" y="399410"/>
                  </a:lnTo>
                  <a:lnTo>
                    <a:pt x="1624488" y="404106"/>
                  </a:lnTo>
                  <a:lnTo>
                    <a:pt x="1624274" y="411103"/>
                  </a:lnTo>
                  <a:lnTo>
                    <a:pt x="1627251" y="420979"/>
                  </a:lnTo>
                  <a:lnTo>
                    <a:pt x="1632797" y="427544"/>
                  </a:lnTo>
                  <a:lnTo>
                    <a:pt x="1639522" y="429794"/>
                  </a:lnTo>
                  <a:lnTo>
                    <a:pt x="1646271" y="429171"/>
                  </a:lnTo>
                  <a:lnTo>
                    <a:pt x="1651889" y="427113"/>
                  </a:lnTo>
                  <a:lnTo>
                    <a:pt x="1658056" y="421985"/>
                  </a:lnTo>
                  <a:lnTo>
                    <a:pt x="1661890" y="415993"/>
                  </a:lnTo>
                  <a:lnTo>
                    <a:pt x="1662247" y="409427"/>
                  </a:lnTo>
                  <a:lnTo>
                    <a:pt x="1657985" y="402577"/>
                  </a:lnTo>
                  <a:lnTo>
                    <a:pt x="1653413" y="397979"/>
                  </a:lnTo>
                  <a:lnTo>
                    <a:pt x="1648841" y="394906"/>
                  </a:lnTo>
                  <a:lnTo>
                    <a:pt x="1644523" y="393763"/>
                  </a:lnTo>
                  <a:lnTo>
                    <a:pt x="1640332" y="392607"/>
                  </a:lnTo>
                  <a:close/>
                </a:path>
                <a:path w="2485390" h="1061720">
                  <a:moveTo>
                    <a:pt x="1985518" y="383400"/>
                  </a:moveTo>
                  <a:lnTo>
                    <a:pt x="1981708" y="384175"/>
                  </a:lnTo>
                  <a:lnTo>
                    <a:pt x="1978660" y="387235"/>
                  </a:lnTo>
                  <a:lnTo>
                    <a:pt x="1972919" y="391932"/>
                  </a:lnTo>
                  <a:lnTo>
                    <a:pt x="1969785" y="397203"/>
                  </a:lnTo>
                  <a:lnTo>
                    <a:pt x="1969533" y="403625"/>
                  </a:lnTo>
                  <a:lnTo>
                    <a:pt x="1972437" y="411772"/>
                  </a:lnTo>
                  <a:lnTo>
                    <a:pt x="1978054" y="418338"/>
                  </a:lnTo>
                  <a:lnTo>
                    <a:pt x="1984803" y="420592"/>
                  </a:lnTo>
                  <a:lnTo>
                    <a:pt x="1991528" y="419969"/>
                  </a:lnTo>
                  <a:lnTo>
                    <a:pt x="1997075" y="417906"/>
                  </a:lnTo>
                  <a:lnTo>
                    <a:pt x="2001976" y="414075"/>
                  </a:lnTo>
                  <a:lnTo>
                    <a:pt x="2005996" y="407943"/>
                  </a:lnTo>
                  <a:lnTo>
                    <a:pt x="2007111" y="400657"/>
                  </a:lnTo>
                  <a:lnTo>
                    <a:pt x="2003298" y="393369"/>
                  </a:lnTo>
                  <a:lnTo>
                    <a:pt x="1998599" y="388772"/>
                  </a:lnTo>
                  <a:lnTo>
                    <a:pt x="1994027" y="385711"/>
                  </a:lnTo>
                  <a:lnTo>
                    <a:pt x="1985518" y="383400"/>
                  </a:lnTo>
                  <a:close/>
                </a:path>
                <a:path w="2485390" h="1061720">
                  <a:moveTo>
                    <a:pt x="777240" y="383400"/>
                  </a:moveTo>
                  <a:lnTo>
                    <a:pt x="773303" y="384175"/>
                  </a:lnTo>
                  <a:lnTo>
                    <a:pt x="770255" y="387235"/>
                  </a:lnTo>
                  <a:lnTo>
                    <a:pt x="763228" y="390640"/>
                  </a:lnTo>
                  <a:lnTo>
                    <a:pt x="760237" y="396055"/>
                  </a:lnTo>
                  <a:lnTo>
                    <a:pt x="760700" y="403194"/>
                  </a:lnTo>
                  <a:lnTo>
                    <a:pt x="764032" y="411772"/>
                  </a:lnTo>
                  <a:lnTo>
                    <a:pt x="769651" y="418338"/>
                  </a:lnTo>
                  <a:lnTo>
                    <a:pt x="776414" y="420592"/>
                  </a:lnTo>
                  <a:lnTo>
                    <a:pt x="783177" y="419969"/>
                  </a:lnTo>
                  <a:lnTo>
                    <a:pt x="788797" y="417906"/>
                  </a:lnTo>
                  <a:lnTo>
                    <a:pt x="794910" y="412779"/>
                  </a:lnTo>
                  <a:lnTo>
                    <a:pt x="798750" y="406790"/>
                  </a:lnTo>
                  <a:lnTo>
                    <a:pt x="799137" y="400225"/>
                  </a:lnTo>
                  <a:lnTo>
                    <a:pt x="794893" y="393369"/>
                  </a:lnTo>
                  <a:lnTo>
                    <a:pt x="790321" y="388772"/>
                  </a:lnTo>
                  <a:lnTo>
                    <a:pt x="785622" y="385711"/>
                  </a:lnTo>
                  <a:lnTo>
                    <a:pt x="777240" y="383400"/>
                  </a:lnTo>
                  <a:close/>
                </a:path>
                <a:path w="2485390" h="1061720">
                  <a:moveTo>
                    <a:pt x="2269109" y="355803"/>
                  </a:moveTo>
                  <a:lnTo>
                    <a:pt x="2265299" y="356565"/>
                  </a:lnTo>
                  <a:lnTo>
                    <a:pt x="2262251" y="359638"/>
                  </a:lnTo>
                  <a:lnTo>
                    <a:pt x="2256510" y="364335"/>
                  </a:lnTo>
                  <a:lnTo>
                    <a:pt x="2253376" y="369606"/>
                  </a:lnTo>
                  <a:lnTo>
                    <a:pt x="2253124" y="376028"/>
                  </a:lnTo>
                  <a:lnTo>
                    <a:pt x="2256028" y="384175"/>
                  </a:lnTo>
                  <a:lnTo>
                    <a:pt x="2261645" y="390739"/>
                  </a:lnTo>
                  <a:lnTo>
                    <a:pt x="2268394" y="392990"/>
                  </a:lnTo>
                  <a:lnTo>
                    <a:pt x="2275119" y="392367"/>
                  </a:lnTo>
                  <a:lnTo>
                    <a:pt x="2280666" y="390309"/>
                  </a:lnTo>
                  <a:lnTo>
                    <a:pt x="2286853" y="385180"/>
                  </a:lnTo>
                  <a:lnTo>
                    <a:pt x="2290730" y="379188"/>
                  </a:lnTo>
                  <a:lnTo>
                    <a:pt x="2291131" y="372622"/>
                  </a:lnTo>
                  <a:lnTo>
                    <a:pt x="2286889" y="365772"/>
                  </a:lnTo>
                  <a:lnTo>
                    <a:pt x="2282190" y="361175"/>
                  </a:lnTo>
                  <a:lnTo>
                    <a:pt x="2277618" y="358101"/>
                  </a:lnTo>
                  <a:lnTo>
                    <a:pt x="2273427" y="356946"/>
                  </a:lnTo>
                  <a:lnTo>
                    <a:pt x="2269109" y="355803"/>
                  </a:lnTo>
                  <a:close/>
                </a:path>
                <a:path w="2485390" h="1061720">
                  <a:moveTo>
                    <a:pt x="2108835" y="355803"/>
                  </a:moveTo>
                  <a:lnTo>
                    <a:pt x="2105025" y="356565"/>
                  </a:lnTo>
                  <a:lnTo>
                    <a:pt x="2101977" y="359638"/>
                  </a:lnTo>
                  <a:lnTo>
                    <a:pt x="2096218" y="364335"/>
                  </a:lnTo>
                  <a:lnTo>
                    <a:pt x="2093055" y="369606"/>
                  </a:lnTo>
                  <a:lnTo>
                    <a:pt x="2092797" y="376028"/>
                  </a:lnTo>
                  <a:lnTo>
                    <a:pt x="2095754" y="384175"/>
                  </a:lnTo>
                  <a:lnTo>
                    <a:pt x="2101371" y="390739"/>
                  </a:lnTo>
                  <a:lnTo>
                    <a:pt x="2108120" y="392990"/>
                  </a:lnTo>
                  <a:lnTo>
                    <a:pt x="2114845" y="392367"/>
                  </a:lnTo>
                  <a:lnTo>
                    <a:pt x="2120392" y="390309"/>
                  </a:lnTo>
                  <a:lnTo>
                    <a:pt x="2125293" y="386471"/>
                  </a:lnTo>
                  <a:lnTo>
                    <a:pt x="2129313" y="380336"/>
                  </a:lnTo>
                  <a:lnTo>
                    <a:pt x="2130428" y="373053"/>
                  </a:lnTo>
                  <a:lnTo>
                    <a:pt x="2126615" y="365772"/>
                  </a:lnTo>
                  <a:lnTo>
                    <a:pt x="2121916" y="361175"/>
                  </a:lnTo>
                  <a:lnTo>
                    <a:pt x="2117344" y="358101"/>
                  </a:lnTo>
                  <a:lnTo>
                    <a:pt x="2108835" y="355803"/>
                  </a:lnTo>
                  <a:close/>
                </a:path>
                <a:path w="2485390" h="1061720">
                  <a:moveTo>
                    <a:pt x="1091564" y="340461"/>
                  </a:moveTo>
                  <a:lnTo>
                    <a:pt x="1087755" y="341236"/>
                  </a:lnTo>
                  <a:lnTo>
                    <a:pt x="1084707" y="344297"/>
                  </a:lnTo>
                  <a:lnTo>
                    <a:pt x="1078966" y="348993"/>
                  </a:lnTo>
                  <a:lnTo>
                    <a:pt x="1075832" y="354264"/>
                  </a:lnTo>
                  <a:lnTo>
                    <a:pt x="1075580" y="360686"/>
                  </a:lnTo>
                  <a:lnTo>
                    <a:pt x="1078483" y="368833"/>
                  </a:lnTo>
                  <a:lnTo>
                    <a:pt x="1084101" y="375399"/>
                  </a:lnTo>
                  <a:lnTo>
                    <a:pt x="1090850" y="377653"/>
                  </a:lnTo>
                  <a:lnTo>
                    <a:pt x="1097575" y="377030"/>
                  </a:lnTo>
                  <a:lnTo>
                    <a:pt x="1103122" y="374967"/>
                  </a:lnTo>
                  <a:lnTo>
                    <a:pt x="1108023" y="371137"/>
                  </a:lnTo>
                  <a:lnTo>
                    <a:pt x="1112043" y="365004"/>
                  </a:lnTo>
                  <a:lnTo>
                    <a:pt x="1113158" y="357718"/>
                  </a:lnTo>
                  <a:lnTo>
                    <a:pt x="1109345" y="350431"/>
                  </a:lnTo>
                  <a:lnTo>
                    <a:pt x="1104773" y="345833"/>
                  </a:lnTo>
                  <a:lnTo>
                    <a:pt x="1100074" y="342760"/>
                  </a:lnTo>
                  <a:lnTo>
                    <a:pt x="1091564" y="340461"/>
                  </a:lnTo>
                  <a:close/>
                </a:path>
                <a:path w="2485390" h="1061720">
                  <a:moveTo>
                    <a:pt x="1809877" y="334327"/>
                  </a:moveTo>
                  <a:lnTo>
                    <a:pt x="1805939" y="335102"/>
                  </a:lnTo>
                  <a:lnTo>
                    <a:pt x="1802892" y="338162"/>
                  </a:lnTo>
                  <a:lnTo>
                    <a:pt x="1797153" y="342859"/>
                  </a:lnTo>
                  <a:lnTo>
                    <a:pt x="1794033" y="348130"/>
                  </a:lnTo>
                  <a:lnTo>
                    <a:pt x="1793819" y="354552"/>
                  </a:lnTo>
                  <a:lnTo>
                    <a:pt x="1796795" y="362699"/>
                  </a:lnTo>
                  <a:lnTo>
                    <a:pt x="1802342" y="369265"/>
                  </a:lnTo>
                  <a:lnTo>
                    <a:pt x="1809067" y="371519"/>
                  </a:lnTo>
                  <a:lnTo>
                    <a:pt x="1815816" y="370896"/>
                  </a:lnTo>
                  <a:lnTo>
                    <a:pt x="1821433" y="368833"/>
                  </a:lnTo>
                  <a:lnTo>
                    <a:pt x="1826261" y="365003"/>
                  </a:lnTo>
                  <a:lnTo>
                    <a:pt x="1830244" y="358870"/>
                  </a:lnTo>
                  <a:lnTo>
                    <a:pt x="1831345" y="351584"/>
                  </a:lnTo>
                  <a:lnTo>
                    <a:pt x="1827530" y="344297"/>
                  </a:lnTo>
                  <a:lnTo>
                    <a:pt x="1822958" y="339699"/>
                  </a:lnTo>
                  <a:lnTo>
                    <a:pt x="1818258" y="336626"/>
                  </a:lnTo>
                  <a:lnTo>
                    <a:pt x="1809877" y="334327"/>
                  </a:lnTo>
                  <a:close/>
                </a:path>
                <a:path w="2485390" h="1061720">
                  <a:moveTo>
                    <a:pt x="1902333" y="331266"/>
                  </a:moveTo>
                  <a:lnTo>
                    <a:pt x="1898523" y="332028"/>
                  </a:lnTo>
                  <a:lnTo>
                    <a:pt x="1895348" y="335102"/>
                  </a:lnTo>
                  <a:lnTo>
                    <a:pt x="1889609" y="338502"/>
                  </a:lnTo>
                  <a:lnTo>
                    <a:pt x="1886489" y="343917"/>
                  </a:lnTo>
                  <a:lnTo>
                    <a:pt x="1886275" y="351059"/>
                  </a:lnTo>
                  <a:lnTo>
                    <a:pt x="1889252" y="359638"/>
                  </a:lnTo>
                  <a:lnTo>
                    <a:pt x="1894798" y="366203"/>
                  </a:lnTo>
                  <a:lnTo>
                    <a:pt x="1901523" y="368453"/>
                  </a:lnTo>
                  <a:lnTo>
                    <a:pt x="1908272" y="367830"/>
                  </a:lnTo>
                  <a:lnTo>
                    <a:pt x="1913889" y="365772"/>
                  </a:lnTo>
                  <a:lnTo>
                    <a:pt x="1920057" y="360644"/>
                  </a:lnTo>
                  <a:lnTo>
                    <a:pt x="1923891" y="354652"/>
                  </a:lnTo>
                  <a:lnTo>
                    <a:pt x="1924248" y="348086"/>
                  </a:lnTo>
                  <a:lnTo>
                    <a:pt x="1919986" y="341236"/>
                  </a:lnTo>
                  <a:lnTo>
                    <a:pt x="1915414" y="336626"/>
                  </a:lnTo>
                  <a:lnTo>
                    <a:pt x="1910842" y="333565"/>
                  </a:lnTo>
                  <a:lnTo>
                    <a:pt x="1902333" y="331266"/>
                  </a:lnTo>
                  <a:close/>
                </a:path>
                <a:path w="2485390" h="1061720">
                  <a:moveTo>
                    <a:pt x="1279652" y="328193"/>
                  </a:moveTo>
                  <a:lnTo>
                    <a:pt x="1275842" y="328968"/>
                  </a:lnTo>
                  <a:lnTo>
                    <a:pt x="1272667" y="332028"/>
                  </a:lnTo>
                  <a:lnTo>
                    <a:pt x="1266981" y="335003"/>
                  </a:lnTo>
                  <a:lnTo>
                    <a:pt x="1263856" y="339701"/>
                  </a:lnTo>
                  <a:lnTo>
                    <a:pt x="1263612" y="346696"/>
                  </a:lnTo>
                  <a:lnTo>
                    <a:pt x="1266570" y="356565"/>
                  </a:lnTo>
                  <a:lnTo>
                    <a:pt x="1272117" y="363131"/>
                  </a:lnTo>
                  <a:lnTo>
                    <a:pt x="1278842" y="365385"/>
                  </a:lnTo>
                  <a:lnTo>
                    <a:pt x="1285591" y="364762"/>
                  </a:lnTo>
                  <a:lnTo>
                    <a:pt x="1291208" y="362699"/>
                  </a:lnTo>
                  <a:lnTo>
                    <a:pt x="1296092" y="358869"/>
                  </a:lnTo>
                  <a:lnTo>
                    <a:pt x="1300083" y="352736"/>
                  </a:lnTo>
                  <a:lnTo>
                    <a:pt x="1301192" y="345450"/>
                  </a:lnTo>
                  <a:lnTo>
                    <a:pt x="1297432" y="338162"/>
                  </a:lnTo>
                  <a:lnTo>
                    <a:pt x="1292733" y="333565"/>
                  </a:lnTo>
                  <a:lnTo>
                    <a:pt x="1288161" y="330492"/>
                  </a:lnTo>
                  <a:lnTo>
                    <a:pt x="1283843" y="329349"/>
                  </a:lnTo>
                  <a:lnTo>
                    <a:pt x="1279652" y="328193"/>
                  </a:lnTo>
                  <a:close/>
                </a:path>
                <a:path w="2485390" h="1061720">
                  <a:moveTo>
                    <a:pt x="872744" y="322059"/>
                  </a:moveTo>
                  <a:lnTo>
                    <a:pt x="868934" y="322834"/>
                  </a:lnTo>
                  <a:lnTo>
                    <a:pt x="865759" y="325894"/>
                  </a:lnTo>
                  <a:lnTo>
                    <a:pt x="860073" y="329299"/>
                  </a:lnTo>
                  <a:lnTo>
                    <a:pt x="856948" y="334714"/>
                  </a:lnTo>
                  <a:lnTo>
                    <a:pt x="856704" y="341853"/>
                  </a:lnTo>
                  <a:lnTo>
                    <a:pt x="859663" y="350431"/>
                  </a:lnTo>
                  <a:lnTo>
                    <a:pt x="865227" y="356997"/>
                  </a:lnTo>
                  <a:lnTo>
                    <a:pt x="871982" y="359251"/>
                  </a:lnTo>
                  <a:lnTo>
                    <a:pt x="878736" y="358628"/>
                  </a:lnTo>
                  <a:lnTo>
                    <a:pt x="884301" y="356565"/>
                  </a:lnTo>
                  <a:lnTo>
                    <a:pt x="889184" y="352734"/>
                  </a:lnTo>
                  <a:lnTo>
                    <a:pt x="893175" y="346602"/>
                  </a:lnTo>
                  <a:lnTo>
                    <a:pt x="894284" y="339316"/>
                  </a:lnTo>
                  <a:lnTo>
                    <a:pt x="890524" y="332028"/>
                  </a:lnTo>
                  <a:lnTo>
                    <a:pt x="885825" y="327431"/>
                  </a:lnTo>
                  <a:lnTo>
                    <a:pt x="881253" y="324358"/>
                  </a:lnTo>
                  <a:lnTo>
                    <a:pt x="876935" y="323215"/>
                  </a:lnTo>
                  <a:lnTo>
                    <a:pt x="872744" y="322059"/>
                  </a:lnTo>
                  <a:close/>
                </a:path>
                <a:path w="2485390" h="1061720">
                  <a:moveTo>
                    <a:pt x="1476883" y="318998"/>
                  </a:moveTo>
                  <a:lnTo>
                    <a:pt x="1473073" y="319760"/>
                  </a:lnTo>
                  <a:lnTo>
                    <a:pt x="1470025" y="322834"/>
                  </a:lnTo>
                  <a:lnTo>
                    <a:pt x="1464284" y="325801"/>
                  </a:lnTo>
                  <a:lnTo>
                    <a:pt x="1461150" y="330496"/>
                  </a:lnTo>
                  <a:lnTo>
                    <a:pt x="1460898" y="337494"/>
                  </a:lnTo>
                  <a:lnTo>
                    <a:pt x="1463802" y="347370"/>
                  </a:lnTo>
                  <a:lnTo>
                    <a:pt x="1469419" y="353934"/>
                  </a:lnTo>
                  <a:lnTo>
                    <a:pt x="1476168" y="356185"/>
                  </a:lnTo>
                  <a:lnTo>
                    <a:pt x="1482893" y="355562"/>
                  </a:lnTo>
                  <a:lnTo>
                    <a:pt x="1488439" y="353504"/>
                  </a:lnTo>
                  <a:lnTo>
                    <a:pt x="1494627" y="348375"/>
                  </a:lnTo>
                  <a:lnTo>
                    <a:pt x="1498504" y="342384"/>
                  </a:lnTo>
                  <a:lnTo>
                    <a:pt x="1498905" y="335818"/>
                  </a:lnTo>
                  <a:lnTo>
                    <a:pt x="1494663" y="328968"/>
                  </a:lnTo>
                  <a:lnTo>
                    <a:pt x="1490091" y="324358"/>
                  </a:lnTo>
                  <a:lnTo>
                    <a:pt x="1485392" y="321297"/>
                  </a:lnTo>
                  <a:lnTo>
                    <a:pt x="1481201" y="320141"/>
                  </a:lnTo>
                  <a:lnTo>
                    <a:pt x="1476883" y="318998"/>
                  </a:lnTo>
                  <a:close/>
                </a:path>
                <a:path w="2485390" h="1061720">
                  <a:moveTo>
                    <a:pt x="1723517" y="312864"/>
                  </a:moveTo>
                  <a:lnTo>
                    <a:pt x="1719707" y="313626"/>
                  </a:lnTo>
                  <a:lnTo>
                    <a:pt x="1716658" y="316699"/>
                  </a:lnTo>
                  <a:lnTo>
                    <a:pt x="1710900" y="319667"/>
                  </a:lnTo>
                  <a:lnTo>
                    <a:pt x="1707737" y="324362"/>
                  </a:lnTo>
                  <a:lnTo>
                    <a:pt x="1707479" y="331360"/>
                  </a:lnTo>
                  <a:lnTo>
                    <a:pt x="1710436" y="341236"/>
                  </a:lnTo>
                  <a:lnTo>
                    <a:pt x="1716053" y="347800"/>
                  </a:lnTo>
                  <a:lnTo>
                    <a:pt x="1722802" y="350051"/>
                  </a:lnTo>
                  <a:lnTo>
                    <a:pt x="1729527" y="349428"/>
                  </a:lnTo>
                  <a:lnTo>
                    <a:pt x="1735074" y="347370"/>
                  </a:lnTo>
                  <a:lnTo>
                    <a:pt x="1739957" y="343533"/>
                  </a:lnTo>
                  <a:lnTo>
                    <a:pt x="1743948" y="337397"/>
                  </a:lnTo>
                  <a:lnTo>
                    <a:pt x="1745057" y="330114"/>
                  </a:lnTo>
                  <a:lnTo>
                    <a:pt x="1741297" y="322834"/>
                  </a:lnTo>
                  <a:lnTo>
                    <a:pt x="1736598" y="318223"/>
                  </a:lnTo>
                  <a:lnTo>
                    <a:pt x="1732026" y="315163"/>
                  </a:lnTo>
                  <a:lnTo>
                    <a:pt x="1723517" y="312864"/>
                  </a:lnTo>
                  <a:close/>
                </a:path>
                <a:path w="2485390" h="1061720">
                  <a:moveTo>
                    <a:pt x="1596389" y="299821"/>
                  </a:moveTo>
                  <a:lnTo>
                    <a:pt x="1591691" y="301358"/>
                  </a:lnTo>
                  <a:lnTo>
                    <a:pt x="1587119" y="304431"/>
                  </a:lnTo>
                  <a:lnTo>
                    <a:pt x="1583195" y="307831"/>
                  </a:lnTo>
                  <a:lnTo>
                    <a:pt x="1580975" y="313247"/>
                  </a:lnTo>
                  <a:lnTo>
                    <a:pt x="1581064" y="320389"/>
                  </a:lnTo>
                  <a:lnTo>
                    <a:pt x="1584070" y="328968"/>
                  </a:lnTo>
                  <a:lnTo>
                    <a:pt x="1589617" y="335532"/>
                  </a:lnTo>
                  <a:lnTo>
                    <a:pt x="1596342" y="337783"/>
                  </a:lnTo>
                  <a:lnTo>
                    <a:pt x="1603091" y="337160"/>
                  </a:lnTo>
                  <a:lnTo>
                    <a:pt x="1608708" y="335102"/>
                  </a:lnTo>
                  <a:lnTo>
                    <a:pt x="1614878" y="329973"/>
                  </a:lnTo>
                  <a:lnTo>
                    <a:pt x="1618726" y="323981"/>
                  </a:lnTo>
                  <a:lnTo>
                    <a:pt x="1619121" y="317416"/>
                  </a:lnTo>
                  <a:lnTo>
                    <a:pt x="1614932" y="310565"/>
                  </a:lnTo>
                  <a:lnTo>
                    <a:pt x="1610233" y="304431"/>
                  </a:lnTo>
                  <a:lnTo>
                    <a:pt x="1605661" y="301358"/>
                  </a:lnTo>
                  <a:lnTo>
                    <a:pt x="1596389" y="299821"/>
                  </a:lnTo>
                  <a:close/>
                </a:path>
                <a:path w="2485390" h="1061720">
                  <a:moveTo>
                    <a:pt x="965200" y="297522"/>
                  </a:moveTo>
                  <a:lnTo>
                    <a:pt x="961390" y="298284"/>
                  </a:lnTo>
                  <a:lnTo>
                    <a:pt x="958342" y="301358"/>
                  </a:lnTo>
                  <a:lnTo>
                    <a:pt x="952583" y="306054"/>
                  </a:lnTo>
                  <a:lnTo>
                    <a:pt x="949420" y="311326"/>
                  </a:lnTo>
                  <a:lnTo>
                    <a:pt x="949162" y="317747"/>
                  </a:lnTo>
                  <a:lnTo>
                    <a:pt x="952119" y="325894"/>
                  </a:lnTo>
                  <a:lnTo>
                    <a:pt x="957736" y="332460"/>
                  </a:lnTo>
                  <a:lnTo>
                    <a:pt x="964485" y="334714"/>
                  </a:lnTo>
                  <a:lnTo>
                    <a:pt x="971210" y="334092"/>
                  </a:lnTo>
                  <a:lnTo>
                    <a:pt x="976757" y="332028"/>
                  </a:lnTo>
                  <a:lnTo>
                    <a:pt x="982944" y="326901"/>
                  </a:lnTo>
                  <a:lnTo>
                    <a:pt x="986821" y="320913"/>
                  </a:lnTo>
                  <a:lnTo>
                    <a:pt x="987222" y="314348"/>
                  </a:lnTo>
                  <a:lnTo>
                    <a:pt x="982980" y="307492"/>
                  </a:lnTo>
                  <a:lnTo>
                    <a:pt x="978281" y="302895"/>
                  </a:lnTo>
                  <a:lnTo>
                    <a:pt x="973708" y="299821"/>
                  </a:lnTo>
                  <a:lnTo>
                    <a:pt x="965200" y="297522"/>
                  </a:lnTo>
                  <a:close/>
                </a:path>
                <a:path w="2485390" h="1061720">
                  <a:moveTo>
                    <a:pt x="1381379" y="285254"/>
                  </a:moveTo>
                  <a:lnTo>
                    <a:pt x="1377569" y="286016"/>
                  </a:lnTo>
                  <a:lnTo>
                    <a:pt x="1374394" y="289090"/>
                  </a:lnTo>
                  <a:lnTo>
                    <a:pt x="1368655" y="293786"/>
                  </a:lnTo>
                  <a:lnTo>
                    <a:pt x="1365535" y="299058"/>
                  </a:lnTo>
                  <a:lnTo>
                    <a:pt x="1365321" y="305479"/>
                  </a:lnTo>
                  <a:lnTo>
                    <a:pt x="1368298" y="313626"/>
                  </a:lnTo>
                  <a:lnTo>
                    <a:pt x="1373844" y="320192"/>
                  </a:lnTo>
                  <a:lnTo>
                    <a:pt x="1380569" y="322446"/>
                  </a:lnTo>
                  <a:lnTo>
                    <a:pt x="1387318" y="321823"/>
                  </a:lnTo>
                  <a:lnTo>
                    <a:pt x="1392936" y="319760"/>
                  </a:lnTo>
                  <a:lnTo>
                    <a:pt x="1399103" y="314631"/>
                  </a:lnTo>
                  <a:lnTo>
                    <a:pt x="1402937" y="308640"/>
                  </a:lnTo>
                  <a:lnTo>
                    <a:pt x="1403294" y="302074"/>
                  </a:lnTo>
                  <a:lnTo>
                    <a:pt x="1399032" y="295224"/>
                  </a:lnTo>
                  <a:lnTo>
                    <a:pt x="1394460" y="290626"/>
                  </a:lnTo>
                  <a:lnTo>
                    <a:pt x="1389888" y="287553"/>
                  </a:lnTo>
                  <a:lnTo>
                    <a:pt x="1385570" y="286410"/>
                  </a:lnTo>
                  <a:lnTo>
                    <a:pt x="1381379" y="285254"/>
                  </a:lnTo>
                  <a:close/>
                </a:path>
                <a:path w="2485390" h="1061720">
                  <a:moveTo>
                    <a:pt x="2004060" y="269913"/>
                  </a:moveTo>
                  <a:lnTo>
                    <a:pt x="2000250" y="270687"/>
                  </a:lnTo>
                  <a:lnTo>
                    <a:pt x="1997075" y="273748"/>
                  </a:lnTo>
                  <a:lnTo>
                    <a:pt x="1991336" y="276723"/>
                  </a:lnTo>
                  <a:lnTo>
                    <a:pt x="1988216" y="281422"/>
                  </a:lnTo>
                  <a:lnTo>
                    <a:pt x="1988002" y="288421"/>
                  </a:lnTo>
                  <a:lnTo>
                    <a:pt x="1990979" y="298297"/>
                  </a:lnTo>
                  <a:lnTo>
                    <a:pt x="1996525" y="304862"/>
                  </a:lnTo>
                  <a:lnTo>
                    <a:pt x="2003250" y="307112"/>
                  </a:lnTo>
                  <a:lnTo>
                    <a:pt x="2009999" y="306489"/>
                  </a:lnTo>
                  <a:lnTo>
                    <a:pt x="2015617" y="304431"/>
                  </a:lnTo>
                  <a:lnTo>
                    <a:pt x="2021784" y="299302"/>
                  </a:lnTo>
                  <a:lnTo>
                    <a:pt x="2025618" y="293309"/>
                  </a:lnTo>
                  <a:lnTo>
                    <a:pt x="2025975" y="286740"/>
                  </a:lnTo>
                  <a:lnTo>
                    <a:pt x="2021713" y="279882"/>
                  </a:lnTo>
                  <a:lnTo>
                    <a:pt x="2017141" y="275285"/>
                  </a:lnTo>
                  <a:lnTo>
                    <a:pt x="2012569" y="272224"/>
                  </a:lnTo>
                  <a:lnTo>
                    <a:pt x="2004060" y="269913"/>
                  </a:lnTo>
                  <a:close/>
                </a:path>
                <a:path w="2485390" h="1061720">
                  <a:moveTo>
                    <a:pt x="1186433" y="269151"/>
                  </a:moveTo>
                  <a:lnTo>
                    <a:pt x="1181735" y="270687"/>
                  </a:lnTo>
                  <a:lnTo>
                    <a:pt x="1177163" y="273748"/>
                  </a:lnTo>
                  <a:lnTo>
                    <a:pt x="1173186" y="277153"/>
                  </a:lnTo>
                  <a:lnTo>
                    <a:pt x="1170971" y="282570"/>
                  </a:lnTo>
                  <a:lnTo>
                    <a:pt x="1171090" y="289712"/>
                  </a:lnTo>
                  <a:lnTo>
                    <a:pt x="1174114" y="298297"/>
                  </a:lnTo>
                  <a:lnTo>
                    <a:pt x="1179661" y="304862"/>
                  </a:lnTo>
                  <a:lnTo>
                    <a:pt x="1186386" y="307112"/>
                  </a:lnTo>
                  <a:lnTo>
                    <a:pt x="1193135" y="306489"/>
                  </a:lnTo>
                  <a:lnTo>
                    <a:pt x="1198753" y="304431"/>
                  </a:lnTo>
                  <a:lnTo>
                    <a:pt x="1204920" y="299302"/>
                  </a:lnTo>
                  <a:lnTo>
                    <a:pt x="1208754" y="293309"/>
                  </a:lnTo>
                  <a:lnTo>
                    <a:pt x="1209111" y="286740"/>
                  </a:lnTo>
                  <a:lnTo>
                    <a:pt x="1204849" y="279882"/>
                  </a:lnTo>
                  <a:lnTo>
                    <a:pt x="1200277" y="273748"/>
                  </a:lnTo>
                  <a:lnTo>
                    <a:pt x="1195705" y="270687"/>
                  </a:lnTo>
                  <a:lnTo>
                    <a:pt x="1186433" y="269151"/>
                  </a:lnTo>
                  <a:close/>
                </a:path>
                <a:path w="2485390" h="1061720">
                  <a:moveTo>
                    <a:pt x="2195195" y="248450"/>
                  </a:moveTo>
                  <a:lnTo>
                    <a:pt x="2191258" y="249212"/>
                  </a:lnTo>
                  <a:lnTo>
                    <a:pt x="2188210" y="252285"/>
                  </a:lnTo>
                  <a:lnTo>
                    <a:pt x="2182471" y="255253"/>
                  </a:lnTo>
                  <a:lnTo>
                    <a:pt x="2179351" y="259948"/>
                  </a:lnTo>
                  <a:lnTo>
                    <a:pt x="2179137" y="266946"/>
                  </a:lnTo>
                  <a:lnTo>
                    <a:pt x="2182114" y="276821"/>
                  </a:lnTo>
                  <a:lnTo>
                    <a:pt x="2187660" y="283386"/>
                  </a:lnTo>
                  <a:lnTo>
                    <a:pt x="2194385" y="285637"/>
                  </a:lnTo>
                  <a:lnTo>
                    <a:pt x="2201134" y="285013"/>
                  </a:lnTo>
                  <a:lnTo>
                    <a:pt x="2206752" y="282956"/>
                  </a:lnTo>
                  <a:lnTo>
                    <a:pt x="2212919" y="277827"/>
                  </a:lnTo>
                  <a:lnTo>
                    <a:pt x="2216753" y="271835"/>
                  </a:lnTo>
                  <a:lnTo>
                    <a:pt x="2217110" y="265269"/>
                  </a:lnTo>
                  <a:lnTo>
                    <a:pt x="2212848" y="258419"/>
                  </a:lnTo>
                  <a:lnTo>
                    <a:pt x="2208276" y="253822"/>
                  </a:lnTo>
                  <a:lnTo>
                    <a:pt x="2203577" y="250748"/>
                  </a:lnTo>
                  <a:lnTo>
                    <a:pt x="2195195" y="248450"/>
                  </a:lnTo>
                  <a:close/>
                </a:path>
                <a:path w="2485390" h="1061720">
                  <a:moveTo>
                    <a:pt x="2099564" y="242316"/>
                  </a:moveTo>
                  <a:lnTo>
                    <a:pt x="2095754" y="243078"/>
                  </a:lnTo>
                  <a:lnTo>
                    <a:pt x="2092706" y="246151"/>
                  </a:lnTo>
                  <a:lnTo>
                    <a:pt x="2086965" y="249119"/>
                  </a:lnTo>
                  <a:lnTo>
                    <a:pt x="2083831" y="253814"/>
                  </a:lnTo>
                  <a:lnTo>
                    <a:pt x="2083579" y="260812"/>
                  </a:lnTo>
                  <a:lnTo>
                    <a:pt x="2086483" y="270687"/>
                  </a:lnTo>
                  <a:lnTo>
                    <a:pt x="2092100" y="277252"/>
                  </a:lnTo>
                  <a:lnTo>
                    <a:pt x="2098849" y="279503"/>
                  </a:lnTo>
                  <a:lnTo>
                    <a:pt x="2105574" y="278879"/>
                  </a:lnTo>
                  <a:lnTo>
                    <a:pt x="2111121" y="276821"/>
                  </a:lnTo>
                  <a:lnTo>
                    <a:pt x="2117308" y="271693"/>
                  </a:lnTo>
                  <a:lnTo>
                    <a:pt x="2121185" y="265701"/>
                  </a:lnTo>
                  <a:lnTo>
                    <a:pt x="2121586" y="259135"/>
                  </a:lnTo>
                  <a:lnTo>
                    <a:pt x="2117344" y="252285"/>
                  </a:lnTo>
                  <a:lnTo>
                    <a:pt x="2112645" y="247688"/>
                  </a:lnTo>
                  <a:lnTo>
                    <a:pt x="2108073" y="244614"/>
                  </a:lnTo>
                  <a:lnTo>
                    <a:pt x="2103882" y="243459"/>
                  </a:lnTo>
                  <a:lnTo>
                    <a:pt x="2099564" y="242316"/>
                  </a:lnTo>
                  <a:close/>
                </a:path>
                <a:path w="2485390" h="1061720">
                  <a:moveTo>
                    <a:pt x="1523111" y="223913"/>
                  </a:moveTo>
                  <a:lnTo>
                    <a:pt x="1519301" y="224675"/>
                  </a:lnTo>
                  <a:lnTo>
                    <a:pt x="1516253" y="227749"/>
                  </a:lnTo>
                  <a:lnTo>
                    <a:pt x="1510512" y="230716"/>
                  </a:lnTo>
                  <a:lnTo>
                    <a:pt x="1507378" y="235411"/>
                  </a:lnTo>
                  <a:lnTo>
                    <a:pt x="1507126" y="242409"/>
                  </a:lnTo>
                  <a:lnTo>
                    <a:pt x="1510030" y="252285"/>
                  </a:lnTo>
                  <a:lnTo>
                    <a:pt x="1515647" y="258850"/>
                  </a:lnTo>
                  <a:lnTo>
                    <a:pt x="1522396" y="261100"/>
                  </a:lnTo>
                  <a:lnTo>
                    <a:pt x="1529121" y="260477"/>
                  </a:lnTo>
                  <a:lnTo>
                    <a:pt x="1534668" y="258419"/>
                  </a:lnTo>
                  <a:lnTo>
                    <a:pt x="1540855" y="253290"/>
                  </a:lnTo>
                  <a:lnTo>
                    <a:pt x="1544732" y="247299"/>
                  </a:lnTo>
                  <a:lnTo>
                    <a:pt x="1545133" y="240733"/>
                  </a:lnTo>
                  <a:lnTo>
                    <a:pt x="1540891" y="233883"/>
                  </a:lnTo>
                  <a:lnTo>
                    <a:pt x="1536319" y="229273"/>
                  </a:lnTo>
                  <a:lnTo>
                    <a:pt x="1531620" y="226212"/>
                  </a:lnTo>
                  <a:lnTo>
                    <a:pt x="1527429" y="225056"/>
                  </a:lnTo>
                  <a:lnTo>
                    <a:pt x="1523111" y="223913"/>
                  </a:lnTo>
                  <a:close/>
                </a:path>
                <a:path w="2485390" h="1061720">
                  <a:moveTo>
                    <a:pt x="1017651" y="223913"/>
                  </a:moveTo>
                  <a:lnTo>
                    <a:pt x="1013713" y="224675"/>
                  </a:lnTo>
                  <a:lnTo>
                    <a:pt x="1010666" y="227749"/>
                  </a:lnTo>
                  <a:lnTo>
                    <a:pt x="1004927" y="232445"/>
                  </a:lnTo>
                  <a:lnTo>
                    <a:pt x="1001807" y="237717"/>
                  </a:lnTo>
                  <a:lnTo>
                    <a:pt x="1001593" y="244138"/>
                  </a:lnTo>
                  <a:lnTo>
                    <a:pt x="1004569" y="252285"/>
                  </a:lnTo>
                  <a:lnTo>
                    <a:pt x="1010116" y="258850"/>
                  </a:lnTo>
                  <a:lnTo>
                    <a:pt x="1016841" y="261100"/>
                  </a:lnTo>
                  <a:lnTo>
                    <a:pt x="1023590" y="260477"/>
                  </a:lnTo>
                  <a:lnTo>
                    <a:pt x="1029207" y="258419"/>
                  </a:lnTo>
                  <a:lnTo>
                    <a:pt x="1034035" y="254582"/>
                  </a:lnTo>
                  <a:lnTo>
                    <a:pt x="1038018" y="248446"/>
                  </a:lnTo>
                  <a:lnTo>
                    <a:pt x="1039119" y="241163"/>
                  </a:lnTo>
                  <a:lnTo>
                    <a:pt x="1035304" y="233883"/>
                  </a:lnTo>
                  <a:lnTo>
                    <a:pt x="1030732" y="229273"/>
                  </a:lnTo>
                  <a:lnTo>
                    <a:pt x="1026160" y="226212"/>
                  </a:lnTo>
                  <a:lnTo>
                    <a:pt x="1017651" y="223913"/>
                  </a:lnTo>
                  <a:close/>
                </a:path>
                <a:path w="2485390" h="1061720">
                  <a:moveTo>
                    <a:pt x="1313561" y="211645"/>
                  </a:moveTo>
                  <a:lnTo>
                    <a:pt x="1309751" y="212407"/>
                  </a:lnTo>
                  <a:lnTo>
                    <a:pt x="1306576" y="215480"/>
                  </a:lnTo>
                  <a:lnTo>
                    <a:pt x="1299551" y="218880"/>
                  </a:lnTo>
                  <a:lnTo>
                    <a:pt x="1296574" y="224296"/>
                  </a:lnTo>
                  <a:lnTo>
                    <a:pt x="1297074" y="231438"/>
                  </a:lnTo>
                  <a:lnTo>
                    <a:pt x="1300480" y="240017"/>
                  </a:lnTo>
                  <a:lnTo>
                    <a:pt x="1306026" y="246581"/>
                  </a:lnTo>
                  <a:lnTo>
                    <a:pt x="1312751" y="248832"/>
                  </a:lnTo>
                  <a:lnTo>
                    <a:pt x="1319500" y="248209"/>
                  </a:lnTo>
                  <a:lnTo>
                    <a:pt x="1325118" y="246151"/>
                  </a:lnTo>
                  <a:lnTo>
                    <a:pt x="1330001" y="242314"/>
                  </a:lnTo>
                  <a:lnTo>
                    <a:pt x="1333992" y="236178"/>
                  </a:lnTo>
                  <a:lnTo>
                    <a:pt x="1335101" y="228895"/>
                  </a:lnTo>
                  <a:lnTo>
                    <a:pt x="1331341" y="221615"/>
                  </a:lnTo>
                  <a:lnTo>
                    <a:pt x="1326642" y="217004"/>
                  </a:lnTo>
                  <a:lnTo>
                    <a:pt x="1322070" y="213944"/>
                  </a:lnTo>
                  <a:lnTo>
                    <a:pt x="1313561" y="211645"/>
                  </a:lnTo>
                  <a:close/>
                </a:path>
                <a:path w="2485390" h="1061720">
                  <a:moveTo>
                    <a:pt x="1904619" y="208572"/>
                  </a:moveTo>
                  <a:lnTo>
                    <a:pt x="1900047" y="209346"/>
                  </a:lnTo>
                  <a:lnTo>
                    <a:pt x="1895348" y="212407"/>
                  </a:lnTo>
                  <a:lnTo>
                    <a:pt x="1891424" y="217151"/>
                  </a:lnTo>
                  <a:lnTo>
                    <a:pt x="1889204" y="222759"/>
                  </a:lnTo>
                  <a:lnTo>
                    <a:pt x="1889293" y="230093"/>
                  </a:lnTo>
                  <a:lnTo>
                    <a:pt x="1892300" y="240017"/>
                  </a:lnTo>
                  <a:lnTo>
                    <a:pt x="1897917" y="246581"/>
                  </a:lnTo>
                  <a:lnTo>
                    <a:pt x="1904666" y="248832"/>
                  </a:lnTo>
                  <a:lnTo>
                    <a:pt x="1911391" y="248209"/>
                  </a:lnTo>
                  <a:lnTo>
                    <a:pt x="1916938" y="246151"/>
                  </a:lnTo>
                  <a:lnTo>
                    <a:pt x="1923125" y="241022"/>
                  </a:lnTo>
                  <a:lnTo>
                    <a:pt x="1927002" y="235030"/>
                  </a:lnTo>
                  <a:lnTo>
                    <a:pt x="1927403" y="228465"/>
                  </a:lnTo>
                  <a:lnTo>
                    <a:pt x="1923161" y="221615"/>
                  </a:lnTo>
                  <a:lnTo>
                    <a:pt x="1918462" y="215480"/>
                  </a:lnTo>
                  <a:lnTo>
                    <a:pt x="1913889" y="211645"/>
                  </a:lnTo>
                  <a:lnTo>
                    <a:pt x="1904619" y="208572"/>
                  </a:lnTo>
                  <a:close/>
                </a:path>
                <a:path w="2485390" h="1061720">
                  <a:moveTo>
                    <a:pt x="1677289" y="208572"/>
                  </a:moveTo>
                  <a:lnTo>
                    <a:pt x="1673479" y="209346"/>
                  </a:lnTo>
                  <a:lnTo>
                    <a:pt x="1670304" y="212407"/>
                  </a:lnTo>
                  <a:lnTo>
                    <a:pt x="1662803" y="217103"/>
                  </a:lnTo>
                  <a:lnTo>
                    <a:pt x="1658778" y="222375"/>
                  </a:lnTo>
                  <a:lnTo>
                    <a:pt x="1658231" y="228797"/>
                  </a:lnTo>
                  <a:lnTo>
                    <a:pt x="1661160" y="236943"/>
                  </a:lnTo>
                  <a:lnTo>
                    <a:pt x="1666753" y="245237"/>
                  </a:lnTo>
                  <a:lnTo>
                    <a:pt x="1673812" y="248064"/>
                  </a:lnTo>
                  <a:lnTo>
                    <a:pt x="1681466" y="246864"/>
                  </a:lnTo>
                  <a:lnTo>
                    <a:pt x="1688845" y="243078"/>
                  </a:lnTo>
                  <a:lnTo>
                    <a:pt x="1695015" y="237951"/>
                  </a:lnTo>
                  <a:lnTo>
                    <a:pt x="1698863" y="231962"/>
                  </a:lnTo>
                  <a:lnTo>
                    <a:pt x="1699258" y="225397"/>
                  </a:lnTo>
                  <a:lnTo>
                    <a:pt x="1695069" y="218541"/>
                  </a:lnTo>
                  <a:lnTo>
                    <a:pt x="1690370" y="213944"/>
                  </a:lnTo>
                  <a:lnTo>
                    <a:pt x="1685798" y="210870"/>
                  </a:lnTo>
                  <a:lnTo>
                    <a:pt x="1681480" y="209727"/>
                  </a:lnTo>
                  <a:lnTo>
                    <a:pt x="1677289" y="208572"/>
                  </a:lnTo>
                  <a:close/>
                </a:path>
                <a:path w="2485390" h="1061720">
                  <a:moveTo>
                    <a:pt x="1791335" y="202438"/>
                  </a:moveTo>
                  <a:lnTo>
                    <a:pt x="1787525" y="203212"/>
                  </a:lnTo>
                  <a:lnTo>
                    <a:pt x="1784350" y="206273"/>
                  </a:lnTo>
                  <a:lnTo>
                    <a:pt x="1778664" y="210969"/>
                  </a:lnTo>
                  <a:lnTo>
                    <a:pt x="1775539" y="216241"/>
                  </a:lnTo>
                  <a:lnTo>
                    <a:pt x="1775295" y="222662"/>
                  </a:lnTo>
                  <a:lnTo>
                    <a:pt x="1778254" y="230809"/>
                  </a:lnTo>
                  <a:lnTo>
                    <a:pt x="1783818" y="237806"/>
                  </a:lnTo>
                  <a:lnTo>
                    <a:pt x="1790572" y="240777"/>
                  </a:lnTo>
                  <a:lnTo>
                    <a:pt x="1797327" y="240298"/>
                  </a:lnTo>
                  <a:lnTo>
                    <a:pt x="1802892" y="236943"/>
                  </a:lnTo>
                  <a:lnTo>
                    <a:pt x="1809061" y="231817"/>
                  </a:lnTo>
                  <a:lnTo>
                    <a:pt x="1812909" y="225828"/>
                  </a:lnTo>
                  <a:lnTo>
                    <a:pt x="1813304" y="219263"/>
                  </a:lnTo>
                  <a:lnTo>
                    <a:pt x="1809114" y="212407"/>
                  </a:lnTo>
                  <a:lnTo>
                    <a:pt x="1804416" y="207810"/>
                  </a:lnTo>
                  <a:lnTo>
                    <a:pt x="1799844" y="204736"/>
                  </a:lnTo>
                  <a:lnTo>
                    <a:pt x="1795526" y="203593"/>
                  </a:lnTo>
                  <a:lnTo>
                    <a:pt x="1791335" y="202438"/>
                  </a:lnTo>
                  <a:close/>
                </a:path>
                <a:path w="2485390" h="1061720">
                  <a:moveTo>
                    <a:pt x="1100836" y="199377"/>
                  </a:moveTo>
                  <a:lnTo>
                    <a:pt x="1097026" y="200139"/>
                  </a:lnTo>
                  <a:lnTo>
                    <a:pt x="1093978" y="203212"/>
                  </a:lnTo>
                  <a:lnTo>
                    <a:pt x="1088219" y="206612"/>
                  </a:lnTo>
                  <a:lnTo>
                    <a:pt x="1085056" y="212028"/>
                  </a:lnTo>
                  <a:lnTo>
                    <a:pt x="1084798" y="219170"/>
                  </a:lnTo>
                  <a:lnTo>
                    <a:pt x="1087755" y="227749"/>
                  </a:lnTo>
                  <a:lnTo>
                    <a:pt x="1093372" y="234313"/>
                  </a:lnTo>
                  <a:lnTo>
                    <a:pt x="1100121" y="236564"/>
                  </a:lnTo>
                  <a:lnTo>
                    <a:pt x="1106846" y="235941"/>
                  </a:lnTo>
                  <a:lnTo>
                    <a:pt x="1112393" y="233883"/>
                  </a:lnTo>
                  <a:lnTo>
                    <a:pt x="1118580" y="228754"/>
                  </a:lnTo>
                  <a:lnTo>
                    <a:pt x="1122457" y="222762"/>
                  </a:lnTo>
                  <a:lnTo>
                    <a:pt x="1122858" y="216197"/>
                  </a:lnTo>
                  <a:lnTo>
                    <a:pt x="1118616" y="209346"/>
                  </a:lnTo>
                  <a:lnTo>
                    <a:pt x="1113917" y="204736"/>
                  </a:lnTo>
                  <a:lnTo>
                    <a:pt x="1109345" y="201676"/>
                  </a:lnTo>
                  <a:lnTo>
                    <a:pt x="1105154" y="200520"/>
                  </a:lnTo>
                  <a:lnTo>
                    <a:pt x="1100836" y="199377"/>
                  </a:lnTo>
                  <a:close/>
                </a:path>
                <a:path w="2485390" h="1061720">
                  <a:moveTo>
                    <a:pt x="1412239" y="162572"/>
                  </a:moveTo>
                  <a:lnTo>
                    <a:pt x="1408303" y="163334"/>
                  </a:lnTo>
                  <a:lnTo>
                    <a:pt x="1405255" y="166408"/>
                  </a:lnTo>
                  <a:lnTo>
                    <a:pt x="1399514" y="171104"/>
                  </a:lnTo>
                  <a:lnTo>
                    <a:pt x="1396380" y="176376"/>
                  </a:lnTo>
                  <a:lnTo>
                    <a:pt x="1396128" y="182797"/>
                  </a:lnTo>
                  <a:lnTo>
                    <a:pt x="1399032" y="190944"/>
                  </a:lnTo>
                  <a:lnTo>
                    <a:pt x="1404651" y="197509"/>
                  </a:lnTo>
                  <a:lnTo>
                    <a:pt x="1411414" y="199759"/>
                  </a:lnTo>
                  <a:lnTo>
                    <a:pt x="1418177" y="199136"/>
                  </a:lnTo>
                  <a:lnTo>
                    <a:pt x="1423797" y="197078"/>
                  </a:lnTo>
                  <a:lnTo>
                    <a:pt x="1429910" y="191949"/>
                  </a:lnTo>
                  <a:lnTo>
                    <a:pt x="1433750" y="185958"/>
                  </a:lnTo>
                  <a:lnTo>
                    <a:pt x="1434137" y="179392"/>
                  </a:lnTo>
                  <a:lnTo>
                    <a:pt x="1429893" y="172542"/>
                  </a:lnTo>
                  <a:lnTo>
                    <a:pt x="1425320" y="167932"/>
                  </a:lnTo>
                  <a:lnTo>
                    <a:pt x="1420622" y="164871"/>
                  </a:lnTo>
                  <a:lnTo>
                    <a:pt x="1412239" y="162572"/>
                  </a:lnTo>
                  <a:close/>
                </a:path>
                <a:path w="2485390" h="1061720">
                  <a:moveTo>
                    <a:pt x="1991741" y="141097"/>
                  </a:moveTo>
                  <a:lnTo>
                    <a:pt x="1987804" y="141859"/>
                  </a:lnTo>
                  <a:lnTo>
                    <a:pt x="1984756" y="144932"/>
                  </a:lnTo>
                  <a:lnTo>
                    <a:pt x="1979017" y="149676"/>
                  </a:lnTo>
                  <a:lnTo>
                    <a:pt x="1975897" y="155284"/>
                  </a:lnTo>
                  <a:lnTo>
                    <a:pt x="1975683" y="162618"/>
                  </a:lnTo>
                  <a:lnTo>
                    <a:pt x="1978660" y="172542"/>
                  </a:lnTo>
                  <a:lnTo>
                    <a:pt x="1984206" y="179058"/>
                  </a:lnTo>
                  <a:lnTo>
                    <a:pt x="1990931" y="180973"/>
                  </a:lnTo>
                  <a:lnTo>
                    <a:pt x="1997680" y="179437"/>
                  </a:lnTo>
                  <a:lnTo>
                    <a:pt x="2003298" y="175602"/>
                  </a:lnTo>
                  <a:lnTo>
                    <a:pt x="2009465" y="170474"/>
                  </a:lnTo>
                  <a:lnTo>
                    <a:pt x="2013299" y="164482"/>
                  </a:lnTo>
                  <a:lnTo>
                    <a:pt x="2013656" y="157916"/>
                  </a:lnTo>
                  <a:lnTo>
                    <a:pt x="2009394" y="151066"/>
                  </a:lnTo>
                  <a:lnTo>
                    <a:pt x="2004822" y="146469"/>
                  </a:lnTo>
                  <a:lnTo>
                    <a:pt x="2000250" y="143395"/>
                  </a:lnTo>
                  <a:lnTo>
                    <a:pt x="1995932" y="142252"/>
                  </a:lnTo>
                  <a:lnTo>
                    <a:pt x="1991741" y="141097"/>
                  </a:lnTo>
                  <a:close/>
                </a:path>
                <a:path w="2485390" h="1061720">
                  <a:moveTo>
                    <a:pt x="1248791" y="131889"/>
                  </a:moveTo>
                  <a:lnTo>
                    <a:pt x="1244981" y="132664"/>
                  </a:lnTo>
                  <a:lnTo>
                    <a:pt x="1241933" y="135724"/>
                  </a:lnTo>
                  <a:lnTo>
                    <a:pt x="1236192" y="138699"/>
                  </a:lnTo>
                  <a:lnTo>
                    <a:pt x="1233058" y="143397"/>
                  </a:lnTo>
                  <a:lnTo>
                    <a:pt x="1232806" y="150392"/>
                  </a:lnTo>
                  <a:lnTo>
                    <a:pt x="1235710" y="160261"/>
                  </a:lnTo>
                  <a:lnTo>
                    <a:pt x="1241327" y="166833"/>
                  </a:lnTo>
                  <a:lnTo>
                    <a:pt x="1248076" y="169087"/>
                  </a:lnTo>
                  <a:lnTo>
                    <a:pt x="1254801" y="168465"/>
                  </a:lnTo>
                  <a:lnTo>
                    <a:pt x="1260348" y="166408"/>
                  </a:lnTo>
                  <a:lnTo>
                    <a:pt x="1266535" y="161273"/>
                  </a:lnTo>
                  <a:lnTo>
                    <a:pt x="1270412" y="155281"/>
                  </a:lnTo>
                  <a:lnTo>
                    <a:pt x="1270813" y="148714"/>
                  </a:lnTo>
                  <a:lnTo>
                    <a:pt x="1266570" y="141859"/>
                  </a:lnTo>
                  <a:lnTo>
                    <a:pt x="1261872" y="137261"/>
                  </a:lnTo>
                  <a:lnTo>
                    <a:pt x="1257300" y="134200"/>
                  </a:lnTo>
                  <a:lnTo>
                    <a:pt x="1248791" y="131889"/>
                  </a:lnTo>
                  <a:close/>
                </a:path>
                <a:path w="2485390" h="1061720">
                  <a:moveTo>
                    <a:pt x="1162558" y="131889"/>
                  </a:moveTo>
                  <a:lnTo>
                    <a:pt x="1158620" y="132664"/>
                  </a:lnTo>
                  <a:lnTo>
                    <a:pt x="1155573" y="135724"/>
                  </a:lnTo>
                  <a:lnTo>
                    <a:pt x="1149832" y="140421"/>
                  </a:lnTo>
                  <a:lnTo>
                    <a:pt x="1146698" y="145692"/>
                  </a:lnTo>
                  <a:lnTo>
                    <a:pt x="1146446" y="152114"/>
                  </a:lnTo>
                  <a:lnTo>
                    <a:pt x="1149350" y="160261"/>
                  </a:lnTo>
                  <a:lnTo>
                    <a:pt x="1154969" y="166833"/>
                  </a:lnTo>
                  <a:lnTo>
                    <a:pt x="1161732" y="169087"/>
                  </a:lnTo>
                  <a:lnTo>
                    <a:pt x="1168495" y="168465"/>
                  </a:lnTo>
                  <a:lnTo>
                    <a:pt x="1174114" y="166408"/>
                  </a:lnTo>
                  <a:lnTo>
                    <a:pt x="1180228" y="161273"/>
                  </a:lnTo>
                  <a:lnTo>
                    <a:pt x="1184068" y="155281"/>
                  </a:lnTo>
                  <a:lnTo>
                    <a:pt x="1184455" y="148714"/>
                  </a:lnTo>
                  <a:lnTo>
                    <a:pt x="1180211" y="141859"/>
                  </a:lnTo>
                  <a:lnTo>
                    <a:pt x="1175639" y="137261"/>
                  </a:lnTo>
                  <a:lnTo>
                    <a:pt x="1170939" y="134200"/>
                  </a:lnTo>
                  <a:lnTo>
                    <a:pt x="1162558" y="131889"/>
                  </a:lnTo>
                  <a:close/>
                </a:path>
                <a:path w="2485390" h="1061720">
                  <a:moveTo>
                    <a:pt x="2090293" y="128828"/>
                  </a:moveTo>
                  <a:lnTo>
                    <a:pt x="2086483" y="129590"/>
                  </a:lnTo>
                  <a:lnTo>
                    <a:pt x="2083435" y="132664"/>
                  </a:lnTo>
                  <a:lnTo>
                    <a:pt x="2077694" y="135631"/>
                  </a:lnTo>
                  <a:lnTo>
                    <a:pt x="2074560" y="140327"/>
                  </a:lnTo>
                  <a:lnTo>
                    <a:pt x="2074308" y="147324"/>
                  </a:lnTo>
                  <a:lnTo>
                    <a:pt x="2077212" y="157200"/>
                  </a:lnTo>
                  <a:lnTo>
                    <a:pt x="2082831" y="163766"/>
                  </a:lnTo>
                  <a:lnTo>
                    <a:pt x="2089594" y="166020"/>
                  </a:lnTo>
                  <a:lnTo>
                    <a:pt x="2096357" y="165398"/>
                  </a:lnTo>
                  <a:lnTo>
                    <a:pt x="2101977" y="163334"/>
                  </a:lnTo>
                  <a:lnTo>
                    <a:pt x="2108090" y="158206"/>
                  </a:lnTo>
                  <a:lnTo>
                    <a:pt x="2111930" y="152214"/>
                  </a:lnTo>
                  <a:lnTo>
                    <a:pt x="2112317" y="145648"/>
                  </a:lnTo>
                  <a:lnTo>
                    <a:pt x="2108073" y="138798"/>
                  </a:lnTo>
                  <a:lnTo>
                    <a:pt x="2103501" y="134200"/>
                  </a:lnTo>
                  <a:lnTo>
                    <a:pt x="2098802" y="131127"/>
                  </a:lnTo>
                  <a:lnTo>
                    <a:pt x="2090293" y="128828"/>
                  </a:lnTo>
                  <a:close/>
                </a:path>
                <a:path w="2485390" h="1061720">
                  <a:moveTo>
                    <a:pt x="1513967" y="121932"/>
                  </a:moveTo>
                  <a:lnTo>
                    <a:pt x="1510030" y="123456"/>
                  </a:lnTo>
                  <a:lnTo>
                    <a:pt x="1506982" y="126530"/>
                  </a:lnTo>
                  <a:lnTo>
                    <a:pt x="1501241" y="131226"/>
                  </a:lnTo>
                  <a:lnTo>
                    <a:pt x="1498107" y="136498"/>
                  </a:lnTo>
                  <a:lnTo>
                    <a:pt x="1497855" y="142919"/>
                  </a:lnTo>
                  <a:lnTo>
                    <a:pt x="1500758" y="151066"/>
                  </a:lnTo>
                  <a:lnTo>
                    <a:pt x="1506378" y="157631"/>
                  </a:lnTo>
                  <a:lnTo>
                    <a:pt x="1513141" y="159881"/>
                  </a:lnTo>
                  <a:lnTo>
                    <a:pt x="1519904" y="159258"/>
                  </a:lnTo>
                  <a:lnTo>
                    <a:pt x="1525524" y="157200"/>
                  </a:lnTo>
                  <a:lnTo>
                    <a:pt x="1531637" y="152071"/>
                  </a:lnTo>
                  <a:lnTo>
                    <a:pt x="1535477" y="146080"/>
                  </a:lnTo>
                  <a:lnTo>
                    <a:pt x="1535864" y="139514"/>
                  </a:lnTo>
                  <a:lnTo>
                    <a:pt x="1531620" y="132664"/>
                  </a:lnTo>
                  <a:lnTo>
                    <a:pt x="1527048" y="126530"/>
                  </a:lnTo>
                  <a:lnTo>
                    <a:pt x="1522349" y="123456"/>
                  </a:lnTo>
                  <a:lnTo>
                    <a:pt x="1513967" y="121932"/>
                  </a:lnTo>
                  <a:close/>
                </a:path>
                <a:path w="2485390" h="1061720">
                  <a:moveTo>
                    <a:pt x="1618742" y="113487"/>
                  </a:moveTo>
                  <a:lnTo>
                    <a:pt x="1614932" y="114261"/>
                  </a:lnTo>
                  <a:lnTo>
                    <a:pt x="1611757" y="117322"/>
                  </a:lnTo>
                  <a:lnTo>
                    <a:pt x="1606446" y="122019"/>
                  </a:lnTo>
                  <a:lnTo>
                    <a:pt x="1604041" y="127290"/>
                  </a:lnTo>
                  <a:lnTo>
                    <a:pt x="1603970" y="133712"/>
                  </a:lnTo>
                  <a:lnTo>
                    <a:pt x="1605661" y="141859"/>
                  </a:lnTo>
                  <a:lnTo>
                    <a:pt x="1611207" y="148425"/>
                  </a:lnTo>
                  <a:lnTo>
                    <a:pt x="1617932" y="150679"/>
                  </a:lnTo>
                  <a:lnTo>
                    <a:pt x="1624681" y="150056"/>
                  </a:lnTo>
                  <a:lnTo>
                    <a:pt x="1630299" y="147993"/>
                  </a:lnTo>
                  <a:lnTo>
                    <a:pt x="1636466" y="142866"/>
                  </a:lnTo>
                  <a:lnTo>
                    <a:pt x="1640300" y="136877"/>
                  </a:lnTo>
                  <a:lnTo>
                    <a:pt x="1640657" y="130312"/>
                  </a:lnTo>
                  <a:lnTo>
                    <a:pt x="1636395" y="123456"/>
                  </a:lnTo>
                  <a:lnTo>
                    <a:pt x="1631823" y="118859"/>
                  </a:lnTo>
                  <a:lnTo>
                    <a:pt x="1627251" y="115798"/>
                  </a:lnTo>
                  <a:lnTo>
                    <a:pt x="1618742" y="113487"/>
                  </a:lnTo>
                  <a:close/>
                </a:path>
                <a:path w="2485390" h="1061720">
                  <a:moveTo>
                    <a:pt x="1859153" y="110426"/>
                  </a:moveTo>
                  <a:lnTo>
                    <a:pt x="1855343" y="111188"/>
                  </a:lnTo>
                  <a:lnTo>
                    <a:pt x="1852168" y="114261"/>
                  </a:lnTo>
                  <a:lnTo>
                    <a:pt x="1846482" y="118958"/>
                  </a:lnTo>
                  <a:lnTo>
                    <a:pt x="1843357" y="124229"/>
                  </a:lnTo>
                  <a:lnTo>
                    <a:pt x="1843113" y="130651"/>
                  </a:lnTo>
                  <a:lnTo>
                    <a:pt x="1846072" y="138798"/>
                  </a:lnTo>
                  <a:lnTo>
                    <a:pt x="1851636" y="145362"/>
                  </a:lnTo>
                  <a:lnTo>
                    <a:pt x="1858390" y="147613"/>
                  </a:lnTo>
                  <a:lnTo>
                    <a:pt x="1865145" y="146990"/>
                  </a:lnTo>
                  <a:lnTo>
                    <a:pt x="1870710" y="144932"/>
                  </a:lnTo>
                  <a:lnTo>
                    <a:pt x="1876879" y="139803"/>
                  </a:lnTo>
                  <a:lnTo>
                    <a:pt x="1880727" y="133811"/>
                  </a:lnTo>
                  <a:lnTo>
                    <a:pt x="1881122" y="127246"/>
                  </a:lnTo>
                  <a:lnTo>
                    <a:pt x="1876933" y="120396"/>
                  </a:lnTo>
                  <a:lnTo>
                    <a:pt x="1872233" y="115798"/>
                  </a:lnTo>
                  <a:lnTo>
                    <a:pt x="1867662" y="112725"/>
                  </a:lnTo>
                  <a:lnTo>
                    <a:pt x="1863344" y="111582"/>
                  </a:lnTo>
                  <a:lnTo>
                    <a:pt x="1859153" y="110426"/>
                  </a:lnTo>
                  <a:close/>
                </a:path>
                <a:path w="2485390" h="1061720">
                  <a:moveTo>
                    <a:pt x="1728978" y="107353"/>
                  </a:moveTo>
                  <a:lnTo>
                    <a:pt x="1724279" y="108127"/>
                  </a:lnTo>
                  <a:lnTo>
                    <a:pt x="1719707" y="111188"/>
                  </a:lnTo>
                  <a:lnTo>
                    <a:pt x="1715730" y="114593"/>
                  </a:lnTo>
                  <a:lnTo>
                    <a:pt x="1713515" y="120008"/>
                  </a:lnTo>
                  <a:lnTo>
                    <a:pt x="1713634" y="127147"/>
                  </a:lnTo>
                  <a:lnTo>
                    <a:pt x="1716658" y="135724"/>
                  </a:lnTo>
                  <a:lnTo>
                    <a:pt x="1722205" y="142291"/>
                  </a:lnTo>
                  <a:lnTo>
                    <a:pt x="1728930" y="144545"/>
                  </a:lnTo>
                  <a:lnTo>
                    <a:pt x="1735679" y="143922"/>
                  </a:lnTo>
                  <a:lnTo>
                    <a:pt x="1741297" y="141859"/>
                  </a:lnTo>
                  <a:lnTo>
                    <a:pt x="1747410" y="136732"/>
                  </a:lnTo>
                  <a:lnTo>
                    <a:pt x="1751250" y="130743"/>
                  </a:lnTo>
                  <a:lnTo>
                    <a:pt x="1751637" y="124178"/>
                  </a:lnTo>
                  <a:lnTo>
                    <a:pt x="1747393" y="117322"/>
                  </a:lnTo>
                  <a:lnTo>
                    <a:pt x="1742820" y="112725"/>
                  </a:lnTo>
                  <a:lnTo>
                    <a:pt x="1738122" y="109664"/>
                  </a:lnTo>
                  <a:lnTo>
                    <a:pt x="1728978" y="107353"/>
                  </a:lnTo>
                  <a:close/>
                </a:path>
                <a:path w="2485390" h="1061720">
                  <a:moveTo>
                    <a:pt x="1315847" y="60579"/>
                  </a:moveTo>
                  <a:lnTo>
                    <a:pt x="1311275" y="62115"/>
                  </a:lnTo>
                  <a:lnTo>
                    <a:pt x="1306576" y="65189"/>
                  </a:lnTo>
                  <a:lnTo>
                    <a:pt x="1302670" y="69885"/>
                  </a:lnTo>
                  <a:lnTo>
                    <a:pt x="1300480" y="75157"/>
                  </a:lnTo>
                  <a:lnTo>
                    <a:pt x="1300575" y="81578"/>
                  </a:lnTo>
                  <a:lnTo>
                    <a:pt x="1303528" y="89725"/>
                  </a:lnTo>
                  <a:lnTo>
                    <a:pt x="1309145" y="96290"/>
                  </a:lnTo>
                  <a:lnTo>
                    <a:pt x="1315894" y="98540"/>
                  </a:lnTo>
                  <a:lnTo>
                    <a:pt x="1322619" y="97917"/>
                  </a:lnTo>
                  <a:lnTo>
                    <a:pt x="1328166" y="95859"/>
                  </a:lnTo>
                  <a:lnTo>
                    <a:pt x="1334353" y="90730"/>
                  </a:lnTo>
                  <a:lnTo>
                    <a:pt x="1338230" y="84739"/>
                  </a:lnTo>
                  <a:lnTo>
                    <a:pt x="1338631" y="78173"/>
                  </a:lnTo>
                  <a:lnTo>
                    <a:pt x="1334389" y="71323"/>
                  </a:lnTo>
                  <a:lnTo>
                    <a:pt x="1329689" y="65189"/>
                  </a:lnTo>
                  <a:lnTo>
                    <a:pt x="1325118" y="62115"/>
                  </a:lnTo>
                  <a:lnTo>
                    <a:pt x="1315847" y="60579"/>
                  </a:lnTo>
                  <a:close/>
                </a:path>
                <a:path w="2485390" h="1061720">
                  <a:moveTo>
                    <a:pt x="1954783" y="49085"/>
                  </a:moveTo>
                  <a:lnTo>
                    <a:pt x="1950847" y="49847"/>
                  </a:lnTo>
                  <a:lnTo>
                    <a:pt x="1947799" y="52920"/>
                  </a:lnTo>
                  <a:lnTo>
                    <a:pt x="1942058" y="55888"/>
                  </a:lnTo>
                  <a:lnTo>
                    <a:pt x="1938924" y="60583"/>
                  </a:lnTo>
                  <a:lnTo>
                    <a:pt x="1938672" y="67581"/>
                  </a:lnTo>
                  <a:lnTo>
                    <a:pt x="1941576" y="77457"/>
                  </a:lnTo>
                  <a:lnTo>
                    <a:pt x="1947195" y="84021"/>
                  </a:lnTo>
                  <a:lnTo>
                    <a:pt x="1953958" y="86272"/>
                  </a:lnTo>
                  <a:lnTo>
                    <a:pt x="1960721" y="85649"/>
                  </a:lnTo>
                  <a:lnTo>
                    <a:pt x="1966341" y="83591"/>
                  </a:lnTo>
                  <a:lnTo>
                    <a:pt x="1971168" y="79754"/>
                  </a:lnTo>
                  <a:lnTo>
                    <a:pt x="1975151" y="73618"/>
                  </a:lnTo>
                  <a:lnTo>
                    <a:pt x="1976252" y="66335"/>
                  </a:lnTo>
                  <a:lnTo>
                    <a:pt x="1972437" y="59055"/>
                  </a:lnTo>
                  <a:lnTo>
                    <a:pt x="1967864" y="54444"/>
                  </a:lnTo>
                  <a:lnTo>
                    <a:pt x="1963166" y="51384"/>
                  </a:lnTo>
                  <a:lnTo>
                    <a:pt x="1954783" y="49085"/>
                  </a:lnTo>
                  <a:close/>
                </a:path>
                <a:path w="2485390" h="1061720">
                  <a:moveTo>
                    <a:pt x="1418336" y="42951"/>
                  </a:moveTo>
                  <a:lnTo>
                    <a:pt x="1414526" y="43713"/>
                  </a:lnTo>
                  <a:lnTo>
                    <a:pt x="1411478" y="46786"/>
                  </a:lnTo>
                  <a:lnTo>
                    <a:pt x="1405719" y="49754"/>
                  </a:lnTo>
                  <a:lnTo>
                    <a:pt x="1402556" y="54449"/>
                  </a:lnTo>
                  <a:lnTo>
                    <a:pt x="1402298" y="61447"/>
                  </a:lnTo>
                  <a:lnTo>
                    <a:pt x="1405255" y="71323"/>
                  </a:lnTo>
                  <a:lnTo>
                    <a:pt x="1410872" y="77887"/>
                  </a:lnTo>
                  <a:lnTo>
                    <a:pt x="1417621" y="80138"/>
                  </a:lnTo>
                  <a:lnTo>
                    <a:pt x="1424346" y="79515"/>
                  </a:lnTo>
                  <a:lnTo>
                    <a:pt x="1429893" y="77457"/>
                  </a:lnTo>
                  <a:lnTo>
                    <a:pt x="1436080" y="72328"/>
                  </a:lnTo>
                  <a:lnTo>
                    <a:pt x="1439957" y="66336"/>
                  </a:lnTo>
                  <a:lnTo>
                    <a:pt x="1440358" y="59771"/>
                  </a:lnTo>
                  <a:lnTo>
                    <a:pt x="1436116" y="52920"/>
                  </a:lnTo>
                  <a:lnTo>
                    <a:pt x="1431417" y="48310"/>
                  </a:lnTo>
                  <a:lnTo>
                    <a:pt x="1426845" y="45250"/>
                  </a:lnTo>
                  <a:lnTo>
                    <a:pt x="1422654" y="44094"/>
                  </a:lnTo>
                  <a:lnTo>
                    <a:pt x="1418336" y="42951"/>
                  </a:lnTo>
                  <a:close/>
                </a:path>
                <a:path w="2485390" h="1061720">
                  <a:moveTo>
                    <a:pt x="1828292" y="15341"/>
                  </a:moveTo>
                  <a:lnTo>
                    <a:pt x="1824482" y="16103"/>
                  </a:lnTo>
                  <a:lnTo>
                    <a:pt x="1821433" y="19177"/>
                  </a:lnTo>
                  <a:lnTo>
                    <a:pt x="1815693" y="23873"/>
                  </a:lnTo>
                  <a:lnTo>
                    <a:pt x="1812559" y="29144"/>
                  </a:lnTo>
                  <a:lnTo>
                    <a:pt x="1812307" y="35566"/>
                  </a:lnTo>
                  <a:lnTo>
                    <a:pt x="1815211" y="43713"/>
                  </a:lnTo>
                  <a:lnTo>
                    <a:pt x="1820828" y="50279"/>
                  </a:lnTo>
                  <a:lnTo>
                    <a:pt x="1827577" y="52533"/>
                  </a:lnTo>
                  <a:lnTo>
                    <a:pt x="1834302" y="51910"/>
                  </a:lnTo>
                  <a:lnTo>
                    <a:pt x="1839849" y="49847"/>
                  </a:lnTo>
                  <a:lnTo>
                    <a:pt x="1844750" y="46015"/>
                  </a:lnTo>
                  <a:lnTo>
                    <a:pt x="1848770" y="39879"/>
                  </a:lnTo>
                  <a:lnTo>
                    <a:pt x="1849885" y="32593"/>
                  </a:lnTo>
                  <a:lnTo>
                    <a:pt x="1846072" y="25311"/>
                  </a:lnTo>
                  <a:lnTo>
                    <a:pt x="1841500" y="20713"/>
                  </a:lnTo>
                  <a:lnTo>
                    <a:pt x="1836801" y="17640"/>
                  </a:lnTo>
                  <a:lnTo>
                    <a:pt x="1828292" y="15341"/>
                  </a:lnTo>
                  <a:close/>
                </a:path>
                <a:path w="2485390" h="1061720">
                  <a:moveTo>
                    <a:pt x="1517014" y="9207"/>
                  </a:moveTo>
                  <a:lnTo>
                    <a:pt x="1513205" y="9969"/>
                  </a:lnTo>
                  <a:lnTo>
                    <a:pt x="1510030" y="13042"/>
                  </a:lnTo>
                  <a:lnTo>
                    <a:pt x="1503005" y="17787"/>
                  </a:lnTo>
                  <a:lnTo>
                    <a:pt x="1500028" y="23394"/>
                  </a:lnTo>
                  <a:lnTo>
                    <a:pt x="1500528" y="30729"/>
                  </a:lnTo>
                  <a:lnTo>
                    <a:pt x="1503933" y="40652"/>
                  </a:lnTo>
                  <a:lnTo>
                    <a:pt x="1509480" y="47217"/>
                  </a:lnTo>
                  <a:lnTo>
                    <a:pt x="1516205" y="49468"/>
                  </a:lnTo>
                  <a:lnTo>
                    <a:pt x="1522954" y="48844"/>
                  </a:lnTo>
                  <a:lnTo>
                    <a:pt x="1528572" y="46786"/>
                  </a:lnTo>
                  <a:lnTo>
                    <a:pt x="1533399" y="42469"/>
                  </a:lnTo>
                  <a:lnTo>
                    <a:pt x="1537382" y="35277"/>
                  </a:lnTo>
                  <a:lnTo>
                    <a:pt x="1538483" y="26937"/>
                  </a:lnTo>
                  <a:lnTo>
                    <a:pt x="1534668" y="19177"/>
                  </a:lnTo>
                  <a:lnTo>
                    <a:pt x="1530095" y="14579"/>
                  </a:lnTo>
                  <a:lnTo>
                    <a:pt x="1525524" y="11506"/>
                  </a:lnTo>
                  <a:lnTo>
                    <a:pt x="1521206" y="10363"/>
                  </a:lnTo>
                  <a:lnTo>
                    <a:pt x="1517014" y="9207"/>
                  </a:lnTo>
                  <a:close/>
                </a:path>
                <a:path w="2485390" h="1061720">
                  <a:moveTo>
                    <a:pt x="1720469" y="3073"/>
                  </a:moveTo>
                  <a:lnTo>
                    <a:pt x="1716658" y="3835"/>
                  </a:lnTo>
                  <a:lnTo>
                    <a:pt x="1713483" y="6908"/>
                  </a:lnTo>
                  <a:lnTo>
                    <a:pt x="1707745" y="9876"/>
                  </a:lnTo>
                  <a:lnTo>
                    <a:pt x="1704625" y="14571"/>
                  </a:lnTo>
                  <a:lnTo>
                    <a:pt x="1704411" y="21569"/>
                  </a:lnTo>
                  <a:lnTo>
                    <a:pt x="1707388" y="31445"/>
                  </a:lnTo>
                  <a:lnTo>
                    <a:pt x="1712934" y="38011"/>
                  </a:lnTo>
                  <a:lnTo>
                    <a:pt x="1719659" y="40265"/>
                  </a:lnTo>
                  <a:lnTo>
                    <a:pt x="1726408" y="39642"/>
                  </a:lnTo>
                  <a:lnTo>
                    <a:pt x="1732026" y="37579"/>
                  </a:lnTo>
                  <a:lnTo>
                    <a:pt x="1738193" y="32450"/>
                  </a:lnTo>
                  <a:lnTo>
                    <a:pt x="1742027" y="26458"/>
                  </a:lnTo>
                  <a:lnTo>
                    <a:pt x="1742384" y="19893"/>
                  </a:lnTo>
                  <a:lnTo>
                    <a:pt x="1738122" y="13042"/>
                  </a:lnTo>
                  <a:lnTo>
                    <a:pt x="1733550" y="8445"/>
                  </a:lnTo>
                  <a:lnTo>
                    <a:pt x="1728978" y="5372"/>
                  </a:lnTo>
                  <a:lnTo>
                    <a:pt x="1724660" y="4229"/>
                  </a:lnTo>
                  <a:lnTo>
                    <a:pt x="1720469" y="3073"/>
                  </a:lnTo>
                  <a:close/>
                </a:path>
                <a:path w="2485390" h="1061720">
                  <a:moveTo>
                    <a:pt x="1618742" y="0"/>
                  </a:moveTo>
                  <a:lnTo>
                    <a:pt x="1614932" y="774"/>
                  </a:lnTo>
                  <a:lnTo>
                    <a:pt x="1611757" y="3835"/>
                  </a:lnTo>
                  <a:lnTo>
                    <a:pt x="1606446" y="6810"/>
                  </a:lnTo>
                  <a:lnTo>
                    <a:pt x="1604041" y="11507"/>
                  </a:lnTo>
                  <a:lnTo>
                    <a:pt x="1603970" y="18503"/>
                  </a:lnTo>
                  <a:lnTo>
                    <a:pt x="1605661" y="28371"/>
                  </a:lnTo>
                  <a:lnTo>
                    <a:pt x="1611207" y="34943"/>
                  </a:lnTo>
                  <a:lnTo>
                    <a:pt x="1617932" y="37196"/>
                  </a:lnTo>
                  <a:lnTo>
                    <a:pt x="1624681" y="36571"/>
                  </a:lnTo>
                  <a:lnTo>
                    <a:pt x="1630299" y="34505"/>
                  </a:lnTo>
                  <a:lnTo>
                    <a:pt x="1636466" y="29379"/>
                  </a:lnTo>
                  <a:lnTo>
                    <a:pt x="1640300" y="23390"/>
                  </a:lnTo>
                  <a:lnTo>
                    <a:pt x="1640657" y="16825"/>
                  </a:lnTo>
                  <a:lnTo>
                    <a:pt x="1636395" y="9969"/>
                  </a:lnTo>
                  <a:lnTo>
                    <a:pt x="1631823" y="5372"/>
                  </a:lnTo>
                  <a:lnTo>
                    <a:pt x="1627251" y="2311"/>
                  </a:lnTo>
                  <a:lnTo>
                    <a:pt x="1618742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476244" y="0"/>
            <a:ext cx="6177280" cy="1778635"/>
          </a:xfrm>
          <a:custGeom>
            <a:avLst/>
            <a:gdLst/>
            <a:ahLst/>
            <a:cxnLst/>
            <a:rect l="l" t="t" r="r" b="b"/>
            <a:pathLst>
              <a:path w="6177280" h="1778635">
                <a:moveTo>
                  <a:pt x="4286250" y="1743837"/>
                </a:moveTo>
                <a:lnTo>
                  <a:pt x="4267073" y="1743837"/>
                </a:lnTo>
                <a:lnTo>
                  <a:pt x="4259199" y="1751584"/>
                </a:lnTo>
                <a:lnTo>
                  <a:pt x="4259199" y="1770761"/>
                </a:lnTo>
                <a:lnTo>
                  <a:pt x="4267073" y="1778508"/>
                </a:lnTo>
                <a:lnTo>
                  <a:pt x="4286250" y="1778508"/>
                </a:lnTo>
                <a:lnTo>
                  <a:pt x="4294124" y="1770761"/>
                </a:lnTo>
                <a:lnTo>
                  <a:pt x="4294124" y="1751584"/>
                </a:lnTo>
                <a:lnTo>
                  <a:pt x="4286250" y="1743837"/>
                </a:lnTo>
                <a:close/>
              </a:path>
              <a:path w="6177280" h="1778635">
                <a:moveTo>
                  <a:pt x="4106163" y="1738122"/>
                </a:moveTo>
                <a:lnTo>
                  <a:pt x="4086859" y="1738122"/>
                </a:lnTo>
                <a:lnTo>
                  <a:pt x="4079112" y="1745869"/>
                </a:lnTo>
                <a:lnTo>
                  <a:pt x="4079112" y="1764919"/>
                </a:lnTo>
                <a:lnTo>
                  <a:pt x="4086859" y="1772792"/>
                </a:lnTo>
                <a:lnTo>
                  <a:pt x="4106163" y="1772792"/>
                </a:lnTo>
                <a:lnTo>
                  <a:pt x="4113910" y="1764919"/>
                </a:lnTo>
                <a:lnTo>
                  <a:pt x="4113910" y="1745869"/>
                </a:lnTo>
                <a:lnTo>
                  <a:pt x="4106163" y="1738122"/>
                </a:lnTo>
                <a:close/>
              </a:path>
              <a:path w="6177280" h="1778635">
                <a:moveTo>
                  <a:pt x="4425696" y="1726564"/>
                </a:moveTo>
                <a:lnTo>
                  <a:pt x="4406519" y="1726564"/>
                </a:lnTo>
                <a:lnTo>
                  <a:pt x="4398645" y="1734312"/>
                </a:lnTo>
                <a:lnTo>
                  <a:pt x="4398645" y="1753362"/>
                </a:lnTo>
                <a:lnTo>
                  <a:pt x="4406519" y="1761236"/>
                </a:lnTo>
                <a:lnTo>
                  <a:pt x="4425696" y="1761236"/>
                </a:lnTo>
                <a:lnTo>
                  <a:pt x="4433570" y="1753362"/>
                </a:lnTo>
                <a:lnTo>
                  <a:pt x="4433570" y="1734312"/>
                </a:lnTo>
                <a:lnTo>
                  <a:pt x="4425696" y="1726564"/>
                </a:lnTo>
                <a:close/>
              </a:path>
              <a:path w="6177280" h="1778635">
                <a:moveTo>
                  <a:pt x="4553584" y="1709165"/>
                </a:moveTo>
                <a:lnTo>
                  <a:pt x="4534281" y="1709165"/>
                </a:lnTo>
                <a:lnTo>
                  <a:pt x="4526533" y="1716913"/>
                </a:lnTo>
                <a:lnTo>
                  <a:pt x="4526533" y="1736089"/>
                </a:lnTo>
                <a:lnTo>
                  <a:pt x="4534281" y="1743837"/>
                </a:lnTo>
                <a:lnTo>
                  <a:pt x="4553584" y="1743837"/>
                </a:lnTo>
                <a:lnTo>
                  <a:pt x="4561458" y="1736089"/>
                </a:lnTo>
                <a:lnTo>
                  <a:pt x="4561458" y="1716913"/>
                </a:lnTo>
                <a:lnTo>
                  <a:pt x="4553584" y="1709165"/>
                </a:lnTo>
                <a:close/>
              </a:path>
              <a:path w="6177280" h="1778635">
                <a:moveTo>
                  <a:pt x="3960876" y="1691894"/>
                </a:moveTo>
                <a:lnTo>
                  <a:pt x="3941699" y="1691894"/>
                </a:lnTo>
                <a:lnTo>
                  <a:pt x="3933825" y="1699640"/>
                </a:lnTo>
                <a:lnTo>
                  <a:pt x="3933825" y="1718690"/>
                </a:lnTo>
                <a:lnTo>
                  <a:pt x="3941699" y="1726564"/>
                </a:lnTo>
                <a:lnTo>
                  <a:pt x="3960876" y="1726564"/>
                </a:lnTo>
                <a:lnTo>
                  <a:pt x="3968750" y="1718690"/>
                </a:lnTo>
                <a:lnTo>
                  <a:pt x="3968750" y="1699640"/>
                </a:lnTo>
                <a:lnTo>
                  <a:pt x="3960876" y="1691894"/>
                </a:lnTo>
                <a:close/>
              </a:path>
              <a:path w="6177280" h="1778635">
                <a:moveTo>
                  <a:pt x="4170045" y="1657223"/>
                </a:moveTo>
                <a:lnTo>
                  <a:pt x="4150867" y="1657223"/>
                </a:lnTo>
                <a:lnTo>
                  <a:pt x="4142994" y="1664970"/>
                </a:lnTo>
                <a:lnTo>
                  <a:pt x="4142994" y="1684020"/>
                </a:lnTo>
                <a:lnTo>
                  <a:pt x="4150867" y="1691894"/>
                </a:lnTo>
                <a:lnTo>
                  <a:pt x="4170045" y="1691894"/>
                </a:lnTo>
                <a:lnTo>
                  <a:pt x="4177919" y="1684020"/>
                </a:lnTo>
                <a:lnTo>
                  <a:pt x="4177919" y="1664970"/>
                </a:lnTo>
                <a:lnTo>
                  <a:pt x="4170045" y="1657223"/>
                </a:lnTo>
                <a:close/>
              </a:path>
              <a:path w="6177280" h="1778635">
                <a:moveTo>
                  <a:pt x="4303776" y="1651380"/>
                </a:moveTo>
                <a:lnTo>
                  <a:pt x="4284472" y="1651380"/>
                </a:lnTo>
                <a:lnTo>
                  <a:pt x="4276725" y="1659127"/>
                </a:lnTo>
                <a:lnTo>
                  <a:pt x="4276725" y="1678304"/>
                </a:lnTo>
                <a:lnTo>
                  <a:pt x="4284472" y="1686052"/>
                </a:lnTo>
                <a:lnTo>
                  <a:pt x="4303776" y="1686052"/>
                </a:lnTo>
                <a:lnTo>
                  <a:pt x="4311523" y="1678304"/>
                </a:lnTo>
                <a:lnTo>
                  <a:pt x="4311523" y="1659127"/>
                </a:lnTo>
                <a:lnTo>
                  <a:pt x="4303776" y="1651380"/>
                </a:lnTo>
                <a:close/>
              </a:path>
              <a:path w="6177280" h="1778635">
                <a:moveTo>
                  <a:pt x="3844671" y="1645665"/>
                </a:moveTo>
                <a:lnTo>
                  <a:pt x="3825494" y="1645665"/>
                </a:lnTo>
                <a:lnTo>
                  <a:pt x="3817620" y="1653413"/>
                </a:lnTo>
                <a:lnTo>
                  <a:pt x="3817620" y="1672463"/>
                </a:lnTo>
                <a:lnTo>
                  <a:pt x="3825494" y="1680337"/>
                </a:lnTo>
                <a:lnTo>
                  <a:pt x="3844671" y="1680337"/>
                </a:lnTo>
                <a:lnTo>
                  <a:pt x="3852545" y="1672463"/>
                </a:lnTo>
                <a:lnTo>
                  <a:pt x="3852545" y="1653413"/>
                </a:lnTo>
                <a:lnTo>
                  <a:pt x="3844671" y="1645665"/>
                </a:lnTo>
                <a:close/>
              </a:path>
              <a:path w="6177280" h="1778635">
                <a:moveTo>
                  <a:pt x="4687188" y="1639824"/>
                </a:moveTo>
                <a:lnTo>
                  <a:pt x="4668011" y="1639824"/>
                </a:lnTo>
                <a:lnTo>
                  <a:pt x="4660137" y="1647571"/>
                </a:lnTo>
                <a:lnTo>
                  <a:pt x="4660137" y="1666748"/>
                </a:lnTo>
                <a:lnTo>
                  <a:pt x="4668011" y="1674495"/>
                </a:lnTo>
                <a:lnTo>
                  <a:pt x="4687188" y="1674495"/>
                </a:lnTo>
                <a:lnTo>
                  <a:pt x="4695062" y="1666748"/>
                </a:lnTo>
                <a:lnTo>
                  <a:pt x="4695062" y="1647571"/>
                </a:lnTo>
                <a:lnTo>
                  <a:pt x="4687188" y="1639824"/>
                </a:lnTo>
                <a:close/>
              </a:path>
              <a:path w="6177280" h="1778635">
                <a:moveTo>
                  <a:pt x="4047998" y="1616710"/>
                </a:moveTo>
                <a:lnTo>
                  <a:pt x="4028821" y="1616710"/>
                </a:lnTo>
                <a:lnTo>
                  <a:pt x="4020947" y="1624457"/>
                </a:lnTo>
                <a:lnTo>
                  <a:pt x="4020947" y="1643634"/>
                </a:lnTo>
                <a:lnTo>
                  <a:pt x="4028821" y="1651380"/>
                </a:lnTo>
                <a:lnTo>
                  <a:pt x="4047998" y="1651380"/>
                </a:lnTo>
                <a:lnTo>
                  <a:pt x="4055872" y="1643634"/>
                </a:lnTo>
                <a:lnTo>
                  <a:pt x="4055872" y="1624457"/>
                </a:lnTo>
                <a:lnTo>
                  <a:pt x="4047998" y="1616710"/>
                </a:lnTo>
                <a:close/>
              </a:path>
              <a:path w="6177280" h="1778635">
                <a:moveTo>
                  <a:pt x="4460621" y="1610995"/>
                </a:moveTo>
                <a:lnTo>
                  <a:pt x="4441316" y="1610995"/>
                </a:lnTo>
                <a:lnTo>
                  <a:pt x="4433570" y="1618741"/>
                </a:lnTo>
                <a:lnTo>
                  <a:pt x="4433570" y="1637919"/>
                </a:lnTo>
                <a:lnTo>
                  <a:pt x="4441316" y="1645665"/>
                </a:lnTo>
                <a:lnTo>
                  <a:pt x="4460621" y="1645665"/>
                </a:lnTo>
                <a:lnTo>
                  <a:pt x="4468367" y="1637919"/>
                </a:lnTo>
                <a:lnTo>
                  <a:pt x="4468367" y="1618741"/>
                </a:lnTo>
                <a:lnTo>
                  <a:pt x="4460621" y="1610995"/>
                </a:lnTo>
                <a:close/>
              </a:path>
              <a:path w="6177280" h="1778635">
                <a:moveTo>
                  <a:pt x="4588509" y="1599438"/>
                </a:moveTo>
                <a:lnTo>
                  <a:pt x="4569206" y="1599438"/>
                </a:lnTo>
                <a:lnTo>
                  <a:pt x="4561458" y="1607185"/>
                </a:lnTo>
                <a:lnTo>
                  <a:pt x="4561458" y="1626362"/>
                </a:lnTo>
                <a:lnTo>
                  <a:pt x="4569206" y="1634109"/>
                </a:lnTo>
                <a:lnTo>
                  <a:pt x="4588509" y="1634109"/>
                </a:lnTo>
                <a:lnTo>
                  <a:pt x="4596257" y="1626362"/>
                </a:lnTo>
                <a:lnTo>
                  <a:pt x="4596257" y="1607185"/>
                </a:lnTo>
                <a:lnTo>
                  <a:pt x="4588509" y="1599438"/>
                </a:lnTo>
                <a:close/>
              </a:path>
              <a:path w="6177280" h="1778635">
                <a:moveTo>
                  <a:pt x="3734307" y="1599438"/>
                </a:moveTo>
                <a:lnTo>
                  <a:pt x="3715004" y="1599438"/>
                </a:lnTo>
                <a:lnTo>
                  <a:pt x="3707256" y="1607185"/>
                </a:lnTo>
                <a:lnTo>
                  <a:pt x="3707256" y="1626362"/>
                </a:lnTo>
                <a:lnTo>
                  <a:pt x="3715004" y="1634109"/>
                </a:lnTo>
                <a:lnTo>
                  <a:pt x="3734307" y="1634109"/>
                </a:lnTo>
                <a:lnTo>
                  <a:pt x="3742054" y="1626362"/>
                </a:lnTo>
                <a:lnTo>
                  <a:pt x="3742054" y="1607185"/>
                </a:lnTo>
                <a:lnTo>
                  <a:pt x="3734307" y="1599438"/>
                </a:lnTo>
                <a:close/>
              </a:path>
              <a:path w="6177280" h="1778635">
                <a:moveTo>
                  <a:pt x="3937634" y="1564766"/>
                </a:moveTo>
                <a:lnTo>
                  <a:pt x="3918457" y="1564766"/>
                </a:lnTo>
                <a:lnTo>
                  <a:pt x="3910583" y="1572514"/>
                </a:lnTo>
                <a:lnTo>
                  <a:pt x="3910583" y="1591690"/>
                </a:lnTo>
                <a:lnTo>
                  <a:pt x="3918457" y="1599438"/>
                </a:lnTo>
                <a:lnTo>
                  <a:pt x="3937634" y="1599438"/>
                </a:lnTo>
                <a:lnTo>
                  <a:pt x="3945508" y="1591690"/>
                </a:lnTo>
                <a:lnTo>
                  <a:pt x="3945508" y="1572514"/>
                </a:lnTo>
                <a:lnTo>
                  <a:pt x="3937634" y="1564766"/>
                </a:lnTo>
                <a:close/>
              </a:path>
              <a:path w="6177280" h="1778635">
                <a:moveTo>
                  <a:pt x="4344415" y="1558925"/>
                </a:moveTo>
                <a:lnTo>
                  <a:pt x="4325111" y="1558925"/>
                </a:lnTo>
                <a:lnTo>
                  <a:pt x="4317364" y="1566672"/>
                </a:lnTo>
                <a:lnTo>
                  <a:pt x="4317364" y="1585849"/>
                </a:lnTo>
                <a:lnTo>
                  <a:pt x="4325111" y="1593596"/>
                </a:lnTo>
                <a:lnTo>
                  <a:pt x="4344415" y="1593596"/>
                </a:lnTo>
                <a:lnTo>
                  <a:pt x="4352162" y="1585849"/>
                </a:lnTo>
                <a:lnTo>
                  <a:pt x="4352162" y="1566672"/>
                </a:lnTo>
                <a:lnTo>
                  <a:pt x="4344415" y="1558925"/>
                </a:lnTo>
                <a:close/>
              </a:path>
              <a:path w="6177280" h="1778635">
                <a:moveTo>
                  <a:pt x="4774437" y="1553210"/>
                </a:moveTo>
                <a:lnTo>
                  <a:pt x="4755133" y="1553210"/>
                </a:lnTo>
                <a:lnTo>
                  <a:pt x="4747386" y="1560957"/>
                </a:lnTo>
                <a:lnTo>
                  <a:pt x="4747386" y="1580134"/>
                </a:lnTo>
                <a:lnTo>
                  <a:pt x="4755133" y="1587880"/>
                </a:lnTo>
                <a:lnTo>
                  <a:pt x="4774437" y="1587880"/>
                </a:lnTo>
                <a:lnTo>
                  <a:pt x="4782184" y="1580134"/>
                </a:lnTo>
                <a:lnTo>
                  <a:pt x="4782184" y="1560957"/>
                </a:lnTo>
                <a:lnTo>
                  <a:pt x="4774437" y="1553210"/>
                </a:lnTo>
                <a:close/>
              </a:path>
              <a:path w="6177280" h="1778635">
                <a:moveTo>
                  <a:pt x="3606419" y="1553210"/>
                </a:moveTo>
                <a:lnTo>
                  <a:pt x="3587241" y="1553210"/>
                </a:lnTo>
                <a:lnTo>
                  <a:pt x="3579367" y="1560957"/>
                </a:lnTo>
                <a:lnTo>
                  <a:pt x="3579367" y="1580134"/>
                </a:lnTo>
                <a:lnTo>
                  <a:pt x="3587241" y="1587880"/>
                </a:lnTo>
                <a:lnTo>
                  <a:pt x="3606419" y="1587880"/>
                </a:lnTo>
                <a:lnTo>
                  <a:pt x="3614292" y="1580134"/>
                </a:lnTo>
                <a:lnTo>
                  <a:pt x="3614292" y="1560957"/>
                </a:lnTo>
                <a:lnTo>
                  <a:pt x="3606419" y="1553210"/>
                </a:lnTo>
                <a:close/>
              </a:path>
              <a:path w="6177280" h="1778635">
                <a:moveTo>
                  <a:pt x="4210811" y="1541652"/>
                </a:moveTo>
                <a:lnTo>
                  <a:pt x="4191507" y="1541652"/>
                </a:lnTo>
                <a:lnTo>
                  <a:pt x="4183760" y="1549400"/>
                </a:lnTo>
                <a:lnTo>
                  <a:pt x="4183760" y="1568577"/>
                </a:lnTo>
                <a:lnTo>
                  <a:pt x="4191507" y="1576324"/>
                </a:lnTo>
                <a:lnTo>
                  <a:pt x="4210811" y="1576324"/>
                </a:lnTo>
                <a:lnTo>
                  <a:pt x="4218558" y="1568577"/>
                </a:lnTo>
                <a:lnTo>
                  <a:pt x="4218558" y="1549400"/>
                </a:lnTo>
                <a:lnTo>
                  <a:pt x="4210811" y="1541652"/>
                </a:lnTo>
                <a:close/>
              </a:path>
              <a:path w="6177280" h="1778635">
                <a:moveTo>
                  <a:pt x="4106163" y="1518539"/>
                </a:moveTo>
                <a:lnTo>
                  <a:pt x="4086859" y="1518539"/>
                </a:lnTo>
                <a:lnTo>
                  <a:pt x="4079112" y="1526286"/>
                </a:lnTo>
                <a:lnTo>
                  <a:pt x="4079112" y="1545463"/>
                </a:lnTo>
                <a:lnTo>
                  <a:pt x="4086859" y="1553210"/>
                </a:lnTo>
                <a:lnTo>
                  <a:pt x="4106163" y="1553210"/>
                </a:lnTo>
                <a:lnTo>
                  <a:pt x="4113910" y="1545463"/>
                </a:lnTo>
                <a:lnTo>
                  <a:pt x="4113910" y="1526286"/>
                </a:lnTo>
                <a:lnTo>
                  <a:pt x="4106163" y="1518539"/>
                </a:lnTo>
                <a:close/>
              </a:path>
              <a:path w="6177280" h="1778635">
                <a:moveTo>
                  <a:pt x="3821429" y="1512697"/>
                </a:moveTo>
                <a:lnTo>
                  <a:pt x="3802126" y="1512697"/>
                </a:lnTo>
                <a:lnTo>
                  <a:pt x="3794379" y="1520444"/>
                </a:lnTo>
                <a:lnTo>
                  <a:pt x="3794379" y="1539621"/>
                </a:lnTo>
                <a:lnTo>
                  <a:pt x="3802126" y="1547367"/>
                </a:lnTo>
                <a:lnTo>
                  <a:pt x="3821429" y="1547367"/>
                </a:lnTo>
                <a:lnTo>
                  <a:pt x="3829304" y="1539621"/>
                </a:lnTo>
                <a:lnTo>
                  <a:pt x="3829304" y="1520444"/>
                </a:lnTo>
                <a:lnTo>
                  <a:pt x="3821429" y="1512697"/>
                </a:lnTo>
                <a:close/>
              </a:path>
              <a:path w="6177280" h="1778635">
                <a:moveTo>
                  <a:pt x="1032255" y="1506982"/>
                </a:moveTo>
                <a:lnTo>
                  <a:pt x="1013078" y="1506982"/>
                </a:lnTo>
                <a:lnTo>
                  <a:pt x="1005204" y="1514728"/>
                </a:lnTo>
                <a:lnTo>
                  <a:pt x="1005204" y="1533905"/>
                </a:lnTo>
                <a:lnTo>
                  <a:pt x="1013078" y="1541652"/>
                </a:lnTo>
                <a:lnTo>
                  <a:pt x="1032255" y="1541652"/>
                </a:lnTo>
                <a:lnTo>
                  <a:pt x="1040129" y="1533905"/>
                </a:lnTo>
                <a:lnTo>
                  <a:pt x="1040129" y="1514728"/>
                </a:lnTo>
                <a:lnTo>
                  <a:pt x="1032255" y="1506982"/>
                </a:lnTo>
                <a:close/>
              </a:path>
              <a:path w="6177280" h="1778635">
                <a:moveTo>
                  <a:pt x="1171828" y="1501139"/>
                </a:moveTo>
                <a:lnTo>
                  <a:pt x="1152525" y="1501139"/>
                </a:lnTo>
                <a:lnTo>
                  <a:pt x="1144651" y="1508887"/>
                </a:lnTo>
                <a:lnTo>
                  <a:pt x="1144651" y="1528064"/>
                </a:lnTo>
                <a:lnTo>
                  <a:pt x="1152525" y="1535811"/>
                </a:lnTo>
                <a:lnTo>
                  <a:pt x="1171828" y="1535811"/>
                </a:lnTo>
                <a:lnTo>
                  <a:pt x="1179576" y="1528064"/>
                </a:lnTo>
                <a:lnTo>
                  <a:pt x="1179576" y="1508887"/>
                </a:lnTo>
                <a:lnTo>
                  <a:pt x="1171828" y="1501139"/>
                </a:lnTo>
                <a:close/>
              </a:path>
              <a:path w="6177280" h="1778635">
                <a:moveTo>
                  <a:pt x="4570983" y="1495425"/>
                </a:moveTo>
                <a:lnTo>
                  <a:pt x="4551807" y="1495425"/>
                </a:lnTo>
                <a:lnTo>
                  <a:pt x="4543933" y="1503172"/>
                </a:lnTo>
                <a:lnTo>
                  <a:pt x="4543933" y="1522349"/>
                </a:lnTo>
                <a:lnTo>
                  <a:pt x="4551807" y="1530096"/>
                </a:lnTo>
                <a:lnTo>
                  <a:pt x="4570983" y="1530096"/>
                </a:lnTo>
                <a:lnTo>
                  <a:pt x="4578858" y="1522349"/>
                </a:lnTo>
                <a:lnTo>
                  <a:pt x="4578858" y="1503172"/>
                </a:lnTo>
                <a:lnTo>
                  <a:pt x="4570983" y="1495425"/>
                </a:lnTo>
                <a:close/>
              </a:path>
              <a:path w="6177280" h="1778635">
                <a:moveTo>
                  <a:pt x="4437380" y="1495425"/>
                </a:moveTo>
                <a:lnTo>
                  <a:pt x="4418076" y="1495425"/>
                </a:lnTo>
                <a:lnTo>
                  <a:pt x="4410329" y="1503172"/>
                </a:lnTo>
                <a:lnTo>
                  <a:pt x="4410329" y="1522349"/>
                </a:lnTo>
                <a:lnTo>
                  <a:pt x="4418076" y="1530096"/>
                </a:lnTo>
                <a:lnTo>
                  <a:pt x="4437380" y="1530096"/>
                </a:lnTo>
                <a:lnTo>
                  <a:pt x="4445127" y="1522349"/>
                </a:lnTo>
                <a:lnTo>
                  <a:pt x="4445127" y="1503172"/>
                </a:lnTo>
                <a:lnTo>
                  <a:pt x="4437380" y="1495425"/>
                </a:lnTo>
                <a:close/>
              </a:path>
              <a:path w="6177280" h="1778635">
                <a:moveTo>
                  <a:pt x="1299590" y="1495425"/>
                </a:moveTo>
                <a:lnTo>
                  <a:pt x="1280286" y="1495425"/>
                </a:lnTo>
                <a:lnTo>
                  <a:pt x="1272539" y="1503172"/>
                </a:lnTo>
                <a:lnTo>
                  <a:pt x="1272539" y="1522349"/>
                </a:lnTo>
                <a:lnTo>
                  <a:pt x="1280286" y="1530096"/>
                </a:lnTo>
                <a:lnTo>
                  <a:pt x="1299590" y="1530096"/>
                </a:lnTo>
                <a:lnTo>
                  <a:pt x="1307464" y="1522349"/>
                </a:lnTo>
                <a:lnTo>
                  <a:pt x="1307464" y="1503172"/>
                </a:lnTo>
                <a:lnTo>
                  <a:pt x="1299590" y="1495425"/>
                </a:lnTo>
                <a:close/>
              </a:path>
              <a:path w="6177280" h="1778635">
                <a:moveTo>
                  <a:pt x="4693031" y="1483867"/>
                </a:moveTo>
                <a:lnTo>
                  <a:pt x="4673854" y="1483867"/>
                </a:lnTo>
                <a:lnTo>
                  <a:pt x="4665980" y="1491614"/>
                </a:lnTo>
                <a:lnTo>
                  <a:pt x="4665980" y="1510791"/>
                </a:lnTo>
                <a:lnTo>
                  <a:pt x="4673854" y="1518539"/>
                </a:lnTo>
                <a:lnTo>
                  <a:pt x="4693031" y="1518539"/>
                </a:lnTo>
                <a:lnTo>
                  <a:pt x="4700905" y="1510791"/>
                </a:lnTo>
                <a:lnTo>
                  <a:pt x="4700905" y="1491614"/>
                </a:lnTo>
                <a:lnTo>
                  <a:pt x="4693031" y="1483867"/>
                </a:lnTo>
                <a:close/>
              </a:path>
              <a:path w="6177280" h="1778635">
                <a:moveTo>
                  <a:pt x="3687826" y="1478026"/>
                </a:moveTo>
                <a:lnTo>
                  <a:pt x="3668522" y="1478026"/>
                </a:lnTo>
                <a:lnTo>
                  <a:pt x="3660775" y="1485773"/>
                </a:lnTo>
                <a:lnTo>
                  <a:pt x="3660775" y="1504950"/>
                </a:lnTo>
                <a:lnTo>
                  <a:pt x="3668522" y="1512697"/>
                </a:lnTo>
                <a:lnTo>
                  <a:pt x="3687826" y="1512697"/>
                </a:lnTo>
                <a:lnTo>
                  <a:pt x="3695573" y="1504950"/>
                </a:lnTo>
                <a:lnTo>
                  <a:pt x="3695573" y="1485773"/>
                </a:lnTo>
                <a:lnTo>
                  <a:pt x="3687826" y="1478026"/>
                </a:lnTo>
                <a:close/>
              </a:path>
              <a:path w="6177280" h="1778635">
                <a:moveTo>
                  <a:pt x="4001515" y="1472311"/>
                </a:moveTo>
                <a:lnTo>
                  <a:pt x="3982338" y="1472311"/>
                </a:lnTo>
                <a:lnTo>
                  <a:pt x="3974464" y="1480058"/>
                </a:lnTo>
                <a:lnTo>
                  <a:pt x="3974464" y="1499235"/>
                </a:lnTo>
                <a:lnTo>
                  <a:pt x="3982338" y="1506982"/>
                </a:lnTo>
                <a:lnTo>
                  <a:pt x="4001515" y="1506982"/>
                </a:lnTo>
                <a:lnTo>
                  <a:pt x="4009389" y="1499235"/>
                </a:lnTo>
                <a:lnTo>
                  <a:pt x="4009389" y="1480058"/>
                </a:lnTo>
                <a:lnTo>
                  <a:pt x="4001515" y="1472311"/>
                </a:lnTo>
                <a:close/>
              </a:path>
              <a:path w="6177280" h="1778635">
                <a:moveTo>
                  <a:pt x="3525138" y="1472311"/>
                </a:moveTo>
                <a:lnTo>
                  <a:pt x="3505834" y="1472311"/>
                </a:lnTo>
                <a:lnTo>
                  <a:pt x="3498087" y="1480058"/>
                </a:lnTo>
                <a:lnTo>
                  <a:pt x="3498087" y="1499235"/>
                </a:lnTo>
                <a:lnTo>
                  <a:pt x="3505834" y="1506982"/>
                </a:lnTo>
                <a:lnTo>
                  <a:pt x="3525138" y="1506982"/>
                </a:lnTo>
                <a:lnTo>
                  <a:pt x="3532885" y="1499235"/>
                </a:lnTo>
                <a:lnTo>
                  <a:pt x="3532885" y="1480058"/>
                </a:lnTo>
                <a:lnTo>
                  <a:pt x="3525138" y="1472311"/>
                </a:lnTo>
                <a:close/>
              </a:path>
              <a:path w="6177280" h="1778635">
                <a:moveTo>
                  <a:pt x="3426332" y="1472311"/>
                </a:moveTo>
                <a:lnTo>
                  <a:pt x="3407029" y="1472311"/>
                </a:lnTo>
                <a:lnTo>
                  <a:pt x="3399281" y="1480058"/>
                </a:lnTo>
                <a:lnTo>
                  <a:pt x="3399281" y="1499235"/>
                </a:lnTo>
                <a:lnTo>
                  <a:pt x="3407029" y="1506982"/>
                </a:lnTo>
                <a:lnTo>
                  <a:pt x="3426332" y="1506982"/>
                </a:lnTo>
                <a:lnTo>
                  <a:pt x="3434079" y="1499235"/>
                </a:lnTo>
                <a:lnTo>
                  <a:pt x="3434079" y="1480058"/>
                </a:lnTo>
                <a:lnTo>
                  <a:pt x="3426332" y="1472311"/>
                </a:lnTo>
                <a:close/>
              </a:path>
              <a:path w="6177280" h="1778635">
                <a:moveTo>
                  <a:pt x="1439036" y="1472311"/>
                </a:moveTo>
                <a:lnTo>
                  <a:pt x="1419859" y="1472311"/>
                </a:lnTo>
                <a:lnTo>
                  <a:pt x="1411985" y="1480058"/>
                </a:lnTo>
                <a:lnTo>
                  <a:pt x="1411985" y="1499235"/>
                </a:lnTo>
                <a:lnTo>
                  <a:pt x="1419859" y="1506982"/>
                </a:lnTo>
                <a:lnTo>
                  <a:pt x="1439036" y="1506982"/>
                </a:lnTo>
                <a:lnTo>
                  <a:pt x="1446910" y="1499235"/>
                </a:lnTo>
                <a:lnTo>
                  <a:pt x="1446910" y="1480058"/>
                </a:lnTo>
                <a:lnTo>
                  <a:pt x="1439036" y="1472311"/>
                </a:lnTo>
                <a:close/>
              </a:path>
              <a:path w="6177280" h="1778635">
                <a:moveTo>
                  <a:pt x="4292091" y="1460753"/>
                </a:moveTo>
                <a:lnTo>
                  <a:pt x="4272914" y="1460753"/>
                </a:lnTo>
                <a:lnTo>
                  <a:pt x="4265040" y="1468501"/>
                </a:lnTo>
                <a:lnTo>
                  <a:pt x="4265040" y="1487677"/>
                </a:lnTo>
                <a:lnTo>
                  <a:pt x="4272914" y="1495425"/>
                </a:lnTo>
                <a:lnTo>
                  <a:pt x="4292091" y="1495425"/>
                </a:lnTo>
                <a:lnTo>
                  <a:pt x="4299965" y="1487677"/>
                </a:lnTo>
                <a:lnTo>
                  <a:pt x="4299965" y="1468501"/>
                </a:lnTo>
                <a:lnTo>
                  <a:pt x="4292091" y="1460753"/>
                </a:lnTo>
                <a:close/>
              </a:path>
              <a:path w="6177280" h="1778635">
                <a:moveTo>
                  <a:pt x="4826634" y="1449197"/>
                </a:moveTo>
                <a:lnTo>
                  <a:pt x="4807458" y="1449197"/>
                </a:lnTo>
                <a:lnTo>
                  <a:pt x="4799583" y="1456944"/>
                </a:lnTo>
                <a:lnTo>
                  <a:pt x="4799583" y="1476121"/>
                </a:lnTo>
                <a:lnTo>
                  <a:pt x="4807458" y="1483867"/>
                </a:lnTo>
                <a:lnTo>
                  <a:pt x="4826634" y="1483867"/>
                </a:lnTo>
                <a:lnTo>
                  <a:pt x="4834508" y="1476121"/>
                </a:lnTo>
                <a:lnTo>
                  <a:pt x="4834508" y="1456944"/>
                </a:lnTo>
                <a:lnTo>
                  <a:pt x="4826634" y="1449197"/>
                </a:lnTo>
                <a:close/>
              </a:path>
              <a:path w="6177280" h="1778635">
                <a:moveTo>
                  <a:pt x="939291" y="1449197"/>
                </a:moveTo>
                <a:lnTo>
                  <a:pt x="920114" y="1449197"/>
                </a:lnTo>
                <a:lnTo>
                  <a:pt x="912240" y="1456944"/>
                </a:lnTo>
                <a:lnTo>
                  <a:pt x="912240" y="1476121"/>
                </a:lnTo>
                <a:lnTo>
                  <a:pt x="920114" y="1483867"/>
                </a:lnTo>
                <a:lnTo>
                  <a:pt x="939291" y="1483867"/>
                </a:lnTo>
                <a:lnTo>
                  <a:pt x="947165" y="1476121"/>
                </a:lnTo>
                <a:lnTo>
                  <a:pt x="947165" y="1456944"/>
                </a:lnTo>
                <a:lnTo>
                  <a:pt x="939291" y="1449197"/>
                </a:lnTo>
                <a:close/>
              </a:path>
              <a:path w="6177280" h="1778635">
                <a:moveTo>
                  <a:pt x="840613" y="1443354"/>
                </a:moveTo>
                <a:lnTo>
                  <a:pt x="821308" y="1443354"/>
                </a:lnTo>
                <a:lnTo>
                  <a:pt x="813434" y="1451102"/>
                </a:lnTo>
                <a:lnTo>
                  <a:pt x="813434" y="1470278"/>
                </a:lnTo>
                <a:lnTo>
                  <a:pt x="821308" y="1478026"/>
                </a:lnTo>
                <a:lnTo>
                  <a:pt x="840613" y="1478026"/>
                </a:lnTo>
                <a:lnTo>
                  <a:pt x="848359" y="1470278"/>
                </a:lnTo>
                <a:lnTo>
                  <a:pt x="848359" y="1451102"/>
                </a:lnTo>
                <a:lnTo>
                  <a:pt x="840613" y="1443354"/>
                </a:lnTo>
                <a:close/>
              </a:path>
              <a:path w="6177280" h="1778635">
                <a:moveTo>
                  <a:pt x="3891153" y="1426083"/>
                </a:moveTo>
                <a:lnTo>
                  <a:pt x="3871976" y="1426083"/>
                </a:lnTo>
                <a:lnTo>
                  <a:pt x="3864102" y="1433829"/>
                </a:lnTo>
                <a:lnTo>
                  <a:pt x="3864102" y="1453007"/>
                </a:lnTo>
                <a:lnTo>
                  <a:pt x="3871976" y="1460753"/>
                </a:lnTo>
                <a:lnTo>
                  <a:pt x="3891153" y="1460753"/>
                </a:lnTo>
                <a:lnTo>
                  <a:pt x="3899027" y="1453007"/>
                </a:lnTo>
                <a:lnTo>
                  <a:pt x="3899027" y="1433829"/>
                </a:lnTo>
                <a:lnTo>
                  <a:pt x="3891153" y="1426083"/>
                </a:lnTo>
                <a:close/>
              </a:path>
              <a:path w="6177280" h="1778635">
                <a:moveTo>
                  <a:pt x="3310128" y="1426083"/>
                </a:moveTo>
                <a:lnTo>
                  <a:pt x="3290824" y="1426083"/>
                </a:lnTo>
                <a:lnTo>
                  <a:pt x="3283077" y="1433829"/>
                </a:lnTo>
                <a:lnTo>
                  <a:pt x="3283077" y="1453007"/>
                </a:lnTo>
                <a:lnTo>
                  <a:pt x="3290824" y="1460753"/>
                </a:lnTo>
                <a:lnTo>
                  <a:pt x="3310128" y="1460753"/>
                </a:lnTo>
                <a:lnTo>
                  <a:pt x="3317875" y="1453007"/>
                </a:lnTo>
                <a:lnTo>
                  <a:pt x="3317875" y="1433829"/>
                </a:lnTo>
                <a:lnTo>
                  <a:pt x="3310128" y="1426083"/>
                </a:lnTo>
                <a:close/>
              </a:path>
              <a:path w="6177280" h="1778635">
                <a:moveTo>
                  <a:pt x="1543684" y="1420240"/>
                </a:moveTo>
                <a:lnTo>
                  <a:pt x="1524380" y="1420240"/>
                </a:lnTo>
                <a:lnTo>
                  <a:pt x="1516633" y="1427988"/>
                </a:lnTo>
                <a:lnTo>
                  <a:pt x="1516633" y="1447164"/>
                </a:lnTo>
                <a:lnTo>
                  <a:pt x="1524380" y="1454912"/>
                </a:lnTo>
                <a:lnTo>
                  <a:pt x="1543684" y="1454912"/>
                </a:lnTo>
                <a:lnTo>
                  <a:pt x="1551431" y="1447164"/>
                </a:lnTo>
                <a:lnTo>
                  <a:pt x="1551431" y="1427988"/>
                </a:lnTo>
                <a:lnTo>
                  <a:pt x="1543684" y="1420240"/>
                </a:lnTo>
                <a:close/>
              </a:path>
              <a:path w="6177280" h="1778635">
                <a:moveTo>
                  <a:pt x="4141088" y="1408684"/>
                </a:moveTo>
                <a:lnTo>
                  <a:pt x="4121784" y="1408684"/>
                </a:lnTo>
                <a:lnTo>
                  <a:pt x="4113910" y="1416430"/>
                </a:lnTo>
                <a:lnTo>
                  <a:pt x="4113910" y="1435608"/>
                </a:lnTo>
                <a:lnTo>
                  <a:pt x="4121784" y="1443354"/>
                </a:lnTo>
                <a:lnTo>
                  <a:pt x="4141088" y="1443354"/>
                </a:lnTo>
                <a:lnTo>
                  <a:pt x="4148835" y="1435608"/>
                </a:lnTo>
                <a:lnTo>
                  <a:pt x="4148835" y="1416430"/>
                </a:lnTo>
                <a:lnTo>
                  <a:pt x="4141088" y="1408684"/>
                </a:lnTo>
                <a:close/>
              </a:path>
              <a:path w="6177280" h="1778635">
                <a:moveTo>
                  <a:pt x="1078738" y="1408684"/>
                </a:moveTo>
                <a:lnTo>
                  <a:pt x="1059560" y="1408684"/>
                </a:lnTo>
                <a:lnTo>
                  <a:pt x="1051686" y="1416430"/>
                </a:lnTo>
                <a:lnTo>
                  <a:pt x="1051686" y="1435608"/>
                </a:lnTo>
                <a:lnTo>
                  <a:pt x="1059560" y="1443354"/>
                </a:lnTo>
                <a:lnTo>
                  <a:pt x="1078738" y="1443354"/>
                </a:lnTo>
                <a:lnTo>
                  <a:pt x="1086611" y="1435608"/>
                </a:lnTo>
                <a:lnTo>
                  <a:pt x="1086611" y="1416430"/>
                </a:lnTo>
                <a:lnTo>
                  <a:pt x="1078738" y="1408684"/>
                </a:lnTo>
                <a:close/>
              </a:path>
              <a:path w="6177280" h="1778635">
                <a:moveTo>
                  <a:pt x="4460621" y="1397127"/>
                </a:moveTo>
                <a:lnTo>
                  <a:pt x="4441316" y="1397127"/>
                </a:lnTo>
                <a:lnTo>
                  <a:pt x="4433570" y="1404874"/>
                </a:lnTo>
                <a:lnTo>
                  <a:pt x="4433570" y="1424051"/>
                </a:lnTo>
                <a:lnTo>
                  <a:pt x="4441316" y="1431798"/>
                </a:lnTo>
                <a:lnTo>
                  <a:pt x="4460621" y="1431798"/>
                </a:lnTo>
                <a:lnTo>
                  <a:pt x="4468367" y="1424051"/>
                </a:lnTo>
                <a:lnTo>
                  <a:pt x="4468367" y="1404874"/>
                </a:lnTo>
                <a:lnTo>
                  <a:pt x="4460621" y="1397127"/>
                </a:lnTo>
                <a:close/>
              </a:path>
              <a:path w="6177280" h="1778635">
                <a:moveTo>
                  <a:pt x="3757549" y="1397127"/>
                </a:moveTo>
                <a:lnTo>
                  <a:pt x="3738245" y="1397127"/>
                </a:lnTo>
                <a:lnTo>
                  <a:pt x="3730498" y="1404874"/>
                </a:lnTo>
                <a:lnTo>
                  <a:pt x="3730498" y="1424051"/>
                </a:lnTo>
                <a:lnTo>
                  <a:pt x="3738245" y="1431798"/>
                </a:lnTo>
                <a:lnTo>
                  <a:pt x="3757549" y="1431798"/>
                </a:lnTo>
                <a:lnTo>
                  <a:pt x="3765296" y="1424051"/>
                </a:lnTo>
                <a:lnTo>
                  <a:pt x="3765296" y="1404874"/>
                </a:lnTo>
                <a:lnTo>
                  <a:pt x="3757549" y="1397127"/>
                </a:lnTo>
                <a:close/>
              </a:path>
              <a:path w="6177280" h="1778635">
                <a:moveTo>
                  <a:pt x="1659889" y="1397127"/>
                </a:moveTo>
                <a:lnTo>
                  <a:pt x="1640585" y="1397127"/>
                </a:lnTo>
                <a:lnTo>
                  <a:pt x="1632839" y="1404874"/>
                </a:lnTo>
                <a:lnTo>
                  <a:pt x="1632839" y="1424051"/>
                </a:lnTo>
                <a:lnTo>
                  <a:pt x="1640585" y="1431798"/>
                </a:lnTo>
                <a:lnTo>
                  <a:pt x="1659889" y="1431798"/>
                </a:lnTo>
                <a:lnTo>
                  <a:pt x="1667636" y="1424051"/>
                </a:lnTo>
                <a:lnTo>
                  <a:pt x="1667636" y="1404874"/>
                </a:lnTo>
                <a:lnTo>
                  <a:pt x="1659889" y="1397127"/>
                </a:lnTo>
                <a:close/>
              </a:path>
              <a:path w="6177280" h="1778635">
                <a:moveTo>
                  <a:pt x="1375155" y="1397127"/>
                </a:moveTo>
                <a:lnTo>
                  <a:pt x="1355852" y="1397127"/>
                </a:lnTo>
                <a:lnTo>
                  <a:pt x="1348104" y="1404874"/>
                </a:lnTo>
                <a:lnTo>
                  <a:pt x="1348104" y="1424051"/>
                </a:lnTo>
                <a:lnTo>
                  <a:pt x="1355852" y="1431798"/>
                </a:lnTo>
                <a:lnTo>
                  <a:pt x="1375155" y="1431798"/>
                </a:lnTo>
                <a:lnTo>
                  <a:pt x="1382902" y="1424051"/>
                </a:lnTo>
                <a:lnTo>
                  <a:pt x="1382902" y="1404874"/>
                </a:lnTo>
                <a:lnTo>
                  <a:pt x="1375155" y="1397127"/>
                </a:lnTo>
                <a:close/>
              </a:path>
              <a:path w="6177280" h="1778635">
                <a:moveTo>
                  <a:pt x="1218310" y="1397127"/>
                </a:moveTo>
                <a:lnTo>
                  <a:pt x="1199006" y="1397127"/>
                </a:lnTo>
                <a:lnTo>
                  <a:pt x="1191132" y="1404874"/>
                </a:lnTo>
                <a:lnTo>
                  <a:pt x="1191132" y="1424051"/>
                </a:lnTo>
                <a:lnTo>
                  <a:pt x="1199006" y="1431798"/>
                </a:lnTo>
                <a:lnTo>
                  <a:pt x="1218310" y="1431798"/>
                </a:lnTo>
                <a:lnTo>
                  <a:pt x="1226057" y="1424051"/>
                </a:lnTo>
                <a:lnTo>
                  <a:pt x="1226057" y="1404874"/>
                </a:lnTo>
                <a:lnTo>
                  <a:pt x="1218310" y="1397127"/>
                </a:lnTo>
                <a:close/>
              </a:path>
              <a:path w="6177280" h="1778635">
                <a:moveTo>
                  <a:pt x="4617465" y="1391412"/>
                </a:moveTo>
                <a:lnTo>
                  <a:pt x="4598288" y="1391412"/>
                </a:lnTo>
                <a:lnTo>
                  <a:pt x="4590414" y="1399159"/>
                </a:lnTo>
                <a:lnTo>
                  <a:pt x="4590414" y="1418336"/>
                </a:lnTo>
                <a:lnTo>
                  <a:pt x="4598288" y="1426083"/>
                </a:lnTo>
                <a:lnTo>
                  <a:pt x="4617465" y="1426083"/>
                </a:lnTo>
                <a:lnTo>
                  <a:pt x="4625339" y="1418336"/>
                </a:lnTo>
                <a:lnTo>
                  <a:pt x="4625339" y="1399159"/>
                </a:lnTo>
                <a:lnTo>
                  <a:pt x="4617465" y="1391412"/>
                </a:lnTo>
                <a:close/>
              </a:path>
              <a:path w="6177280" h="1778635">
                <a:moveTo>
                  <a:pt x="747521" y="1391412"/>
                </a:moveTo>
                <a:lnTo>
                  <a:pt x="728344" y="1391412"/>
                </a:lnTo>
                <a:lnTo>
                  <a:pt x="720470" y="1399159"/>
                </a:lnTo>
                <a:lnTo>
                  <a:pt x="720470" y="1418336"/>
                </a:lnTo>
                <a:lnTo>
                  <a:pt x="728344" y="1426083"/>
                </a:lnTo>
                <a:lnTo>
                  <a:pt x="747521" y="1426083"/>
                </a:lnTo>
                <a:lnTo>
                  <a:pt x="755395" y="1418336"/>
                </a:lnTo>
                <a:lnTo>
                  <a:pt x="755395" y="1399159"/>
                </a:lnTo>
                <a:lnTo>
                  <a:pt x="747521" y="1391412"/>
                </a:lnTo>
                <a:close/>
              </a:path>
              <a:path w="6177280" h="1778635">
                <a:moveTo>
                  <a:pt x="3618103" y="1379854"/>
                </a:moveTo>
                <a:lnTo>
                  <a:pt x="3598799" y="1379854"/>
                </a:lnTo>
                <a:lnTo>
                  <a:pt x="3591052" y="1387602"/>
                </a:lnTo>
                <a:lnTo>
                  <a:pt x="3591052" y="1406778"/>
                </a:lnTo>
                <a:lnTo>
                  <a:pt x="3598799" y="1414526"/>
                </a:lnTo>
                <a:lnTo>
                  <a:pt x="3618103" y="1414526"/>
                </a:lnTo>
                <a:lnTo>
                  <a:pt x="3625850" y="1406778"/>
                </a:lnTo>
                <a:lnTo>
                  <a:pt x="3625850" y="1387602"/>
                </a:lnTo>
                <a:lnTo>
                  <a:pt x="3618103" y="1379854"/>
                </a:lnTo>
                <a:close/>
              </a:path>
              <a:path w="6177280" h="1778635">
                <a:moveTo>
                  <a:pt x="3205479" y="1368298"/>
                </a:moveTo>
                <a:lnTo>
                  <a:pt x="3186303" y="1368298"/>
                </a:lnTo>
                <a:lnTo>
                  <a:pt x="3178429" y="1376045"/>
                </a:lnTo>
                <a:lnTo>
                  <a:pt x="3178429" y="1395222"/>
                </a:lnTo>
                <a:lnTo>
                  <a:pt x="3186303" y="1402969"/>
                </a:lnTo>
                <a:lnTo>
                  <a:pt x="3205479" y="1402969"/>
                </a:lnTo>
                <a:lnTo>
                  <a:pt x="3213354" y="1395222"/>
                </a:lnTo>
                <a:lnTo>
                  <a:pt x="3213354" y="1376045"/>
                </a:lnTo>
                <a:lnTo>
                  <a:pt x="3205479" y="1368298"/>
                </a:lnTo>
                <a:close/>
              </a:path>
              <a:path w="6177280" h="1778635">
                <a:moveTo>
                  <a:pt x="4739512" y="1362455"/>
                </a:moveTo>
                <a:lnTo>
                  <a:pt x="4720335" y="1362455"/>
                </a:lnTo>
                <a:lnTo>
                  <a:pt x="4712461" y="1370329"/>
                </a:lnTo>
                <a:lnTo>
                  <a:pt x="4712461" y="1389379"/>
                </a:lnTo>
                <a:lnTo>
                  <a:pt x="4720335" y="1397127"/>
                </a:lnTo>
                <a:lnTo>
                  <a:pt x="4739512" y="1397127"/>
                </a:lnTo>
                <a:lnTo>
                  <a:pt x="4747386" y="1389379"/>
                </a:lnTo>
                <a:lnTo>
                  <a:pt x="4747386" y="1370329"/>
                </a:lnTo>
                <a:lnTo>
                  <a:pt x="4739512" y="1362455"/>
                </a:lnTo>
                <a:close/>
              </a:path>
              <a:path w="6177280" h="1778635">
                <a:moveTo>
                  <a:pt x="3437889" y="1356740"/>
                </a:moveTo>
                <a:lnTo>
                  <a:pt x="3418712" y="1356740"/>
                </a:lnTo>
                <a:lnTo>
                  <a:pt x="3410838" y="1364488"/>
                </a:lnTo>
                <a:lnTo>
                  <a:pt x="3410838" y="1383664"/>
                </a:lnTo>
                <a:lnTo>
                  <a:pt x="3418712" y="1391412"/>
                </a:lnTo>
                <a:lnTo>
                  <a:pt x="3437889" y="1391412"/>
                </a:lnTo>
                <a:lnTo>
                  <a:pt x="3445763" y="1383664"/>
                </a:lnTo>
                <a:lnTo>
                  <a:pt x="3445763" y="1364488"/>
                </a:lnTo>
                <a:lnTo>
                  <a:pt x="3437889" y="1356740"/>
                </a:lnTo>
                <a:close/>
              </a:path>
              <a:path w="6177280" h="1778635">
                <a:moveTo>
                  <a:pt x="4350258" y="1350899"/>
                </a:moveTo>
                <a:lnTo>
                  <a:pt x="4330954" y="1350899"/>
                </a:lnTo>
                <a:lnTo>
                  <a:pt x="4323207" y="1358773"/>
                </a:lnTo>
                <a:lnTo>
                  <a:pt x="4323207" y="1377823"/>
                </a:lnTo>
                <a:lnTo>
                  <a:pt x="4330954" y="1385570"/>
                </a:lnTo>
                <a:lnTo>
                  <a:pt x="4350258" y="1385570"/>
                </a:lnTo>
                <a:lnTo>
                  <a:pt x="4358005" y="1377823"/>
                </a:lnTo>
                <a:lnTo>
                  <a:pt x="4358005" y="1358773"/>
                </a:lnTo>
                <a:lnTo>
                  <a:pt x="4350258" y="1350899"/>
                </a:lnTo>
                <a:close/>
              </a:path>
              <a:path w="6177280" h="1778635">
                <a:moveTo>
                  <a:pt x="4873244" y="1345184"/>
                </a:moveTo>
                <a:lnTo>
                  <a:pt x="4853939" y="1345184"/>
                </a:lnTo>
                <a:lnTo>
                  <a:pt x="4846065" y="1352930"/>
                </a:lnTo>
                <a:lnTo>
                  <a:pt x="4846065" y="1372108"/>
                </a:lnTo>
                <a:lnTo>
                  <a:pt x="4853939" y="1379854"/>
                </a:lnTo>
                <a:lnTo>
                  <a:pt x="4873244" y="1379854"/>
                </a:lnTo>
                <a:lnTo>
                  <a:pt x="4880990" y="1372108"/>
                </a:lnTo>
                <a:lnTo>
                  <a:pt x="4880990" y="1352930"/>
                </a:lnTo>
                <a:lnTo>
                  <a:pt x="4873244" y="1345184"/>
                </a:lnTo>
                <a:close/>
              </a:path>
              <a:path w="6177280" h="1778635">
                <a:moveTo>
                  <a:pt x="4234053" y="1345184"/>
                </a:moveTo>
                <a:lnTo>
                  <a:pt x="4214749" y="1345184"/>
                </a:lnTo>
                <a:lnTo>
                  <a:pt x="4207002" y="1352930"/>
                </a:lnTo>
                <a:lnTo>
                  <a:pt x="4207002" y="1372108"/>
                </a:lnTo>
                <a:lnTo>
                  <a:pt x="4214749" y="1379854"/>
                </a:lnTo>
                <a:lnTo>
                  <a:pt x="4234053" y="1379854"/>
                </a:lnTo>
                <a:lnTo>
                  <a:pt x="4241800" y="1372108"/>
                </a:lnTo>
                <a:lnTo>
                  <a:pt x="4241800" y="1352930"/>
                </a:lnTo>
                <a:lnTo>
                  <a:pt x="4234053" y="1345184"/>
                </a:lnTo>
                <a:close/>
              </a:path>
              <a:path w="6177280" h="1778635">
                <a:moveTo>
                  <a:pt x="4036440" y="1345184"/>
                </a:moveTo>
                <a:lnTo>
                  <a:pt x="4017136" y="1345184"/>
                </a:lnTo>
                <a:lnTo>
                  <a:pt x="4009389" y="1352930"/>
                </a:lnTo>
                <a:lnTo>
                  <a:pt x="4009389" y="1372108"/>
                </a:lnTo>
                <a:lnTo>
                  <a:pt x="4017136" y="1379854"/>
                </a:lnTo>
                <a:lnTo>
                  <a:pt x="4036440" y="1379854"/>
                </a:lnTo>
                <a:lnTo>
                  <a:pt x="4044187" y="1372108"/>
                </a:lnTo>
                <a:lnTo>
                  <a:pt x="4044187" y="1352930"/>
                </a:lnTo>
                <a:lnTo>
                  <a:pt x="4036440" y="1345184"/>
                </a:lnTo>
                <a:close/>
              </a:path>
              <a:path w="6177280" h="1778635">
                <a:moveTo>
                  <a:pt x="660400" y="1345184"/>
                </a:moveTo>
                <a:lnTo>
                  <a:pt x="641222" y="1345184"/>
                </a:lnTo>
                <a:lnTo>
                  <a:pt x="633348" y="1352930"/>
                </a:lnTo>
                <a:lnTo>
                  <a:pt x="633348" y="1372108"/>
                </a:lnTo>
                <a:lnTo>
                  <a:pt x="641222" y="1379854"/>
                </a:lnTo>
                <a:lnTo>
                  <a:pt x="660400" y="1379854"/>
                </a:lnTo>
                <a:lnTo>
                  <a:pt x="668273" y="1372108"/>
                </a:lnTo>
                <a:lnTo>
                  <a:pt x="668273" y="1352930"/>
                </a:lnTo>
                <a:lnTo>
                  <a:pt x="660400" y="1345184"/>
                </a:lnTo>
                <a:close/>
              </a:path>
              <a:path w="6177280" h="1778635">
                <a:moveTo>
                  <a:pt x="3095116" y="1339341"/>
                </a:moveTo>
                <a:lnTo>
                  <a:pt x="3075812" y="1339341"/>
                </a:lnTo>
                <a:lnTo>
                  <a:pt x="3068065" y="1347215"/>
                </a:lnTo>
                <a:lnTo>
                  <a:pt x="3068065" y="1366265"/>
                </a:lnTo>
                <a:lnTo>
                  <a:pt x="3075812" y="1374013"/>
                </a:lnTo>
                <a:lnTo>
                  <a:pt x="3095116" y="1374013"/>
                </a:lnTo>
                <a:lnTo>
                  <a:pt x="3102863" y="1366265"/>
                </a:lnTo>
                <a:lnTo>
                  <a:pt x="3102863" y="1347215"/>
                </a:lnTo>
                <a:lnTo>
                  <a:pt x="3095116" y="1339341"/>
                </a:lnTo>
                <a:close/>
              </a:path>
              <a:path w="6177280" h="1778635">
                <a:moveTo>
                  <a:pt x="1764410" y="1339341"/>
                </a:moveTo>
                <a:lnTo>
                  <a:pt x="1745233" y="1339341"/>
                </a:lnTo>
                <a:lnTo>
                  <a:pt x="1737359" y="1347215"/>
                </a:lnTo>
                <a:lnTo>
                  <a:pt x="1737359" y="1366265"/>
                </a:lnTo>
                <a:lnTo>
                  <a:pt x="1745233" y="1374013"/>
                </a:lnTo>
                <a:lnTo>
                  <a:pt x="1764410" y="1374013"/>
                </a:lnTo>
                <a:lnTo>
                  <a:pt x="1772284" y="1366265"/>
                </a:lnTo>
                <a:lnTo>
                  <a:pt x="1772284" y="1347215"/>
                </a:lnTo>
                <a:lnTo>
                  <a:pt x="1764410" y="1339341"/>
                </a:lnTo>
                <a:close/>
              </a:path>
              <a:path w="6177280" h="1778635">
                <a:moveTo>
                  <a:pt x="945133" y="1333627"/>
                </a:moveTo>
                <a:lnTo>
                  <a:pt x="925956" y="1333627"/>
                </a:lnTo>
                <a:lnTo>
                  <a:pt x="918082" y="1341374"/>
                </a:lnTo>
                <a:lnTo>
                  <a:pt x="918082" y="1360551"/>
                </a:lnTo>
                <a:lnTo>
                  <a:pt x="925956" y="1368298"/>
                </a:lnTo>
                <a:lnTo>
                  <a:pt x="945133" y="1368298"/>
                </a:lnTo>
                <a:lnTo>
                  <a:pt x="953007" y="1360551"/>
                </a:lnTo>
                <a:lnTo>
                  <a:pt x="953007" y="1341374"/>
                </a:lnTo>
                <a:lnTo>
                  <a:pt x="945133" y="1333627"/>
                </a:lnTo>
                <a:close/>
              </a:path>
              <a:path w="6177280" h="1778635">
                <a:moveTo>
                  <a:pt x="3926078" y="1322070"/>
                </a:moveTo>
                <a:lnTo>
                  <a:pt x="3906774" y="1322070"/>
                </a:lnTo>
                <a:lnTo>
                  <a:pt x="3899027" y="1329816"/>
                </a:lnTo>
                <a:lnTo>
                  <a:pt x="3899027" y="1348994"/>
                </a:lnTo>
                <a:lnTo>
                  <a:pt x="3906774" y="1356740"/>
                </a:lnTo>
                <a:lnTo>
                  <a:pt x="3926078" y="1356740"/>
                </a:lnTo>
                <a:lnTo>
                  <a:pt x="3933825" y="1348994"/>
                </a:lnTo>
                <a:lnTo>
                  <a:pt x="3933825" y="1329816"/>
                </a:lnTo>
                <a:lnTo>
                  <a:pt x="3926078" y="1322070"/>
                </a:lnTo>
                <a:close/>
              </a:path>
              <a:path w="6177280" h="1778635">
                <a:moveTo>
                  <a:pt x="4530344" y="1316227"/>
                </a:moveTo>
                <a:lnTo>
                  <a:pt x="4511039" y="1316227"/>
                </a:lnTo>
                <a:lnTo>
                  <a:pt x="4503292" y="1324102"/>
                </a:lnTo>
                <a:lnTo>
                  <a:pt x="4503292" y="1343152"/>
                </a:lnTo>
                <a:lnTo>
                  <a:pt x="4511039" y="1350899"/>
                </a:lnTo>
                <a:lnTo>
                  <a:pt x="4530344" y="1350899"/>
                </a:lnTo>
                <a:lnTo>
                  <a:pt x="4538090" y="1343152"/>
                </a:lnTo>
                <a:lnTo>
                  <a:pt x="4538090" y="1324102"/>
                </a:lnTo>
                <a:lnTo>
                  <a:pt x="4530344" y="1316227"/>
                </a:lnTo>
                <a:close/>
              </a:path>
              <a:path w="6177280" h="1778635">
                <a:moveTo>
                  <a:pt x="1485518" y="1316227"/>
                </a:moveTo>
                <a:lnTo>
                  <a:pt x="1466341" y="1316227"/>
                </a:lnTo>
                <a:lnTo>
                  <a:pt x="1458467" y="1324102"/>
                </a:lnTo>
                <a:lnTo>
                  <a:pt x="1458467" y="1343152"/>
                </a:lnTo>
                <a:lnTo>
                  <a:pt x="1466341" y="1350899"/>
                </a:lnTo>
                <a:lnTo>
                  <a:pt x="1485518" y="1350899"/>
                </a:lnTo>
                <a:lnTo>
                  <a:pt x="1493392" y="1343152"/>
                </a:lnTo>
                <a:lnTo>
                  <a:pt x="1493392" y="1324102"/>
                </a:lnTo>
                <a:lnTo>
                  <a:pt x="1485518" y="1316227"/>
                </a:lnTo>
                <a:close/>
              </a:path>
              <a:path w="6177280" h="1778635">
                <a:moveTo>
                  <a:pt x="1334515" y="1316227"/>
                </a:moveTo>
                <a:lnTo>
                  <a:pt x="1315211" y="1316227"/>
                </a:lnTo>
                <a:lnTo>
                  <a:pt x="1307464" y="1324102"/>
                </a:lnTo>
                <a:lnTo>
                  <a:pt x="1307464" y="1343152"/>
                </a:lnTo>
                <a:lnTo>
                  <a:pt x="1315211" y="1350899"/>
                </a:lnTo>
                <a:lnTo>
                  <a:pt x="1334515" y="1350899"/>
                </a:lnTo>
                <a:lnTo>
                  <a:pt x="1342263" y="1343152"/>
                </a:lnTo>
                <a:lnTo>
                  <a:pt x="1342263" y="1324102"/>
                </a:lnTo>
                <a:lnTo>
                  <a:pt x="1334515" y="1316227"/>
                </a:lnTo>
                <a:close/>
              </a:path>
              <a:path w="6177280" h="1778635">
                <a:moveTo>
                  <a:pt x="3315970" y="1310513"/>
                </a:moveTo>
                <a:lnTo>
                  <a:pt x="3296665" y="1310513"/>
                </a:lnTo>
                <a:lnTo>
                  <a:pt x="3288791" y="1318260"/>
                </a:lnTo>
                <a:lnTo>
                  <a:pt x="3288791" y="1337437"/>
                </a:lnTo>
                <a:lnTo>
                  <a:pt x="3296665" y="1345184"/>
                </a:lnTo>
                <a:lnTo>
                  <a:pt x="3315970" y="1345184"/>
                </a:lnTo>
                <a:lnTo>
                  <a:pt x="3323716" y="1337437"/>
                </a:lnTo>
                <a:lnTo>
                  <a:pt x="3323716" y="1318260"/>
                </a:lnTo>
                <a:lnTo>
                  <a:pt x="3315970" y="1310513"/>
                </a:lnTo>
                <a:close/>
              </a:path>
              <a:path w="6177280" h="1778635">
                <a:moveTo>
                  <a:pt x="1119504" y="1310513"/>
                </a:moveTo>
                <a:lnTo>
                  <a:pt x="1100201" y="1310513"/>
                </a:lnTo>
                <a:lnTo>
                  <a:pt x="1092453" y="1318260"/>
                </a:lnTo>
                <a:lnTo>
                  <a:pt x="1092453" y="1337437"/>
                </a:lnTo>
                <a:lnTo>
                  <a:pt x="1100201" y="1345184"/>
                </a:lnTo>
                <a:lnTo>
                  <a:pt x="1119504" y="1345184"/>
                </a:lnTo>
                <a:lnTo>
                  <a:pt x="1127252" y="1337437"/>
                </a:lnTo>
                <a:lnTo>
                  <a:pt x="1127252" y="1318260"/>
                </a:lnTo>
                <a:lnTo>
                  <a:pt x="1119504" y="1310513"/>
                </a:lnTo>
                <a:close/>
              </a:path>
              <a:path w="6177280" h="1778635">
                <a:moveTo>
                  <a:pt x="3536696" y="1304671"/>
                </a:moveTo>
                <a:lnTo>
                  <a:pt x="3517519" y="1304671"/>
                </a:lnTo>
                <a:lnTo>
                  <a:pt x="3509645" y="1312545"/>
                </a:lnTo>
                <a:lnTo>
                  <a:pt x="3509645" y="1331595"/>
                </a:lnTo>
                <a:lnTo>
                  <a:pt x="3517519" y="1339341"/>
                </a:lnTo>
                <a:lnTo>
                  <a:pt x="3536696" y="1339341"/>
                </a:lnTo>
                <a:lnTo>
                  <a:pt x="3544570" y="1331595"/>
                </a:lnTo>
                <a:lnTo>
                  <a:pt x="3544570" y="1312545"/>
                </a:lnTo>
                <a:lnTo>
                  <a:pt x="3536696" y="1304671"/>
                </a:lnTo>
                <a:close/>
              </a:path>
              <a:path w="6177280" h="1778635">
                <a:moveTo>
                  <a:pt x="1892300" y="1304671"/>
                </a:moveTo>
                <a:lnTo>
                  <a:pt x="1872995" y="1304671"/>
                </a:lnTo>
                <a:lnTo>
                  <a:pt x="1865248" y="1312545"/>
                </a:lnTo>
                <a:lnTo>
                  <a:pt x="1865248" y="1331595"/>
                </a:lnTo>
                <a:lnTo>
                  <a:pt x="1872995" y="1339341"/>
                </a:lnTo>
                <a:lnTo>
                  <a:pt x="1892300" y="1339341"/>
                </a:lnTo>
                <a:lnTo>
                  <a:pt x="1900046" y="1331595"/>
                </a:lnTo>
                <a:lnTo>
                  <a:pt x="1900046" y="1312545"/>
                </a:lnTo>
                <a:lnTo>
                  <a:pt x="1892300" y="1304671"/>
                </a:lnTo>
                <a:close/>
              </a:path>
              <a:path w="6177280" h="1778635">
                <a:moveTo>
                  <a:pt x="1613407" y="1298955"/>
                </a:moveTo>
                <a:lnTo>
                  <a:pt x="1594103" y="1298955"/>
                </a:lnTo>
                <a:lnTo>
                  <a:pt x="1586356" y="1306702"/>
                </a:lnTo>
                <a:lnTo>
                  <a:pt x="1586356" y="1325879"/>
                </a:lnTo>
                <a:lnTo>
                  <a:pt x="1594103" y="1333627"/>
                </a:lnTo>
                <a:lnTo>
                  <a:pt x="1613407" y="1333627"/>
                </a:lnTo>
                <a:lnTo>
                  <a:pt x="1621154" y="1325879"/>
                </a:lnTo>
                <a:lnTo>
                  <a:pt x="1621154" y="1306702"/>
                </a:lnTo>
                <a:lnTo>
                  <a:pt x="1613407" y="1298955"/>
                </a:lnTo>
                <a:close/>
              </a:path>
              <a:path w="6177280" h="1778635">
                <a:moveTo>
                  <a:pt x="3809873" y="1293114"/>
                </a:moveTo>
                <a:lnTo>
                  <a:pt x="3790569" y="1293114"/>
                </a:lnTo>
                <a:lnTo>
                  <a:pt x="3782822" y="1300988"/>
                </a:lnTo>
                <a:lnTo>
                  <a:pt x="3782822" y="1320038"/>
                </a:lnTo>
                <a:lnTo>
                  <a:pt x="3790569" y="1327785"/>
                </a:lnTo>
                <a:lnTo>
                  <a:pt x="3809873" y="1327785"/>
                </a:lnTo>
                <a:lnTo>
                  <a:pt x="3817620" y="1320038"/>
                </a:lnTo>
                <a:lnTo>
                  <a:pt x="3817620" y="1300988"/>
                </a:lnTo>
                <a:lnTo>
                  <a:pt x="3809873" y="1293114"/>
                </a:lnTo>
                <a:close/>
              </a:path>
              <a:path w="6177280" h="1778635">
                <a:moveTo>
                  <a:pt x="2996310" y="1293114"/>
                </a:moveTo>
                <a:lnTo>
                  <a:pt x="2977133" y="1293114"/>
                </a:lnTo>
                <a:lnTo>
                  <a:pt x="2969259" y="1300988"/>
                </a:lnTo>
                <a:lnTo>
                  <a:pt x="2969259" y="1320038"/>
                </a:lnTo>
                <a:lnTo>
                  <a:pt x="2977133" y="1327785"/>
                </a:lnTo>
                <a:lnTo>
                  <a:pt x="2996310" y="1327785"/>
                </a:lnTo>
                <a:lnTo>
                  <a:pt x="3004184" y="1320038"/>
                </a:lnTo>
                <a:lnTo>
                  <a:pt x="3004184" y="1300988"/>
                </a:lnTo>
                <a:lnTo>
                  <a:pt x="2996310" y="1293114"/>
                </a:lnTo>
                <a:close/>
              </a:path>
              <a:path w="6177280" h="1778635">
                <a:moveTo>
                  <a:pt x="834770" y="1293114"/>
                </a:moveTo>
                <a:lnTo>
                  <a:pt x="815466" y="1293114"/>
                </a:lnTo>
                <a:lnTo>
                  <a:pt x="807719" y="1300988"/>
                </a:lnTo>
                <a:lnTo>
                  <a:pt x="807719" y="1320038"/>
                </a:lnTo>
                <a:lnTo>
                  <a:pt x="815466" y="1327785"/>
                </a:lnTo>
                <a:lnTo>
                  <a:pt x="834770" y="1327785"/>
                </a:lnTo>
                <a:lnTo>
                  <a:pt x="842517" y="1320038"/>
                </a:lnTo>
                <a:lnTo>
                  <a:pt x="842517" y="1300988"/>
                </a:lnTo>
                <a:lnTo>
                  <a:pt x="834770" y="1293114"/>
                </a:lnTo>
                <a:close/>
              </a:path>
              <a:path w="6177280" h="1778635">
                <a:moveTo>
                  <a:pt x="4152646" y="1275841"/>
                </a:moveTo>
                <a:lnTo>
                  <a:pt x="4133341" y="1275841"/>
                </a:lnTo>
                <a:lnTo>
                  <a:pt x="4125595" y="1283589"/>
                </a:lnTo>
                <a:lnTo>
                  <a:pt x="4125595" y="1302765"/>
                </a:lnTo>
                <a:lnTo>
                  <a:pt x="4133341" y="1310513"/>
                </a:lnTo>
                <a:lnTo>
                  <a:pt x="4152646" y="1310513"/>
                </a:lnTo>
                <a:lnTo>
                  <a:pt x="4160520" y="1302765"/>
                </a:lnTo>
                <a:lnTo>
                  <a:pt x="4160520" y="1283589"/>
                </a:lnTo>
                <a:lnTo>
                  <a:pt x="4152646" y="1275841"/>
                </a:lnTo>
                <a:close/>
              </a:path>
              <a:path w="6177280" h="1778635">
                <a:moveTo>
                  <a:pt x="3699382" y="1275841"/>
                </a:moveTo>
                <a:lnTo>
                  <a:pt x="3680205" y="1275841"/>
                </a:lnTo>
                <a:lnTo>
                  <a:pt x="3672331" y="1283589"/>
                </a:lnTo>
                <a:lnTo>
                  <a:pt x="3672331" y="1302765"/>
                </a:lnTo>
                <a:lnTo>
                  <a:pt x="3680205" y="1310513"/>
                </a:lnTo>
                <a:lnTo>
                  <a:pt x="3699382" y="1310513"/>
                </a:lnTo>
                <a:lnTo>
                  <a:pt x="3707256" y="1302765"/>
                </a:lnTo>
                <a:lnTo>
                  <a:pt x="3707256" y="1283589"/>
                </a:lnTo>
                <a:lnTo>
                  <a:pt x="3699382" y="1275841"/>
                </a:lnTo>
                <a:close/>
              </a:path>
              <a:path w="6177280" h="1778635">
                <a:moveTo>
                  <a:pt x="2891790" y="1275841"/>
                </a:moveTo>
                <a:lnTo>
                  <a:pt x="2872485" y="1275841"/>
                </a:lnTo>
                <a:lnTo>
                  <a:pt x="2864611" y="1283589"/>
                </a:lnTo>
                <a:lnTo>
                  <a:pt x="2864611" y="1302765"/>
                </a:lnTo>
                <a:lnTo>
                  <a:pt x="2872485" y="1310513"/>
                </a:lnTo>
                <a:lnTo>
                  <a:pt x="2891790" y="1310513"/>
                </a:lnTo>
                <a:lnTo>
                  <a:pt x="2899536" y="1302765"/>
                </a:lnTo>
                <a:lnTo>
                  <a:pt x="2899536" y="1283589"/>
                </a:lnTo>
                <a:lnTo>
                  <a:pt x="2891790" y="1275841"/>
                </a:lnTo>
                <a:close/>
              </a:path>
              <a:path w="6177280" h="1778635">
                <a:moveTo>
                  <a:pt x="584834" y="1275841"/>
                </a:moveTo>
                <a:lnTo>
                  <a:pt x="565657" y="1275841"/>
                </a:lnTo>
                <a:lnTo>
                  <a:pt x="557783" y="1283589"/>
                </a:lnTo>
                <a:lnTo>
                  <a:pt x="557783" y="1302765"/>
                </a:lnTo>
                <a:lnTo>
                  <a:pt x="565657" y="1310513"/>
                </a:lnTo>
                <a:lnTo>
                  <a:pt x="584834" y="1310513"/>
                </a:lnTo>
                <a:lnTo>
                  <a:pt x="592708" y="1302765"/>
                </a:lnTo>
                <a:lnTo>
                  <a:pt x="592708" y="1283589"/>
                </a:lnTo>
                <a:lnTo>
                  <a:pt x="584834" y="1275841"/>
                </a:lnTo>
                <a:close/>
              </a:path>
              <a:path w="6177280" h="1778635">
                <a:moveTo>
                  <a:pt x="4687188" y="1264285"/>
                </a:moveTo>
                <a:lnTo>
                  <a:pt x="4668011" y="1264285"/>
                </a:lnTo>
                <a:lnTo>
                  <a:pt x="4660137" y="1272032"/>
                </a:lnTo>
                <a:lnTo>
                  <a:pt x="4660137" y="1291209"/>
                </a:lnTo>
                <a:lnTo>
                  <a:pt x="4668011" y="1298955"/>
                </a:lnTo>
                <a:lnTo>
                  <a:pt x="4687188" y="1298955"/>
                </a:lnTo>
                <a:lnTo>
                  <a:pt x="4695062" y="1291209"/>
                </a:lnTo>
                <a:lnTo>
                  <a:pt x="4695062" y="1272032"/>
                </a:lnTo>
                <a:lnTo>
                  <a:pt x="4687188" y="1264285"/>
                </a:lnTo>
                <a:close/>
              </a:path>
              <a:path w="6177280" h="1778635">
                <a:moveTo>
                  <a:pt x="4826634" y="1258570"/>
                </a:moveTo>
                <a:lnTo>
                  <a:pt x="4807458" y="1258570"/>
                </a:lnTo>
                <a:lnTo>
                  <a:pt x="4799583" y="1266316"/>
                </a:lnTo>
                <a:lnTo>
                  <a:pt x="4799583" y="1285366"/>
                </a:lnTo>
                <a:lnTo>
                  <a:pt x="4807458" y="1293114"/>
                </a:lnTo>
                <a:lnTo>
                  <a:pt x="4826634" y="1293114"/>
                </a:lnTo>
                <a:lnTo>
                  <a:pt x="4834508" y="1285366"/>
                </a:lnTo>
                <a:lnTo>
                  <a:pt x="4834508" y="1266316"/>
                </a:lnTo>
                <a:lnTo>
                  <a:pt x="4826634" y="1258570"/>
                </a:lnTo>
                <a:close/>
              </a:path>
              <a:path w="6177280" h="1778635">
                <a:moveTo>
                  <a:pt x="2787141" y="1252727"/>
                </a:moveTo>
                <a:lnTo>
                  <a:pt x="2767838" y="1252727"/>
                </a:lnTo>
                <a:lnTo>
                  <a:pt x="2760091" y="1260475"/>
                </a:lnTo>
                <a:lnTo>
                  <a:pt x="2760091" y="1279652"/>
                </a:lnTo>
                <a:lnTo>
                  <a:pt x="2767838" y="1287399"/>
                </a:lnTo>
                <a:lnTo>
                  <a:pt x="2787141" y="1287399"/>
                </a:lnTo>
                <a:lnTo>
                  <a:pt x="2794889" y="1279652"/>
                </a:lnTo>
                <a:lnTo>
                  <a:pt x="2794889" y="1260475"/>
                </a:lnTo>
                <a:lnTo>
                  <a:pt x="2787141" y="1252727"/>
                </a:lnTo>
                <a:close/>
              </a:path>
              <a:path w="6177280" h="1778635">
                <a:moveTo>
                  <a:pt x="2043429" y="1252727"/>
                </a:moveTo>
                <a:lnTo>
                  <a:pt x="2024126" y="1252727"/>
                </a:lnTo>
                <a:lnTo>
                  <a:pt x="2016252" y="1260475"/>
                </a:lnTo>
                <a:lnTo>
                  <a:pt x="2016252" y="1279652"/>
                </a:lnTo>
                <a:lnTo>
                  <a:pt x="2024126" y="1287399"/>
                </a:lnTo>
                <a:lnTo>
                  <a:pt x="2043429" y="1287399"/>
                </a:lnTo>
                <a:lnTo>
                  <a:pt x="2051177" y="1279652"/>
                </a:lnTo>
                <a:lnTo>
                  <a:pt x="2051177" y="1260475"/>
                </a:lnTo>
                <a:lnTo>
                  <a:pt x="2043429" y="1252727"/>
                </a:lnTo>
                <a:close/>
              </a:path>
              <a:path w="6177280" h="1778635">
                <a:moveTo>
                  <a:pt x="1241552" y="1252727"/>
                </a:moveTo>
                <a:lnTo>
                  <a:pt x="1222247" y="1252727"/>
                </a:lnTo>
                <a:lnTo>
                  <a:pt x="1214373" y="1260475"/>
                </a:lnTo>
                <a:lnTo>
                  <a:pt x="1214373" y="1279652"/>
                </a:lnTo>
                <a:lnTo>
                  <a:pt x="1222247" y="1287399"/>
                </a:lnTo>
                <a:lnTo>
                  <a:pt x="1241552" y="1287399"/>
                </a:lnTo>
                <a:lnTo>
                  <a:pt x="1249298" y="1279652"/>
                </a:lnTo>
                <a:lnTo>
                  <a:pt x="1249298" y="1260475"/>
                </a:lnTo>
                <a:lnTo>
                  <a:pt x="1241552" y="1252727"/>
                </a:lnTo>
                <a:close/>
              </a:path>
              <a:path w="6177280" h="1778635">
                <a:moveTo>
                  <a:pt x="1009014" y="1252727"/>
                </a:moveTo>
                <a:lnTo>
                  <a:pt x="989838" y="1252727"/>
                </a:lnTo>
                <a:lnTo>
                  <a:pt x="981963" y="1260475"/>
                </a:lnTo>
                <a:lnTo>
                  <a:pt x="981963" y="1279652"/>
                </a:lnTo>
                <a:lnTo>
                  <a:pt x="989838" y="1287399"/>
                </a:lnTo>
                <a:lnTo>
                  <a:pt x="1009014" y="1287399"/>
                </a:lnTo>
                <a:lnTo>
                  <a:pt x="1016888" y="1279652"/>
                </a:lnTo>
                <a:lnTo>
                  <a:pt x="1016888" y="1260475"/>
                </a:lnTo>
                <a:lnTo>
                  <a:pt x="1009014" y="1252727"/>
                </a:lnTo>
                <a:close/>
              </a:path>
              <a:path w="6177280" h="1778635">
                <a:moveTo>
                  <a:pt x="4408297" y="1247013"/>
                </a:moveTo>
                <a:lnTo>
                  <a:pt x="4389120" y="1247013"/>
                </a:lnTo>
                <a:lnTo>
                  <a:pt x="4381246" y="1254760"/>
                </a:lnTo>
                <a:lnTo>
                  <a:pt x="4381246" y="1273810"/>
                </a:lnTo>
                <a:lnTo>
                  <a:pt x="4389120" y="1281684"/>
                </a:lnTo>
                <a:lnTo>
                  <a:pt x="4408297" y="1281684"/>
                </a:lnTo>
                <a:lnTo>
                  <a:pt x="4416171" y="1273810"/>
                </a:lnTo>
                <a:lnTo>
                  <a:pt x="4416171" y="1254760"/>
                </a:lnTo>
                <a:lnTo>
                  <a:pt x="4408297" y="1247013"/>
                </a:lnTo>
                <a:close/>
              </a:path>
              <a:path w="6177280" h="1778635">
                <a:moveTo>
                  <a:pt x="3414649" y="1241171"/>
                </a:moveTo>
                <a:lnTo>
                  <a:pt x="3395472" y="1241171"/>
                </a:lnTo>
                <a:lnTo>
                  <a:pt x="3387598" y="1248917"/>
                </a:lnTo>
                <a:lnTo>
                  <a:pt x="3387598" y="1268095"/>
                </a:lnTo>
                <a:lnTo>
                  <a:pt x="3395472" y="1275841"/>
                </a:lnTo>
                <a:lnTo>
                  <a:pt x="3414649" y="1275841"/>
                </a:lnTo>
                <a:lnTo>
                  <a:pt x="3422523" y="1268095"/>
                </a:lnTo>
                <a:lnTo>
                  <a:pt x="3422523" y="1248917"/>
                </a:lnTo>
                <a:lnTo>
                  <a:pt x="3414649" y="1241171"/>
                </a:lnTo>
                <a:close/>
              </a:path>
              <a:path w="6177280" h="1778635">
                <a:moveTo>
                  <a:pt x="3147440" y="1241171"/>
                </a:moveTo>
                <a:lnTo>
                  <a:pt x="3128136" y="1241171"/>
                </a:lnTo>
                <a:lnTo>
                  <a:pt x="3120389" y="1248917"/>
                </a:lnTo>
                <a:lnTo>
                  <a:pt x="3120389" y="1268095"/>
                </a:lnTo>
                <a:lnTo>
                  <a:pt x="3128136" y="1275841"/>
                </a:lnTo>
                <a:lnTo>
                  <a:pt x="3147440" y="1275841"/>
                </a:lnTo>
                <a:lnTo>
                  <a:pt x="3155187" y="1268095"/>
                </a:lnTo>
                <a:lnTo>
                  <a:pt x="3155187" y="1248917"/>
                </a:lnTo>
                <a:lnTo>
                  <a:pt x="3147440" y="1241171"/>
                </a:lnTo>
                <a:close/>
              </a:path>
              <a:path w="6177280" h="1778635">
                <a:moveTo>
                  <a:pt x="741806" y="1241171"/>
                </a:moveTo>
                <a:lnTo>
                  <a:pt x="722502" y="1241171"/>
                </a:lnTo>
                <a:lnTo>
                  <a:pt x="714755" y="1248917"/>
                </a:lnTo>
                <a:lnTo>
                  <a:pt x="714755" y="1268095"/>
                </a:lnTo>
                <a:lnTo>
                  <a:pt x="722502" y="1275841"/>
                </a:lnTo>
                <a:lnTo>
                  <a:pt x="741806" y="1275841"/>
                </a:lnTo>
                <a:lnTo>
                  <a:pt x="749553" y="1268095"/>
                </a:lnTo>
                <a:lnTo>
                  <a:pt x="749553" y="1248917"/>
                </a:lnTo>
                <a:lnTo>
                  <a:pt x="741806" y="1241171"/>
                </a:lnTo>
                <a:close/>
              </a:path>
              <a:path w="6177280" h="1778635">
                <a:moveTo>
                  <a:pt x="4292091" y="1235455"/>
                </a:moveTo>
                <a:lnTo>
                  <a:pt x="4272914" y="1235455"/>
                </a:lnTo>
                <a:lnTo>
                  <a:pt x="4265040" y="1243202"/>
                </a:lnTo>
                <a:lnTo>
                  <a:pt x="4265040" y="1262252"/>
                </a:lnTo>
                <a:lnTo>
                  <a:pt x="4272914" y="1270127"/>
                </a:lnTo>
                <a:lnTo>
                  <a:pt x="4292091" y="1270127"/>
                </a:lnTo>
                <a:lnTo>
                  <a:pt x="4299965" y="1262252"/>
                </a:lnTo>
                <a:lnTo>
                  <a:pt x="4299965" y="1243202"/>
                </a:lnTo>
                <a:lnTo>
                  <a:pt x="4292091" y="1235455"/>
                </a:lnTo>
                <a:close/>
              </a:path>
              <a:path w="6177280" h="1778635">
                <a:moveTo>
                  <a:pt x="2682493" y="1229614"/>
                </a:moveTo>
                <a:lnTo>
                  <a:pt x="2663316" y="1229614"/>
                </a:lnTo>
                <a:lnTo>
                  <a:pt x="2655442" y="1237361"/>
                </a:lnTo>
                <a:lnTo>
                  <a:pt x="2655442" y="1256538"/>
                </a:lnTo>
                <a:lnTo>
                  <a:pt x="2663316" y="1264285"/>
                </a:lnTo>
                <a:lnTo>
                  <a:pt x="2682493" y="1264285"/>
                </a:lnTo>
                <a:lnTo>
                  <a:pt x="2690367" y="1256538"/>
                </a:lnTo>
                <a:lnTo>
                  <a:pt x="2690367" y="1237361"/>
                </a:lnTo>
                <a:lnTo>
                  <a:pt x="2682493" y="1229614"/>
                </a:lnTo>
                <a:close/>
              </a:path>
              <a:path w="6177280" h="1778635">
                <a:moveTo>
                  <a:pt x="2153792" y="1223899"/>
                </a:moveTo>
                <a:lnTo>
                  <a:pt x="2134489" y="1223899"/>
                </a:lnTo>
                <a:lnTo>
                  <a:pt x="2126741" y="1231646"/>
                </a:lnTo>
                <a:lnTo>
                  <a:pt x="2126741" y="1250696"/>
                </a:lnTo>
                <a:lnTo>
                  <a:pt x="2134489" y="1258570"/>
                </a:lnTo>
                <a:lnTo>
                  <a:pt x="2153792" y="1258570"/>
                </a:lnTo>
                <a:lnTo>
                  <a:pt x="2161540" y="1250696"/>
                </a:lnTo>
                <a:lnTo>
                  <a:pt x="2161540" y="1231646"/>
                </a:lnTo>
                <a:lnTo>
                  <a:pt x="2153792" y="1223899"/>
                </a:lnTo>
                <a:close/>
              </a:path>
              <a:path w="6177280" h="1778635">
                <a:moveTo>
                  <a:pt x="1822577" y="1223899"/>
                </a:moveTo>
                <a:lnTo>
                  <a:pt x="1803272" y="1223899"/>
                </a:lnTo>
                <a:lnTo>
                  <a:pt x="1795526" y="1231646"/>
                </a:lnTo>
                <a:lnTo>
                  <a:pt x="1795526" y="1250696"/>
                </a:lnTo>
                <a:lnTo>
                  <a:pt x="1803272" y="1258570"/>
                </a:lnTo>
                <a:lnTo>
                  <a:pt x="1822577" y="1258570"/>
                </a:lnTo>
                <a:lnTo>
                  <a:pt x="1830323" y="1250696"/>
                </a:lnTo>
                <a:lnTo>
                  <a:pt x="1830323" y="1231646"/>
                </a:lnTo>
                <a:lnTo>
                  <a:pt x="1822577" y="1223899"/>
                </a:lnTo>
                <a:close/>
              </a:path>
              <a:path w="6177280" h="1778635">
                <a:moveTo>
                  <a:pt x="3275203" y="1218057"/>
                </a:moveTo>
                <a:lnTo>
                  <a:pt x="3256026" y="1218057"/>
                </a:lnTo>
                <a:lnTo>
                  <a:pt x="3248152" y="1225803"/>
                </a:lnTo>
                <a:lnTo>
                  <a:pt x="3248152" y="1244980"/>
                </a:lnTo>
                <a:lnTo>
                  <a:pt x="3256026" y="1252727"/>
                </a:lnTo>
                <a:lnTo>
                  <a:pt x="3275203" y="1252727"/>
                </a:lnTo>
                <a:lnTo>
                  <a:pt x="3283077" y="1244980"/>
                </a:lnTo>
                <a:lnTo>
                  <a:pt x="3283077" y="1225803"/>
                </a:lnTo>
                <a:lnTo>
                  <a:pt x="3275203" y="1218057"/>
                </a:lnTo>
                <a:close/>
              </a:path>
              <a:path w="6177280" h="1778635">
                <a:moveTo>
                  <a:pt x="2566289" y="1218057"/>
                </a:moveTo>
                <a:lnTo>
                  <a:pt x="2547111" y="1218057"/>
                </a:lnTo>
                <a:lnTo>
                  <a:pt x="2539238" y="1225803"/>
                </a:lnTo>
                <a:lnTo>
                  <a:pt x="2539238" y="1244980"/>
                </a:lnTo>
                <a:lnTo>
                  <a:pt x="2547111" y="1252727"/>
                </a:lnTo>
                <a:lnTo>
                  <a:pt x="2566289" y="1252727"/>
                </a:lnTo>
                <a:lnTo>
                  <a:pt x="2574163" y="1244980"/>
                </a:lnTo>
                <a:lnTo>
                  <a:pt x="2574163" y="1225803"/>
                </a:lnTo>
                <a:lnTo>
                  <a:pt x="2566289" y="1218057"/>
                </a:lnTo>
                <a:close/>
              </a:path>
              <a:path w="6177280" h="1778635">
                <a:moveTo>
                  <a:pt x="1706371" y="1218057"/>
                </a:moveTo>
                <a:lnTo>
                  <a:pt x="1687067" y="1218057"/>
                </a:lnTo>
                <a:lnTo>
                  <a:pt x="1679320" y="1225803"/>
                </a:lnTo>
                <a:lnTo>
                  <a:pt x="1679320" y="1244980"/>
                </a:lnTo>
                <a:lnTo>
                  <a:pt x="1687067" y="1252727"/>
                </a:lnTo>
                <a:lnTo>
                  <a:pt x="1706371" y="1252727"/>
                </a:lnTo>
                <a:lnTo>
                  <a:pt x="1714118" y="1244980"/>
                </a:lnTo>
                <a:lnTo>
                  <a:pt x="1714118" y="1225803"/>
                </a:lnTo>
                <a:lnTo>
                  <a:pt x="1706371" y="1218057"/>
                </a:lnTo>
                <a:close/>
              </a:path>
              <a:path w="6177280" h="1778635">
                <a:moveTo>
                  <a:pt x="4594225" y="1212341"/>
                </a:moveTo>
                <a:lnTo>
                  <a:pt x="4575048" y="1212341"/>
                </a:lnTo>
                <a:lnTo>
                  <a:pt x="4567174" y="1220089"/>
                </a:lnTo>
                <a:lnTo>
                  <a:pt x="4567174" y="1239139"/>
                </a:lnTo>
                <a:lnTo>
                  <a:pt x="4575048" y="1247013"/>
                </a:lnTo>
                <a:lnTo>
                  <a:pt x="4594225" y="1247013"/>
                </a:lnTo>
                <a:lnTo>
                  <a:pt x="4602099" y="1239139"/>
                </a:lnTo>
                <a:lnTo>
                  <a:pt x="4602099" y="1220089"/>
                </a:lnTo>
                <a:lnTo>
                  <a:pt x="4594225" y="1212341"/>
                </a:lnTo>
                <a:close/>
              </a:path>
              <a:path w="6177280" h="1778635">
                <a:moveTo>
                  <a:pt x="3978275" y="1212341"/>
                </a:moveTo>
                <a:lnTo>
                  <a:pt x="3959098" y="1212341"/>
                </a:lnTo>
                <a:lnTo>
                  <a:pt x="3951224" y="1220089"/>
                </a:lnTo>
                <a:lnTo>
                  <a:pt x="3951224" y="1239139"/>
                </a:lnTo>
                <a:lnTo>
                  <a:pt x="3959098" y="1247013"/>
                </a:lnTo>
                <a:lnTo>
                  <a:pt x="3978275" y="1247013"/>
                </a:lnTo>
                <a:lnTo>
                  <a:pt x="3986149" y="1239139"/>
                </a:lnTo>
                <a:lnTo>
                  <a:pt x="3986149" y="1220089"/>
                </a:lnTo>
                <a:lnTo>
                  <a:pt x="3978275" y="1212341"/>
                </a:lnTo>
                <a:close/>
              </a:path>
              <a:path w="6177280" h="1778635">
                <a:moveTo>
                  <a:pt x="3612260" y="1212341"/>
                </a:moveTo>
                <a:lnTo>
                  <a:pt x="3592956" y="1212341"/>
                </a:lnTo>
                <a:lnTo>
                  <a:pt x="3585209" y="1220089"/>
                </a:lnTo>
                <a:lnTo>
                  <a:pt x="3585209" y="1239139"/>
                </a:lnTo>
                <a:lnTo>
                  <a:pt x="3592956" y="1247013"/>
                </a:lnTo>
                <a:lnTo>
                  <a:pt x="3612260" y="1247013"/>
                </a:lnTo>
                <a:lnTo>
                  <a:pt x="3620007" y="1239139"/>
                </a:lnTo>
                <a:lnTo>
                  <a:pt x="3620007" y="1220089"/>
                </a:lnTo>
                <a:lnTo>
                  <a:pt x="3612260" y="1212341"/>
                </a:lnTo>
                <a:close/>
              </a:path>
              <a:path w="6177280" h="1778635">
                <a:moveTo>
                  <a:pt x="1369314" y="1212341"/>
                </a:moveTo>
                <a:lnTo>
                  <a:pt x="1350136" y="1212341"/>
                </a:lnTo>
                <a:lnTo>
                  <a:pt x="1342263" y="1220089"/>
                </a:lnTo>
                <a:lnTo>
                  <a:pt x="1342263" y="1239139"/>
                </a:lnTo>
                <a:lnTo>
                  <a:pt x="1350136" y="1247013"/>
                </a:lnTo>
                <a:lnTo>
                  <a:pt x="1369314" y="1247013"/>
                </a:lnTo>
                <a:lnTo>
                  <a:pt x="1377188" y="1239139"/>
                </a:lnTo>
                <a:lnTo>
                  <a:pt x="1377188" y="1220089"/>
                </a:lnTo>
                <a:lnTo>
                  <a:pt x="1369314" y="1212341"/>
                </a:lnTo>
                <a:close/>
              </a:path>
              <a:path w="6177280" h="1778635">
                <a:moveTo>
                  <a:pt x="486155" y="1212341"/>
                </a:moveTo>
                <a:lnTo>
                  <a:pt x="466851" y="1212341"/>
                </a:lnTo>
                <a:lnTo>
                  <a:pt x="459104" y="1220089"/>
                </a:lnTo>
                <a:lnTo>
                  <a:pt x="459104" y="1239139"/>
                </a:lnTo>
                <a:lnTo>
                  <a:pt x="466851" y="1247013"/>
                </a:lnTo>
                <a:lnTo>
                  <a:pt x="486155" y="1247013"/>
                </a:lnTo>
                <a:lnTo>
                  <a:pt x="493902" y="1239139"/>
                </a:lnTo>
                <a:lnTo>
                  <a:pt x="493902" y="1220089"/>
                </a:lnTo>
                <a:lnTo>
                  <a:pt x="486155" y="1212341"/>
                </a:lnTo>
                <a:close/>
              </a:path>
              <a:path w="6177280" h="1778635">
                <a:moveTo>
                  <a:pt x="4100322" y="1200785"/>
                </a:moveTo>
                <a:lnTo>
                  <a:pt x="4081145" y="1200785"/>
                </a:lnTo>
                <a:lnTo>
                  <a:pt x="4073271" y="1208532"/>
                </a:lnTo>
                <a:lnTo>
                  <a:pt x="4073271" y="1227582"/>
                </a:lnTo>
                <a:lnTo>
                  <a:pt x="4081145" y="1235455"/>
                </a:lnTo>
                <a:lnTo>
                  <a:pt x="4100322" y="1235455"/>
                </a:lnTo>
                <a:lnTo>
                  <a:pt x="4108196" y="1227582"/>
                </a:lnTo>
                <a:lnTo>
                  <a:pt x="4108196" y="1208532"/>
                </a:lnTo>
                <a:lnTo>
                  <a:pt x="4100322" y="1200785"/>
                </a:lnTo>
                <a:close/>
              </a:path>
              <a:path w="6177280" h="1778635">
                <a:moveTo>
                  <a:pt x="2368804" y="1200785"/>
                </a:moveTo>
                <a:lnTo>
                  <a:pt x="2349500" y="1200785"/>
                </a:lnTo>
                <a:lnTo>
                  <a:pt x="2341753" y="1208532"/>
                </a:lnTo>
                <a:lnTo>
                  <a:pt x="2341753" y="1227582"/>
                </a:lnTo>
                <a:lnTo>
                  <a:pt x="2349500" y="1235455"/>
                </a:lnTo>
                <a:lnTo>
                  <a:pt x="2368804" y="1235455"/>
                </a:lnTo>
                <a:lnTo>
                  <a:pt x="2376551" y="1227582"/>
                </a:lnTo>
                <a:lnTo>
                  <a:pt x="2376551" y="1208532"/>
                </a:lnTo>
                <a:lnTo>
                  <a:pt x="2368804" y="1200785"/>
                </a:lnTo>
                <a:close/>
              </a:path>
              <a:path w="6177280" h="1778635">
                <a:moveTo>
                  <a:pt x="2269997" y="1200785"/>
                </a:moveTo>
                <a:lnTo>
                  <a:pt x="2250693" y="1200785"/>
                </a:lnTo>
                <a:lnTo>
                  <a:pt x="2242946" y="1208532"/>
                </a:lnTo>
                <a:lnTo>
                  <a:pt x="2242946" y="1227582"/>
                </a:lnTo>
                <a:lnTo>
                  <a:pt x="2250693" y="1235455"/>
                </a:lnTo>
                <a:lnTo>
                  <a:pt x="2269997" y="1235455"/>
                </a:lnTo>
                <a:lnTo>
                  <a:pt x="2277744" y="1227582"/>
                </a:lnTo>
                <a:lnTo>
                  <a:pt x="2277744" y="1208532"/>
                </a:lnTo>
                <a:lnTo>
                  <a:pt x="2269997" y="1200785"/>
                </a:lnTo>
                <a:close/>
              </a:path>
              <a:path w="6177280" h="1778635">
                <a:moveTo>
                  <a:pt x="1956180" y="1200785"/>
                </a:moveTo>
                <a:lnTo>
                  <a:pt x="1937003" y="1200785"/>
                </a:lnTo>
                <a:lnTo>
                  <a:pt x="1929129" y="1208532"/>
                </a:lnTo>
                <a:lnTo>
                  <a:pt x="1929129" y="1227582"/>
                </a:lnTo>
                <a:lnTo>
                  <a:pt x="1937003" y="1235455"/>
                </a:lnTo>
                <a:lnTo>
                  <a:pt x="1956180" y="1235455"/>
                </a:lnTo>
                <a:lnTo>
                  <a:pt x="1964054" y="1227582"/>
                </a:lnTo>
                <a:lnTo>
                  <a:pt x="1964054" y="1208532"/>
                </a:lnTo>
                <a:lnTo>
                  <a:pt x="1956180" y="1200785"/>
                </a:lnTo>
                <a:close/>
              </a:path>
              <a:path w="6177280" h="1778635">
                <a:moveTo>
                  <a:pt x="1136903" y="1200785"/>
                </a:moveTo>
                <a:lnTo>
                  <a:pt x="1117600" y="1200785"/>
                </a:lnTo>
                <a:lnTo>
                  <a:pt x="1109852" y="1208532"/>
                </a:lnTo>
                <a:lnTo>
                  <a:pt x="1109852" y="1227582"/>
                </a:lnTo>
                <a:lnTo>
                  <a:pt x="1117600" y="1235455"/>
                </a:lnTo>
                <a:lnTo>
                  <a:pt x="1136903" y="1235455"/>
                </a:lnTo>
                <a:lnTo>
                  <a:pt x="1144651" y="1227582"/>
                </a:lnTo>
                <a:lnTo>
                  <a:pt x="1144651" y="1208532"/>
                </a:lnTo>
                <a:lnTo>
                  <a:pt x="1136903" y="1200785"/>
                </a:lnTo>
                <a:close/>
              </a:path>
              <a:path w="6177280" h="1778635">
                <a:moveTo>
                  <a:pt x="3867911" y="1194942"/>
                </a:moveTo>
                <a:lnTo>
                  <a:pt x="3848734" y="1194942"/>
                </a:lnTo>
                <a:lnTo>
                  <a:pt x="3840860" y="1202689"/>
                </a:lnTo>
                <a:lnTo>
                  <a:pt x="3840860" y="1221866"/>
                </a:lnTo>
                <a:lnTo>
                  <a:pt x="3848734" y="1229614"/>
                </a:lnTo>
                <a:lnTo>
                  <a:pt x="3867911" y="1229614"/>
                </a:lnTo>
                <a:lnTo>
                  <a:pt x="3875785" y="1221866"/>
                </a:lnTo>
                <a:lnTo>
                  <a:pt x="3875785" y="1202689"/>
                </a:lnTo>
                <a:lnTo>
                  <a:pt x="3867911" y="1194942"/>
                </a:lnTo>
                <a:close/>
              </a:path>
              <a:path w="6177280" h="1778635">
                <a:moveTo>
                  <a:pt x="1473961" y="1194942"/>
                </a:moveTo>
                <a:lnTo>
                  <a:pt x="1454657" y="1194942"/>
                </a:lnTo>
                <a:lnTo>
                  <a:pt x="1446910" y="1202689"/>
                </a:lnTo>
                <a:lnTo>
                  <a:pt x="1446910" y="1221866"/>
                </a:lnTo>
                <a:lnTo>
                  <a:pt x="1454657" y="1229614"/>
                </a:lnTo>
                <a:lnTo>
                  <a:pt x="1473961" y="1229614"/>
                </a:lnTo>
                <a:lnTo>
                  <a:pt x="1481708" y="1221866"/>
                </a:lnTo>
                <a:lnTo>
                  <a:pt x="1481708" y="1202689"/>
                </a:lnTo>
                <a:lnTo>
                  <a:pt x="1473961" y="1194942"/>
                </a:lnTo>
                <a:close/>
              </a:path>
              <a:path w="6177280" h="1778635">
                <a:moveTo>
                  <a:pt x="2996310" y="1183386"/>
                </a:moveTo>
                <a:lnTo>
                  <a:pt x="2977133" y="1183386"/>
                </a:lnTo>
                <a:lnTo>
                  <a:pt x="2969259" y="1191133"/>
                </a:lnTo>
                <a:lnTo>
                  <a:pt x="2969259" y="1210310"/>
                </a:lnTo>
                <a:lnTo>
                  <a:pt x="2977133" y="1218057"/>
                </a:lnTo>
                <a:lnTo>
                  <a:pt x="2996310" y="1218057"/>
                </a:lnTo>
                <a:lnTo>
                  <a:pt x="3004184" y="1210310"/>
                </a:lnTo>
                <a:lnTo>
                  <a:pt x="3004184" y="1191133"/>
                </a:lnTo>
                <a:lnTo>
                  <a:pt x="2996310" y="1183386"/>
                </a:lnTo>
                <a:close/>
              </a:path>
              <a:path w="6177280" h="1778635">
                <a:moveTo>
                  <a:pt x="875410" y="1183386"/>
                </a:moveTo>
                <a:lnTo>
                  <a:pt x="856106" y="1183386"/>
                </a:lnTo>
                <a:lnTo>
                  <a:pt x="848359" y="1191133"/>
                </a:lnTo>
                <a:lnTo>
                  <a:pt x="848359" y="1210310"/>
                </a:lnTo>
                <a:lnTo>
                  <a:pt x="856106" y="1218057"/>
                </a:lnTo>
                <a:lnTo>
                  <a:pt x="875410" y="1218057"/>
                </a:lnTo>
                <a:lnTo>
                  <a:pt x="883284" y="1210310"/>
                </a:lnTo>
                <a:lnTo>
                  <a:pt x="883284" y="1191133"/>
                </a:lnTo>
                <a:lnTo>
                  <a:pt x="875410" y="1183386"/>
                </a:lnTo>
                <a:close/>
              </a:path>
              <a:path w="6177280" h="1778635">
                <a:moveTo>
                  <a:pt x="4483861" y="1177671"/>
                </a:moveTo>
                <a:lnTo>
                  <a:pt x="4464558" y="1177671"/>
                </a:lnTo>
                <a:lnTo>
                  <a:pt x="4456810" y="1185417"/>
                </a:lnTo>
                <a:lnTo>
                  <a:pt x="4456810" y="1204467"/>
                </a:lnTo>
                <a:lnTo>
                  <a:pt x="4464558" y="1212341"/>
                </a:lnTo>
                <a:lnTo>
                  <a:pt x="4483861" y="1212341"/>
                </a:lnTo>
                <a:lnTo>
                  <a:pt x="4491608" y="1204467"/>
                </a:lnTo>
                <a:lnTo>
                  <a:pt x="4491608" y="1185417"/>
                </a:lnTo>
                <a:lnTo>
                  <a:pt x="4483861" y="1177671"/>
                </a:lnTo>
                <a:close/>
              </a:path>
              <a:path w="6177280" h="1778635">
                <a:moveTo>
                  <a:pt x="2473325" y="1177671"/>
                </a:moveTo>
                <a:lnTo>
                  <a:pt x="2454147" y="1177671"/>
                </a:lnTo>
                <a:lnTo>
                  <a:pt x="2446273" y="1185417"/>
                </a:lnTo>
                <a:lnTo>
                  <a:pt x="2446273" y="1204467"/>
                </a:lnTo>
                <a:lnTo>
                  <a:pt x="2454147" y="1212341"/>
                </a:lnTo>
                <a:lnTo>
                  <a:pt x="2473325" y="1212341"/>
                </a:lnTo>
                <a:lnTo>
                  <a:pt x="2481198" y="1204467"/>
                </a:lnTo>
                <a:lnTo>
                  <a:pt x="2481198" y="1185417"/>
                </a:lnTo>
                <a:lnTo>
                  <a:pt x="2473325" y="1177671"/>
                </a:lnTo>
                <a:close/>
              </a:path>
              <a:path w="6177280" h="1778635">
                <a:moveTo>
                  <a:pt x="1584325" y="1177671"/>
                </a:moveTo>
                <a:lnTo>
                  <a:pt x="1565020" y="1177671"/>
                </a:lnTo>
                <a:lnTo>
                  <a:pt x="1557273" y="1185417"/>
                </a:lnTo>
                <a:lnTo>
                  <a:pt x="1557273" y="1204467"/>
                </a:lnTo>
                <a:lnTo>
                  <a:pt x="1565020" y="1212341"/>
                </a:lnTo>
                <a:lnTo>
                  <a:pt x="1584325" y="1212341"/>
                </a:lnTo>
                <a:lnTo>
                  <a:pt x="1592071" y="1204467"/>
                </a:lnTo>
                <a:lnTo>
                  <a:pt x="1592071" y="1185417"/>
                </a:lnTo>
                <a:lnTo>
                  <a:pt x="1584325" y="1177671"/>
                </a:lnTo>
                <a:close/>
              </a:path>
              <a:path w="6177280" h="1778635">
                <a:moveTo>
                  <a:pt x="4896484" y="1166114"/>
                </a:moveTo>
                <a:lnTo>
                  <a:pt x="4877181" y="1166114"/>
                </a:lnTo>
                <a:lnTo>
                  <a:pt x="4869307" y="1173861"/>
                </a:lnTo>
                <a:lnTo>
                  <a:pt x="4869307" y="1192911"/>
                </a:lnTo>
                <a:lnTo>
                  <a:pt x="4877181" y="1200785"/>
                </a:lnTo>
                <a:lnTo>
                  <a:pt x="4896484" y="1200785"/>
                </a:lnTo>
                <a:lnTo>
                  <a:pt x="4904232" y="1192911"/>
                </a:lnTo>
                <a:lnTo>
                  <a:pt x="4904232" y="1173861"/>
                </a:lnTo>
                <a:lnTo>
                  <a:pt x="4896484" y="1166114"/>
                </a:lnTo>
                <a:close/>
              </a:path>
              <a:path w="6177280" h="1778635">
                <a:moveTo>
                  <a:pt x="3728465" y="1160272"/>
                </a:moveTo>
                <a:lnTo>
                  <a:pt x="3709161" y="1160272"/>
                </a:lnTo>
                <a:lnTo>
                  <a:pt x="3701414" y="1168019"/>
                </a:lnTo>
                <a:lnTo>
                  <a:pt x="3701414" y="1187196"/>
                </a:lnTo>
                <a:lnTo>
                  <a:pt x="3709161" y="1194942"/>
                </a:lnTo>
                <a:lnTo>
                  <a:pt x="3728465" y="1194942"/>
                </a:lnTo>
                <a:lnTo>
                  <a:pt x="3736339" y="1187196"/>
                </a:lnTo>
                <a:lnTo>
                  <a:pt x="3736339" y="1168019"/>
                </a:lnTo>
                <a:lnTo>
                  <a:pt x="3728465" y="1160272"/>
                </a:lnTo>
                <a:close/>
              </a:path>
              <a:path w="6177280" h="1778635">
                <a:moveTo>
                  <a:pt x="3496055" y="1160272"/>
                </a:moveTo>
                <a:lnTo>
                  <a:pt x="3476752" y="1160272"/>
                </a:lnTo>
                <a:lnTo>
                  <a:pt x="3469004" y="1168019"/>
                </a:lnTo>
                <a:lnTo>
                  <a:pt x="3469004" y="1187196"/>
                </a:lnTo>
                <a:lnTo>
                  <a:pt x="3476752" y="1194942"/>
                </a:lnTo>
                <a:lnTo>
                  <a:pt x="3496055" y="1194942"/>
                </a:lnTo>
                <a:lnTo>
                  <a:pt x="3503803" y="1187196"/>
                </a:lnTo>
                <a:lnTo>
                  <a:pt x="3503803" y="1168019"/>
                </a:lnTo>
                <a:lnTo>
                  <a:pt x="3496055" y="1160272"/>
                </a:lnTo>
                <a:close/>
              </a:path>
              <a:path w="6177280" h="1778635">
                <a:moveTo>
                  <a:pt x="590676" y="1154557"/>
                </a:moveTo>
                <a:lnTo>
                  <a:pt x="571500" y="1154557"/>
                </a:lnTo>
                <a:lnTo>
                  <a:pt x="563626" y="1162303"/>
                </a:lnTo>
                <a:lnTo>
                  <a:pt x="563626" y="1181480"/>
                </a:lnTo>
                <a:lnTo>
                  <a:pt x="571500" y="1189227"/>
                </a:lnTo>
                <a:lnTo>
                  <a:pt x="590676" y="1189227"/>
                </a:lnTo>
                <a:lnTo>
                  <a:pt x="598551" y="1181480"/>
                </a:lnTo>
                <a:lnTo>
                  <a:pt x="598551" y="1162303"/>
                </a:lnTo>
                <a:lnTo>
                  <a:pt x="590676" y="1154557"/>
                </a:lnTo>
                <a:close/>
              </a:path>
              <a:path w="6177280" h="1778635">
                <a:moveTo>
                  <a:pt x="2862706" y="1148714"/>
                </a:moveTo>
                <a:lnTo>
                  <a:pt x="2843403" y="1148714"/>
                </a:lnTo>
                <a:lnTo>
                  <a:pt x="2835655" y="1156462"/>
                </a:lnTo>
                <a:lnTo>
                  <a:pt x="2835655" y="1175639"/>
                </a:lnTo>
                <a:lnTo>
                  <a:pt x="2843403" y="1183386"/>
                </a:lnTo>
                <a:lnTo>
                  <a:pt x="2862706" y="1183386"/>
                </a:lnTo>
                <a:lnTo>
                  <a:pt x="2870454" y="1175639"/>
                </a:lnTo>
                <a:lnTo>
                  <a:pt x="2870454" y="1156462"/>
                </a:lnTo>
                <a:lnTo>
                  <a:pt x="2862706" y="1148714"/>
                </a:lnTo>
                <a:close/>
              </a:path>
              <a:path w="6177280" h="1778635">
                <a:moveTo>
                  <a:pt x="985773" y="1148714"/>
                </a:moveTo>
                <a:lnTo>
                  <a:pt x="966596" y="1148714"/>
                </a:lnTo>
                <a:lnTo>
                  <a:pt x="958722" y="1156462"/>
                </a:lnTo>
                <a:lnTo>
                  <a:pt x="958722" y="1175639"/>
                </a:lnTo>
                <a:lnTo>
                  <a:pt x="966596" y="1183386"/>
                </a:lnTo>
                <a:lnTo>
                  <a:pt x="985773" y="1183386"/>
                </a:lnTo>
                <a:lnTo>
                  <a:pt x="993647" y="1175639"/>
                </a:lnTo>
                <a:lnTo>
                  <a:pt x="993647" y="1156462"/>
                </a:lnTo>
                <a:lnTo>
                  <a:pt x="985773" y="1148714"/>
                </a:lnTo>
                <a:close/>
              </a:path>
              <a:path w="6177280" h="1778635">
                <a:moveTo>
                  <a:pt x="4780153" y="1143000"/>
                </a:moveTo>
                <a:lnTo>
                  <a:pt x="4760976" y="1143000"/>
                </a:lnTo>
                <a:lnTo>
                  <a:pt x="4753102" y="1150747"/>
                </a:lnTo>
                <a:lnTo>
                  <a:pt x="4753102" y="1169924"/>
                </a:lnTo>
                <a:lnTo>
                  <a:pt x="4760976" y="1177671"/>
                </a:lnTo>
                <a:lnTo>
                  <a:pt x="4780153" y="1177671"/>
                </a:lnTo>
                <a:lnTo>
                  <a:pt x="4788027" y="1169924"/>
                </a:lnTo>
                <a:lnTo>
                  <a:pt x="4788027" y="1150747"/>
                </a:lnTo>
                <a:lnTo>
                  <a:pt x="4780153" y="1143000"/>
                </a:lnTo>
                <a:close/>
              </a:path>
              <a:path w="6177280" h="1778635">
                <a:moveTo>
                  <a:pt x="4228210" y="1143000"/>
                </a:moveTo>
                <a:lnTo>
                  <a:pt x="4208907" y="1143000"/>
                </a:lnTo>
                <a:lnTo>
                  <a:pt x="4201159" y="1150747"/>
                </a:lnTo>
                <a:lnTo>
                  <a:pt x="4201159" y="1169924"/>
                </a:lnTo>
                <a:lnTo>
                  <a:pt x="4208907" y="1177671"/>
                </a:lnTo>
                <a:lnTo>
                  <a:pt x="4228210" y="1177671"/>
                </a:lnTo>
                <a:lnTo>
                  <a:pt x="4235958" y="1169924"/>
                </a:lnTo>
                <a:lnTo>
                  <a:pt x="4235958" y="1150747"/>
                </a:lnTo>
                <a:lnTo>
                  <a:pt x="4228210" y="1143000"/>
                </a:lnTo>
                <a:close/>
              </a:path>
              <a:path w="6177280" h="1778635">
                <a:moveTo>
                  <a:pt x="3124200" y="1143000"/>
                </a:moveTo>
                <a:lnTo>
                  <a:pt x="3104896" y="1143000"/>
                </a:lnTo>
                <a:lnTo>
                  <a:pt x="3097149" y="1150747"/>
                </a:lnTo>
                <a:lnTo>
                  <a:pt x="3097149" y="1169924"/>
                </a:lnTo>
                <a:lnTo>
                  <a:pt x="3104896" y="1177671"/>
                </a:lnTo>
                <a:lnTo>
                  <a:pt x="3124200" y="1177671"/>
                </a:lnTo>
                <a:lnTo>
                  <a:pt x="3131947" y="1169924"/>
                </a:lnTo>
                <a:lnTo>
                  <a:pt x="3131947" y="1150747"/>
                </a:lnTo>
                <a:lnTo>
                  <a:pt x="3124200" y="1143000"/>
                </a:lnTo>
                <a:close/>
              </a:path>
              <a:path w="6177280" h="1778635">
                <a:moveTo>
                  <a:pt x="695325" y="1143000"/>
                </a:moveTo>
                <a:lnTo>
                  <a:pt x="676020" y="1143000"/>
                </a:lnTo>
                <a:lnTo>
                  <a:pt x="668273" y="1150747"/>
                </a:lnTo>
                <a:lnTo>
                  <a:pt x="668273" y="1169924"/>
                </a:lnTo>
                <a:lnTo>
                  <a:pt x="676020" y="1177671"/>
                </a:lnTo>
                <a:lnTo>
                  <a:pt x="695325" y="1177671"/>
                </a:lnTo>
                <a:lnTo>
                  <a:pt x="703071" y="1169924"/>
                </a:lnTo>
                <a:lnTo>
                  <a:pt x="703071" y="1150747"/>
                </a:lnTo>
                <a:lnTo>
                  <a:pt x="695325" y="1143000"/>
                </a:lnTo>
                <a:close/>
              </a:path>
              <a:path w="6177280" h="1778635">
                <a:moveTo>
                  <a:pt x="4675632" y="1137158"/>
                </a:moveTo>
                <a:lnTo>
                  <a:pt x="4656328" y="1137158"/>
                </a:lnTo>
                <a:lnTo>
                  <a:pt x="4648581" y="1144904"/>
                </a:lnTo>
                <a:lnTo>
                  <a:pt x="4648581" y="1164082"/>
                </a:lnTo>
                <a:lnTo>
                  <a:pt x="4656328" y="1171828"/>
                </a:lnTo>
                <a:lnTo>
                  <a:pt x="4675632" y="1171828"/>
                </a:lnTo>
                <a:lnTo>
                  <a:pt x="4683379" y="1164082"/>
                </a:lnTo>
                <a:lnTo>
                  <a:pt x="4683379" y="1144904"/>
                </a:lnTo>
                <a:lnTo>
                  <a:pt x="4675632" y="1137158"/>
                </a:lnTo>
                <a:close/>
              </a:path>
              <a:path w="6177280" h="1778635">
                <a:moveTo>
                  <a:pt x="1247266" y="1125601"/>
                </a:moveTo>
                <a:lnTo>
                  <a:pt x="1228089" y="1125601"/>
                </a:lnTo>
                <a:lnTo>
                  <a:pt x="1220215" y="1133348"/>
                </a:lnTo>
                <a:lnTo>
                  <a:pt x="1220215" y="1152525"/>
                </a:lnTo>
                <a:lnTo>
                  <a:pt x="1228089" y="1160272"/>
                </a:lnTo>
                <a:lnTo>
                  <a:pt x="1247266" y="1160272"/>
                </a:lnTo>
                <a:lnTo>
                  <a:pt x="1255140" y="1152525"/>
                </a:lnTo>
                <a:lnTo>
                  <a:pt x="1255140" y="1133348"/>
                </a:lnTo>
                <a:lnTo>
                  <a:pt x="1247266" y="1125601"/>
                </a:lnTo>
                <a:close/>
              </a:path>
              <a:path w="6177280" h="1778635">
                <a:moveTo>
                  <a:pt x="3374008" y="1119886"/>
                </a:moveTo>
                <a:lnTo>
                  <a:pt x="3354704" y="1119886"/>
                </a:lnTo>
                <a:lnTo>
                  <a:pt x="3346957" y="1127633"/>
                </a:lnTo>
                <a:lnTo>
                  <a:pt x="3346957" y="1146810"/>
                </a:lnTo>
                <a:lnTo>
                  <a:pt x="3354704" y="1154557"/>
                </a:lnTo>
                <a:lnTo>
                  <a:pt x="3374008" y="1154557"/>
                </a:lnTo>
                <a:lnTo>
                  <a:pt x="3381882" y="1146810"/>
                </a:lnTo>
                <a:lnTo>
                  <a:pt x="3381882" y="1127633"/>
                </a:lnTo>
                <a:lnTo>
                  <a:pt x="3374008" y="1119886"/>
                </a:lnTo>
                <a:close/>
              </a:path>
              <a:path w="6177280" h="1778635">
                <a:moveTo>
                  <a:pt x="2624454" y="1119886"/>
                </a:moveTo>
                <a:lnTo>
                  <a:pt x="2605151" y="1119886"/>
                </a:lnTo>
                <a:lnTo>
                  <a:pt x="2597404" y="1127633"/>
                </a:lnTo>
                <a:lnTo>
                  <a:pt x="2597404" y="1146810"/>
                </a:lnTo>
                <a:lnTo>
                  <a:pt x="2605151" y="1154557"/>
                </a:lnTo>
                <a:lnTo>
                  <a:pt x="2624454" y="1154557"/>
                </a:lnTo>
                <a:lnTo>
                  <a:pt x="2632202" y="1146810"/>
                </a:lnTo>
                <a:lnTo>
                  <a:pt x="2632202" y="1127633"/>
                </a:lnTo>
                <a:lnTo>
                  <a:pt x="2624454" y="1119886"/>
                </a:lnTo>
                <a:close/>
              </a:path>
              <a:path w="6177280" h="1778635">
                <a:moveTo>
                  <a:pt x="4361814" y="1114044"/>
                </a:moveTo>
                <a:lnTo>
                  <a:pt x="4342637" y="1114044"/>
                </a:lnTo>
                <a:lnTo>
                  <a:pt x="4334763" y="1121790"/>
                </a:lnTo>
                <a:lnTo>
                  <a:pt x="4334763" y="1140967"/>
                </a:lnTo>
                <a:lnTo>
                  <a:pt x="4342637" y="1148714"/>
                </a:lnTo>
                <a:lnTo>
                  <a:pt x="4361814" y="1148714"/>
                </a:lnTo>
                <a:lnTo>
                  <a:pt x="4369688" y="1140967"/>
                </a:lnTo>
                <a:lnTo>
                  <a:pt x="4369688" y="1121790"/>
                </a:lnTo>
                <a:lnTo>
                  <a:pt x="4361814" y="1114044"/>
                </a:lnTo>
                <a:close/>
              </a:path>
              <a:path w="6177280" h="1778635">
                <a:moveTo>
                  <a:pt x="4071365" y="1114044"/>
                </a:moveTo>
                <a:lnTo>
                  <a:pt x="4052061" y="1114044"/>
                </a:lnTo>
                <a:lnTo>
                  <a:pt x="4044187" y="1121790"/>
                </a:lnTo>
                <a:lnTo>
                  <a:pt x="4044187" y="1140967"/>
                </a:lnTo>
                <a:lnTo>
                  <a:pt x="4052061" y="1148714"/>
                </a:lnTo>
                <a:lnTo>
                  <a:pt x="4071365" y="1148714"/>
                </a:lnTo>
                <a:lnTo>
                  <a:pt x="4079112" y="1140967"/>
                </a:lnTo>
                <a:lnTo>
                  <a:pt x="4079112" y="1121790"/>
                </a:lnTo>
                <a:lnTo>
                  <a:pt x="4071365" y="1114044"/>
                </a:lnTo>
                <a:close/>
              </a:path>
              <a:path w="6177280" h="1778635">
                <a:moveTo>
                  <a:pt x="2072385" y="1114044"/>
                </a:moveTo>
                <a:lnTo>
                  <a:pt x="2053208" y="1114044"/>
                </a:lnTo>
                <a:lnTo>
                  <a:pt x="2045334" y="1121790"/>
                </a:lnTo>
                <a:lnTo>
                  <a:pt x="2045334" y="1140967"/>
                </a:lnTo>
                <a:lnTo>
                  <a:pt x="2053208" y="1148714"/>
                </a:lnTo>
                <a:lnTo>
                  <a:pt x="2072385" y="1148714"/>
                </a:lnTo>
                <a:lnTo>
                  <a:pt x="2080259" y="1140967"/>
                </a:lnTo>
                <a:lnTo>
                  <a:pt x="2080259" y="1121790"/>
                </a:lnTo>
                <a:lnTo>
                  <a:pt x="2072385" y="1114044"/>
                </a:lnTo>
                <a:close/>
              </a:path>
              <a:path w="6177280" h="1778635">
                <a:moveTo>
                  <a:pt x="1799335" y="1114044"/>
                </a:moveTo>
                <a:lnTo>
                  <a:pt x="1780031" y="1114044"/>
                </a:lnTo>
                <a:lnTo>
                  <a:pt x="1772284" y="1121790"/>
                </a:lnTo>
                <a:lnTo>
                  <a:pt x="1772284" y="1140967"/>
                </a:lnTo>
                <a:lnTo>
                  <a:pt x="1780031" y="1148714"/>
                </a:lnTo>
                <a:lnTo>
                  <a:pt x="1799335" y="1148714"/>
                </a:lnTo>
                <a:lnTo>
                  <a:pt x="1807082" y="1140967"/>
                </a:lnTo>
                <a:lnTo>
                  <a:pt x="1807082" y="1121790"/>
                </a:lnTo>
                <a:lnTo>
                  <a:pt x="1799335" y="1114044"/>
                </a:lnTo>
                <a:close/>
              </a:path>
              <a:path w="6177280" h="1778635">
                <a:moveTo>
                  <a:pt x="3240404" y="1108328"/>
                </a:moveTo>
                <a:lnTo>
                  <a:pt x="3221101" y="1108328"/>
                </a:lnTo>
                <a:lnTo>
                  <a:pt x="3213354" y="1116076"/>
                </a:lnTo>
                <a:lnTo>
                  <a:pt x="3213354" y="1135252"/>
                </a:lnTo>
                <a:lnTo>
                  <a:pt x="3221101" y="1143000"/>
                </a:lnTo>
                <a:lnTo>
                  <a:pt x="3240404" y="1143000"/>
                </a:lnTo>
                <a:lnTo>
                  <a:pt x="3248152" y="1135252"/>
                </a:lnTo>
                <a:lnTo>
                  <a:pt x="3248152" y="1116076"/>
                </a:lnTo>
                <a:lnTo>
                  <a:pt x="3240404" y="1108328"/>
                </a:lnTo>
                <a:close/>
              </a:path>
              <a:path w="6177280" h="1778635">
                <a:moveTo>
                  <a:pt x="2746502" y="1108328"/>
                </a:moveTo>
                <a:lnTo>
                  <a:pt x="2727197" y="1108328"/>
                </a:lnTo>
                <a:lnTo>
                  <a:pt x="2719451" y="1116076"/>
                </a:lnTo>
                <a:lnTo>
                  <a:pt x="2719451" y="1135252"/>
                </a:lnTo>
                <a:lnTo>
                  <a:pt x="2727197" y="1143000"/>
                </a:lnTo>
                <a:lnTo>
                  <a:pt x="2746502" y="1143000"/>
                </a:lnTo>
                <a:lnTo>
                  <a:pt x="2754248" y="1135252"/>
                </a:lnTo>
                <a:lnTo>
                  <a:pt x="2754248" y="1116076"/>
                </a:lnTo>
                <a:lnTo>
                  <a:pt x="2746502" y="1108328"/>
                </a:lnTo>
                <a:close/>
              </a:path>
              <a:path w="6177280" h="1778635">
                <a:moveTo>
                  <a:pt x="2188591" y="1108328"/>
                </a:moveTo>
                <a:lnTo>
                  <a:pt x="2169414" y="1108328"/>
                </a:lnTo>
                <a:lnTo>
                  <a:pt x="2161540" y="1116076"/>
                </a:lnTo>
                <a:lnTo>
                  <a:pt x="2161540" y="1135252"/>
                </a:lnTo>
                <a:lnTo>
                  <a:pt x="2169414" y="1143000"/>
                </a:lnTo>
                <a:lnTo>
                  <a:pt x="2188591" y="1143000"/>
                </a:lnTo>
                <a:lnTo>
                  <a:pt x="2196465" y="1135252"/>
                </a:lnTo>
                <a:lnTo>
                  <a:pt x="2196465" y="1116076"/>
                </a:lnTo>
                <a:lnTo>
                  <a:pt x="2188591" y="1108328"/>
                </a:lnTo>
                <a:close/>
              </a:path>
              <a:path w="6177280" h="1778635">
                <a:moveTo>
                  <a:pt x="1938781" y="1102487"/>
                </a:moveTo>
                <a:lnTo>
                  <a:pt x="1919477" y="1102487"/>
                </a:lnTo>
                <a:lnTo>
                  <a:pt x="1911730" y="1110234"/>
                </a:lnTo>
                <a:lnTo>
                  <a:pt x="1911730" y="1129411"/>
                </a:lnTo>
                <a:lnTo>
                  <a:pt x="1919477" y="1137158"/>
                </a:lnTo>
                <a:lnTo>
                  <a:pt x="1938781" y="1137158"/>
                </a:lnTo>
                <a:lnTo>
                  <a:pt x="1946528" y="1129411"/>
                </a:lnTo>
                <a:lnTo>
                  <a:pt x="1946528" y="1110234"/>
                </a:lnTo>
                <a:lnTo>
                  <a:pt x="1938781" y="1102487"/>
                </a:lnTo>
                <a:close/>
              </a:path>
              <a:path w="6177280" h="1778635">
                <a:moveTo>
                  <a:pt x="1671446" y="1102487"/>
                </a:moveTo>
                <a:lnTo>
                  <a:pt x="1652269" y="1102487"/>
                </a:lnTo>
                <a:lnTo>
                  <a:pt x="1644395" y="1110234"/>
                </a:lnTo>
                <a:lnTo>
                  <a:pt x="1644395" y="1129411"/>
                </a:lnTo>
                <a:lnTo>
                  <a:pt x="1652269" y="1137158"/>
                </a:lnTo>
                <a:lnTo>
                  <a:pt x="1671446" y="1137158"/>
                </a:lnTo>
                <a:lnTo>
                  <a:pt x="1679320" y="1129411"/>
                </a:lnTo>
                <a:lnTo>
                  <a:pt x="1679320" y="1110234"/>
                </a:lnTo>
                <a:lnTo>
                  <a:pt x="1671446" y="1102487"/>
                </a:lnTo>
                <a:close/>
              </a:path>
              <a:path w="6177280" h="1778635">
                <a:moveTo>
                  <a:pt x="1101978" y="1102487"/>
                </a:moveTo>
                <a:lnTo>
                  <a:pt x="1082802" y="1102487"/>
                </a:lnTo>
                <a:lnTo>
                  <a:pt x="1074927" y="1110234"/>
                </a:lnTo>
                <a:lnTo>
                  <a:pt x="1074927" y="1129411"/>
                </a:lnTo>
                <a:lnTo>
                  <a:pt x="1082802" y="1137158"/>
                </a:lnTo>
                <a:lnTo>
                  <a:pt x="1101978" y="1137158"/>
                </a:lnTo>
                <a:lnTo>
                  <a:pt x="1109852" y="1129411"/>
                </a:lnTo>
                <a:lnTo>
                  <a:pt x="1109852" y="1110234"/>
                </a:lnTo>
                <a:lnTo>
                  <a:pt x="1101978" y="1102487"/>
                </a:lnTo>
                <a:close/>
              </a:path>
              <a:path w="6177280" h="1778635">
                <a:moveTo>
                  <a:pt x="491870" y="1096772"/>
                </a:moveTo>
                <a:lnTo>
                  <a:pt x="472693" y="1096772"/>
                </a:lnTo>
                <a:lnTo>
                  <a:pt x="464819" y="1104519"/>
                </a:lnTo>
                <a:lnTo>
                  <a:pt x="464819" y="1123696"/>
                </a:lnTo>
                <a:lnTo>
                  <a:pt x="472693" y="1131442"/>
                </a:lnTo>
                <a:lnTo>
                  <a:pt x="491870" y="1131442"/>
                </a:lnTo>
                <a:lnTo>
                  <a:pt x="499744" y="1123696"/>
                </a:lnTo>
                <a:lnTo>
                  <a:pt x="499744" y="1104519"/>
                </a:lnTo>
                <a:lnTo>
                  <a:pt x="491870" y="1096772"/>
                </a:lnTo>
                <a:close/>
              </a:path>
              <a:path w="6177280" h="1778635">
                <a:moveTo>
                  <a:pt x="3594861" y="1090929"/>
                </a:moveTo>
                <a:lnTo>
                  <a:pt x="3575557" y="1090929"/>
                </a:lnTo>
                <a:lnTo>
                  <a:pt x="3567810" y="1098677"/>
                </a:lnTo>
                <a:lnTo>
                  <a:pt x="3567810" y="1117853"/>
                </a:lnTo>
                <a:lnTo>
                  <a:pt x="3575557" y="1125601"/>
                </a:lnTo>
                <a:lnTo>
                  <a:pt x="3594861" y="1125601"/>
                </a:lnTo>
                <a:lnTo>
                  <a:pt x="3602608" y="1117853"/>
                </a:lnTo>
                <a:lnTo>
                  <a:pt x="3602608" y="1098677"/>
                </a:lnTo>
                <a:lnTo>
                  <a:pt x="3594861" y="1090929"/>
                </a:lnTo>
                <a:close/>
              </a:path>
              <a:path w="6177280" h="1778635">
                <a:moveTo>
                  <a:pt x="782446" y="1090929"/>
                </a:moveTo>
                <a:lnTo>
                  <a:pt x="763142" y="1090929"/>
                </a:lnTo>
                <a:lnTo>
                  <a:pt x="755395" y="1098677"/>
                </a:lnTo>
                <a:lnTo>
                  <a:pt x="755395" y="1117853"/>
                </a:lnTo>
                <a:lnTo>
                  <a:pt x="763142" y="1125601"/>
                </a:lnTo>
                <a:lnTo>
                  <a:pt x="782446" y="1125601"/>
                </a:lnTo>
                <a:lnTo>
                  <a:pt x="790193" y="1117853"/>
                </a:lnTo>
                <a:lnTo>
                  <a:pt x="790193" y="1098677"/>
                </a:lnTo>
                <a:lnTo>
                  <a:pt x="782446" y="1090929"/>
                </a:lnTo>
                <a:close/>
              </a:path>
              <a:path w="6177280" h="1778635">
                <a:moveTo>
                  <a:pt x="381507" y="1090929"/>
                </a:moveTo>
                <a:lnTo>
                  <a:pt x="362203" y="1090929"/>
                </a:lnTo>
                <a:lnTo>
                  <a:pt x="354456" y="1098677"/>
                </a:lnTo>
                <a:lnTo>
                  <a:pt x="354456" y="1117853"/>
                </a:lnTo>
                <a:lnTo>
                  <a:pt x="362203" y="1125601"/>
                </a:lnTo>
                <a:lnTo>
                  <a:pt x="381507" y="1125601"/>
                </a:lnTo>
                <a:lnTo>
                  <a:pt x="389254" y="1117853"/>
                </a:lnTo>
                <a:lnTo>
                  <a:pt x="389254" y="1098677"/>
                </a:lnTo>
                <a:lnTo>
                  <a:pt x="381507" y="1090929"/>
                </a:lnTo>
                <a:close/>
              </a:path>
              <a:path w="6177280" h="1778635">
                <a:moveTo>
                  <a:pt x="3815587" y="1085214"/>
                </a:moveTo>
                <a:lnTo>
                  <a:pt x="3796410" y="1085214"/>
                </a:lnTo>
                <a:lnTo>
                  <a:pt x="3788536" y="1092962"/>
                </a:lnTo>
                <a:lnTo>
                  <a:pt x="3788536" y="1112139"/>
                </a:lnTo>
                <a:lnTo>
                  <a:pt x="3796410" y="1119886"/>
                </a:lnTo>
                <a:lnTo>
                  <a:pt x="3815587" y="1119886"/>
                </a:lnTo>
                <a:lnTo>
                  <a:pt x="3823461" y="1112139"/>
                </a:lnTo>
                <a:lnTo>
                  <a:pt x="3823461" y="1092962"/>
                </a:lnTo>
                <a:lnTo>
                  <a:pt x="3815587" y="1085214"/>
                </a:lnTo>
                <a:close/>
              </a:path>
              <a:path w="6177280" h="1778635">
                <a:moveTo>
                  <a:pt x="1473961" y="1085214"/>
                </a:moveTo>
                <a:lnTo>
                  <a:pt x="1454657" y="1085214"/>
                </a:lnTo>
                <a:lnTo>
                  <a:pt x="1446910" y="1092962"/>
                </a:lnTo>
                <a:lnTo>
                  <a:pt x="1446910" y="1112139"/>
                </a:lnTo>
                <a:lnTo>
                  <a:pt x="1454657" y="1119886"/>
                </a:lnTo>
                <a:lnTo>
                  <a:pt x="1473961" y="1119886"/>
                </a:lnTo>
                <a:lnTo>
                  <a:pt x="1481708" y="1112139"/>
                </a:lnTo>
                <a:lnTo>
                  <a:pt x="1481708" y="1092962"/>
                </a:lnTo>
                <a:lnTo>
                  <a:pt x="1473961" y="1085214"/>
                </a:lnTo>
                <a:close/>
              </a:path>
              <a:path w="6177280" h="1778635">
                <a:moveTo>
                  <a:pt x="4507103" y="1079373"/>
                </a:moveTo>
                <a:lnTo>
                  <a:pt x="4487799" y="1079373"/>
                </a:lnTo>
                <a:lnTo>
                  <a:pt x="4480052" y="1087120"/>
                </a:lnTo>
                <a:lnTo>
                  <a:pt x="4480052" y="1106297"/>
                </a:lnTo>
                <a:lnTo>
                  <a:pt x="4487799" y="1114044"/>
                </a:lnTo>
                <a:lnTo>
                  <a:pt x="4507103" y="1114044"/>
                </a:lnTo>
                <a:lnTo>
                  <a:pt x="4514850" y="1106297"/>
                </a:lnTo>
                <a:lnTo>
                  <a:pt x="4514850" y="1087120"/>
                </a:lnTo>
                <a:lnTo>
                  <a:pt x="4507103" y="1079373"/>
                </a:lnTo>
                <a:close/>
              </a:path>
              <a:path w="6177280" h="1778635">
                <a:moveTo>
                  <a:pt x="3949319" y="1079373"/>
                </a:moveTo>
                <a:lnTo>
                  <a:pt x="3930014" y="1079373"/>
                </a:lnTo>
                <a:lnTo>
                  <a:pt x="3922267" y="1087120"/>
                </a:lnTo>
                <a:lnTo>
                  <a:pt x="3922267" y="1106297"/>
                </a:lnTo>
                <a:lnTo>
                  <a:pt x="3930014" y="1114044"/>
                </a:lnTo>
                <a:lnTo>
                  <a:pt x="3949319" y="1114044"/>
                </a:lnTo>
                <a:lnTo>
                  <a:pt x="3957065" y="1106297"/>
                </a:lnTo>
                <a:lnTo>
                  <a:pt x="3957065" y="1087120"/>
                </a:lnTo>
                <a:lnTo>
                  <a:pt x="3949319" y="1079373"/>
                </a:lnTo>
                <a:close/>
              </a:path>
              <a:path w="6177280" h="1778635">
                <a:moveTo>
                  <a:pt x="2403602" y="1079373"/>
                </a:moveTo>
                <a:lnTo>
                  <a:pt x="2384425" y="1079373"/>
                </a:lnTo>
                <a:lnTo>
                  <a:pt x="2376551" y="1087120"/>
                </a:lnTo>
                <a:lnTo>
                  <a:pt x="2376551" y="1106297"/>
                </a:lnTo>
                <a:lnTo>
                  <a:pt x="2384425" y="1114044"/>
                </a:lnTo>
                <a:lnTo>
                  <a:pt x="2403602" y="1114044"/>
                </a:lnTo>
                <a:lnTo>
                  <a:pt x="2411476" y="1106297"/>
                </a:lnTo>
                <a:lnTo>
                  <a:pt x="2411476" y="1087120"/>
                </a:lnTo>
                <a:lnTo>
                  <a:pt x="2403602" y="1079373"/>
                </a:lnTo>
                <a:close/>
              </a:path>
              <a:path w="6177280" h="1778635">
                <a:moveTo>
                  <a:pt x="1357756" y="1079373"/>
                </a:moveTo>
                <a:lnTo>
                  <a:pt x="1338452" y="1079373"/>
                </a:lnTo>
                <a:lnTo>
                  <a:pt x="1330705" y="1087120"/>
                </a:lnTo>
                <a:lnTo>
                  <a:pt x="1330705" y="1106297"/>
                </a:lnTo>
                <a:lnTo>
                  <a:pt x="1338452" y="1114044"/>
                </a:lnTo>
                <a:lnTo>
                  <a:pt x="1357756" y="1114044"/>
                </a:lnTo>
                <a:lnTo>
                  <a:pt x="1365503" y="1106297"/>
                </a:lnTo>
                <a:lnTo>
                  <a:pt x="1365503" y="1087120"/>
                </a:lnTo>
                <a:lnTo>
                  <a:pt x="1357756" y="1079373"/>
                </a:lnTo>
                <a:close/>
              </a:path>
              <a:path w="6177280" h="1778635">
                <a:moveTo>
                  <a:pt x="2967228" y="1073658"/>
                </a:moveTo>
                <a:lnTo>
                  <a:pt x="2948051" y="1073658"/>
                </a:lnTo>
                <a:lnTo>
                  <a:pt x="2940177" y="1081404"/>
                </a:lnTo>
                <a:lnTo>
                  <a:pt x="2940177" y="1100582"/>
                </a:lnTo>
                <a:lnTo>
                  <a:pt x="2948051" y="1108328"/>
                </a:lnTo>
                <a:lnTo>
                  <a:pt x="2967228" y="1108328"/>
                </a:lnTo>
                <a:lnTo>
                  <a:pt x="2975102" y="1100582"/>
                </a:lnTo>
                <a:lnTo>
                  <a:pt x="2975102" y="1081404"/>
                </a:lnTo>
                <a:lnTo>
                  <a:pt x="2967228" y="1073658"/>
                </a:lnTo>
                <a:close/>
              </a:path>
              <a:path w="6177280" h="1778635">
                <a:moveTo>
                  <a:pt x="4652390" y="1050544"/>
                </a:moveTo>
                <a:lnTo>
                  <a:pt x="4633086" y="1050544"/>
                </a:lnTo>
                <a:lnTo>
                  <a:pt x="4625339" y="1058290"/>
                </a:lnTo>
                <a:lnTo>
                  <a:pt x="4625339" y="1077467"/>
                </a:lnTo>
                <a:lnTo>
                  <a:pt x="4633086" y="1085214"/>
                </a:lnTo>
                <a:lnTo>
                  <a:pt x="4652390" y="1085214"/>
                </a:lnTo>
                <a:lnTo>
                  <a:pt x="4660137" y="1077467"/>
                </a:lnTo>
                <a:lnTo>
                  <a:pt x="4660137" y="1058290"/>
                </a:lnTo>
                <a:lnTo>
                  <a:pt x="4652390" y="1050544"/>
                </a:lnTo>
                <a:close/>
              </a:path>
              <a:path w="6177280" h="1778635">
                <a:moveTo>
                  <a:pt x="2281554" y="1050544"/>
                </a:moveTo>
                <a:lnTo>
                  <a:pt x="2262378" y="1050544"/>
                </a:lnTo>
                <a:lnTo>
                  <a:pt x="2254504" y="1058290"/>
                </a:lnTo>
                <a:lnTo>
                  <a:pt x="2254504" y="1077467"/>
                </a:lnTo>
                <a:lnTo>
                  <a:pt x="2262378" y="1085214"/>
                </a:lnTo>
                <a:lnTo>
                  <a:pt x="2281554" y="1085214"/>
                </a:lnTo>
                <a:lnTo>
                  <a:pt x="2289429" y="1077467"/>
                </a:lnTo>
                <a:lnTo>
                  <a:pt x="2289429" y="1058290"/>
                </a:lnTo>
                <a:lnTo>
                  <a:pt x="2281554" y="1050544"/>
                </a:lnTo>
                <a:close/>
              </a:path>
              <a:path w="6177280" h="1778635">
                <a:moveTo>
                  <a:pt x="910335" y="1050544"/>
                </a:moveTo>
                <a:lnTo>
                  <a:pt x="891031" y="1050544"/>
                </a:lnTo>
                <a:lnTo>
                  <a:pt x="883284" y="1058290"/>
                </a:lnTo>
                <a:lnTo>
                  <a:pt x="883284" y="1077467"/>
                </a:lnTo>
                <a:lnTo>
                  <a:pt x="891031" y="1085214"/>
                </a:lnTo>
                <a:lnTo>
                  <a:pt x="910335" y="1085214"/>
                </a:lnTo>
                <a:lnTo>
                  <a:pt x="918082" y="1077467"/>
                </a:lnTo>
                <a:lnTo>
                  <a:pt x="918082" y="1058290"/>
                </a:lnTo>
                <a:lnTo>
                  <a:pt x="910335" y="1050544"/>
                </a:lnTo>
                <a:close/>
              </a:path>
              <a:path w="6177280" h="1778635">
                <a:moveTo>
                  <a:pt x="4832477" y="1044701"/>
                </a:moveTo>
                <a:lnTo>
                  <a:pt x="4813300" y="1044701"/>
                </a:lnTo>
                <a:lnTo>
                  <a:pt x="4805426" y="1052449"/>
                </a:lnTo>
                <a:lnTo>
                  <a:pt x="4805426" y="1071626"/>
                </a:lnTo>
                <a:lnTo>
                  <a:pt x="4813300" y="1079373"/>
                </a:lnTo>
                <a:lnTo>
                  <a:pt x="4832477" y="1079373"/>
                </a:lnTo>
                <a:lnTo>
                  <a:pt x="4840351" y="1071626"/>
                </a:lnTo>
                <a:lnTo>
                  <a:pt x="4840351" y="1052449"/>
                </a:lnTo>
                <a:lnTo>
                  <a:pt x="4832477" y="1044701"/>
                </a:lnTo>
                <a:close/>
              </a:path>
              <a:path w="6177280" h="1778635">
                <a:moveTo>
                  <a:pt x="3699382" y="1044701"/>
                </a:moveTo>
                <a:lnTo>
                  <a:pt x="3680205" y="1044701"/>
                </a:lnTo>
                <a:lnTo>
                  <a:pt x="3672331" y="1052449"/>
                </a:lnTo>
                <a:lnTo>
                  <a:pt x="3672331" y="1071626"/>
                </a:lnTo>
                <a:lnTo>
                  <a:pt x="3680205" y="1079373"/>
                </a:lnTo>
                <a:lnTo>
                  <a:pt x="3699382" y="1079373"/>
                </a:lnTo>
                <a:lnTo>
                  <a:pt x="3707256" y="1071626"/>
                </a:lnTo>
                <a:lnTo>
                  <a:pt x="3707256" y="1052449"/>
                </a:lnTo>
                <a:lnTo>
                  <a:pt x="3699382" y="1044701"/>
                </a:lnTo>
                <a:close/>
              </a:path>
              <a:path w="6177280" h="1778635">
                <a:moveTo>
                  <a:pt x="3478656" y="1044701"/>
                </a:moveTo>
                <a:lnTo>
                  <a:pt x="3459353" y="1044701"/>
                </a:lnTo>
                <a:lnTo>
                  <a:pt x="3451605" y="1052449"/>
                </a:lnTo>
                <a:lnTo>
                  <a:pt x="3451605" y="1071626"/>
                </a:lnTo>
                <a:lnTo>
                  <a:pt x="3459353" y="1079373"/>
                </a:lnTo>
                <a:lnTo>
                  <a:pt x="3478656" y="1079373"/>
                </a:lnTo>
                <a:lnTo>
                  <a:pt x="3486404" y="1071626"/>
                </a:lnTo>
                <a:lnTo>
                  <a:pt x="3486404" y="1052449"/>
                </a:lnTo>
                <a:lnTo>
                  <a:pt x="3478656" y="1044701"/>
                </a:lnTo>
                <a:close/>
              </a:path>
              <a:path w="6177280" h="1778635">
                <a:moveTo>
                  <a:pt x="3071876" y="1044701"/>
                </a:moveTo>
                <a:lnTo>
                  <a:pt x="3052572" y="1044701"/>
                </a:lnTo>
                <a:lnTo>
                  <a:pt x="3044825" y="1052449"/>
                </a:lnTo>
                <a:lnTo>
                  <a:pt x="3044825" y="1071626"/>
                </a:lnTo>
                <a:lnTo>
                  <a:pt x="3052572" y="1079373"/>
                </a:lnTo>
                <a:lnTo>
                  <a:pt x="3071876" y="1079373"/>
                </a:lnTo>
                <a:lnTo>
                  <a:pt x="3079623" y="1071626"/>
                </a:lnTo>
                <a:lnTo>
                  <a:pt x="3079623" y="1052449"/>
                </a:lnTo>
                <a:lnTo>
                  <a:pt x="3071876" y="1044701"/>
                </a:lnTo>
                <a:close/>
              </a:path>
              <a:path w="6177280" h="1778635">
                <a:moveTo>
                  <a:pt x="2519806" y="1044701"/>
                </a:moveTo>
                <a:lnTo>
                  <a:pt x="2500629" y="1044701"/>
                </a:lnTo>
                <a:lnTo>
                  <a:pt x="2492755" y="1052449"/>
                </a:lnTo>
                <a:lnTo>
                  <a:pt x="2492755" y="1071626"/>
                </a:lnTo>
                <a:lnTo>
                  <a:pt x="2500629" y="1079373"/>
                </a:lnTo>
                <a:lnTo>
                  <a:pt x="2519806" y="1079373"/>
                </a:lnTo>
                <a:lnTo>
                  <a:pt x="2527680" y="1071626"/>
                </a:lnTo>
                <a:lnTo>
                  <a:pt x="2527680" y="1052449"/>
                </a:lnTo>
                <a:lnTo>
                  <a:pt x="2519806" y="1044701"/>
                </a:lnTo>
                <a:close/>
              </a:path>
              <a:path w="6177280" h="1778635">
                <a:moveTo>
                  <a:pt x="1584325" y="1033145"/>
                </a:moveTo>
                <a:lnTo>
                  <a:pt x="1565020" y="1033145"/>
                </a:lnTo>
                <a:lnTo>
                  <a:pt x="1557273" y="1040891"/>
                </a:lnTo>
                <a:lnTo>
                  <a:pt x="1557273" y="1060069"/>
                </a:lnTo>
                <a:lnTo>
                  <a:pt x="1565020" y="1067815"/>
                </a:lnTo>
                <a:lnTo>
                  <a:pt x="1584325" y="1067815"/>
                </a:lnTo>
                <a:lnTo>
                  <a:pt x="1592071" y="1060069"/>
                </a:lnTo>
                <a:lnTo>
                  <a:pt x="1592071" y="1040891"/>
                </a:lnTo>
                <a:lnTo>
                  <a:pt x="1584325" y="1033145"/>
                </a:lnTo>
                <a:close/>
              </a:path>
              <a:path w="6177280" h="1778635">
                <a:moveTo>
                  <a:pt x="631316" y="1033145"/>
                </a:moveTo>
                <a:lnTo>
                  <a:pt x="612139" y="1033145"/>
                </a:lnTo>
                <a:lnTo>
                  <a:pt x="604265" y="1040891"/>
                </a:lnTo>
                <a:lnTo>
                  <a:pt x="604265" y="1060069"/>
                </a:lnTo>
                <a:lnTo>
                  <a:pt x="612139" y="1067815"/>
                </a:lnTo>
                <a:lnTo>
                  <a:pt x="631316" y="1067815"/>
                </a:lnTo>
                <a:lnTo>
                  <a:pt x="639190" y="1060069"/>
                </a:lnTo>
                <a:lnTo>
                  <a:pt x="639190" y="1040891"/>
                </a:lnTo>
                <a:lnTo>
                  <a:pt x="631316" y="1033145"/>
                </a:lnTo>
                <a:close/>
              </a:path>
              <a:path w="6177280" h="1778635">
                <a:moveTo>
                  <a:pt x="2839466" y="1027429"/>
                </a:moveTo>
                <a:lnTo>
                  <a:pt x="2820161" y="1027429"/>
                </a:lnTo>
                <a:lnTo>
                  <a:pt x="2812415" y="1035176"/>
                </a:lnTo>
                <a:lnTo>
                  <a:pt x="2812415" y="1054353"/>
                </a:lnTo>
                <a:lnTo>
                  <a:pt x="2820161" y="1062101"/>
                </a:lnTo>
                <a:lnTo>
                  <a:pt x="2839466" y="1062101"/>
                </a:lnTo>
                <a:lnTo>
                  <a:pt x="2847213" y="1054353"/>
                </a:lnTo>
                <a:lnTo>
                  <a:pt x="2847213" y="1035176"/>
                </a:lnTo>
                <a:lnTo>
                  <a:pt x="2839466" y="1027429"/>
                </a:lnTo>
                <a:close/>
              </a:path>
              <a:path w="6177280" h="1778635">
                <a:moveTo>
                  <a:pt x="3321684" y="1021588"/>
                </a:moveTo>
                <a:lnTo>
                  <a:pt x="3302507" y="1021588"/>
                </a:lnTo>
                <a:lnTo>
                  <a:pt x="3294633" y="1029335"/>
                </a:lnTo>
                <a:lnTo>
                  <a:pt x="3294633" y="1048512"/>
                </a:lnTo>
                <a:lnTo>
                  <a:pt x="3302507" y="1056259"/>
                </a:lnTo>
                <a:lnTo>
                  <a:pt x="3321684" y="1056259"/>
                </a:lnTo>
                <a:lnTo>
                  <a:pt x="3329558" y="1048512"/>
                </a:lnTo>
                <a:lnTo>
                  <a:pt x="3329558" y="1029335"/>
                </a:lnTo>
                <a:lnTo>
                  <a:pt x="3321684" y="1021588"/>
                </a:lnTo>
                <a:close/>
              </a:path>
              <a:path w="6177280" h="1778635">
                <a:moveTo>
                  <a:pt x="1218310" y="1021588"/>
                </a:moveTo>
                <a:lnTo>
                  <a:pt x="1199006" y="1021588"/>
                </a:lnTo>
                <a:lnTo>
                  <a:pt x="1191132" y="1029335"/>
                </a:lnTo>
                <a:lnTo>
                  <a:pt x="1191132" y="1048512"/>
                </a:lnTo>
                <a:lnTo>
                  <a:pt x="1199006" y="1056259"/>
                </a:lnTo>
                <a:lnTo>
                  <a:pt x="1218310" y="1056259"/>
                </a:lnTo>
                <a:lnTo>
                  <a:pt x="1226057" y="1048512"/>
                </a:lnTo>
                <a:lnTo>
                  <a:pt x="1226057" y="1029335"/>
                </a:lnTo>
                <a:lnTo>
                  <a:pt x="1218310" y="1021588"/>
                </a:lnTo>
                <a:close/>
              </a:path>
              <a:path w="6177280" h="1778635">
                <a:moveTo>
                  <a:pt x="1049781" y="1021588"/>
                </a:moveTo>
                <a:lnTo>
                  <a:pt x="1030477" y="1021588"/>
                </a:lnTo>
                <a:lnTo>
                  <a:pt x="1022730" y="1029335"/>
                </a:lnTo>
                <a:lnTo>
                  <a:pt x="1022730" y="1048512"/>
                </a:lnTo>
                <a:lnTo>
                  <a:pt x="1030477" y="1056259"/>
                </a:lnTo>
                <a:lnTo>
                  <a:pt x="1049781" y="1056259"/>
                </a:lnTo>
                <a:lnTo>
                  <a:pt x="1057528" y="1048512"/>
                </a:lnTo>
                <a:lnTo>
                  <a:pt x="1057528" y="1029335"/>
                </a:lnTo>
                <a:lnTo>
                  <a:pt x="1049781" y="1021588"/>
                </a:lnTo>
                <a:close/>
              </a:path>
              <a:path w="6177280" h="1778635">
                <a:moveTo>
                  <a:pt x="1874901" y="1015873"/>
                </a:moveTo>
                <a:lnTo>
                  <a:pt x="1855596" y="1015873"/>
                </a:lnTo>
                <a:lnTo>
                  <a:pt x="1847850" y="1023620"/>
                </a:lnTo>
                <a:lnTo>
                  <a:pt x="1847850" y="1042797"/>
                </a:lnTo>
                <a:lnTo>
                  <a:pt x="1855596" y="1050544"/>
                </a:lnTo>
                <a:lnTo>
                  <a:pt x="1874901" y="1050544"/>
                </a:lnTo>
                <a:lnTo>
                  <a:pt x="1882647" y="1042797"/>
                </a:lnTo>
                <a:lnTo>
                  <a:pt x="1882647" y="1023620"/>
                </a:lnTo>
                <a:lnTo>
                  <a:pt x="1874901" y="1015873"/>
                </a:lnTo>
                <a:close/>
              </a:path>
              <a:path w="6177280" h="1778635">
                <a:moveTo>
                  <a:pt x="2630296" y="1004315"/>
                </a:moveTo>
                <a:lnTo>
                  <a:pt x="2610992" y="1004315"/>
                </a:lnTo>
                <a:lnTo>
                  <a:pt x="2603245" y="1012063"/>
                </a:lnTo>
                <a:lnTo>
                  <a:pt x="2603245" y="1031239"/>
                </a:lnTo>
                <a:lnTo>
                  <a:pt x="2610992" y="1038987"/>
                </a:lnTo>
                <a:lnTo>
                  <a:pt x="2630296" y="1038987"/>
                </a:lnTo>
                <a:lnTo>
                  <a:pt x="2638043" y="1031239"/>
                </a:lnTo>
                <a:lnTo>
                  <a:pt x="2638043" y="1012063"/>
                </a:lnTo>
                <a:lnTo>
                  <a:pt x="2630296" y="1004315"/>
                </a:lnTo>
                <a:close/>
              </a:path>
              <a:path w="6177280" h="1778635">
                <a:moveTo>
                  <a:pt x="1735454" y="1004315"/>
                </a:moveTo>
                <a:lnTo>
                  <a:pt x="1716151" y="1004315"/>
                </a:lnTo>
                <a:lnTo>
                  <a:pt x="1708403" y="1012063"/>
                </a:lnTo>
                <a:lnTo>
                  <a:pt x="1708403" y="1031239"/>
                </a:lnTo>
                <a:lnTo>
                  <a:pt x="1716151" y="1038987"/>
                </a:lnTo>
                <a:lnTo>
                  <a:pt x="1735454" y="1038987"/>
                </a:lnTo>
                <a:lnTo>
                  <a:pt x="1743202" y="1031239"/>
                </a:lnTo>
                <a:lnTo>
                  <a:pt x="1743202" y="1012063"/>
                </a:lnTo>
                <a:lnTo>
                  <a:pt x="1735454" y="1004315"/>
                </a:lnTo>
                <a:close/>
              </a:path>
              <a:path w="6177280" h="1778635">
                <a:moveTo>
                  <a:pt x="3193923" y="998474"/>
                </a:moveTo>
                <a:lnTo>
                  <a:pt x="3174619" y="998474"/>
                </a:lnTo>
                <a:lnTo>
                  <a:pt x="3166872" y="1006221"/>
                </a:lnTo>
                <a:lnTo>
                  <a:pt x="3166872" y="1025398"/>
                </a:lnTo>
                <a:lnTo>
                  <a:pt x="3174619" y="1033145"/>
                </a:lnTo>
                <a:lnTo>
                  <a:pt x="3193923" y="1033145"/>
                </a:lnTo>
                <a:lnTo>
                  <a:pt x="3201670" y="1025398"/>
                </a:lnTo>
                <a:lnTo>
                  <a:pt x="3201670" y="1006221"/>
                </a:lnTo>
                <a:lnTo>
                  <a:pt x="3193923" y="998474"/>
                </a:lnTo>
                <a:close/>
              </a:path>
              <a:path w="6177280" h="1778635">
                <a:moveTo>
                  <a:pt x="2136393" y="998474"/>
                </a:moveTo>
                <a:lnTo>
                  <a:pt x="2117090" y="998474"/>
                </a:lnTo>
                <a:lnTo>
                  <a:pt x="2109342" y="1006221"/>
                </a:lnTo>
                <a:lnTo>
                  <a:pt x="2109342" y="1025398"/>
                </a:lnTo>
                <a:lnTo>
                  <a:pt x="2117090" y="1033145"/>
                </a:lnTo>
                <a:lnTo>
                  <a:pt x="2136393" y="1033145"/>
                </a:lnTo>
                <a:lnTo>
                  <a:pt x="2144141" y="1025398"/>
                </a:lnTo>
                <a:lnTo>
                  <a:pt x="2144141" y="1006221"/>
                </a:lnTo>
                <a:lnTo>
                  <a:pt x="2136393" y="998474"/>
                </a:lnTo>
                <a:close/>
              </a:path>
              <a:path w="6177280" h="1778635">
                <a:moveTo>
                  <a:pt x="2020189" y="992759"/>
                </a:moveTo>
                <a:lnTo>
                  <a:pt x="2000884" y="992759"/>
                </a:lnTo>
                <a:lnTo>
                  <a:pt x="1993010" y="1000505"/>
                </a:lnTo>
                <a:lnTo>
                  <a:pt x="1993010" y="1019683"/>
                </a:lnTo>
                <a:lnTo>
                  <a:pt x="2000884" y="1027429"/>
                </a:lnTo>
                <a:lnTo>
                  <a:pt x="2020189" y="1027429"/>
                </a:lnTo>
                <a:lnTo>
                  <a:pt x="2027935" y="1019683"/>
                </a:lnTo>
                <a:lnTo>
                  <a:pt x="2027935" y="1000505"/>
                </a:lnTo>
                <a:lnTo>
                  <a:pt x="2020189" y="992759"/>
                </a:lnTo>
                <a:close/>
              </a:path>
              <a:path w="6177280" h="1778635">
                <a:moveTo>
                  <a:pt x="3862070" y="986916"/>
                </a:moveTo>
                <a:lnTo>
                  <a:pt x="3842892" y="986916"/>
                </a:lnTo>
                <a:lnTo>
                  <a:pt x="3835019" y="994663"/>
                </a:lnTo>
                <a:lnTo>
                  <a:pt x="3835019" y="1013840"/>
                </a:lnTo>
                <a:lnTo>
                  <a:pt x="3842892" y="1021588"/>
                </a:lnTo>
                <a:lnTo>
                  <a:pt x="3862070" y="1021588"/>
                </a:lnTo>
                <a:lnTo>
                  <a:pt x="3869944" y="1013840"/>
                </a:lnTo>
                <a:lnTo>
                  <a:pt x="3869944" y="994663"/>
                </a:lnTo>
                <a:lnTo>
                  <a:pt x="3862070" y="986916"/>
                </a:lnTo>
                <a:close/>
              </a:path>
              <a:path w="6177280" h="1778635">
                <a:moveTo>
                  <a:pt x="796670" y="981201"/>
                </a:moveTo>
                <a:lnTo>
                  <a:pt x="783843" y="981201"/>
                </a:lnTo>
                <a:lnTo>
                  <a:pt x="778636" y="986409"/>
                </a:lnTo>
                <a:lnTo>
                  <a:pt x="778636" y="999109"/>
                </a:lnTo>
                <a:lnTo>
                  <a:pt x="783843" y="1004315"/>
                </a:lnTo>
                <a:lnTo>
                  <a:pt x="796670" y="1004315"/>
                </a:lnTo>
                <a:lnTo>
                  <a:pt x="801877" y="999109"/>
                </a:lnTo>
                <a:lnTo>
                  <a:pt x="801877" y="986409"/>
                </a:lnTo>
                <a:lnTo>
                  <a:pt x="796670" y="981201"/>
                </a:lnTo>
                <a:close/>
              </a:path>
              <a:path w="6177280" h="1778635">
                <a:moveTo>
                  <a:pt x="2734817" y="975360"/>
                </a:moveTo>
                <a:lnTo>
                  <a:pt x="2715641" y="975360"/>
                </a:lnTo>
                <a:lnTo>
                  <a:pt x="2707766" y="983107"/>
                </a:lnTo>
                <a:lnTo>
                  <a:pt x="2707766" y="1002284"/>
                </a:lnTo>
                <a:lnTo>
                  <a:pt x="2715641" y="1010030"/>
                </a:lnTo>
                <a:lnTo>
                  <a:pt x="2734817" y="1010030"/>
                </a:lnTo>
                <a:lnTo>
                  <a:pt x="2742691" y="1002284"/>
                </a:lnTo>
                <a:lnTo>
                  <a:pt x="2742691" y="983107"/>
                </a:lnTo>
                <a:lnTo>
                  <a:pt x="2734817" y="975360"/>
                </a:lnTo>
                <a:close/>
              </a:path>
              <a:path w="6177280" h="1778635">
                <a:moveTo>
                  <a:pt x="2374518" y="975360"/>
                </a:moveTo>
                <a:lnTo>
                  <a:pt x="2355341" y="975360"/>
                </a:lnTo>
                <a:lnTo>
                  <a:pt x="2347467" y="983107"/>
                </a:lnTo>
                <a:lnTo>
                  <a:pt x="2347467" y="1002284"/>
                </a:lnTo>
                <a:lnTo>
                  <a:pt x="2355341" y="1010030"/>
                </a:lnTo>
                <a:lnTo>
                  <a:pt x="2374518" y="1010030"/>
                </a:lnTo>
                <a:lnTo>
                  <a:pt x="2382392" y="1002284"/>
                </a:lnTo>
                <a:lnTo>
                  <a:pt x="2382392" y="983107"/>
                </a:lnTo>
                <a:lnTo>
                  <a:pt x="2374518" y="975360"/>
                </a:lnTo>
                <a:close/>
              </a:path>
              <a:path w="6177280" h="1778635">
                <a:moveTo>
                  <a:pt x="416432" y="975360"/>
                </a:moveTo>
                <a:lnTo>
                  <a:pt x="397128" y="975360"/>
                </a:lnTo>
                <a:lnTo>
                  <a:pt x="389254" y="983107"/>
                </a:lnTo>
                <a:lnTo>
                  <a:pt x="389254" y="1002284"/>
                </a:lnTo>
                <a:lnTo>
                  <a:pt x="397128" y="1010030"/>
                </a:lnTo>
                <a:lnTo>
                  <a:pt x="416432" y="1010030"/>
                </a:lnTo>
                <a:lnTo>
                  <a:pt x="424179" y="1002284"/>
                </a:lnTo>
                <a:lnTo>
                  <a:pt x="424179" y="983107"/>
                </a:lnTo>
                <a:lnTo>
                  <a:pt x="416432" y="975360"/>
                </a:lnTo>
                <a:close/>
              </a:path>
              <a:path w="6177280" h="1778635">
                <a:moveTo>
                  <a:pt x="1479677" y="969645"/>
                </a:moveTo>
                <a:lnTo>
                  <a:pt x="1460500" y="969645"/>
                </a:lnTo>
                <a:lnTo>
                  <a:pt x="1452626" y="977391"/>
                </a:lnTo>
                <a:lnTo>
                  <a:pt x="1452626" y="996569"/>
                </a:lnTo>
                <a:lnTo>
                  <a:pt x="1460500" y="1004315"/>
                </a:lnTo>
                <a:lnTo>
                  <a:pt x="1479677" y="1004315"/>
                </a:lnTo>
                <a:lnTo>
                  <a:pt x="1487551" y="996569"/>
                </a:lnTo>
                <a:lnTo>
                  <a:pt x="1487551" y="977391"/>
                </a:lnTo>
                <a:lnTo>
                  <a:pt x="1479677" y="969645"/>
                </a:lnTo>
                <a:close/>
              </a:path>
              <a:path w="6177280" h="1778635">
                <a:moveTo>
                  <a:pt x="1351914" y="969645"/>
                </a:moveTo>
                <a:lnTo>
                  <a:pt x="1332610" y="969645"/>
                </a:lnTo>
                <a:lnTo>
                  <a:pt x="1324864" y="977391"/>
                </a:lnTo>
                <a:lnTo>
                  <a:pt x="1324864" y="996569"/>
                </a:lnTo>
                <a:lnTo>
                  <a:pt x="1332610" y="1004315"/>
                </a:lnTo>
                <a:lnTo>
                  <a:pt x="1351914" y="1004315"/>
                </a:lnTo>
                <a:lnTo>
                  <a:pt x="1359661" y="996569"/>
                </a:lnTo>
                <a:lnTo>
                  <a:pt x="1359661" y="977391"/>
                </a:lnTo>
                <a:lnTo>
                  <a:pt x="1351914" y="969645"/>
                </a:lnTo>
                <a:close/>
              </a:path>
              <a:path w="6177280" h="1778635">
                <a:moveTo>
                  <a:pt x="526795" y="969645"/>
                </a:moveTo>
                <a:lnTo>
                  <a:pt x="507491" y="969645"/>
                </a:lnTo>
                <a:lnTo>
                  <a:pt x="499744" y="977391"/>
                </a:lnTo>
                <a:lnTo>
                  <a:pt x="499744" y="996569"/>
                </a:lnTo>
                <a:lnTo>
                  <a:pt x="507491" y="1004315"/>
                </a:lnTo>
                <a:lnTo>
                  <a:pt x="526795" y="1004315"/>
                </a:lnTo>
                <a:lnTo>
                  <a:pt x="534542" y="996569"/>
                </a:lnTo>
                <a:lnTo>
                  <a:pt x="534542" y="977391"/>
                </a:lnTo>
                <a:lnTo>
                  <a:pt x="526795" y="969645"/>
                </a:lnTo>
                <a:close/>
              </a:path>
              <a:path w="6177280" h="1778635">
                <a:moveTo>
                  <a:pt x="2926588" y="963802"/>
                </a:moveTo>
                <a:lnTo>
                  <a:pt x="2907283" y="963802"/>
                </a:lnTo>
                <a:lnTo>
                  <a:pt x="2899536" y="971550"/>
                </a:lnTo>
                <a:lnTo>
                  <a:pt x="2899536" y="990726"/>
                </a:lnTo>
                <a:lnTo>
                  <a:pt x="2907283" y="998474"/>
                </a:lnTo>
                <a:lnTo>
                  <a:pt x="2926588" y="998474"/>
                </a:lnTo>
                <a:lnTo>
                  <a:pt x="2934461" y="990726"/>
                </a:lnTo>
                <a:lnTo>
                  <a:pt x="2934461" y="971550"/>
                </a:lnTo>
                <a:lnTo>
                  <a:pt x="2926588" y="963802"/>
                </a:lnTo>
                <a:close/>
              </a:path>
              <a:path w="6177280" h="1778635">
                <a:moveTo>
                  <a:pt x="294385" y="958088"/>
                </a:moveTo>
                <a:lnTo>
                  <a:pt x="275081" y="958088"/>
                </a:lnTo>
                <a:lnTo>
                  <a:pt x="267334" y="965835"/>
                </a:lnTo>
                <a:lnTo>
                  <a:pt x="267334" y="985012"/>
                </a:lnTo>
                <a:lnTo>
                  <a:pt x="275081" y="992759"/>
                </a:lnTo>
                <a:lnTo>
                  <a:pt x="294385" y="992759"/>
                </a:lnTo>
                <a:lnTo>
                  <a:pt x="302132" y="985012"/>
                </a:lnTo>
                <a:lnTo>
                  <a:pt x="302132" y="965835"/>
                </a:lnTo>
                <a:lnTo>
                  <a:pt x="294385" y="958088"/>
                </a:lnTo>
                <a:close/>
              </a:path>
              <a:path w="6177280" h="1778635">
                <a:moveTo>
                  <a:pt x="3565779" y="952246"/>
                </a:moveTo>
                <a:lnTo>
                  <a:pt x="3546475" y="952246"/>
                </a:lnTo>
                <a:lnTo>
                  <a:pt x="3538728" y="959992"/>
                </a:lnTo>
                <a:lnTo>
                  <a:pt x="3538728" y="979170"/>
                </a:lnTo>
                <a:lnTo>
                  <a:pt x="3546475" y="986916"/>
                </a:lnTo>
                <a:lnTo>
                  <a:pt x="3565779" y="986916"/>
                </a:lnTo>
                <a:lnTo>
                  <a:pt x="3573526" y="979170"/>
                </a:lnTo>
                <a:lnTo>
                  <a:pt x="3573526" y="959992"/>
                </a:lnTo>
                <a:lnTo>
                  <a:pt x="3565779" y="952246"/>
                </a:lnTo>
                <a:close/>
              </a:path>
              <a:path w="6177280" h="1778635">
                <a:moveTo>
                  <a:pt x="3437889" y="946530"/>
                </a:moveTo>
                <a:lnTo>
                  <a:pt x="3418712" y="946530"/>
                </a:lnTo>
                <a:lnTo>
                  <a:pt x="3410838" y="954277"/>
                </a:lnTo>
                <a:lnTo>
                  <a:pt x="3410838" y="973454"/>
                </a:lnTo>
                <a:lnTo>
                  <a:pt x="3418712" y="981201"/>
                </a:lnTo>
                <a:lnTo>
                  <a:pt x="3437889" y="981201"/>
                </a:lnTo>
                <a:lnTo>
                  <a:pt x="3445763" y="973454"/>
                </a:lnTo>
                <a:lnTo>
                  <a:pt x="3445763" y="954277"/>
                </a:lnTo>
                <a:lnTo>
                  <a:pt x="3437889" y="946530"/>
                </a:lnTo>
                <a:close/>
              </a:path>
              <a:path w="6177280" h="1778635">
                <a:moveTo>
                  <a:pt x="695325" y="946530"/>
                </a:moveTo>
                <a:lnTo>
                  <a:pt x="676020" y="946530"/>
                </a:lnTo>
                <a:lnTo>
                  <a:pt x="668273" y="954277"/>
                </a:lnTo>
                <a:lnTo>
                  <a:pt x="668273" y="973454"/>
                </a:lnTo>
                <a:lnTo>
                  <a:pt x="676020" y="981201"/>
                </a:lnTo>
                <a:lnTo>
                  <a:pt x="695325" y="981201"/>
                </a:lnTo>
                <a:lnTo>
                  <a:pt x="703071" y="973454"/>
                </a:lnTo>
                <a:lnTo>
                  <a:pt x="703071" y="954277"/>
                </a:lnTo>
                <a:lnTo>
                  <a:pt x="695325" y="946530"/>
                </a:lnTo>
                <a:close/>
              </a:path>
              <a:path w="6177280" h="1778635">
                <a:moveTo>
                  <a:pt x="3687826" y="940688"/>
                </a:moveTo>
                <a:lnTo>
                  <a:pt x="3668522" y="940688"/>
                </a:lnTo>
                <a:lnTo>
                  <a:pt x="3660775" y="948436"/>
                </a:lnTo>
                <a:lnTo>
                  <a:pt x="3660775" y="967613"/>
                </a:lnTo>
                <a:lnTo>
                  <a:pt x="3668522" y="975360"/>
                </a:lnTo>
                <a:lnTo>
                  <a:pt x="3687826" y="975360"/>
                </a:lnTo>
                <a:lnTo>
                  <a:pt x="3695573" y="967613"/>
                </a:lnTo>
                <a:lnTo>
                  <a:pt x="3695573" y="948436"/>
                </a:lnTo>
                <a:lnTo>
                  <a:pt x="3687826" y="940688"/>
                </a:lnTo>
                <a:close/>
              </a:path>
              <a:path w="6177280" h="1778635">
                <a:moveTo>
                  <a:pt x="980058" y="940688"/>
                </a:moveTo>
                <a:lnTo>
                  <a:pt x="960754" y="940688"/>
                </a:lnTo>
                <a:lnTo>
                  <a:pt x="953007" y="948436"/>
                </a:lnTo>
                <a:lnTo>
                  <a:pt x="953007" y="967613"/>
                </a:lnTo>
                <a:lnTo>
                  <a:pt x="960754" y="975360"/>
                </a:lnTo>
                <a:lnTo>
                  <a:pt x="980058" y="975360"/>
                </a:lnTo>
                <a:lnTo>
                  <a:pt x="987805" y="967613"/>
                </a:lnTo>
                <a:lnTo>
                  <a:pt x="987805" y="948436"/>
                </a:lnTo>
                <a:lnTo>
                  <a:pt x="980058" y="940688"/>
                </a:lnTo>
                <a:close/>
              </a:path>
              <a:path w="6177280" h="1778635">
                <a:moveTo>
                  <a:pt x="3100958" y="934974"/>
                </a:moveTo>
                <a:lnTo>
                  <a:pt x="3081654" y="934974"/>
                </a:lnTo>
                <a:lnTo>
                  <a:pt x="3073907" y="942721"/>
                </a:lnTo>
                <a:lnTo>
                  <a:pt x="3073907" y="961898"/>
                </a:lnTo>
                <a:lnTo>
                  <a:pt x="3081654" y="969645"/>
                </a:lnTo>
                <a:lnTo>
                  <a:pt x="3100958" y="969645"/>
                </a:lnTo>
                <a:lnTo>
                  <a:pt x="3108705" y="961898"/>
                </a:lnTo>
                <a:lnTo>
                  <a:pt x="3108705" y="942721"/>
                </a:lnTo>
                <a:lnTo>
                  <a:pt x="3100958" y="934974"/>
                </a:lnTo>
                <a:close/>
              </a:path>
              <a:path w="6177280" h="1778635">
                <a:moveTo>
                  <a:pt x="1154302" y="934974"/>
                </a:moveTo>
                <a:lnTo>
                  <a:pt x="1135126" y="934974"/>
                </a:lnTo>
                <a:lnTo>
                  <a:pt x="1127252" y="942721"/>
                </a:lnTo>
                <a:lnTo>
                  <a:pt x="1127252" y="961898"/>
                </a:lnTo>
                <a:lnTo>
                  <a:pt x="1135126" y="969645"/>
                </a:lnTo>
                <a:lnTo>
                  <a:pt x="1154302" y="969645"/>
                </a:lnTo>
                <a:lnTo>
                  <a:pt x="1162177" y="961898"/>
                </a:lnTo>
                <a:lnTo>
                  <a:pt x="1162177" y="942721"/>
                </a:lnTo>
                <a:lnTo>
                  <a:pt x="1154302" y="934974"/>
                </a:lnTo>
                <a:close/>
              </a:path>
              <a:path w="6177280" h="1778635">
                <a:moveTo>
                  <a:pt x="2206116" y="923416"/>
                </a:moveTo>
                <a:lnTo>
                  <a:pt x="2186813" y="923416"/>
                </a:lnTo>
                <a:lnTo>
                  <a:pt x="2179066" y="931163"/>
                </a:lnTo>
                <a:lnTo>
                  <a:pt x="2179066" y="950340"/>
                </a:lnTo>
                <a:lnTo>
                  <a:pt x="2186813" y="958088"/>
                </a:lnTo>
                <a:lnTo>
                  <a:pt x="2206116" y="958088"/>
                </a:lnTo>
                <a:lnTo>
                  <a:pt x="2213864" y="950340"/>
                </a:lnTo>
                <a:lnTo>
                  <a:pt x="2213864" y="931163"/>
                </a:lnTo>
                <a:lnTo>
                  <a:pt x="2206116" y="923416"/>
                </a:lnTo>
                <a:close/>
              </a:path>
              <a:path w="6177280" h="1778635">
                <a:moveTo>
                  <a:pt x="1613407" y="923416"/>
                </a:moveTo>
                <a:lnTo>
                  <a:pt x="1594103" y="923416"/>
                </a:lnTo>
                <a:lnTo>
                  <a:pt x="1586356" y="931163"/>
                </a:lnTo>
                <a:lnTo>
                  <a:pt x="1586356" y="950340"/>
                </a:lnTo>
                <a:lnTo>
                  <a:pt x="1594103" y="958088"/>
                </a:lnTo>
                <a:lnTo>
                  <a:pt x="1613407" y="958088"/>
                </a:lnTo>
                <a:lnTo>
                  <a:pt x="1621154" y="950340"/>
                </a:lnTo>
                <a:lnTo>
                  <a:pt x="1621154" y="931163"/>
                </a:lnTo>
                <a:lnTo>
                  <a:pt x="1613407" y="923416"/>
                </a:lnTo>
                <a:close/>
              </a:path>
              <a:path w="6177280" h="1778635">
                <a:moveTo>
                  <a:pt x="1903856" y="917575"/>
                </a:moveTo>
                <a:lnTo>
                  <a:pt x="1884679" y="917575"/>
                </a:lnTo>
                <a:lnTo>
                  <a:pt x="1876805" y="925322"/>
                </a:lnTo>
                <a:lnTo>
                  <a:pt x="1876805" y="944499"/>
                </a:lnTo>
                <a:lnTo>
                  <a:pt x="1884679" y="952246"/>
                </a:lnTo>
                <a:lnTo>
                  <a:pt x="1903856" y="952246"/>
                </a:lnTo>
                <a:lnTo>
                  <a:pt x="1911730" y="944499"/>
                </a:lnTo>
                <a:lnTo>
                  <a:pt x="1911730" y="925322"/>
                </a:lnTo>
                <a:lnTo>
                  <a:pt x="1903856" y="917575"/>
                </a:lnTo>
                <a:close/>
              </a:path>
              <a:path w="6177280" h="1778635">
                <a:moveTo>
                  <a:pt x="2554731" y="911860"/>
                </a:moveTo>
                <a:lnTo>
                  <a:pt x="2535428" y="911860"/>
                </a:lnTo>
                <a:lnTo>
                  <a:pt x="2527680" y="919607"/>
                </a:lnTo>
                <a:lnTo>
                  <a:pt x="2527680" y="938784"/>
                </a:lnTo>
                <a:lnTo>
                  <a:pt x="2535428" y="946530"/>
                </a:lnTo>
                <a:lnTo>
                  <a:pt x="2554731" y="946530"/>
                </a:lnTo>
                <a:lnTo>
                  <a:pt x="2562479" y="938784"/>
                </a:lnTo>
                <a:lnTo>
                  <a:pt x="2562479" y="919607"/>
                </a:lnTo>
                <a:lnTo>
                  <a:pt x="2554731" y="911860"/>
                </a:lnTo>
                <a:close/>
              </a:path>
              <a:path w="6177280" h="1778635">
                <a:moveTo>
                  <a:pt x="1787652" y="911860"/>
                </a:moveTo>
                <a:lnTo>
                  <a:pt x="1768475" y="911860"/>
                </a:lnTo>
                <a:lnTo>
                  <a:pt x="1760601" y="919607"/>
                </a:lnTo>
                <a:lnTo>
                  <a:pt x="1760601" y="938784"/>
                </a:lnTo>
                <a:lnTo>
                  <a:pt x="1768475" y="946530"/>
                </a:lnTo>
                <a:lnTo>
                  <a:pt x="1787652" y="946530"/>
                </a:lnTo>
                <a:lnTo>
                  <a:pt x="1795526" y="938784"/>
                </a:lnTo>
                <a:lnTo>
                  <a:pt x="1795526" y="919607"/>
                </a:lnTo>
                <a:lnTo>
                  <a:pt x="1787652" y="911860"/>
                </a:lnTo>
                <a:close/>
              </a:path>
              <a:path w="6177280" h="1778635">
                <a:moveTo>
                  <a:pt x="3327527" y="906017"/>
                </a:moveTo>
                <a:lnTo>
                  <a:pt x="3308223" y="906017"/>
                </a:lnTo>
                <a:lnTo>
                  <a:pt x="3300476" y="913764"/>
                </a:lnTo>
                <a:lnTo>
                  <a:pt x="3300476" y="932941"/>
                </a:lnTo>
                <a:lnTo>
                  <a:pt x="3308223" y="940688"/>
                </a:lnTo>
                <a:lnTo>
                  <a:pt x="3327527" y="940688"/>
                </a:lnTo>
                <a:lnTo>
                  <a:pt x="3335401" y="932941"/>
                </a:lnTo>
                <a:lnTo>
                  <a:pt x="3335401" y="913764"/>
                </a:lnTo>
                <a:lnTo>
                  <a:pt x="3327527" y="906017"/>
                </a:lnTo>
                <a:close/>
              </a:path>
              <a:path w="6177280" h="1778635">
                <a:moveTo>
                  <a:pt x="2455926" y="906017"/>
                </a:moveTo>
                <a:lnTo>
                  <a:pt x="2436621" y="906017"/>
                </a:lnTo>
                <a:lnTo>
                  <a:pt x="2428875" y="913764"/>
                </a:lnTo>
                <a:lnTo>
                  <a:pt x="2428875" y="932941"/>
                </a:lnTo>
                <a:lnTo>
                  <a:pt x="2436621" y="940688"/>
                </a:lnTo>
                <a:lnTo>
                  <a:pt x="2455926" y="940688"/>
                </a:lnTo>
                <a:lnTo>
                  <a:pt x="2463672" y="932941"/>
                </a:lnTo>
                <a:lnTo>
                  <a:pt x="2463672" y="913764"/>
                </a:lnTo>
                <a:lnTo>
                  <a:pt x="2455926" y="906017"/>
                </a:lnTo>
                <a:close/>
              </a:path>
              <a:path w="6177280" h="1778635">
                <a:moveTo>
                  <a:pt x="869568" y="906017"/>
                </a:moveTo>
                <a:lnTo>
                  <a:pt x="850391" y="906017"/>
                </a:lnTo>
                <a:lnTo>
                  <a:pt x="842517" y="913764"/>
                </a:lnTo>
                <a:lnTo>
                  <a:pt x="842517" y="932941"/>
                </a:lnTo>
                <a:lnTo>
                  <a:pt x="850391" y="940688"/>
                </a:lnTo>
                <a:lnTo>
                  <a:pt x="869568" y="940688"/>
                </a:lnTo>
                <a:lnTo>
                  <a:pt x="877442" y="932941"/>
                </a:lnTo>
                <a:lnTo>
                  <a:pt x="877442" y="913764"/>
                </a:lnTo>
                <a:lnTo>
                  <a:pt x="869568" y="906017"/>
                </a:lnTo>
                <a:close/>
              </a:path>
              <a:path w="6177280" h="1778635">
                <a:moveTo>
                  <a:pt x="3815587" y="900302"/>
                </a:moveTo>
                <a:lnTo>
                  <a:pt x="3796410" y="900302"/>
                </a:lnTo>
                <a:lnTo>
                  <a:pt x="3788536" y="908050"/>
                </a:lnTo>
                <a:lnTo>
                  <a:pt x="3788536" y="927226"/>
                </a:lnTo>
                <a:lnTo>
                  <a:pt x="3796410" y="934974"/>
                </a:lnTo>
                <a:lnTo>
                  <a:pt x="3815587" y="934974"/>
                </a:lnTo>
                <a:lnTo>
                  <a:pt x="3823461" y="927226"/>
                </a:lnTo>
                <a:lnTo>
                  <a:pt x="3823461" y="908050"/>
                </a:lnTo>
                <a:lnTo>
                  <a:pt x="3815587" y="900302"/>
                </a:lnTo>
                <a:close/>
              </a:path>
              <a:path w="6177280" h="1778635">
                <a:moveTo>
                  <a:pt x="1270507" y="900302"/>
                </a:moveTo>
                <a:lnTo>
                  <a:pt x="1251330" y="900302"/>
                </a:lnTo>
                <a:lnTo>
                  <a:pt x="1243456" y="908050"/>
                </a:lnTo>
                <a:lnTo>
                  <a:pt x="1243456" y="927226"/>
                </a:lnTo>
                <a:lnTo>
                  <a:pt x="1251330" y="934974"/>
                </a:lnTo>
                <a:lnTo>
                  <a:pt x="1270507" y="934974"/>
                </a:lnTo>
                <a:lnTo>
                  <a:pt x="1278381" y="927226"/>
                </a:lnTo>
                <a:lnTo>
                  <a:pt x="1278381" y="908050"/>
                </a:lnTo>
                <a:lnTo>
                  <a:pt x="1270507" y="900302"/>
                </a:lnTo>
                <a:close/>
              </a:path>
              <a:path w="6177280" h="1778635">
                <a:moveTo>
                  <a:pt x="590676" y="888746"/>
                </a:moveTo>
                <a:lnTo>
                  <a:pt x="571500" y="888746"/>
                </a:lnTo>
                <a:lnTo>
                  <a:pt x="563626" y="896492"/>
                </a:lnTo>
                <a:lnTo>
                  <a:pt x="563626" y="915670"/>
                </a:lnTo>
                <a:lnTo>
                  <a:pt x="571500" y="923416"/>
                </a:lnTo>
                <a:lnTo>
                  <a:pt x="590676" y="923416"/>
                </a:lnTo>
                <a:lnTo>
                  <a:pt x="598551" y="915670"/>
                </a:lnTo>
                <a:lnTo>
                  <a:pt x="598551" y="896492"/>
                </a:lnTo>
                <a:lnTo>
                  <a:pt x="590676" y="888746"/>
                </a:lnTo>
                <a:close/>
              </a:path>
              <a:path w="6177280" h="1778635">
                <a:moveTo>
                  <a:pt x="2996310" y="882903"/>
                </a:moveTo>
                <a:lnTo>
                  <a:pt x="2977133" y="882903"/>
                </a:lnTo>
                <a:lnTo>
                  <a:pt x="2969259" y="890777"/>
                </a:lnTo>
                <a:lnTo>
                  <a:pt x="2969259" y="909827"/>
                </a:lnTo>
                <a:lnTo>
                  <a:pt x="2977133" y="917575"/>
                </a:lnTo>
                <a:lnTo>
                  <a:pt x="2996310" y="917575"/>
                </a:lnTo>
                <a:lnTo>
                  <a:pt x="3004184" y="909827"/>
                </a:lnTo>
                <a:lnTo>
                  <a:pt x="3004184" y="890777"/>
                </a:lnTo>
                <a:lnTo>
                  <a:pt x="2996310" y="882903"/>
                </a:lnTo>
                <a:close/>
              </a:path>
              <a:path w="6177280" h="1778635">
                <a:moveTo>
                  <a:pt x="2798698" y="882903"/>
                </a:moveTo>
                <a:lnTo>
                  <a:pt x="2779521" y="882903"/>
                </a:lnTo>
                <a:lnTo>
                  <a:pt x="2771647" y="890777"/>
                </a:lnTo>
                <a:lnTo>
                  <a:pt x="2771647" y="909827"/>
                </a:lnTo>
                <a:lnTo>
                  <a:pt x="2779521" y="917575"/>
                </a:lnTo>
                <a:lnTo>
                  <a:pt x="2798698" y="917575"/>
                </a:lnTo>
                <a:lnTo>
                  <a:pt x="2806572" y="909827"/>
                </a:lnTo>
                <a:lnTo>
                  <a:pt x="2806572" y="890777"/>
                </a:lnTo>
                <a:lnTo>
                  <a:pt x="2798698" y="882903"/>
                </a:lnTo>
                <a:close/>
              </a:path>
              <a:path w="6177280" h="1778635">
                <a:moveTo>
                  <a:pt x="2310638" y="882903"/>
                </a:moveTo>
                <a:lnTo>
                  <a:pt x="2291460" y="882903"/>
                </a:lnTo>
                <a:lnTo>
                  <a:pt x="2283586" y="890777"/>
                </a:lnTo>
                <a:lnTo>
                  <a:pt x="2283586" y="909827"/>
                </a:lnTo>
                <a:lnTo>
                  <a:pt x="2291460" y="917575"/>
                </a:lnTo>
                <a:lnTo>
                  <a:pt x="2310638" y="917575"/>
                </a:lnTo>
                <a:lnTo>
                  <a:pt x="2318511" y="909827"/>
                </a:lnTo>
                <a:lnTo>
                  <a:pt x="2318511" y="890777"/>
                </a:lnTo>
                <a:lnTo>
                  <a:pt x="2310638" y="882903"/>
                </a:lnTo>
                <a:close/>
              </a:path>
              <a:path w="6177280" h="1778635">
                <a:moveTo>
                  <a:pt x="2060828" y="882903"/>
                </a:moveTo>
                <a:lnTo>
                  <a:pt x="2041525" y="882903"/>
                </a:lnTo>
                <a:lnTo>
                  <a:pt x="2033777" y="890777"/>
                </a:lnTo>
                <a:lnTo>
                  <a:pt x="2033777" y="909827"/>
                </a:lnTo>
                <a:lnTo>
                  <a:pt x="2041525" y="917575"/>
                </a:lnTo>
                <a:lnTo>
                  <a:pt x="2060828" y="917575"/>
                </a:lnTo>
                <a:lnTo>
                  <a:pt x="2068576" y="909827"/>
                </a:lnTo>
                <a:lnTo>
                  <a:pt x="2068576" y="890777"/>
                </a:lnTo>
                <a:lnTo>
                  <a:pt x="2060828" y="882903"/>
                </a:lnTo>
                <a:close/>
              </a:path>
              <a:path w="6177280" h="1778635">
                <a:moveTo>
                  <a:pt x="3228721" y="871347"/>
                </a:moveTo>
                <a:lnTo>
                  <a:pt x="3209544" y="871347"/>
                </a:lnTo>
                <a:lnTo>
                  <a:pt x="3201670" y="879221"/>
                </a:lnTo>
                <a:lnTo>
                  <a:pt x="3201670" y="898271"/>
                </a:lnTo>
                <a:lnTo>
                  <a:pt x="3209544" y="906017"/>
                </a:lnTo>
                <a:lnTo>
                  <a:pt x="3228721" y="906017"/>
                </a:lnTo>
                <a:lnTo>
                  <a:pt x="3236595" y="898271"/>
                </a:lnTo>
                <a:lnTo>
                  <a:pt x="3236595" y="879221"/>
                </a:lnTo>
                <a:lnTo>
                  <a:pt x="3228721" y="871347"/>
                </a:lnTo>
                <a:close/>
              </a:path>
              <a:path w="6177280" h="1778635">
                <a:moveTo>
                  <a:pt x="1468119" y="865632"/>
                </a:moveTo>
                <a:lnTo>
                  <a:pt x="1448815" y="865632"/>
                </a:lnTo>
                <a:lnTo>
                  <a:pt x="1441068" y="873378"/>
                </a:lnTo>
                <a:lnTo>
                  <a:pt x="1441068" y="892555"/>
                </a:lnTo>
                <a:lnTo>
                  <a:pt x="1448815" y="900302"/>
                </a:lnTo>
                <a:lnTo>
                  <a:pt x="1468119" y="900302"/>
                </a:lnTo>
                <a:lnTo>
                  <a:pt x="1475866" y="892555"/>
                </a:lnTo>
                <a:lnTo>
                  <a:pt x="1475866" y="873378"/>
                </a:lnTo>
                <a:lnTo>
                  <a:pt x="1468119" y="865632"/>
                </a:lnTo>
                <a:close/>
              </a:path>
              <a:path w="6177280" h="1778635">
                <a:moveTo>
                  <a:pt x="2659253" y="859789"/>
                </a:moveTo>
                <a:lnTo>
                  <a:pt x="2640076" y="859789"/>
                </a:lnTo>
                <a:lnTo>
                  <a:pt x="2632202" y="867663"/>
                </a:lnTo>
                <a:lnTo>
                  <a:pt x="2632202" y="886713"/>
                </a:lnTo>
                <a:lnTo>
                  <a:pt x="2640076" y="894461"/>
                </a:lnTo>
                <a:lnTo>
                  <a:pt x="2659253" y="894461"/>
                </a:lnTo>
                <a:lnTo>
                  <a:pt x="2667127" y="886713"/>
                </a:lnTo>
                <a:lnTo>
                  <a:pt x="2667127" y="867663"/>
                </a:lnTo>
                <a:lnTo>
                  <a:pt x="2659253" y="859789"/>
                </a:lnTo>
                <a:close/>
              </a:path>
              <a:path w="6177280" h="1778635">
                <a:moveTo>
                  <a:pt x="358266" y="859789"/>
                </a:moveTo>
                <a:lnTo>
                  <a:pt x="338963" y="859789"/>
                </a:lnTo>
                <a:lnTo>
                  <a:pt x="331215" y="867663"/>
                </a:lnTo>
                <a:lnTo>
                  <a:pt x="331215" y="886713"/>
                </a:lnTo>
                <a:lnTo>
                  <a:pt x="338963" y="894461"/>
                </a:lnTo>
                <a:lnTo>
                  <a:pt x="358266" y="894461"/>
                </a:lnTo>
                <a:lnTo>
                  <a:pt x="366013" y="886713"/>
                </a:lnTo>
                <a:lnTo>
                  <a:pt x="366013" y="867663"/>
                </a:lnTo>
                <a:lnTo>
                  <a:pt x="358266" y="859789"/>
                </a:lnTo>
                <a:close/>
              </a:path>
              <a:path w="6177280" h="1778635">
                <a:moveTo>
                  <a:pt x="1067180" y="854075"/>
                </a:moveTo>
                <a:lnTo>
                  <a:pt x="1047876" y="854075"/>
                </a:lnTo>
                <a:lnTo>
                  <a:pt x="1040129" y="861822"/>
                </a:lnTo>
                <a:lnTo>
                  <a:pt x="1040129" y="880999"/>
                </a:lnTo>
                <a:lnTo>
                  <a:pt x="1047876" y="888746"/>
                </a:lnTo>
                <a:lnTo>
                  <a:pt x="1067180" y="888746"/>
                </a:lnTo>
                <a:lnTo>
                  <a:pt x="1074927" y="880999"/>
                </a:lnTo>
                <a:lnTo>
                  <a:pt x="1074927" y="861822"/>
                </a:lnTo>
                <a:lnTo>
                  <a:pt x="1067180" y="854075"/>
                </a:lnTo>
                <a:close/>
              </a:path>
              <a:path w="6177280" h="1778635">
                <a:moveTo>
                  <a:pt x="3594861" y="848233"/>
                </a:moveTo>
                <a:lnTo>
                  <a:pt x="3575557" y="848233"/>
                </a:lnTo>
                <a:lnTo>
                  <a:pt x="3567810" y="856107"/>
                </a:lnTo>
                <a:lnTo>
                  <a:pt x="3567810" y="875157"/>
                </a:lnTo>
                <a:lnTo>
                  <a:pt x="3575557" y="882903"/>
                </a:lnTo>
                <a:lnTo>
                  <a:pt x="3594861" y="882903"/>
                </a:lnTo>
                <a:lnTo>
                  <a:pt x="3602608" y="875157"/>
                </a:lnTo>
                <a:lnTo>
                  <a:pt x="3602608" y="856107"/>
                </a:lnTo>
                <a:lnTo>
                  <a:pt x="3594861" y="848233"/>
                </a:lnTo>
                <a:close/>
              </a:path>
              <a:path w="6177280" h="1778635">
                <a:moveTo>
                  <a:pt x="1694688" y="848233"/>
                </a:moveTo>
                <a:lnTo>
                  <a:pt x="1675510" y="848233"/>
                </a:lnTo>
                <a:lnTo>
                  <a:pt x="1667636" y="856107"/>
                </a:lnTo>
                <a:lnTo>
                  <a:pt x="1667636" y="875157"/>
                </a:lnTo>
                <a:lnTo>
                  <a:pt x="1675510" y="882903"/>
                </a:lnTo>
                <a:lnTo>
                  <a:pt x="1694688" y="882903"/>
                </a:lnTo>
                <a:lnTo>
                  <a:pt x="1702561" y="875157"/>
                </a:lnTo>
                <a:lnTo>
                  <a:pt x="1702561" y="856107"/>
                </a:lnTo>
                <a:lnTo>
                  <a:pt x="1694688" y="848233"/>
                </a:lnTo>
                <a:close/>
              </a:path>
              <a:path w="6177280" h="1778635">
                <a:moveTo>
                  <a:pt x="741806" y="842517"/>
                </a:moveTo>
                <a:lnTo>
                  <a:pt x="722502" y="842517"/>
                </a:lnTo>
                <a:lnTo>
                  <a:pt x="714755" y="850264"/>
                </a:lnTo>
                <a:lnTo>
                  <a:pt x="714755" y="869441"/>
                </a:lnTo>
                <a:lnTo>
                  <a:pt x="722502" y="877188"/>
                </a:lnTo>
                <a:lnTo>
                  <a:pt x="741806" y="877188"/>
                </a:lnTo>
                <a:lnTo>
                  <a:pt x="749553" y="869441"/>
                </a:lnTo>
                <a:lnTo>
                  <a:pt x="749553" y="850264"/>
                </a:lnTo>
                <a:lnTo>
                  <a:pt x="741806" y="842517"/>
                </a:lnTo>
                <a:close/>
              </a:path>
              <a:path w="6177280" h="1778635">
                <a:moveTo>
                  <a:pt x="5913247" y="836676"/>
                </a:moveTo>
                <a:lnTo>
                  <a:pt x="5894070" y="836676"/>
                </a:lnTo>
                <a:lnTo>
                  <a:pt x="5886196" y="844550"/>
                </a:lnTo>
                <a:lnTo>
                  <a:pt x="5886196" y="863600"/>
                </a:lnTo>
                <a:lnTo>
                  <a:pt x="5894070" y="871347"/>
                </a:lnTo>
                <a:lnTo>
                  <a:pt x="5913247" y="871347"/>
                </a:lnTo>
                <a:lnTo>
                  <a:pt x="5921121" y="863600"/>
                </a:lnTo>
                <a:lnTo>
                  <a:pt x="5921121" y="844550"/>
                </a:lnTo>
                <a:lnTo>
                  <a:pt x="5913247" y="836676"/>
                </a:lnTo>
                <a:close/>
              </a:path>
              <a:path w="6177280" h="1778635">
                <a:moveTo>
                  <a:pt x="468629" y="836676"/>
                </a:moveTo>
                <a:lnTo>
                  <a:pt x="449452" y="836676"/>
                </a:lnTo>
                <a:lnTo>
                  <a:pt x="441578" y="844550"/>
                </a:lnTo>
                <a:lnTo>
                  <a:pt x="441578" y="863600"/>
                </a:lnTo>
                <a:lnTo>
                  <a:pt x="449452" y="871347"/>
                </a:lnTo>
                <a:lnTo>
                  <a:pt x="468629" y="871347"/>
                </a:lnTo>
                <a:lnTo>
                  <a:pt x="476503" y="863600"/>
                </a:lnTo>
                <a:lnTo>
                  <a:pt x="476503" y="844550"/>
                </a:lnTo>
                <a:lnTo>
                  <a:pt x="468629" y="836676"/>
                </a:lnTo>
                <a:close/>
              </a:path>
              <a:path w="6177280" h="1778635">
                <a:moveTo>
                  <a:pt x="3461130" y="830961"/>
                </a:moveTo>
                <a:lnTo>
                  <a:pt x="3441954" y="830961"/>
                </a:lnTo>
                <a:lnTo>
                  <a:pt x="3434079" y="838708"/>
                </a:lnTo>
                <a:lnTo>
                  <a:pt x="3434079" y="857885"/>
                </a:lnTo>
                <a:lnTo>
                  <a:pt x="3441954" y="865632"/>
                </a:lnTo>
                <a:lnTo>
                  <a:pt x="3461130" y="865632"/>
                </a:lnTo>
                <a:lnTo>
                  <a:pt x="3469004" y="857885"/>
                </a:lnTo>
                <a:lnTo>
                  <a:pt x="3469004" y="838708"/>
                </a:lnTo>
                <a:lnTo>
                  <a:pt x="3461130" y="830961"/>
                </a:lnTo>
                <a:close/>
              </a:path>
              <a:path w="6177280" h="1778635">
                <a:moveTo>
                  <a:pt x="2891790" y="830961"/>
                </a:moveTo>
                <a:lnTo>
                  <a:pt x="2872485" y="830961"/>
                </a:lnTo>
                <a:lnTo>
                  <a:pt x="2864611" y="838708"/>
                </a:lnTo>
                <a:lnTo>
                  <a:pt x="2864611" y="857885"/>
                </a:lnTo>
                <a:lnTo>
                  <a:pt x="2872485" y="865632"/>
                </a:lnTo>
                <a:lnTo>
                  <a:pt x="2891790" y="865632"/>
                </a:lnTo>
                <a:lnTo>
                  <a:pt x="2899536" y="857885"/>
                </a:lnTo>
                <a:lnTo>
                  <a:pt x="2899536" y="838708"/>
                </a:lnTo>
                <a:lnTo>
                  <a:pt x="2891790" y="830961"/>
                </a:lnTo>
                <a:close/>
              </a:path>
              <a:path w="6177280" h="1778635">
                <a:moveTo>
                  <a:pt x="1956180" y="830961"/>
                </a:moveTo>
                <a:lnTo>
                  <a:pt x="1937003" y="830961"/>
                </a:lnTo>
                <a:lnTo>
                  <a:pt x="1929129" y="838708"/>
                </a:lnTo>
                <a:lnTo>
                  <a:pt x="1929129" y="857885"/>
                </a:lnTo>
                <a:lnTo>
                  <a:pt x="1937003" y="865632"/>
                </a:lnTo>
                <a:lnTo>
                  <a:pt x="1956180" y="865632"/>
                </a:lnTo>
                <a:lnTo>
                  <a:pt x="1964054" y="857885"/>
                </a:lnTo>
                <a:lnTo>
                  <a:pt x="1964054" y="838708"/>
                </a:lnTo>
                <a:lnTo>
                  <a:pt x="1956180" y="830961"/>
                </a:lnTo>
                <a:close/>
              </a:path>
              <a:path w="6177280" h="1778635">
                <a:moveTo>
                  <a:pt x="3740150" y="825119"/>
                </a:moveTo>
                <a:lnTo>
                  <a:pt x="3720846" y="825119"/>
                </a:lnTo>
                <a:lnTo>
                  <a:pt x="3712972" y="832992"/>
                </a:lnTo>
                <a:lnTo>
                  <a:pt x="3712972" y="852042"/>
                </a:lnTo>
                <a:lnTo>
                  <a:pt x="3720846" y="859789"/>
                </a:lnTo>
                <a:lnTo>
                  <a:pt x="3740150" y="859789"/>
                </a:lnTo>
                <a:lnTo>
                  <a:pt x="3747897" y="852042"/>
                </a:lnTo>
                <a:lnTo>
                  <a:pt x="3747897" y="832992"/>
                </a:lnTo>
                <a:lnTo>
                  <a:pt x="3740150" y="825119"/>
                </a:lnTo>
                <a:close/>
              </a:path>
              <a:path w="6177280" h="1778635">
                <a:moveTo>
                  <a:pt x="1351914" y="825119"/>
                </a:moveTo>
                <a:lnTo>
                  <a:pt x="1332610" y="825119"/>
                </a:lnTo>
                <a:lnTo>
                  <a:pt x="1324864" y="832992"/>
                </a:lnTo>
                <a:lnTo>
                  <a:pt x="1324864" y="852042"/>
                </a:lnTo>
                <a:lnTo>
                  <a:pt x="1332610" y="859789"/>
                </a:lnTo>
                <a:lnTo>
                  <a:pt x="1351914" y="859789"/>
                </a:lnTo>
                <a:lnTo>
                  <a:pt x="1359661" y="852042"/>
                </a:lnTo>
                <a:lnTo>
                  <a:pt x="1359661" y="832992"/>
                </a:lnTo>
                <a:lnTo>
                  <a:pt x="1351914" y="825119"/>
                </a:lnTo>
                <a:close/>
              </a:path>
              <a:path w="6177280" h="1778635">
                <a:moveTo>
                  <a:pt x="950976" y="819403"/>
                </a:moveTo>
                <a:lnTo>
                  <a:pt x="931671" y="819403"/>
                </a:lnTo>
                <a:lnTo>
                  <a:pt x="923925" y="827151"/>
                </a:lnTo>
                <a:lnTo>
                  <a:pt x="923925" y="846327"/>
                </a:lnTo>
                <a:lnTo>
                  <a:pt x="931671" y="854075"/>
                </a:lnTo>
                <a:lnTo>
                  <a:pt x="950976" y="854075"/>
                </a:lnTo>
                <a:lnTo>
                  <a:pt x="958722" y="846327"/>
                </a:lnTo>
                <a:lnTo>
                  <a:pt x="958722" y="827151"/>
                </a:lnTo>
                <a:lnTo>
                  <a:pt x="950976" y="819403"/>
                </a:lnTo>
                <a:close/>
              </a:path>
              <a:path w="6177280" h="1778635">
                <a:moveTo>
                  <a:pt x="230377" y="819403"/>
                </a:moveTo>
                <a:lnTo>
                  <a:pt x="211200" y="819403"/>
                </a:lnTo>
                <a:lnTo>
                  <a:pt x="203326" y="827151"/>
                </a:lnTo>
                <a:lnTo>
                  <a:pt x="203326" y="846327"/>
                </a:lnTo>
                <a:lnTo>
                  <a:pt x="211200" y="854075"/>
                </a:lnTo>
                <a:lnTo>
                  <a:pt x="230377" y="854075"/>
                </a:lnTo>
                <a:lnTo>
                  <a:pt x="238251" y="846327"/>
                </a:lnTo>
                <a:lnTo>
                  <a:pt x="238251" y="827151"/>
                </a:lnTo>
                <a:lnTo>
                  <a:pt x="230377" y="819403"/>
                </a:lnTo>
                <a:close/>
              </a:path>
              <a:path w="6177280" h="1778635">
                <a:moveTo>
                  <a:pt x="3100958" y="813562"/>
                </a:moveTo>
                <a:lnTo>
                  <a:pt x="3081654" y="813562"/>
                </a:lnTo>
                <a:lnTo>
                  <a:pt x="3073907" y="821436"/>
                </a:lnTo>
                <a:lnTo>
                  <a:pt x="3073907" y="840486"/>
                </a:lnTo>
                <a:lnTo>
                  <a:pt x="3081654" y="848233"/>
                </a:lnTo>
                <a:lnTo>
                  <a:pt x="3100958" y="848233"/>
                </a:lnTo>
                <a:lnTo>
                  <a:pt x="3108705" y="840486"/>
                </a:lnTo>
                <a:lnTo>
                  <a:pt x="3108705" y="821436"/>
                </a:lnTo>
                <a:lnTo>
                  <a:pt x="3100958" y="813562"/>
                </a:lnTo>
                <a:close/>
              </a:path>
              <a:path w="6177280" h="1778635">
                <a:moveTo>
                  <a:pt x="6023736" y="807847"/>
                </a:moveTo>
                <a:lnTo>
                  <a:pt x="6004433" y="807847"/>
                </a:lnTo>
                <a:lnTo>
                  <a:pt x="5996685" y="815594"/>
                </a:lnTo>
                <a:lnTo>
                  <a:pt x="5996685" y="834771"/>
                </a:lnTo>
                <a:lnTo>
                  <a:pt x="6004433" y="842517"/>
                </a:lnTo>
                <a:lnTo>
                  <a:pt x="6023736" y="842517"/>
                </a:lnTo>
                <a:lnTo>
                  <a:pt x="6031483" y="834771"/>
                </a:lnTo>
                <a:lnTo>
                  <a:pt x="6031483" y="815594"/>
                </a:lnTo>
                <a:lnTo>
                  <a:pt x="6023736" y="807847"/>
                </a:lnTo>
                <a:close/>
              </a:path>
              <a:path w="6177280" h="1778635">
                <a:moveTo>
                  <a:pt x="5791327" y="802004"/>
                </a:moveTo>
                <a:lnTo>
                  <a:pt x="5772023" y="802004"/>
                </a:lnTo>
                <a:lnTo>
                  <a:pt x="5764149" y="809878"/>
                </a:lnTo>
                <a:lnTo>
                  <a:pt x="5764149" y="828928"/>
                </a:lnTo>
                <a:lnTo>
                  <a:pt x="5772023" y="836676"/>
                </a:lnTo>
                <a:lnTo>
                  <a:pt x="5791327" y="836676"/>
                </a:lnTo>
                <a:lnTo>
                  <a:pt x="5799074" y="828928"/>
                </a:lnTo>
                <a:lnTo>
                  <a:pt x="5799074" y="809878"/>
                </a:lnTo>
                <a:lnTo>
                  <a:pt x="5791327" y="802004"/>
                </a:lnTo>
                <a:close/>
              </a:path>
              <a:path w="6177280" h="1778635">
                <a:moveTo>
                  <a:pt x="2136393" y="802004"/>
                </a:moveTo>
                <a:lnTo>
                  <a:pt x="2117090" y="802004"/>
                </a:lnTo>
                <a:lnTo>
                  <a:pt x="2109342" y="809878"/>
                </a:lnTo>
                <a:lnTo>
                  <a:pt x="2109342" y="828928"/>
                </a:lnTo>
                <a:lnTo>
                  <a:pt x="2117090" y="836676"/>
                </a:lnTo>
                <a:lnTo>
                  <a:pt x="2136393" y="836676"/>
                </a:lnTo>
                <a:lnTo>
                  <a:pt x="2144141" y="828928"/>
                </a:lnTo>
                <a:lnTo>
                  <a:pt x="2144141" y="809878"/>
                </a:lnTo>
                <a:lnTo>
                  <a:pt x="2136393" y="802004"/>
                </a:lnTo>
                <a:close/>
              </a:path>
              <a:path w="6177280" h="1778635">
                <a:moveTo>
                  <a:pt x="1578482" y="802004"/>
                </a:moveTo>
                <a:lnTo>
                  <a:pt x="1559305" y="802004"/>
                </a:lnTo>
                <a:lnTo>
                  <a:pt x="1551431" y="809878"/>
                </a:lnTo>
                <a:lnTo>
                  <a:pt x="1551431" y="828928"/>
                </a:lnTo>
                <a:lnTo>
                  <a:pt x="1559305" y="836676"/>
                </a:lnTo>
                <a:lnTo>
                  <a:pt x="1578482" y="836676"/>
                </a:lnTo>
                <a:lnTo>
                  <a:pt x="1586356" y="828928"/>
                </a:lnTo>
                <a:lnTo>
                  <a:pt x="1586356" y="809878"/>
                </a:lnTo>
                <a:lnTo>
                  <a:pt x="1578482" y="802004"/>
                </a:lnTo>
                <a:close/>
              </a:path>
              <a:path w="6177280" h="1778635">
                <a:moveTo>
                  <a:pt x="1171828" y="802004"/>
                </a:moveTo>
                <a:lnTo>
                  <a:pt x="1152525" y="802004"/>
                </a:lnTo>
                <a:lnTo>
                  <a:pt x="1144651" y="809878"/>
                </a:lnTo>
                <a:lnTo>
                  <a:pt x="1144651" y="828928"/>
                </a:lnTo>
                <a:lnTo>
                  <a:pt x="1152525" y="836676"/>
                </a:lnTo>
                <a:lnTo>
                  <a:pt x="1171828" y="836676"/>
                </a:lnTo>
                <a:lnTo>
                  <a:pt x="1179576" y="828928"/>
                </a:lnTo>
                <a:lnTo>
                  <a:pt x="1179576" y="809878"/>
                </a:lnTo>
                <a:lnTo>
                  <a:pt x="1171828" y="802004"/>
                </a:lnTo>
                <a:close/>
              </a:path>
              <a:path w="6177280" h="1778635">
                <a:moveTo>
                  <a:pt x="2397759" y="796289"/>
                </a:moveTo>
                <a:lnTo>
                  <a:pt x="2378582" y="796289"/>
                </a:lnTo>
                <a:lnTo>
                  <a:pt x="2370708" y="804037"/>
                </a:lnTo>
                <a:lnTo>
                  <a:pt x="2370708" y="823213"/>
                </a:lnTo>
                <a:lnTo>
                  <a:pt x="2378582" y="830961"/>
                </a:lnTo>
                <a:lnTo>
                  <a:pt x="2397759" y="830961"/>
                </a:lnTo>
                <a:lnTo>
                  <a:pt x="2405633" y="823213"/>
                </a:lnTo>
                <a:lnTo>
                  <a:pt x="2405633" y="804037"/>
                </a:lnTo>
                <a:lnTo>
                  <a:pt x="2397759" y="796289"/>
                </a:lnTo>
                <a:close/>
              </a:path>
              <a:path w="6177280" h="1778635">
                <a:moveTo>
                  <a:pt x="3344926" y="790575"/>
                </a:moveTo>
                <a:lnTo>
                  <a:pt x="3325749" y="790575"/>
                </a:lnTo>
                <a:lnTo>
                  <a:pt x="3317875" y="798322"/>
                </a:lnTo>
                <a:lnTo>
                  <a:pt x="3317875" y="817372"/>
                </a:lnTo>
                <a:lnTo>
                  <a:pt x="3325749" y="825119"/>
                </a:lnTo>
                <a:lnTo>
                  <a:pt x="3344926" y="825119"/>
                </a:lnTo>
                <a:lnTo>
                  <a:pt x="3352800" y="817372"/>
                </a:lnTo>
                <a:lnTo>
                  <a:pt x="3352800" y="798322"/>
                </a:lnTo>
                <a:lnTo>
                  <a:pt x="3344926" y="790575"/>
                </a:lnTo>
                <a:close/>
              </a:path>
              <a:path w="6177280" h="1778635">
                <a:moveTo>
                  <a:pt x="1822577" y="790575"/>
                </a:moveTo>
                <a:lnTo>
                  <a:pt x="1803272" y="790575"/>
                </a:lnTo>
                <a:lnTo>
                  <a:pt x="1795526" y="798322"/>
                </a:lnTo>
                <a:lnTo>
                  <a:pt x="1795526" y="817372"/>
                </a:lnTo>
                <a:lnTo>
                  <a:pt x="1803272" y="825119"/>
                </a:lnTo>
                <a:lnTo>
                  <a:pt x="1822577" y="825119"/>
                </a:lnTo>
                <a:lnTo>
                  <a:pt x="1830323" y="817372"/>
                </a:lnTo>
                <a:lnTo>
                  <a:pt x="1830323" y="798322"/>
                </a:lnTo>
                <a:lnTo>
                  <a:pt x="1822577" y="790575"/>
                </a:lnTo>
                <a:close/>
              </a:path>
              <a:path w="6177280" h="1778635">
                <a:moveTo>
                  <a:pt x="2740659" y="784733"/>
                </a:moveTo>
                <a:lnTo>
                  <a:pt x="2721355" y="784733"/>
                </a:lnTo>
                <a:lnTo>
                  <a:pt x="2713608" y="792479"/>
                </a:lnTo>
                <a:lnTo>
                  <a:pt x="2713608" y="811657"/>
                </a:lnTo>
                <a:lnTo>
                  <a:pt x="2721355" y="819403"/>
                </a:lnTo>
                <a:lnTo>
                  <a:pt x="2740659" y="819403"/>
                </a:lnTo>
                <a:lnTo>
                  <a:pt x="2748406" y="811657"/>
                </a:lnTo>
                <a:lnTo>
                  <a:pt x="2748406" y="792479"/>
                </a:lnTo>
                <a:lnTo>
                  <a:pt x="2740659" y="784733"/>
                </a:lnTo>
                <a:close/>
              </a:path>
              <a:path w="6177280" h="1778635">
                <a:moveTo>
                  <a:pt x="2519806" y="784733"/>
                </a:moveTo>
                <a:lnTo>
                  <a:pt x="2500629" y="784733"/>
                </a:lnTo>
                <a:lnTo>
                  <a:pt x="2492755" y="792479"/>
                </a:lnTo>
                <a:lnTo>
                  <a:pt x="2492755" y="811657"/>
                </a:lnTo>
                <a:lnTo>
                  <a:pt x="2500629" y="819403"/>
                </a:lnTo>
                <a:lnTo>
                  <a:pt x="2519806" y="819403"/>
                </a:lnTo>
                <a:lnTo>
                  <a:pt x="2527680" y="811657"/>
                </a:lnTo>
                <a:lnTo>
                  <a:pt x="2527680" y="792479"/>
                </a:lnTo>
                <a:lnTo>
                  <a:pt x="2519806" y="784733"/>
                </a:lnTo>
                <a:close/>
              </a:path>
              <a:path w="6177280" h="1778635">
                <a:moveTo>
                  <a:pt x="2240915" y="784733"/>
                </a:moveTo>
                <a:lnTo>
                  <a:pt x="2221738" y="784733"/>
                </a:lnTo>
                <a:lnTo>
                  <a:pt x="2213864" y="792479"/>
                </a:lnTo>
                <a:lnTo>
                  <a:pt x="2213864" y="811657"/>
                </a:lnTo>
                <a:lnTo>
                  <a:pt x="2221738" y="819403"/>
                </a:lnTo>
                <a:lnTo>
                  <a:pt x="2240915" y="819403"/>
                </a:lnTo>
                <a:lnTo>
                  <a:pt x="2248789" y="811657"/>
                </a:lnTo>
                <a:lnTo>
                  <a:pt x="2248789" y="792479"/>
                </a:lnTo>
                <a:lnTo>
                  <a:pt x="2240915" y="784733"/>
                </a:lnTo>
                <a:close/>
              </a:path>
              <a:path w="6177280" h="1778635">
                <a:moveTo>
                  <a:pt x="596518" y="784733"/>
                </a:moveTo>
                <a:lnTo>
                  <a:pt x="577214" y="784733"/>
                </a:lnTo>
                <a:lnTo>
                  <a:pt x="569467" y="792479"/>
                </a:lnTo>
                <a:lnTo>
                  <a:pt x="569467" y="811657"/>
                </a:lnTo>
                <a:lnTo>
                  <a:pt x="577214" y="819403"/>
                </a:lnTo>
                <a:lnTo>
                  <a:pt x="596518" y="819403"/>
                </a:lnTo>
                <a:lnTo>
                  <a:pt x="604265" y="811657"/>
                </a:lnTo>
                <a:lnTo>
                  <a:pt x="604265" y="792479"/>
                </a:lnTo>
                <a:lnTo>
                  <a:pt x="596518" y="784733"/>
                </a:lnTo>
                <a:close/>
              </a:path>
              <a:path w="6177280" h="1778635">
                <a:moveTo>
                  <a:pt x="3193923" y="761619"/>
                </a:moveTo>
                <a:lnTo>
                  <a:pt x="3174619" y="761619"/>
                </a:lnTo>
                <a:lnTo>
                  <a:pt x="3166872" y="769365"/>
                </a:lnTo>
                <a:lnTo>
                  <a:pt x="3166872" y="788542"/>
                </a:lnTo>
                <a:lnTo>
                  <a:pt x="3174619" y="796289"/>
                </a:lnTo>
                <a:lnTo>
                  <a:pt x="3193923" y="796289"/>
                </a:lnTo>
                <a:lnTo>
                  <a:pt x="3201670" y="788542"/>
                </a:lnTo>
                <a:lnTo>
                  <a:pt x="3201670" y="769365"/>
                </a:lnTo>
                <a:lnTo>
                  <a:pt x="3193923" y="761619"/>
                </a:lnTo>
                <a:close/>
              </a:path>
              <a:path w="6177280" h="1778635">
                <a:moveTo>
                  <a:pt x="840613" y="761619"/>
                </a:moveTo>
                <a:lnTo>
                  <a:pt x="821308" y="761619"/>
                </a:lnTo>
                <a:lnTo>
                  <a:pt x="813434" y="769365"/>
                </a:lnTo>
                <a:lnTo>
                  <a:pt x="813434" y="788542"/>
                </a:lnTo>
                <a:lnTo>
                  <a:pt x="821308" y="796289"/>
                </a:lnTo>
                <a:lnTo>
                  <a:pt x="840613" y="796289"/>
                </a:lnTo>
                <a:lnTo>
                  <a:pt x="848359" y="788542"/>
                </a:lnTo>
                <a:lnTo>
                  <a:pt x="848359" y="769365"/>
                </a:lnTo>
                <a:lnTo>
                  <a:pt x="840613" y="761619"/>
                </a:lnTo>
                <a:close/>
              </a:path>
              <a:path w="6177280" h="1778635">
                <a:moveTo>
                  <a:pt x="1264792" y="755903"/>
                </a:moveTo>
                <a:lnTo>
                  <a:pt x="1245489" y="755903"/>
                </a:lnTo>
                <a:lnTo>
                  <a:pt x="1237614" y="763651"/>
                </a:lnTo>
                <a:lnTo>
                  <a:pt x="1237614" y="782701"/>
                </a:lnTo>
                <a:lnTo>
                  <a:pt x="1245489" y="790575"/>
                </a:lnTo>
                <a:lnTo>
                  <a:pt x="1264792" y="790575"/>
                </a:lnTo>
                <a:lnTo>
                  <a:pt x="1272539" y="782701"/>
                </a:lnTo>
                <a:lnTo>
                  <a:pt x="1272539" y="763651"/>
                </a:lnTo>
                <a:lnTo>
                  <a:pt x="1264792" y="755903"/>
                </a:lnTo>
                <a:close/>
              </a:path>
              <a:path w="6177280" h="1778635">
                <a:moveTo>
                  <a:pt x="323341" y="755903"/>
                </a:moveTo>
                <a:lnTo>
                  <a:pt x="304164" y="755903"/>
                </a:lnTo>
                <a:lnTo>
                  <a:pt x="296290" y="763651"/>
                </a:lnTo>
                <a:lnTo>
                  <a:pt x="296290" y="782701"/>
                </a:lnTo>
                <a:lnTo>
                  <a:pt x="304164" y="790575"/>
                </a:lnTo>
                <a:lnTo>
                  <a:pt x="323341" y="790575"/>
                </a:lnTo>
                <a:lnTo>
                  <a:pt x="331215" y="782701"/>
                </a:lnTo>
                <a:lnTo>
                  <a:pt x="331215" y="763651"/>
                </a:lnTo>
                <a:lnTo>
                  <a:pt x="323341" y="755903"/>
                </a:lnTo>
                <a:close/>
              </a:path>
              <a:path w="6177280" h="1778635">
                <a:moveTo>
                  <a:pt x="3641344" y="750062"/>
                </a:moveTo>
                <a:lnTo>
                  <a:pt x="3622039" y="750062"/>
                </a:lnTo>
                <a:lnTo>
                  <a:pt x="3614292" y="757809"/>
                </a:lnTo>
                <a:lnTo>
                  <a:pt x="3614292" y="776986"/>
                </a:lnTo>
                <a:lnTo>
                  <a:pt x="3622039" y="784733"/>
                </a:lnTo>
                <a:lnTo>
                  <a:pt x="3641344" y="784733"/>
                </a:lnTo>
                <a:lnTo>
                  <a:pt x="3649090" y="776986"/>
                </a:lnTo>
                <a:lnTo>
                  <a:pt x="3649090" y="757809"/>
                </a:lnTo>
                <a:lnTo>
                  <a:pt x="3641344" y="750062"/>
                </a:lnTo>
                <a:close/>
              </a:path>
              <a:path w="6177280" h="1778635">
                <a:moveTo>
                  <a:pt x="1456435" y="750062"/>
                </a:moveTo>
                <a:lnTo>
                  <a:pt x="1437258" y="750062"/>
                </a:lnTo>
                <a:lnTo>
                  <a:pt x="1429384" y="757809"/>
                </a:lnTo>
                <a:lnTo>
                  <a:pt x="1429384" y="776986"/>
                </a:lnTo>
                <a:lnTo>
                  <a:pt x="1437258" y="784733"/>
                </a:lnTo>
                <a:lnTo>
                  <a:pt x="1456435" y="784733"/>
                </a:lnTo>
                <a:lnTo>
                  <a:pt x="1464309" y="776986"/>
                </a:lnTo>
                <a:lnTo>
                  <a:pt x="1464309" y="757809"/>
                </a:lnTo>
                <a:lnTo>
                  <a:pt x="1456435" y="750062"/>
                </a:lnTo>
                <a:close/>
              </a:path>
              <a:path w="6177280" h="1778635">
                <a:moveTo>
                  <a:pt x="3513454" y="738504"/>
                </a:moveTo>
                <a:lnTo>
                  <a:pt x="3494278" y="738504"/>
                </a:lnTo>
                <a:lnTo>
                  <a:pt x="3486404" y="746251"/>
                </a:lnTo>
                <a:lnTo>
                  <a:pt x="3486404" y="765428"/>
                </a:lnTo>
                <a:lnTo>
                  <a:pt x="3494278" y="773176"/>
                </a:lnTo>
                <a:lnTo>
                  <a:pt x="3513454" y="773176"/>
                </a:lnTo>
                <a:lnTo>
                  <a:pt x="3521329" y="765428"/>
                </a:lnTo>
                <a:lnTo>
                  <a:pt x="3521329" y="746251"/>
                </a:lnTo>
                <a:lnTo>
                  <a:pt x="3513454" y="738504"/>
                </a:lnTo>
                <a:close/>
              </a:path>
              <a:path w="6177280" h="1778635">
                <a:moveTo>
                  <a:pt x="3019552" y="738504"/>
                </a:moveTo>
                <a:lnTo>
                  <a:pt x="3000375" y="738504"/>
                </a:lnTo>
                <a:lnTo>
                  <a:pt x="2992501" y="746251"/>
                </a:lnTo>
                <a:lnTo>
                  <a:pt x="2992501" y="765428"/>
                </a:lnTo>
                <a:lnTo>
                  <a:pt x="3000375" y="773176"/>
                </a:lnTo>
                <a:lnTo>
                  <a:pt x="3019552" y="773176"/>
                </a:lnTo>
                <a:lnTo>
                  <a:pt x="3027426" y="765428"/>
                </a:lnTo>
                <a:lnTo>
                  <a:pt x="3027426" y="746251"/>
                </a:lnTo>
                <a:lnTo>
                  <a:pt x="3019552" y="738504"/>
                </a:lnTo>
                <a:close/>
              </a:path>
              <a:path w="6177280" h="1778635">
                <a:moveTo>
                  <a:pt x="701039" y="738504"/>
                </a:moveTo>
                <a:lnTo>
                  <a:pt x="681863" y="738504"/>
                </a:lnTo>
                <a:lnTo>
                  <a:pt x="673988" y="746251"/>
                </a:lnTo>
                <a:lnTo>
                  <a:pt x="673988" y="765428"/>
                </a:lnTo>
                <a:lnTo>
                  <a:pt x="681863" y="773176"/>
                </a:lnTo>
                <a:lnTo>
                  <a:pt x="701039" y="773176"/>
                </a:lnTo>
                <a:lnTo>
                  <a:pt x="708913" y="765428"/>
                </a:lnTo>
                <a:lnTo>
                  <a:pt x="708913" y="746251"/>
                </a:lnTo>
                <a:lnTo>
                  <a:pt x="701039" y="738504"/>
                </a:lnTo>
                <a:close/>
              </a:path>
              <a:path w="6177280" h="1778635">
                <a:moveTo>
                  <a:pt x="2897504" y="732789"/>
                </a:moveTo>
                <a:lnTo>
                  <a:pt x="2878328" y="732789"/>
                </a:lnTo>
                <a:lnTo>
                  <a:pt x="2870454" y="740537"/>
                </a:lnTo>
                <a:lnTo>
                  <a:pt x="2870454" y="759587"/>
                </a:lnTo>
                <a:lnTo>
                  <a:pt x="2878328" y="767461"/>
                </a:lnTo>
                <a:lnTo>
                  <a:pt x="2897504" y="767461"/>
                </a:lnTo>
                <a:lnTo>
                  <a:pt x="2905379" y="759587"/>
                </a:lnTo>
                <a:lnTo>
                  <a:pt x="2905379" y="740537"/>
                </a:lnTo>
                <a:lnTo>
                  <a:pt x="2897504" y="732789"/>
                </a:lnTo>
                <a:close/>
              </a:path>
              <a:path w="6177280" h="1778635">
                <a:moveTo>
                  <a:pt x="1688972" y="732789"/>
                </a:moveTo>
                <a:lnTo>
                  <a:pt x="1669668" y="732789"/>
                </a:lnTo>
                <a:lnTo>
                  <a:pt x="1661794" y="740537"/>
                </a:lnTo>
                <a:lnTo>
                  <a:pt x="1661794" y="759587"/>
                </a:lnTo>
                <a:lnTo>
                  <a:pt x="1669668" y="767461"/>
                </a:lnTo>
                <a:lnTo>
                  <a:pt x="1688972" y="767461"/>
                </a:lnTo>
                <a:lnTo>
                  <a:pt x="1696719" y="759587"/>
                </a:lnTo>
                <a:lnTo>
                  <a:pt x="1696719" y="740537"/>
                </a:lnTo>
                <a:lnTo>
                  <a:pt x="1688972" y="732789"/>
                </a:lnTo>
                <a:close/>
              </a:path>
              <a:path w="6177280" h="1778635">
                <a:moveTo>
                  <a:pt x="5680836" y="726948"/>
                </a:moveTo>
                <a:lnTo>
                  <a:pt x="5661659" y="726948"/>
                </a:lnTo>
                <a:lnTo>
                  <a:pt x="5653785" y="734695"/>
                </a:lnTo>
                <a:lnTo>
                  <a:pt x="5653785" y="753872"/>
                </a:lnTo>
                <a:lnTo>
                  <a:pt x="5661659" y="761619"/>
                </a:lnTo>
                <a:lnTo>
                  <a:pt x="5680836" y="761619"/>
                </a:lnTo>
                <a:lnTo>
                  <a:pt x="5688710" y="753872"/>
                </a:lnTo>
                <a:lnTo>
                  <a:pt x="5688710" y="734695"/>
                </a:lnTo>
                <a:lnTo>
                  <a:pt x="5680836" y="726948"/>
                </a:lnTo>
                <a:close/>
              </a:path>
              <a:path w="6177280" h="1778635">
                <a:moveTo>
                  <a:pt x="2607055" y="726948"/>
                </a:moveTo>
                <a:lnTo>
                  <a:pt x="2587752" y="726948"/>
                </a:lnTo>
                <a:lnTo>
                  <a:pt x="2580004" y="734695"/>
                </a:lnTo>
                <a:lnTo>
                  <a:pt x="2580004" y="753872"/>
                </a:lnTo>
                <a:lnTo>
                  <a:pt x="2587752" y="761619"/>
                </a:lnTo>
                <a:lnTo>
                  <a:pt x="2607055" y="761619"/>
                </a:lnTo>
                <a:lnTo>
                  <a:pt x="2614803" y="753872"/>
                </a:lnTo>
                <a:lnTo>
                  <a:pt x="2614803" y="734695"/>
                </a:lnTo>
                <a:lnTo>
                  <a:pt x="2607055" y="726948"/>
                </a:lnTo>
                <a:close/>
              </a:path>
              <a:path w="6177280" h="1778635">
                <a:moveTo>
                  <a:pt x="1043939" y="726948"/>
                </a:moveTo>
                <a:lnTo>
                  <a:pt x="1024635" y="726948"/>
                </a:lnTo>
                <a:lnTo>
                  <a:pt x="1016888" y="734695"/>
                </a:lnTo>
                <a:lnTo>
                  <a:pt x="1016888" y="753872"/>
                </a:lnTo>
                <a:lnTo>
                  <a:pt x="1024635" y="761619"/>
                </a:lnTo>
                <a:lnTo>
                  <a:pt x="1043939" y="761619"/>
                </a:lnTo>
                <a:lnTo>
                  <a:pt x="1051686" y="753872"/>
                </a:lnTo>
                <a:lnTo>
                  <a:pt x="1051686" y="734695"/>
                </a:lnTo>
                <a:lnTo>
                  <a:pt x="1043939" y="726948"/>
                </a:lnTo>
                <a:close/>
              </a:path>
              <a:path w="6177280" h="1778635">
                <a:moveTo>
                  <a:pt x="3815587" y="721233"/>
                </a:moveTo>
                <a:lnTo>
                  <a:pt x="3796410" y="721233"/>
                </a:lnTo>
                <a:lnTo>
                  <a:pt x="3788536" y="728979"/>
                </a:lnTo>
                <a:lnTo>
                  <a:pt x="3788536" y="748029"/>
                </a:lnTo>
                <a:lnTo>
                  <a:pt x="3796410" y="755903"/>
                </a:lnTo>
                <a:lnTo>
                  <a:pt x="3815587" y="755903"/>
                </a:lnTo>
                <a:lnTo>
                  <a:pt x="3823461" y="748029"/>
                </a:lnTo>
                <a:lnTo>
                  <a:pt x="3823461" y="728979"/>
                </a:lnTo>
                <a:lnTo>
                  <a:pt x="3815587" y="721233"/>
                </a:lnTo>
                <a:close/>
              </a:path>
              <a:path w="6177280" h="1778635">
                <a:moveTo>
                  <a:pt x="2054986" y="721233"/>
                </a:moveTo>
                <a:lnTo>
                  <a:pt x="2035682" y="721233"/>
                </a:lnTo>
                <a:lnTo>
                  <a:pt x="2027935" y="728979"/>
                </a:lnTo>
                <a:lnTo>
                  <a:pt x="2027935" y="748029"/>
                </a:lnTo>
                <a:lnTo>
                  <a:pt x="2035682" y="755903"/>
                </a:lnTo>
                <a:lnTo>
                  <a:pt x="2054986" y="755903"/>
                </a:lnTo>
                <a:lnTo>
                  <a:pt x="2062733" y="748029"/>
                </a:lnTo>
                <a:lnTo>
                  <a:pt x="2062733" y="728979"/>
                </a:lnTo>
                <a:lnTo>
                  <a:pt x="2054986" y="721233"/>
                </a:lnTo>
                <a:close/>
              </a:path>
              <a:path w="6177280" h="1778635">
                <a:moveTo>
                  <a:pt x="1950339" y="721233"/>
                </a:moveTo>
                <a:lnTo>
                  <a:pt x="1931161" y="721233"/>
                </a:lnTo>
                <a:lnTo>
                  <a:pt x="1923288" y="728979"/>
                </a:lnTo>
                <a:lnTo>
                  <a:pt x="1923288" y="748029"/>
                </a:lnTo>
                <a:lnTo>
                  <a:pt x="1931161" y="755903"/>
                </a:lnTo>
                <a:lnTo>
                  <a:pt x="1950339" y="755903"/>
                </a:lnTo>
                <a:lnTo>
                  <a:pt x="1958213" y="748029"/>
                </a:lnTo>
                <a:lnTo>
                  <a:pt x="1958213" y="728979"/>
                </a:lnTo>
                <a:lnTo>
                  <a:pt x="1950339" y="721233"/>
                </a:lnTo>
                <a:close/>
              </a:path>
              <a:path w="6177280" h="1778635">
                <a:moveTo>
                  <a:pt x="5924931" y="709676"/>
                </a:moveTo>
                <a:lnTo>
                  <a:pt x="5905627" y="709676"/>
                </a:lnTo>
                <a:lnTo>
                  <a:pt x="5897880" y="717423"/>
                </a:lnTo>
                <a:lnTo>
                  <a:pt x="5897880" y="736473"/>
                </a:lnTo>
                <a:lnTo>
                  <a:pt x="5905627" y="744347"/>
                </a:lnTo>
                <a:lnTo>
                  <a:pt x="5924931" y="744347"/>
                </a:lnTo>
                <a:lnTo>
                  <a:pt x="5932678" y="736473"/>
                </a:lnTo>
                <a:lnTo>
                  <a:pt x="5932678" y="717423"/>
                </a:lnTo>
                <a:lnTo>
                  <a:pt x="5924931" y="709676"/>
                </a:lnTo>
                <a:close/>
              </a:path>
              <a:path w="6177280" h="1778635">
                <a:moveTo>
                  <a:pt x="2328036" y="709676"/>
                </a:moveTo>
                <a:lnTo>
                  <a:pt x="2308859" y="709676"/>
                </a:lnTo>
                <a:lnTo>
                  <a:pt x="2300985" y="717423"/>
                </a:lnTo>
                <a:lnTo>
                  <a:pt x="2300985" y="736473"/>
                </a:lnTo>
                <a:lnTo>
                  <a:pt x="2308859" y="744347"/>
                </a:lnTo>
                <a:lnTo>
                  <a:pt x="2328036" y="744347"/>
                </a:lnTo>
                <a:lnTo>
                  <a:pt x="2335910" y="736473"/>
                </a:lnTo>
                <a:lnTo>
                  <a:pt x="2335910" y="717423"/>
                </a:lnTo>
                <a:lnTo>
                  <a:pt x="2328036" y="709676"/>
                </a:lnTo>
                <a:close/>
              </a:path>
              <a:path w="6177280" h="1778635">
                <a:moveTo>
                  <a:pt x="515111" y="703834"/>
                </a:moveTo>
                <a:lnTo>
                  <a:pt x="495934" y="703834"/>
                </a:lnTo>
                <a:lnTo>
                  <a:pt x="488060" y="711580"/>
                </a:lnTo>
                <a:lnTo>
                  <a:pt x="488060" y="730758"/>
                </a:lnTo>
                <a:lnTo>
                  <a:pt x="495934" y="738504"/>
                </a:lnTo>
                <a:lnTo>
                  <a:pt x="515111" y="738504"/>
                </a:lnTo>
                <a:lnTo>
                  <a:pt x="522985" y="730758"/>
                </a:lnTo>
                <a:lnTo>
                  <a:pt x="522985" y="711580"/>
                </a:lnTo>
                <a:lnTo>
                  <a:pt x="515111" y="703834"/>
                </a:lnTo>
                <a:close/>
              </a:path>
              <a:path w="6177280" h="1778635">
                <a:moveTo>
                  <a:pt x="410590" y="703834"/>
                </a:moveTo>
                <a:lnTo>
                  <a:pt x="391286" y="703834"/>
                </a:lnTo>
                <a:lnTo>
                  <a:pt x="383539" y="711580"/>
                </a:lnTo>
                <a:lnTo>
                  <a:pt x="383539" y="730758"/>
                </a:lnTo>
                <a:lnTo>
                  <a:pt x="391286" y="738504"/>
                </a:lnTo>
                <a:lnTo>
                  <a:pt x="410590" y="738504"/>
                </a:lnTo>
                <a:lnTo>
                  <a:pt x="418338" y="730758"/>
                </a:lnTo>
                <a:lnTo>
                  <a:pt x="418338" y="711580"/>
                </a:lnTo>
                <a:lnTo>
                  <a:pt x="410590" y="703834"/>
                </a:lnTo>
                <a:close/>
              </a:path>
              <a:path w="6177280" h="1778635">
                <a:moveTo>
                  <a:pt x="6041135" y="698119"/>
                </a:moveTo>
                <a:lnTo>
                  <a:pt x="6021832" y="698119"/>
                </a:lnTo>
                <a:lnTo>
                  <a:pt x="6014084" y="705865"/>
                </a:lnTo>
                <a:lnTo>
                  <a:pt x="6014084" y="724915"/>
                </a:lnTo>
                <a:lnTo>
                  <a:pt x="6021832" y="732789"/>
                </a:lnTo>
                <a:lnTo>
                  <a:pt x="6041135" y="732789"/>
                </a:lnTo>
                <a:lnTo>
                  <a:pt x="6048883" y="724915"/>
                </a:lnTo>
                <a:lnTo>
                  <a:pt x="6048883" y="705865"/>
                </a:lnTo>
                <a:lnTo>
                  <a:pt x="6041135" y="698119"/>
                </a:lnTo>
                <a:close/>
              </a:path>
              <a:path w="6177280" h="1778635">
                <a:moveTo>
                  <a:pt x="939291" y="698119"/>
                </a:moveTo>
                <a:lnTo>
                  <a:pt x="920114" y="698119"/>
                </a:lnTo>
                <a:lnTo>
                  <a:pt x="912240" y="705865"/>
                </a:lnTo>
                <a:lnTo>
                  <a:pt x="912240" y="724915"/>
                </a:lnTo>
                <a:lnTo>
                  <a:pt x="920114" y="732789"/>
                </a:lnTo>
                <a:lnTo>
                  <a:pt x="939291" y="732789"/>
                </a:lnTo>
                <a:lnTo>
                  <a:pt x="947165" y="724915"/>
                </a:lnTo>
                <a:lnTo>
                  <a:pt x="947165" y="705865"/>
                </a:lnTo>
                <a:lnTo>
                  <a:pt x="939291" y="698119"/>
                </a:lnTo>
                <a:close/>
              </a:path>
              <a:path w="6177280" h="1778635">
                <a:moveTo>
                  <a:pt x="3298444" y="692276"/>
                </a:moveTo>
                <a:lnTo>
                  <a:pt x="3279266" y="692276"/>
                </a:lnTo>
                <a:lnTo>
                  <a:pt x="3271392" y="700024"/>
                </a:lnTo>
                <a:lnTo>
                  <a:pt x="3271392" y="719201"/>
                </a:lnTo>
                <a:lnTo>
                  <a:pt x="3279266" y="726948"/>
                </a:lnTo>
                <a:lnTo>
                  <a:pt x="3298444" y="726948"/>
                </a:lnTo>
                <a:lnTo>
                  <a:pt x="3306317" y="719201"/>
                </a:lnTo>
                <a:lnTo>
                  <a:pt x="3306317" y="700024"/>
                </a:lnTo>
                <a:lnTo>
                  <a:pt x="3298444" y="692276"/>
                </a:lnTo>
                <a:close/>
              </a:path>
              <a:path w="6177280" h="1778635">
                <a:moveTo>
                  <a:pt x="5814567" y="686562"/>
                </a:moveTo>
                <a:lnTo>
                  <a:pt x="5795263" y="686562"/>
                </a:lnTo>
                <a:lnTo>
                  <a:pt x="5787389" y="694309"/>
                </a:lnTo>
                <a:lnTo>
                  <a:pt x="5787389" y="713359"/>
                </a:lnTo>
                <a:lnTo>
                  <a:pt x="5795263" y="721233"/>
                </a:lnTo>
                <a:lnTo>
                  <a:pt x="5814567" y="721233"/>
                </a:lnTo>
                <a:lnTo>
                  <a:pt x="5822314" y="713359"/>
                </a:lnTo>
                <a:lnTo>
                  <a:pt x="5822314" y="694309"/>
                </a:lnTo>
                <a:lnTo>
                  <a:pt x="5814567" y="686562"/>
                </a:lnTo>
                <a:close/>
              </a:path>
              <a:path w="6177280" h="1778635">
                <a:moveTo>
                  <a:pt x="1566926" y="686562"/>
                </a:moveTo>
                <a:lnTo>
                  <a:pt x="1547621" y="686562"/>
                </a:lnTo>
                <a:lnTo>
                  <a:pt x="1539875" y="694309"/>
                </a:lnTo>
                <a:lnTo>
                  <a:pt x="1539875" y="713359"/>
                </a:lnTo>
                <a:lnTo>
                  <a:pt x="1547621" y="721233"/>
                </a:lnTo>
                <a:lnTo>
                  <a:pt x="1566926" y="721233"/>
                </a:lnTo>
                <a:lnTo>
                  <a:pt x="1574672" y="713359"/>
                </a:lnTo>
                <a:lnTo>
                  <a:pt x="1574672" y="694309"/>
                </a:lnTo>
                <a:lnTo>
                  <a:pt x="1566926" y="686562"/>
                </a:lnTo>
                <a:close/>
              </a:path>
              <a:path w="6177280" h="1778635">
                <a:moveTo>
                  <a:pt x="3414649" y="680720"/>
                </a:moveTo>
                <a:lnTo>
                  <a:pt x="3395472" y="680720"/>
                </a:lnTo>
                <a:lnTo>
                  <a:pt x="3387598" y="688466"/>
                </a:lnTo>
                <a:lnTo>
                  <a:pt x="3387598" y="707644"/>
                </a:lnTo>
                <a:lnTo>
                  <a:pt x="3395472" y="715390"/>
                </a:lnTo>
                <a:lnTo>
                  <a:pt x="3414649" y="715390"/>
                </a:lnTo>
                <a:lnTo>
                  <a:pt x="3422523" y="707644"/>
                </a:lnTo>
                <a:lnTo>
                  <a:pt x="3422523" y="688466"/>
                </a:lnTo>
                <a:lnTo>
                  <a:pt x="3414649" y="680720"/>
                </a:lnTo>
                <a:close/>
              </a:path>
              <a:path w="6177280" h="1778635">
                <a:moveTo>
                  <a:pt x="2810382" y="675004"/>
                </a:moveTo>
                <a:lnTo>
                  <a:pt x="2791079" y="675004"/>
                </a:lnTo>
                <a:lnTo>
                  <a:pt x="2783331" y="682751"/>
                </a:lnTo>
                <a:lnTo>
                  <a:pt x="2783331" y="701801"/>
                </a:lnTo>
                <a:lnTo>
                  <a:pt x="2791079" y="709676"/>
                </a:lnTo>
                <a:lnTo>
                  <a:pt x="2810382" y="709676"/>
                </a:lnTo>
                <a:lnTo>
                  <a:pt x="2818129" y="701801"/>
                </a:lnTo>
                <a:lnTo>
                  <a:pt x="2818129" y="682751"/>
                </a:lnTo>
                <a:lnTo>
                  <a:pt x="2810382" y="675004"/>
                </a:lnTo>
                <a:close/>
              </a:path>
              <a:path w="6177280" h="1778635">
                <a:moveTo>
                  <a:pt x="2473325" y="675004"/>
                </a:moveTo>
                <a:lnTo>
                  <a:pt x="2454147" y="675004"/>
                </a:lnTo>
                <a:lnTo>
                  <a:pt x="2446273" y="682751"/>
                </a:lnTo>
                <a:lnTo>
                  <a:pt x="2446273" y="701801"/>
                </a:lnTo>
                <a:lnTo>
                  <a:pt x="2454147" y="709676"/>
                </a:lnTo>
                <a:lnTo>
                  <a:pt x="2473325" y="709676"/>
                </a:lnTo>
                <a:lnTo>
                  <a:pt x="2481198" y="701801"/>
                </a:lnTo>
                <a:lnTo>
                  <a:pt x="2481198" y="682751"/>
                </a:lnTo>
                <a:lnTo>
                  <a:pt x="2473325" y="675004"/>
                </a:lnTo>
                <a:close/>
              </a:path>
              <a:path w="6177280" h="1778635">
                <a:moveTo>
                  <a:pt x="2177033" y="675004"/>
                </a:moveTo>
                <a:lnTo>
                  <a:pt x="2157729" y="675004"/>
                </a:lnTo>
                <a:lnTo>
                  <a:pt x="2149982" y="682751"/>
                </a:lnTo>
                <a:lnTo>
                  <a:pt x="2149982" y="701801"/>
                </a:lnTo>
                <a:lnTo>
                  <a:pt x="2157729" y="709676"/>
                </a:lnTo>
                <a:lnTo>
                  <a:pt x="2177033" y="709676"/>
                </a:lnTo>
                <a:lnTo>
                  <a:pt x="2184780" y="701801"/>
                </a:lnTo>
                <a:lnTo>
                  <a:pt x="2184780" y="682751"/>
                </a:lnTo>
                <a:lnTo>
                  <a:pt x="2177033" y="675004"/>
                </a:lnTo>
                <a:close/>
              </a:path>
              <a:path w="6177280" h="1778635">
                <a:moveTo>
                  <a:pt x="1375155" y="675004"/>
                </a:moveTo>
                <a:lnTo>
                  <a:pt x="1355852" y="675004"/>
                </a:lnTo>
                <a:lnTo>
                  <a:pt x="1348104" y="682751"/>
                </a:lnTo>
                <a:lnTo>
                  <a:pt x="1348104" y="701801"/>
                </a:lnTo>
                <a:lnTo>
                  <a:pt x="1355852" y="709676"/>
                </a:lnTo>
                <a:lnTo>
                  <a:pt x="1375155" y="709676"/>
                </a:lnTo>
                <a:lnTo>
                  <a:pt x="1382902" y="701801"/>
                </a:lnTo>
                <a:lnTo>
                  <a:pt x="1382902" y="682751"/>
                </a:lnTo>
                <a:lnTo>
                  <a:pt x="1375155" y="675004"/>
                </a:lnTo>
                <a:close/>
              </a:path>
              <a:path w="6177280" h="1778635">
                <a:moveTo>
                  <a:pt x="1136903" y="675004"/>
                </a:moveTo>
                <a:lnTo>
                  <a:pt x="1117600" y="675004"/>
                </a:lnTo>
                <a:lnTo>
                  <a:pt x="1109852" y="682751"/>
                </a:lnTo>
                <a:lnTo>
                  <a:pt x="1109852" y="701801"/>
                </a:lnTo>
                <a:lnTo>
                  <a:pt x="1117600" y="709676"/>
                </a:lnTo>
                <a:lnTo>
                  <a:pt x="1136903" y="709676"/>
                </a:lnTo>
                <a:lnTo>
                  <a:pt x="1144651" y="701801"/>
                </a:lnTo>
                <a:lnTo>
                  <a:pt x="1144651" y="682751"/>
                </a:lnTo>
                <a:lnTo>
                  <a:pt x="1136903" y="675004"/>
                </a:lnTo>
                <a:close/>
              </a:path>
              <a:path w="6177280" h="1778635">
                <a:moveTo>
                  <a:pt x="172338" y="675004"/>
                </a:moveTo>
                <a:lnTo>
                  <a:pt x="153034" y="675004"/>
                </a:lnTo>
                <a:lnTo>
                  <a:pt x="145287" y="682751"/>
                </a:lnTo>
                <a:lnTo>
                  <a:pt x="145287" y="701801"/>
                </a:lnTo>
                <a:lnTo>
                  <a:pt x="153034" y="709676"/>
                </a:lnTo>
                <a:lnTo>
                  <a:pt x="172338" y="709676"/>
                </a:lnTo>
                <a:lnTo>
                  <a:pt x="180085" y="701801"/>
                </a:lnTo>
                <a:lnTo>
                  <a:pt x="180085" y="682751"/>
                </a:lnTo>
                <a:lnTo>
                  <a:pt x="172338" y="675004"/>
                </a:lnTo>
                <a:close/>
              </a:path>
              <a:path w="6177280" h="1778635">
                <a:moveTo>
                  <a:pt x="1857375" y="669163"/>
                </a:moveTo>
                <a:lnTo>
                  <a:pt x="1838197" y="669163"/>
                </a:lnTo>
                <a:lnTo>
                  <a:pt x="1830323" y="676910"/>
                </a:lnTo>
                <a:lnTo>
                  <a:pt x="1830323" y="696087"/>
                </a:lnTo>
                <a:lnTo>
                  <a:pt x="1838197" y="703834"/>
                </a:lnTo>
                <a:lnTo>
                  <a:pt x="1857375" y="703834"/>
                </a:lnTo>
                <a:lnTo>
                  <a:pt x="1865248" y="696087"/>
                </a:lnTo>
                <a:lnTo>
                  <a:pt x="1865248" y="676910"/>
                </a:lnTo>
                <a:lnTo>
                  <a:pt x="1857375" y="669163"/>
                </a:lnTo>
                <a:close/>
              </a:path>
              <a:path w="6177280" h="1778635">
                <a:moveTo>
                  <a:pt x="3716908" y="663448"/>
                </a:moveTo>
                <a:lnTo>
                  <a:pt x="3697604" y="663448"/>
                </a:lnTo>
                <a:lnTo>
                  <a:pt x="3689730" y="671195"/>
                </a:lnTo>
                <a:lnTo>
                  <a:pt x="3689730" y="690372"/>
                </a:lnTo>
                <a:lnTo>
                  <a:pt x="3697604" y="698119"/>
                </a:lnTo>
                <a:lnTo>
                  <a:pt x="3716908" y="698119"/>
                </a:lnTo>
                <a:lnTo>
                  <a:pt x="3724655" y="690372"/>
                </a:lnTo>
                <a:lnTo>
                  <a:pt x="3724655" y="671195"/>
                </a:lnTo>
                <a:lnTo>
                  <a:pt x="3716908" y="663448"/>
                </a:lnTo>
                <a:close/>
              </a:path>
              <a:path w="6177280" h="1778635">
                <a:moveTo>
                  <a:pt x="2705734" y="663448"/>
                </a:moveTo>
                <a:lnTo>
                  <a:pt x="2686557" y="663448"/>
                </a:lnTo>
                <a:lnTo>
                  <a:pt x="2678683" y="671195"/>
                </a:lnTo>
                <a:lnTo>
                  <a:pt x="2678683" y="690372"/>
                </a:lnTo>
                <a:lnTo>
                  <a:pt x="2686557" y="698119"/>
                </a:lnTo>
                <a:lnTo>
                  <a:pt x="2705734" y="698119"/>
                </a:lnTo>
                <a:lnTo>
                  <a:pt x="2713608" y="690372"/>
                </a:lnTo>
                <a:lnTo>
                  <a:pt x="2713608" y="671195"/>
                </a:lnTo>
                <a:lnTo>
                  <a:pt x="2705734" y="663448"/>
                </a:lnTo>
                <a:close/>
              </a:path>
              <a:path w="6177280" h="1778635">
                <a:moveTo>
                  <a:pt x="5558789" y="651890"/>
                </a:moveTo>
                <a:lnTo>
                  <a:pt x="5539612" y="651890"/>
                </a:lnTo>
                <a:lnTo>
                  <a:pt x="5531738" y="659638"/>
                </a:lnTo>
                <a:lnTo>
                  <a:pt x="5531738" y="678814"/>
                </a:lnTo>
                <a:lnTo>
                  <a:pt x="5539612" y="686562"/>
                </a:lnTo>
                <a:lnTo>
                  <a:pt x="5558789" y="686562"/>
                </a:lnTo>
                <a:lnTo>
                  <a:pt x="5566663" y="678814"/>
                </a:lnTo>
                <a:lnTo>
                  <a:pt x="5566663" y="659638"/>
                </a:lnTo>
                <a:lnTo>
                  <a:pt x="5558789" y="651890"/>
                </a:lnTo>
                <a:close/>
              </a:path>
              <a:path w="6177280" h="1778635">
                <a:moveTo>
                  <a:pt x="765047" y="651890"/>
                </a:moveTo>
                <a:lnTo>
                  <a:pt x="745743" y="651890"/>
                </a:lnTo>
                <a:lnTo>
                  <a:pt x="737996" y="659638"/>
                </a:lnTo>
                <a:lnTo>
                  <a:pt x="737996" y="678814"/>
                </a:lnTo>
                <a:lnTo>
                  <a:pt x="745743" y="686562"/>
                </a:lnTo>
                <a:lnTo>
                  <a:pt x="765047" y="686562"/>
                </a:lnTo>
                <a:lnTo>
                  <a:pt x="772794" y="678814"/>
                </a:lnTo>
                <a:lnTo>
                  <a:pt x="772794" y="659638"/>
                </a:lnTo>
                <a:lnTo>
                  <a:pt x="765047" y="651890"/>
                </a:lnTo>
                <a:close/>
              </a:path>
              <a:path w="6177280" h="1778635">
                <a:moveTo>
                  <a:pt x="276859" y="651890"/>
                </a:moveTo>
                <a:lnTo>
                  <a:pt x="257682" y="651890"/>
                </a:lnTo>
                <a:lnTo>
                  <a:pt x="249808" y="659638"/>
                </a:lnTo>
                <a:lnTo>
                  <a:pt x="249808" y="678814"/>
                </a:lnTo>
                <a:lnTo>
                  <a:pt x="257682" y="686562"/>
                </a:lnTo>
                <a:lnTo>
                  <a:pt x="276859" y="686562"/>
                </a:lnTo>
                <a:lnTo>
                  <a:pt x="284733" y="678814"/>
                </a:lnTo>
                <a:lnTo>
                  <a:pt x="284733" y="659638"/>
                </a:lnTo>
                <a:lnTo>
                  <a:pt x="276859" y="651890"/>
                </a:lnTo>
                <a:close/>
              </a:path>
              <a:path w="6177280" h="1778635">
                <a:moveTo>
                  <a:pt x="1735454" y="646049"/>
                </a:moveTo>
                <a:lnTo>
                  <a:pt x="1716151" y="646049"/>
                </a:lnTo>
                <a:lnTo>
                  <a:pt x="1708403" y="653796"/>
                </a:lnTo>
                <a:lnTo>
                  <a:pt x="1708403" y="672973"/>
                </a:lnTo>
                <a:lnTo>
                  <a:pt x="1716151" y="680720"/>
                </a:lnTo>
                <a:lnTo>
                  <a:pt x="1735454" y="680720"/>
                </a:lnTo>
                <a:lnTo>
                  <a:pt x="1743202" y="672973"/>
                </a:lnTo>
                <a:lnTo>
                  <a:pt x="1743202" y="653796"/>
                </a:lnTo>
                <a:lnTo>
                  <a:pt x="1735454" y="646049"/>
                </a:lnTo>
                <a:close/>
              </a:path>
              <a:path w="6177280" h="1778635">
                <a:moveTo>
                  <a:pt x="3600577" y="640334"/>
                </a:moveTo>
                <a:lnTo>
                  <a:pt x="3581400" y="640334"/>
                </a:lnTo>
                <a:lnTo>
                  <a:pt x="3573526" y="648080"/>
                </a:lnTo>
                <a:lnTo>
                  <a:pt x="3573526" y="667258"/>
                </a:lnTo>
                <a:lnTo>
                  <a:pt x="3581400" y="675004"/>
                </a:lnTo>
                <a:lnTo>
                  <a:pt x="3600577" y="675004"/>
                </a:lnTo>
                <a:lnTo>
                  <a:pt x="3608451" y="667258"/>
                </a:lnTo>
                <a:lnTo>
                  <a:pt x="3608451" y="648080"/>
                </a:lnTo>
                <a:lnTo>
                  <a:pt x="3600577" y="640334"/>
                </a:lnTo>
                <a:close/>
              </a:path>
              <a:path w="6177280" h="1778635">
                <a:moveTo>
                  <a:pt x="3176397" y="640334"/>
                </a:moveTo>
                <a:lnTo>
                  <a:pt x="3157220" y="640334"/>
                </a:lnTo>
                <a:lnTo>
                  <a:pt x="3149346" y="648080"/>
                </a:lnTo>
                <a:lnTo>
                  <a:pt x="3149346" y="667258"/>
                </a:lnTo>
                <a:lnTo>
                  <a:pt x="3157220" y="675004"/>
                </a:lnTo>
                <a:lnTo>
                  <a:pt x="3176397" y="675004"/>
                </a:lnTo>
                <a:lnTo>
                  <a:pt x="3184271" y="667258"/>
                </a:lnTo>
                <a:lnTo>
                  <a:pt x="3184271" y="648080"/>
                </a:lnTo>
                <a:lnTo>
                  <a:pt x="3176397" y="640334"/>
                </a:lnTo>
                <a:close/>
              </a:path>
              <a:path w="6177280" h="1778635">
                <a:moveTo>
                  <a:pt x="1258951" y="640334"/>
                </a:moveTo>
                <a:lnTo>
                  <a:pt x="1239646" y="640334"/>
                </a:lnTo>
                <a:lnTo>
                  <a:pt x="1231900" y="648080"/>
                </a:lnTo>
                <a:lnTo>
                  <a:pt x="1231900" y="667258"/>
                </a:lnTo>
                <a:lnTo>
                  <a:pt x="1239646" y="675004"/>
                </a:lnTo>
                <a:lnTo>
                  <a:pt x="1258951" y="675004"/>
                </a:lnTo>
                <a:lnTo>
                  <a:pt x="1266697" y="667258"/>
                </a:lnTo>
                <a:lnTo>
                  <a:pt x="1266697" y="648080"/>
                </a:lnTo>
                <a:lnTo>
                  <a:pt x="1258951" y="640334"/>
                </a:lnTo>
                <a:close/>
              </a:path>
              <a:path w="6177280" h="1778635">
                <a:moveTo>
                  <a:pt x="625601" y="640334"/>
                </a:moveTo>
                <a:lnTo>
                  <a:pt x="606297" y="640334"/>
                </a:lnTo>
                <a:lnTo>
                  <a:pt x="598551" y="648080"/>
                </a:lnTo>
                <a:lnTo>
                  <a:pt x="598551" y="667258"/>
                </a:lnTo>
                <a:lnTo>
                  <a:pt x="606297" y="675004"/>
                </a:lnTo>
                <a:lnTo>
                  <a:pt x="625601" y="675004"/>
                </a:lnTo>
                <a:lnTo>
                  <a:pt x="633348" y="667258"/>
                </a:lnTo>
                <a:lnTo>
                  <a:pt x="633348" y="648080"/>
                </a:lnTo>
                <a:lnTo>
                  <a:pt x="625601" y="640334"/>
                </a:lnTo>
                <a:close/>
              </a:path>
              <a:path w="6177280" h="1778635">
                <a:moveTo>
                  <a:pt x="3077717" y="634491"/>
                </a:moveTo>
                <a:lnTo>
                  <a:pt x="3058413" y="634491"/>
                </a:lnTo>
                <a:lnTo>
                  <a:pt x="3050666" y="642238"/>
                </a:lnTo>
                <a:lnTo>
                  <a:pt x="3050666" y="661415"/>
                </a:lnTo>
                <a:lnTo>
                  <a:pt x="3058413" y="669163"/>
                </a:lnTo>
                <a:lnTo>
                  <a:pt x="3077717" y="669163"/>
                </a:lnTo>
                <a:lnTo>
                  <a:pt x="3085464" y="661415"/>
                </a:lnTo>
                <a:lnTo>
                  <a:pt x="3085464" y="642238"/>
                </a:lnTo>
                <a:lnTo>
                  <a:pt x="3077717" y="634491"/>
                </a:lnTo>
                <a:close/>
              </a:path>
              <a:path w="6177280" h="1778635">
                <a:moveTo>
                  <a:pt x="6116701" y="622935"/>
                </a:moveTo>
                <a:lnTo>
                  <a:pt x="6097397" y="622935"/>
                </a:lnTo>
                <a:lnTo>
                  <a:pt x="6089650" y="630682"/>
                </a:lnTo>
                <a:lnTo>
                  <a:pt x="6089650" y="649859"/>
                </a:lnTo>
                <a:lnTo>
                  <a:pt x="6097397" y="657605"/>
                </a:lnTo>
                <a:lnTo>
                  <a:pt x="6116701" y="657605"/>
                </a:lnTo>
                <a:lnTo>
                  <a:pt x="6124448" y="649859"/>
                </a:lnTo>
                <a:lnTo>
                  <a:pt x="6124448" y="630682"/>
                </a:lnTo>
                <a:lnTo>
                  <a:pt x="6116701" y="622935"/>
                </a:lnTo>
                <a:close/>
              </a:path>
              <a:path w="6177280" h="1778635">
                <a:moveTo>
                  <a:pt x="2949829" y="622935"/>
                </a:moveTo>
                <a:lnTo>
                  <a:pt x="2930525" y="622935"/>
                </a:lnTo>
                <a:lnTo>
                  <a:pt x="2922778" y="630682"/>
                </a:lnTo>
                <a:lnTo>
                  <a:pt x="2922778" y="649859"/>
                </a:lnTo>
                <a:lnTo>
                  <a:pt x="2930525" y="657605"/>
                </a:lnTo>
                <a:lnTo>
                  <a:pt x="2949829" y="657605"/>
                </a:lnTo>
                <a:lnTo>
                  <a:pt x="2957703" y="649859"/>
                </a:lnTo>
                <a:lnTo>
                  <a:pt x="2957703" y="630682"/>
                </a:lnTo>
                <a:lnTo>
                  <a:pt x="2949829" y="622935"/>
                </a:lnTo>
                <a:close/>
              </a:path>
              <a:path w="6177280" h="1778635">
                <a:moveTo>
                  <a:pt x="3902836" y="617220"/>
                </a:moveTo>
                <a:lnTo>
                  <a:pt x="3883532" y="617220"/>
                </a:lnTo>
                <a:lnTo>
                  <a:pt x="3875785" y="624966"/>
                </a:lnTo>
                <a:lnTo>
                  <a:pt x="3875785" y="644144"/>
                </a:lnTo>
                <a:lnTo>
                  <a:pt x="3883532" y="651890"/>
                </a:lnTo>
                <a:lnTo>
                  <a:pt x="3902836" y="651890"/>
                </a:lnTo>
                <a:lnTo>
                  <a:pt x="3910583" y="644144"/>
                </a:lnTo>
                <a:lnTo>
                  <a:pt x="3910583" y="624966"/>
                </a:lnTo>
                <a:lnTo>
                  <a:pt x="3902836" y="617220"/>
                </a:lnTo>
                <a:close/>
              </a:path>
              <a:path w="6177280" h="1778635">
                <a:moveTo>
                  <a:pt x="5762244" y="605663"/>
                </a:moveTo>
                <a:lnTo>
                  <a:pt x="5742939" y="605663"/>
                </a:lnTo>
                <a:lnTo>
                  <a:pt x="5735192" y="613410"/>
                </a:lnTo>
                <a:lnTo>
                  <a:pt x="5735192" y="632587"/>
                </a:lnTo>
                <a:lnTo>
                  <a:pt x="5742939" y="640334"/>
                </a:lnTo>
                <a:lnTo>
                  <a:pt x="5762244" y="640334"/>
                </a:lnTo>
                <a:lnTo>
                  <a:pt x="5769990" y="632587"/>
                </a:lnTo>
                <a:lnTo>
                  <a:pt x="5769990" y="613410"/>
                </a:lnTo>
                <a:lnTo>
                  <a:pt x="5762244" y="605663"/>
                </a:lnTo>
                <a:close/>
              </a:path>
              <a:path w="6177280" h="1778635">
                <a:moveTo>
                  <a:pt x="2595371" y="605663"/>
                </a:moveTo>
                <a:lnTo>
                  <a:pt x="2576067" y="605663"/>
                </a:lnTo>
                <a:lnTo>
                  <a:pt x="2568320" y="613410"/>
                </a:lnTo>
                <a:lnTo>
                  <a:pt x="2568320" y="632587"/>
                </a:lnTo>
                <a:lnTo>
                  <a:pt x="2576067" y="640334"/>
                </a:lnTo>
                <a:lnTo>
                  <a:pt x="2595371" y="640334"/>
                </a:lnTo>
                <a:lnTo>
                  <a:pt x="2603245" y="632587"/>
                </a:lnTo>
                <a:lnTo>
                  <a:pt x="2603245" y="613410"/>
                </a:lnTo>
                <a:lnTo>
                  <a:pt x="2595371" y="605663"/>
                </a:lnTo>
                <a:close/>
              </a:path>
              <a:path w="6177280" h="1778635">
                <a:moveTo>
                  <a:pt x="2264155" y="605663"/>
                </a:moveTo>
                <a:lnTo>
                  <a:pt x="2244979" y="605663"/>
                </a:lnTo>
                <a:lnTo>
                  <a:pt x="2237104" y="613410"/>
                </a:lnTo>
                <a:lnTo>
                  <a:pt x="2237104" y="632587"/>
                </a:lnTo>
                <a:lnTo>
                  <a:pt x="2244979" y="640334"/>
                </a:lnTo>
                <a:lnTo>
                  <a:pt x="2264155" y="640334"/>
                </a:lnTo>
                <a:lnTo>
                  <a:pt x="2272029" y="632587"/>
                </a:lnTo>
                <a:lnTo>
                  <a:pt x="2272029" y="613410"/>
                </a:lnTo>
                <a:lnTo>
                  <a:pt x="2264155" y="605663"/>
                </a:lnTo>
                <a:close/>
              </a:path>
              <a:path w="6177280" h="1778635">
                <a:moveTo>
                  <a:pt x="1473961" y="605663"/>
                </a:moveTo>
                <a:lnTo>
                  <a:pt x="1454657" y="605663"/>
                </a:lnTo>
                <a:lnTo>
                  <a:pt x="1446910" y="613410"/>
                </a:lnTo>
                <a:lnTo>
                  <a:pt x="1446910" y="632587"/>
                </a:lnTo>
                <a:lnTo>
                  <a:pt x="1454657" y="640334"/>
                </a:lnTo>
                <a:lnTo>
                  <a:pt x="1473961" y="640334"/>
                </a:lnTo>
                <a:lnTo>
                  <a:pt x="1481708" y="632587"/>
                </a:lnTo>
                <a:lnTo>
                  <a:pt x="1481708" y="613410"/>
                </a:lnTo>
                <a:lnTo>
                  <a:pt x="1473961" y="605663"/>
                </a:lnTo>
                <a:close/>
              </a:path>
              <a:path w="6177280" h="1778635">
                <a:moveTo>
                  <a:pt x="881252" y="605663"/>
                </a:moveTo>
                <a:lnTo>
                  <a:pt x="861948" y="605663"/>
                </a:lnTo>
                <a:lnTo>
                  <a:pt x="854201" y="613410"/>
                </a:lnTo>
                <a:lnTo>
                  <a:pt x="854201" y="632587"/>
                </a:lnTo>
                <a:lnTo>
                  <a:pt x="861948" y="640334"/>
                </a:lnTo>
                <a:lnTo>
                  <a:pt x="881252" y="640334"/>
                </a:lnTo>
                <a:lnTo>
                  <a:pt x="889000" y="632587"/>
                </a:lnTo>
                <a:lnTo>
                  <a:pt x="889000" y="613410"/>
                </a:lnTo>
                <a:lnTo>
                  <a:pt x="881252" y="605663"/>
                </a:lnTo>
                <a:close/>
              </a:path>
              <a:path w="6177280" h="1778635">
                <a:moveTo>
                  <a:pt x="5646038" y="594105"/>
                </a:moveTo>
                <a:lnTo>
                  <a:pt x="5626734" y="594105"/>
                </a:lnTo>
                <a:lnTo>
                  <a:pt x="5618987" y="601852"/>
                </a:lnTo>
                <a:lnTo>
                  <a:pt x="5618987" y="621029"/>
                </a:lnTo>
                <a:lnTo>
                  <a:pt x="5626734" y="628776"/>
                </a:lnTo>
                <a:lnTo>
                  <a:pt x="5646038" y="628776"/>
                </a:lnTo>
                <a:lnTo>
                  <a:pt x="5653785" y="621029"/>
                </a:lnTo>
                <a:lnTo>
                  <a:pt x="5653785" y="601852"/>
                </a:lnTo>
                <a:lnTo>
                  <a:pt x="5646038" y="594105"/>
                </a:lnTo>
                <a:close/>
              </a:path>
              <a:path w="6177280" h="1778635">
                <a:moveTo>
                  <a:pt x="2397759" y="594105"/>
                </a:moveTo>
                <a:lnTo>
                  <a:pt x="2378582" y="594105"/>
                </a:lnTo>
                <a:lnTo>
                  <a:pt x="2370708" y="601852"/>
                </a:lnTo>
                <a:lnTo>
                  <a:pt x="2370708" y="621029"/>
                </a:lnTo>
                <a:lnTo>
                  <a:pt x="2378582" y="628776"/>
                </a:lnTo>
                <a:lnTo>
                  <a:pt x="2397759" y="628776"/>
                </a:lnTo>
                <a:lnTo>
                  <a:pt x="2405633" y="621029"/>
                </a:lnTo>
                <a:lnTo>
                  <a:pt x="2405633" y="601852"/>
                </a:lnTo>
                <a:lnTo>
                  <a:pt x="2397759" y="594105"/>
                </a:lnTo>
                <a:close/>
              </a:path>
              <a:path w="6177280" h="1778635">
                <a:moveTo>
                  <a:pt x="5919088" y="588263"/>
                </a:moveTo>
                <a:lnTo>
                  <a:pt x="5899911" y="588263"/>
                </a:lnTo>
                <a:lnTo>
                  <a:pt x="5892037" y="596011"/>
                </a:lnTo>
                <a:lnTo>
                  <a:pt x="5892037" y="615188"/>
                </a:lnTo>
                <a:lnTo>
                  <a:pt x="5899911" y="622935"/>
                </a:lnTo>
                <a:lnTo>
                  <a:pt x="5919088" y="622935"/>
                </a:lnTo>
                <a:lnTo>
                  <a:pt x="5926962" y="615188"/>
                </a:lnTo>
                <a:lnTo>
                  <a:pt x="5926962" y="596011"/>
                </a:lnTo>
                <a:lnTo>
                  <a:pt x="5919088" y="588263"/>
                </a:lnTo>
                <a:close/>
              </a:path>
              <a:path w="6177280" h="1778635">
                <a:moveTo>
                  <a:pt x="3490213" y="588263"/>
                </a:moveTo>
                <a:lnTo>
                  <a:pt x="3471036" y="588263"/>
                </a:lnTo>
                <a:lnTo>
                  <a:pt x="3463162" y="596011"/>
                </a:lnTo>
                <a:lnTo>
                  <a:pt x="3463162" y="615188"/>
                </a:lnTo>
                <a:lnTo>
                  <a:pt x="3471036" y="622935"/>
                </a:lnTo>
                <a:lnTo>
                  <a:pt x="3490213" y="622935"/>
                </a:lnTo>
                <a:lnTo>
                  <a:pt x="3498087" y="615188"/>
                </a:lnTo>
                <a:lnTo>
                  <a:pt x="3498087" y="596011"/>
                </a:lnTo>
                <a:lnTo>
                  <a:pt x="3490213" y="588263"/>
                </a:lnTo>
                <a:close/>
              </a:path>
              <a:path w="6177280" h="1778635">
                <a:moveTo>
                  <a:pt x="2089911" y="588263"/>
                </a:moveTo>
                <a:lnTo>
                  <a:pt x="2070607" y="588263"/>
                </a:lnTo>
                <a:lnTo>
                  <a:pt x="2062733" y="596011"/>
                </a:lnTo>
                <a:lnTo>
                  <a:pt x="2062733" y="615188"/>
                </a:lnTo>
                <a:lnTo>
                  <a:pt x="2070607" y="622935"/>
                </a:lnTo>
                <a:lnTo>
                  <a:pt x="2089911" y="622935"/>
                </a:lnTo>
                <a:lnTo>
                  <a:pt x="2097658" y="615188"/>
                </a:lnTo>
                <a:lnTo>
                  <a:pt x="2097658" y="596011"/>
                </a:lnTo>
                <a:lnTo>
                  <a:pt x="2089911" y="588263"/>
                </a:lnTo>
                <a:close/>
              </a:path>
              <a:path w="6177280" h="1778635">
                <a:moveTo>
                  <a:pt x="1979421" y="582549"/>
                </a:moveTo>
                <a:lnTo>
                  <a:pt x="1960244" y="582549"/>
                </a:lnTo>
                <a:lnTo>
                  <a:pt x="1952370" y="590296"/>
                </a:lnTo>
                <a:lnTo>
                  <a:pt x="1952370" y="609473"/>
                </a:lnTo>
                <a:lnTo>
                  <a:pt x="1960244" y="617220"/>
                </a:lnTo>
                <a:lnTo>
                  <a:pt x="1979421" y="617220"/>
                </a:lnTo>
                <a:lnTo>
                  <a:pt x="1987295" y="609473"/>
                </a:lnTo>
                <a:lnTo>
                  <a:pt x="1987295" y="590296"/>
                </a:lnTo>
                <a:lnTo>
                  <a:pt x="1979421" y="582549"/>
                </a:lnTo>
                <a:close/>
              </a:path>
              <a:path w="6177280" h="1778635">
                <a:moveTo>
                  <a:pt x="1607565" y="582549"/>
                </a:moveTo>
                <a:lnTo>
                  <a:pt x="1588261" y="582549"/>
                </a:lnTo>
                <a:lnTo>
                  <a:pt x="1580514" y="590296"/>
                </a:lnTo>
                <a:lnTo>
                  <a:pt x="1580514" y="609473"/>
                </a:lnTo>
                <a:lnTo>
                  <a:pt x="1588261" y="617220"/>
                </a:lnTo>
                <a:lnTo>
                  <a:pt x="1607565" y="617220"/>
                </a:lnTo>
                <a:lnTo>
                  <a:pt x="1615313" y="609473"/>
                </a:lnTo>
                <a:lnTo>
                  <a:pt x="1615313" y="590296"/>
                </a:lnTo>
                <a:lnTo>
                  <a:pt x="1607565" y="582549"/>
                </a:lnTo>
                <a:close/>
              </a:path>
              <a:path w="6177280" h="1778635">
                <a:moveTo>
                  <a:pt x="1003300" y="582549"/>
                </a:moveTo>
                <a:lnTo>
                  <a:pt x="983995" y="582549"/>
                </a:lnTo>
                <a:lnTo>
                  <a:pt x="976248" y="590296"/>
                </a:lnTo>
                <a:lnTo>
                  <a:pt x="976248" y="609473"/>
                </a:lnTo>
                <a:lnTo>
                  <a:pt x="983995" y="617220"/>
                </a:lnTo>
                <a:lnTo>
                  <a:pt x="1003300" y="617220"/>
                </a:lnTo>
                <a:lnTo>
                  <a:pt x="1011046" y="609473"/>
                </a:lnTo>
                <a:lnTo>
                  <a:pt x="1011046" y="590296"/>
                </a:lnTo>
                <a:lnTo>
                  <a:pt x="1003300" y="582549"/>
                </a:lnTo>
                <a:close/>
              </a:path>
              <a:path w="6177280" h="1778635">
                <a:moveTo>
                  <a:pt x="497713" y="582549"/>
                </a:moveTo>
                <a:lnTo>
                  <a:pt x="478408" y="582549"/>
                </a:lnTo>
                <a:lnTo>
                  <a:pt x="470661" y="590296"/>
                </a:lnTo>
                <a:lnTo>
                  <a:pt x="470661" y="609473"/>
                </a:lnTo>
                <a:lnTo>
                  <a:pt x="478408" y="617220"/>
                </a:lnTo>
                <a:lnTo>
                  <a:pt x="497713" y="617220"/>
                </a:lnTo>
                <a:lnTo>
                  <a:pt x="505586" y="609473"/>
                </a:lnTo>
                <a:lnTo>
                  <a:pt x="505586" y="590296"/>
                </a:lnTo>
                <a:lnTo>
                  <a:pt x="497713" y="582549"/>
                </a:lnTo>
                <a:close/>
              </a:path>
              <a:path w="6177280" h="1778635">
                <a:moveTo>
                  <a:pt x="375665" y="582549"/>
                </a:moveTo>
                <a:lnTo>
                  <a:pt x="356488" y="582549"/>
                </a:lnTo>
                <a:lnTo>
                  <a:pt x="348614" y="590296"/>
                </a:lnTo>
                <a:lnTo>
                  <a:pt x="348614" y="609473"/>
                </a:lnTo>
                <a:lnTo>
                  <a:pt x="356488" y="617220"/>
                </a:lnTo>
                <a:lnTo>
                  <a:pt x="375665" y="617220"/>
                </a:lnTo>
                <a:lnTo>
                  <a:pt x="383539" y="609473"/>
                </a:lnTo>
                <a:lnTo>
                  <a:pt x="383539" y="590296"/>
                </a:lnTo>
                <a:lnTo>
                  <a:pt x="375665" y="582549"/>
                </a:lnTo>
                <a:close/>
              </a:path>
              <a:path w="6177280" h="1778635">
                <a:moveTo>
                  <a:pt x="3257804" y="576707"/>
                </a:moveTo>
                <a:lnTo>
                  <a:pt x="3238500" y="576707"/>
                </a:lnTo>
                <a:lnTo>
                  <a:pt x="3230753" y="584453"/>
                </a:lnTo>
                <a:lnTo>
                  <a:pt x="3230753" y="603630"/>
                </a:lnTo>
                <a:lnTo>
                  <a:pt x="3238500" y="611377"/>
                </a:lnTo>
                <a:lnTo>
                  <a:pt x="3257804" y="611377"/>
                </a:lnTo>
                <a:lnTo>
                  <a:pt x="3265551" y="603630"/>
                </a:lnTo>
                <a:lnTo>
                  <a:pt x="3265551" y="584453"/>
                </a:lnTo>
                <a:lnTo>
                  <a:pt x="3257804" y="576707"/>
                </a:lnTo>
                <a:close/>
              </a:path>
              <a:path w="6177280" h="1778635">
                <a:moveTo>
                  <a:pt x="3769105" y="570991"/>
                </a:moveTo>
                <a:lnTo>
                  <a:pt x="3749929" y="570991"/>
                </a:lnTo>
                <a:lnTo>
                  <a:pt x="3742054" y="578738"/>
                </a:lnTo>
                <a:lnTo>
                  <a:pt x="3742054" y="597915"/>
                </a:lnTo>
                <a:lnTo>
                  <a:pt x="3749929" y="605663"/>
                </a:lnTo>
                <a:lnTo>
                  <a:pt x="3769105" y="605663"/>
                </a:lnTo>
                <a:lnTo>
                  <a:pt x="3776979" y="597915"/>
                </a:lnTo>
                <a:lnTo>
                  <a:pt x="3776979" y="578738"/>
                </a:lnTo>
                <a:lnTo>
                  <a:pt x="3769105" y="570991"/>
                </a:lnTo>
                <a:close/>
              </a:path>
              <a:path w="6177280" h="1778635">
                <a:moveTo>
                  <a:pt x="5448427" y="565150"/>
                </a:moveTo>
                <a:lnTo>
                  <a:pt x="5429123" y="565150"/>
                </a:lnTo>
                <a:lnTo>
                  <a:pt x="5421376" y="572897"/>
                </a:lnTo>
                <a:lnTo>
                  <a:pt x="5421376" y="592074"/>
                </a:lnTo>
                <a:lnTo>
                  <a:pt x="5429123" y="599821"/>
                </a:lnTo>
                <a:lnTo>
                  <a:pt x="5448427" y="599821"/>
                </a:lnTo>
                <a:lnTo>
                  <a:pt x="5456301" y="592074"/>
                </a:lnTo>
                <a:lnTo>
                  <a:pt x="5456301" y="572897"/>
                </a:lnTo>
                <a:lnTo>
                  <a:pt x="5448427" y="565150"/>
                </a:lnTo>
                <a:close/>
              </a:path>
              <a:path w="6177280" h="1778635">
                <a:moveTo>
                  <a:pt x="4030599" y="565150"/>
                </a:moveTo>
                <a:lnTo>
                  <a:pt x="4011422" y="565150"/>
                </a:lnTo>
                <a:lnTo>
                  <a:pt x="4003548" y="572897"/>
                </a:lnTo>
                <a:lnTo>
                  <a:pt x="4003548" y="592074"/>
                </a:lnTo>
                <a:lnTo>
                  <a:pt x="4011422" y="599821"/>
                </a:lnTo>
                <a:lnTo>
                  <a:pt x="4030599" y="599821"/>
                </a:lnTo>
                <a:lnTo>
                  <a:pt x="4038473" y="592074"/>
                </a:lnTo>
                <a:lnTo>
                  <a:pt x="4038473" y="572897"/>
                </a:lnTo>
                <a:lnTo>
                  <a:pt x="4030599" y="565150"/>
                </a:lnTo>
                <a:close/>
              </a:path>
              <a:path w="6177280" h="1778635">
                <a:moveTo>
                  <a:pt x="1834133" y="565150"/>
                </a:moveTo>
                <a:lnTo>
                  <a:pt x="1814956" y="565150"/>
                </a:lnTo>
                <a:lnTo>
                  <a:pt x="1807082" y="572897"/>
                </a:lnTo>
                <a:lnTo>
                  <a:pt x="1807082" y="592074"/>
                </a:lnTo>
                <a:lnTo>
                  <a:pt x="1814956" y="599821"/>
                </a:lnTo>
                <a:lnTo>
                  <a:pt x="1834133" y="599821"/>
                </a:lnTo>
                <a:lnTo>
                  <a:pt x="1842007" y="592074"/>
                </a:lnTo>
                <a:lnTo>
                  <a:pt x="1842007" y="572897"/>
                </a:lnTo>
                <a:lnTo>
                  <a:pt x="1834133" y="565150"/>
                </a:lnTo>
                <a:close/>
              </a:path>
              <a:path w="6177280" h="1778635">
                <a:moveTo>
                  <a:pt x="1119504" y="565150"/>
                </a:moveTo>
                <a:lnTo>
                  <a:pt x="1100201" y="565150"/>
                </a:lnTo>
                <a:lnTo>
                  <a:pt x="1092453" y="572897"/>
                </a:lnTo>
                <a:lnTo>
                  <a:pt x="1092453" y="592074"/>
                </a:lnTo>
                <a:lnTo>
                  <a:pt x="1100201" y="599821"/>
                </a:lnTo>
                <a:lnTo>
                  <a:pt x="1119504" y="599821"/>
                </a:lnTo>
                <a:lnTo>
                  <a:pt x="1127252" y="592074"/>
                </a:lnTo>
                <a:lnTo>
                  <a:pt x="1127252" y="572897"/>
                </a:lnTo>
                <a:lnTo>
                  <a:pt x="1119504" y="565150"/>
                </a:lnTo>
                <a:close/>
              </a:path>
              <a:path w="6177280" h="1778635">
                <a:moveTo>
                  <a:pt x="6017895" y="559435"/>
                </a:moveTo>
                <a:lnTo>
                  <a:pt x="5998590" y="559435"/>
                </a:lnTo>
                <a:lnTo>
                  <a:pt x="5990844" y="567182"/>
                </a:lnTo>
                <a:lnTo>
                  <a:pt x="5990844" y="586359"/>
                </a:lnTo>
                <a:lnTo>
                  <a:pt x="5998590" y="594105"/>
                </a:lnTo>
                <a:lnTo>
                  <a:pt x="6017895" y="594105"/>
                </a:lnTo>
                <a:lnTo>
                  <a:pt x="6025641" y="586359"/>
                </a:lnTo>
                <a:lnTo>
                  <a:pt x="6025641" y="567182"/>
                </a:lnTo>
                <a:lnTo>
                  <a:pt x="6017895" y="559435"/>
                </a:lnTo>
                <a:close/>
              </a:path>
              <a:path w="6177280" h="1778635">
                <a:moveTo>
                  <a:pt x="3374008" y="559435"/>
                </a:moveTo>
                <a:lnTo>
                  <a:pt x="3354704" y="559435"/>
                </a:lnTo>
                <a:lnTo>
                  <a:pt x="3346957" y="567182"/>
                </a:lnTo>
                <a:lnTo>
                  <a:pt x="3346957" y="586359"/>
                </a:lnTo>
                <a:lnTo>
                  <a:pt x="3354704" y="594105"/>
                </a:lnTo>
                <a:lnTo>
                  <a:pt x="3374008" y="594105"/>
                </a:lnTo>
                <a:lnTo>
                  <a:pt x="3381882" y="586359"/>
                </a:lnTo>
                <a:lnTo>
                  <a:pt x="3381882" y="567182"/>
                </a:lnTo>
                <a:lnTo>
                  <a:pt x="3374008" y="559435"/>
                </a:lnTo>
                <a:close/>
              </a:path>
              <a:path w="6177280" h="1778635">
                <a:moveTo>
                  <a:pt x="2798698" y="559435"/>
                </a:moveTo>
                <a:lnTo>
                  <a:pt x="2779521" y="559435"/>
                </a:lnTo>
                <a:lnTo>
                  <a:pt x="2771647" y="567182"/>
                </a:lnTo>
                <a:lnTo>
                  <a:pt x="2771647" y="586359"/>
                </a:lnTo>
                <a:lnTo>
                  <a:pt x="2779521" y="594105"/>
                </a:lnTo>
                <a:lnTo>
                  <a:pt x="2798698" y="594105"/>
                </a:lnTo>
                <a:lnTo>
                  <a:pt x="2806572" y="586359"/>
                </a:lnTo>
                <a:lnTo>
                  <a:pt x="2806572" y="567182"/>
                </a:lnTo>
                <a:lnTo>
                  <a:pt x="2798698" y="559435"/>
                </a:lnTo>
                <a:close/>
              </a:path>
              <a:path w="6177280" h="1778635">
                <a:moveTo>
                  <a:pt x="4350258" y="553592"/>
                </a:moveTo>
                <a:lnTo>
                  <a:pt x="4330954" y="553592"/>
                </a:lnTo>
                <a:lnTo>
                  <a:pt x="4323207" y="561339"/>
                </a:lnTo>
                <a:lnTo>
                  <a:pt x="4323207" y="580516"/>
                </a:lnTo>
                <a:lnTo>
                  <a:pt x="4330954" y="588263"/>
                </a:lnTo>
                <a:lnTo>
                  <a:pt x="4350258" y="588263"/>
                </a:lnTo>
                <a:lnTo>
                  <a:pt x="4358005" y="580516"/>
                </a:lnTo>
                <a:lnTo>
                  <a:pt x="4358005" y="561339"/>
                </a:lnTo>
                <a:lnTo>
                  <a:pt x="4350258" y="553592"/>
                </a:lnTo>
                <a:close/>
              </a:path>
              <a:path w="6177280" h="1778635">
                <a:moveTo>
                  <a:pt x="4181729" y="553592"/>
                </a:moveTo>
                <a:lnTo>
                  <a:pt x="4162425" y="553592"/>
                </a:lnTo>
                <a:lnTo>
                  <a:pt x="4154678" y="561339"/>
                </a:lnTo>
                <a:lnTo>
                  <a:pt x="4154678" y="580516"/>
                </a:lnTo>
                <a:lnTo>
                  <a:pt x="4162425" y="588263"/>
                </a:lnTo>
                <a:lnTo>
                  <a:pt x="4181729" y="588263"/>
                </a:lnTo>
                <a:lnTo>
                  <a:pt x="4189476" y="580516"/>
                </a:lnTo>
                <a:lnTo>
                  <a:pt x="4189476" y="561339"/>
                </a:lnTo>
                <a:lnTo>
                  <a:pt x="4181729" y="553592"/>
                </a:lnTo>
                <a:close/>
              </a:path>
              <a:path w="6177280" h="1778635">
                <a:moveTo>
                  <a:pt x="1346072" y="547877"/>
                </a:moveTo>
                <a:lnTo>
                  <a:pt x="1326768" y="547877"/>
                </a:lnTo>
                <a:lnTo>
                  <a:pt x="1319021" y="555625"/>
                </a:lnTo>
                <a:lnTo>
                  <a:pt x="1319021" y="574801"/>
                </a:lnTo>
                <a:lnTo>
                  <a:pt x="1326768" y="582549"/>
                </a:lnTo>
                <a:lnTo>
                  <a:pt x="1346072" y="582549"/>
                </a:lnTo>
                <a:lnTo>
                  <a:pt x="1353946" y="574801"/>
                </a:lnTo>
                <a:lnTo>
                  <a:pt x="1353946" y="555625"/>
                </a:lnTo>
                <a:lnTo>
                  <a:pt x="1346072" y="547877"/>
                </a:lnTo>
                <a:close/>
              </a:path>
              <a:path w="6177280" h="1778635">
                <a:moveTo>
                  <a:pt x="131698" y="542036"/>
                </a:moveTo>
                <a:lnTo>
                  <a:pt x="112394" y="542036"/>
                </a:lnTo>
                <a:lnTo>
                  <a:pt x="104647" y="549783"/>
                </a:lnTo>
                <a:lnTo>
                  <a:pt x="104647" y="568960"/>
                </a:lnTo>
                <a:lnTo>
                  <a:pt x="112394" y="576707"/>
                </a:lnTo>
                <a:lnTo>
                  <a:pt x="131698" y="576707"/>
                </a:lnTo>
                <a:lnTo>
                  <a:pt x="139445" y="568960"/>
                </a:lnTo>
                <a:lnTo>
                  <a:pt x="139445" y="549783"/>
                </a:lnTo>
                <a:lnTo>
                  <a:pt x="131698" y="542036"/>
                </a:lnTo>
                <a:close/>
              </a:path>
              <a:path w="6177280" h="1778635">
                <a:moveTo>
                  <a:pt x="2508250" y="536321"/>
                </a:moveTo>
                <a:lnTo>
                  <a:pt x="2488945" y="536321"/>
                </a:lnTo>
                <a:lnTo>
                  <a:pt x="2481198" y="544067"/>
                </a:lnTo>
                <a:lnTo>
                  <a:pt x="2481198" y="563245"/>
                </a:lnTo>
                <a:lnTo>
                  <a:pt x="2488945" y="570991"/>
                </a:lnTo>
                <a:lnTo>
                  <a:pt x="2508250" y="570991"/>
                </a:lnTo>
                <a:lnTo>
                  <a:pt x="2515996" y="563245"/>
                </a:lnTo>
                <a:lnTo>
                  <a:pt x="2515996" y="544067"/>
                </a:lnTo>
                <a:lnTo>
                  <a:pt x="2508250" y="536321"/>
                </a:lnTo>
                <a:close/>
              </a:path>
              <a:path w="6177280" h="1778635">
                <a:moveTo>
                  <a:pt x="247903" y="536321"/>
                </a:moveTo>
                <a:lnTo>
                  <a:pt x="228600" y="536321"/>
                </a:lnTo>
                <a:lnTo>
                  <a:pt x="220852" y="544067"/>
                </a:lnTo>
                <a:lnTo>
                  <a:pt x="220852" y="563245"/>
                </a:lnTo>
                <a:lnTo>
                  <a:pt x="228600" y="570991"/>
                </a:lnTo>
                <a:lnTo>
                  <a:pt x="247903" y="570991"/>
                </a:lnTo>
                <a:lnTo>
                  <a:pt x="255650" y="563245"/>
                </a:lnTo>
                <a:lnTo>
                  <a:pt x="255650" y="544067"/>
                </a:lnTo>
                <a:lnTo>
                  <a:pt x="247903" y="536321"/>
                </a:lnTo>
                <a:close/>
              </a:path>
              <a:path w="6177280" h="1778635">
                <a:moveTo>
                  <a:pt x="1688972" y="530478"/>
                </a:moveTo>
                <a:lnTo>
                  <a:pt x="1669668" y="530478"/>
                </a:lnTo>
                <a:lnTo>
                  <a:pt x="1661794" y="538226"/>
                </a:lnTo>
                <a:lnTo>
                  <a:pt x="1661794" y="557402"/>
                </a:lnTo>
                <a:lnTo>
                  <a:pt x="1669668" y="565150"/>
                </a:lnTo>
                <a:lnTo>
                  <a:pt x="1688972" y="565150"/>
                </a:lnTo>
                <a:lnTo>
                  <a:pt x="1696719" y="557402"/>
                </a:lnTo>
                <a:lnTo>
                  <a:pt x="1696719" y="538226"/>
                </a:lnTo>
                <a:lnTo>
                  <a:pt x="1688972" y="530478"/>
                </a:lnTo>
                <a:close/>
              </a:path>
              <a:path w="6177280" h="1778635">
                <a:moveTo>
                  <a:pt x="3618103" y="524763"/>
                </a:moveTo>
                <a:lnTo>
                  <a:pt x="3598799" y="524763"/>
                </a:lnTo>
                <a:lnTo>
                  <a:pt x="3591052" y="532511"/>
                </a:lnTo>
                <a:lnTo>
                  <a:pt x="3591052" y="551688"/>
                </a:lnTo>
                <a:lnTo>
                  <a:pt x="3598799" y="559435"/>
                </a:lnTo>
                <a:lnTo>
                  <a:pt x="3618103" y="559435"/>
                </a:lnTo>
                <a:lnTo>
                  <a:pt x="3625850" y="551688"/>
                </a:lnTo>
                <a:lnTo>
                  <a:pt x="3625850" y="532511"/>
                </a:lnTo>
                <a:lnTo>
                  <a:pt x="3618103" y="524763"/>
                </a:lnTo>
                <a:close/>
              </a:path>
              <a:path w="6177280" h="1778635">
                <a:moveTo>
                  <a:pt x="2682493" y="524763"/>
                </a:moveTo>
                <a:lnTo>
                  <a:pt x="2663316" y="524763"/>
                </a:lnTo>
                <a:lnTo>
                  <a:pt x="2655442" y="532511"/>
                </a:lnTo>
                <a:lnTo>
                  <a:pt x="2655442" y="551688"/>
                </a:lnTo>
                <a:lnTo>
                  <a:pt x="2663316" y="559435"/>
                </a:lnTo>
                <a:lnTo>
                  <a:pt x="2682493" y="559435"/>
                </a:lnTo>
                <a:lnTo>
                  <a:pt x="2690367" y="551688"/>
                </a:lnTo>
                <a:lnTo>
                  <a:pt x="2690367" y="532511"/>
                </a:lnTo>
                <a:lnTo>
                  <a:pt x="2682493" y="524763"/>
                </a:lnTo>
                <a:close/>
              </a:path>
              <a:path w="6177280" h="1778635">
                <a:moveTo>
                  <a:pt x="712723" y="524763"/>
                </a:moveTo>
                <a:lnTo>
                  <a:pt x="693419" y="524763"/>
                </a:lnTo>
                <a:lnTo>
                  <a:pt x="685672" y="532511"/>
                </a:lnTo>
                <a:lnTo>
                  <a:pt x="685672" y="551688"/>
                </a:lnTo>
                <a:lnTo>
                  <a:pt x="693419" y="559435"/>
                </a:lnTo>
                <a:lnTo>
                  <a:pt x="712723" y="559435"/>
                </a:lnTo>
                <a:lnTo>
                  <a:pt x="720470" y="551688"/>
                </a:lnTo>
                <a:lnTo>
                  <a:pt x="720470" y="532511"/>
                </a:lnTo>
                <a:lnTo>
                  <a:pt x="712723" y="524763"/>
                </a:lnTo>
                <a:close/>
              </a:path>
              <a:path w="6177280" h="1778635">
                <a:moveTo>
                  <a:pt x="3042792" y="518922"/>
                </a:moveTo>
                <a:lnTo>
                  <a:pt x="3023616" y="518922"/>
                </a:lnTo>
                <a:lnTo>
                  <a:pt x="3015741" y="526669"/>
                </a:lnTo>
                <a:lnTo>
                  <a:pt x="3015741" y="545846"/>
                </a:lnTo>
                <a:lnTo>
                  <a:pt x="3023616" y="553592"/>
                </a:lnTo>
                <a:lnTo>
                  <a:pt x="3042792" y="553592"/>
                </a:lnTo>
                <a:lnTo>
                  <a:pt x="3050666" y="545846"/>
                </a:lnTo>
                <a:lnTo>
                  <a:pt x="3050666" y="526669"/>
                </a:lnTo>
                <a:lnTo>
                  <a:pt x="3042792" y="518922"/>
                </a:lnTo>
                <a:close/>
              </a:path>
              <a:path w="6177280" h="1778635">
                <a:moveTo>
                  <a:pt x="2915030" y="518922"/>
                </a:moveTo>
                <a:lnTo>
                  <a:pt x="2895727" y="518922"/>
                </a:lnTo>
                <a:lnTo>
                  <a:pt x="2887853" y="526669"/>
                </a:lnTo>
                <a:lnTo>
                  <a:pt x="2887853" y="545846"/>
                </a:lnTo>
                <a:lnTo>
                  <a:pt x="2895727" y="553592"/>
                </a:lnTo>
                <a:lnTo>
                  <a:pt x="2915030" y="553592"/>
                </a:lnTo>
                <a:lnTo>
                  <a:pt x="2922778" y="545846"/>
                </a:lnTo>
                <a:lnTo>
                  <a:pt x="2922778" y="526669"/>
                </a:lnTo>
                <a:lnTo>
                  <a:pt x="2915030" y="518922"/>
                </a:lnTo>
                <a:close/>
              </a:path>
              <a:path w="6177280" h="1778635">
                <a:moveTo>
                  <a:pt x="814069" y="518922"/>
                </a:moveTo>
                <a:lnTo>
                  <a:pt x="801242" y="518922"/>
                </a:lnTo>
                <a:lnTo>
                  <a:pt x="796035" y="524128"/>
                </a:lnTo>
                <a:lnTo>
                  <a:pt x="796035" y="536955"/>
                </a:lnTo>
                <a:lnTo>
                  <a:pt x="801242" y="542036"/>
                </a:lnTo>
                <a:lnTo>
                  <a:pt x="814069" y="542036"/>
                </a:lnTo>
                <a:lnTo>
                  <a:pt x="819276" y="536955"/>
                </a:lnTo>
                <a:lnTo>
                  <a:pt x="819276" y="524128"/>
                </a:lnTo>
                <a:lnTo>
                  <a:pt x="814069" y="518922"/>
                </a:lnTo>
                <a:close/>
              </a:path>
              <a:path w="6177280" h="1778635">
                <a:moveTo>
                  <a:pt x="602360" y="518922"/>
                </a:moveTo>
                <a:lnTo>
                  <a:pt x="583056" y="518922"/>
                </a:lnTo>
                <a:lnTo>
                  <a:pt x="575309" y="526669"/>
                </a:lnTo>
                <a:lnTo>
                  <a:pt x="575309" y="545846"/>
                </a:lnTo>
                <a:lnTo>
                  <a:pt x="583056" y="553592"/>
                </a:lnTo>
                <a:lnTo>
                  <a:pt x="602360" y="553592"/>
                </a:lnTo>
                <a:lnTo>
                  <a:pt x="610107" y="545846"/>
                </a:lnTo>
                <a:lnTo>
                  <a:pt x="610107" y="526669"/>
                </a:lnTo>
                <a:lnTo>
                  <a:pt x="602360" y="518922"/>
                </a:lnTo>
                <a:close/>
              </a:path>
              <a:path w="6177280" h="1778635">
                <a:moveTo>
                  <a:pt x="5826125" y="513207"/>
                </a:moveTo>
                <a:lnTo>
                  <a:pt x="5806821" y="513207"/>
                </a:lnTo>
                <a:lnTo>
                  <a:pt x="5799074" y="520953"/>
                </a:lnTo>
                <a:lnTo>
                  <a:pt x="5799074" y="540130"/>
                </a:lnTo>
                <a:lnTo>
                  <a:pt x="5806821" y="547877"/>
                </a:lnTo>
                <a:lnTo>
                  <a:pt x="5826125" y="547877"/>
                </a:lnTo>
                <a:lnTo>
                  <a:pt x="5833999" y="540130"/>
                </a:lnTo>
                <a:lnTo>
                  <a:pt x="5833999" y="520953"/>
                </a:lnTo>
                <a:lnTo>
                  <a:pt x="5826125" y="513207"/>
                </a:lnTo>
                <a:close/>
              </a:path>
              <a:path w="6177280" h="1778635">
                <a:moveTo>
                  <a:pt x="5547233" y="513207"/>
                </a:moveTo>
                <a:lnTo>
                  <a:pt x="5527929" y="513207"/>
                </a:lnTo>
                <a:lnTo>
                  <a:pt x="5520182" y="520953"/>
                </a:lnTo>
                <a:lnTo>
                  <a:pt x="5520182" y="540130"/>
                </a:lnTo>
                <a:lnTo>
                  <a:pt x="5527929" y="547877"/>
                </a:lnTo>
                <a:lnTo>
                  <a:pt x="5547233" y="547877"/>
                </a:lnTo>
                <a:lnTo>
                  <a:pt x="5554980" y="540130"/>
                </a:lnTo>
                <a:lnTo>
                  <a:pt x="5554980" y="520953"/>
                </a:lnTo>
                <a:lnTo>
                  <a:pt x="5547233" y="513207"/>
                </a:lnTo>
                <a:close/>
              </a:path>
              <a:path w="6177280" h="1778635">
                <a:moveTo>
                  <a:pt x="3891153" y="513207"/>
                </a:moveTo>
                <a:lnTo>
                  <a:pt x="3871976" y="513207"/>
                </a:lnTo>
                <a:lnTo>
                  <a:pt x="3864102" y="520953"/>
                </a:lnTo>
                <a:lnTo>
                  <a:pt x="3864102" y="540130"/>
                </a:lnTo>
                <a:lnTo>
                  <a:pt x="3871976" y="547877"/>
                </a:lnTo>
                <a:lnTo>
                  <a:pt x="3891153" y="547877"/>
                </a:lnTo>
                <a:lnTo>
                  <a:pt x="3899027" y="540130"/>
                </a:lnTo>
                <a:lnTo>
                  <a:pt x="3899027" y="520953"/>
                </a:lnTo>
                <a:lnTo>
                  <a:pt x="3891153" y="513207"/>
                </a:lnTo>
                <a:close/>
              </a:path>
              <a:path w="6177280" h="1778635">
                <a:moveTo>
                  <a:pt x="2159634" y="513207"/>
                </a:moveTo>
                <a:lnTo>
                  <a:pt x="2140330" y="513207"/>
                </a:lnTo>
                <a:lnTo>
                  <a:pt x="2132583" y="520953"/>
                </a:lnTo>
                <a:lnTo>
                  <a:pt x="2132583" y="540130"/>
                </a:lnTo>
                <a:lnTo>
                  <a:pt x="2140330" y="547877"/>
                </a:lnTo>
                <a:lnTo>
                  <a:pt x="2159634" y="547877"/>
                </a:lnTo>
                <a:lnTo>
                  <a:pt x="2167381" y="540130"/>
                </a:lnTo>
                <a:lnTo>
                  <a:pt x="2167381" y="520953"/>
                </a:lnTo>
                <a:lnTo>
                  <a:pt x="2159634" y="513207"/>
                </a:lnTo>
                <a:close/>
              </a:path>
              <a:path w="6177280" h="1778635">
                <a:moveTo>
                  <a:pt x="1218310" y="513207"/>
                </a:moveTo>
                <a:lnTo>
                  <a:pt x="1199006" y="513207"/>
                </a:lnTo>
                <a:lnTo>
                  <a:pt x="1191132" y="520953"/>
                </a:lnTo>
                <a:lnTo>
                  <a:pt x="1191132" y="540130"/>
                </a:lnTo>
                <a:lnTo>
                  <a:pt x="1199006" y="547877"/>
                </a:lnTo>
                <a:lnTo>
                  <a:pt x="1218310" y="547877"/>
                </a:lnTo>
                <a:lnTo>
                  <a:pt x="1226057" y="540130"/>
                </a:lnTo>
                <a:lnTo>
                  <a:pt x="1226057" y="520953"/>
                </a:lnTo>
                <a:lnTo>
                  <a:pt x="1218310" y="513207"/>
                </a:lnTo>
                <a:close/>
              </a:path>
              <a:path w="6177280" h="1778635">
                <a:moveTo>
                  <a:pt x="2339720" y="507364"/>
                </a:moveTo>
                <a:lnTo>
                  <a:pt x="2320416" y="507364"/>
                </a:lnTo>
                <a:lnTo>
                  <a:pt x="2312669" y="515112"/>
                </a:lnTo>
                <a:lnTo>
                  <a:pt x="2312669" y="534288"/>
                </a:lnTo>
                <a:lnTo>
                  <a:pt x="2320416" y="542036"/>
                </a:lnTo>
                <a:lnTo>
                  <a:pt x="2339720" y="542036"/>
                </a:lnTo>
                <a:lnTo>
                  <a:pt x="2347467" y="534288"/>
                </a:lnTo>
                <a:lnTo>
                  <a:pt x="2347467" y="515112"/>
                </a:lnTo>
                <a:lnTo>
                  <a:pt x="2339720" y="507364"/>
                </a:lnTo>
                <a:close/>
              </a:path>
              <a:path w="6177280" h="1778635">
                <a:moveTo>
                  <a:pt x="5355462" y="501650"/>
                </a:moveTo>
                <a:lnTo>
                  <a:pt x="5336158" y="501650"/>
                </a:lnTo>
                <a:lnTo>
                  <a:pt x="5328411" y="509397"/>
                </a:lnTo>
                <a:lnTo>
                  <a:pt x="5328411" y="528574"/>
                </a:lnTo>
                <a:lnTo>
                  <a:pt x="5336158" y="536321"/>
                </a:lnTo>
                <a:lnTo>
                  <a:pt x="5355462" y="536321"/>
                </a:lnTo>
                <a:lnTo>
                  <a:pt x="5363209" y="528574"/>
                </a:lnTo>
                <a:lnTo>
                  <a:pt x="5363209" y="509397"/>
                </a:lnTo>
                <a:lnTo>
                  <a:pt x="5355462" y="501650"/>
                </a:lnTo>
                <a:close/>
              </a:path>
              <a:path w="6177280" h="1778635">
                <a:moveTo>
                  <a:pt x="4681474" y="501650"/>
                </a:moveTo>
                <a:lnTo>
                  <a:pt x="4662170" y="501650"/>
                </a:lnTo>
                <a:lnTo>
                  <a:pt x="4654423" y="509397"/>
                </a:lnTo>
                <a:lnTo>
                  <a:pt x="4654423" y="528574"/>
                </a:lnTo>
                <a:lnTo>
                  <a:pt x="4662170" y="536321"/>
                </a:lnTo>
                <a:lnTo>
                  <a:pt x="4681474" y="536321"/>
                </a:lnTo>
                <a:lnTo>
                  <a:pt x="4689221" y="528574"/>
                </a:lnTo>
                <a:lnTo>
                  <a:pt x="4689221" y="509397"/>
                </a:lnTo>
                <a:lnTo>
                  <a:pt x="4681474" y="501650"/>
                </a:lnTo>
                <a:close/>
              </a:path>
              <a:path w="6177280" h="1778635">
                <a:moveTo>
                  <a:pt x="1473961" y="501650"/>
                </a:moveTo>
                <a:lnTo>
                  <a:pt x="1454657" y="501650"/>
                </a:lnTo>
                <a:lnTo>
                  <a:pt x="1446910" y="509397"/>
                </a:lnTo>
                <a:lnTo>
                  <a:pt x="1446910" y="528574"/>
                </a:lnTo>
                <a:lnTo>
                  <a:pt x="1454657" y="536321"/>
                </a:lnTo>
                <a:lnTo>
                  <a:pt x="1473961" y="536321"/>
                </a:lnTo>
                <a:lnTo>
                  <a:pt x="1481708" y="528574"/>
                </a:lnTo>
                <a:lnTo>
                  <a:pt x="1481708" y="509397"/>
                </a:lnTo>
                <a:lnTo>
                  <a:pt x="1473961" y="501650"/>
                </a:lnTo>
                <a:close/>
              </a:path>
              <a:path w="6177280" h="1778635">
                <a:moveTo>
                  <a:pt x="6134100" y="495808"/>
                </a:moveTo>
                <a:lnTo>
                  <a:pt x="6114796" y="495808"/>
                </a:lnTo>
                <a:lnTo>
                  <a:pt x="6107049" y="503554"/>
                </a:lnTo>
                <a:lnTo>
                  <a:pt x="6107049" y="522732"/>
                </a:lnTo>
                <a:lnTo>
                  <a:pt x="6114796" y="530478"/>
                </a:lnTo>
                <a:lnTo>
                  <a:pt x="6134100" y="530478"/>
                </a:lnTo>
                <a:lnTo>
                  <a:pt x="6141847" y="522732"/>
                </a:lnTo>
                <a:lnTo>
                  <a:pt x="6141847" y="503554"/>
                </a:lnTo>
                <a:lnTo>
                  <a:pt x="6134100" y="495808"/>
                </a:lnTo>
                <a:close/>
              </a:path>
              <a:path w="6177280" h="1778635">
                <a:moveTo>
                  <a:pt x="5709920" y="490092"/>
                </a:moveTo>
                <a:lnTo>
                  <a:pt x="5690615" y="490092"/>
                </a:lnTo>
                <a:lnTo>
                  <a:pt x="5682869" y="497839"/>
                </a:lnTo>
                <a:lnTo>
                  <a:pt x="5682869" y="517016"/>
                </a:lnTo>
                <a:lnTo>
                  <a:pt x="5690615" y="524763"/>
                </a:lnTo>
                <a:lnTo>
                  <a:pt x="5709920" y="524763"/>
                </a:lnTo>
                <a:lnTo>
                  <a:pt x="5717666" y="517016"/>
                </a:lnTo>
                <a:lnTo>
                  <a:pt x="5717666" y="497839"/>
                </a:lnTo>
                <a:lnTo>
                  <a:pt x="5709920" y="490092"/>
                </a:lnTo>
                <a:close/>
              </a:path>
              <a:path w="6177280" h="1778635">
                <a:moveTo>
                  <a:pt x="3147440" y="490092"/>
                </a:moveTo>
                <a:lnTo>
                  <a:pt x="3128136" y="490092"/>
                </a:lnTo>
                <a:lnTo>
                  <a:pt x="3120389" y="497839"/>
                </a:lnTo>
                <a:lnTo>
                  <a:pt x="3120389" y="517016"/>
                </a:lnTo>
                <a:lnTo>
                  <a:pt x="3128136" y="524763"/>
                </a:lnTo>
                <a:lnTo>
                  <a:pt x="3147440" y="524763"/>
                </a:lnTo>
                <a:lnTo>
                  <a:pt x="3155187" y="517016"/>
                </a:lnTo>
                <a:lnTo>
                  <a:pt x="3155187" y="497839"/>
                </a:lnTo>
                <a:lnTo>
                  <a:pt x="3147440" y="490092"/>
                </a:lnTo>
                <a:close/>
              </a:path>
              <a:path w="6177280" h="1778635">
                <a:moveTo>
                  <a:pt x="1927097" y="490092"/>
                </a:moveTo>
                <a:lnTo>
                  <a:pt x="1907920" y="490092"/>
                </a:lnTo>
                <a:lnTo>
                  <a:pt x="1900046" y="497839"/>
                </a:lnTo>
                <a:lnTo>
                  <a:pt x="1900046" y="517016"/>
                </a:lnTo>
                <a:lnTo>
                  <a:pt x="1907920" y="524763"/>
                </a:lnTo>
                <a:lnTo>
                  <a:pt x="1927097" y="524763"/>
                </a:lnTo>
                <a:lnTo>
                  <a:pt x="1934971" y="517016"/>
                </a:lnTo>
                <a:lnTo>
                  <a:pt x="1934971" y="497839"/>
                </a:lnTo>
                <a:lnTo>
                  <a:pt x="1927097" y="490092"/>
                </a:lnTo>
                <a:close/>
              </a:path>
              <a:path w="6177280" h="1778635">
                <a:moveTo>
                  <a:pt x="4884801" y="484250"/>
                </a:moveTo>
                <a:lnTo>
                  <a:pt x="4865497" y="484250"/>
                </a:lnTo>
                <a:lnTo>
                  <a:pt x="4857750" y="491998"/>
                </a:lnTo>
                <a:lnTo>
                  <a:pt x="4857750" y="511175"/>
                </a:lnTo>
                <a:lnTo>
                  <a:pt x="4865497" y="518922"/>
                </a:lnTo>
                <a:lnTo>
                  <a:pt x="4884801" y="518922"/>
                </a:lnTo>
                <a:lnTo>
                  <a:pt x="4892548" y="511175"/>
                </a:lnTo>
                <a:lnTo>
                  <a:pt x="4892548" y="491998"/>
                </a:lnTo>
                <a:lnTo>
                  <a:pt x="4884801" y="484250"/>
                </a:lnTo>
                <a:close/>
              </a:path>
              <a:path w="6177280" h="1778635">
                <a:moveTo>
                  <a:pt x="4774437" y="484250"/>
                </a:moveTo>
                <a:lnTo>
                  <a:pt x="4755133" y="484250"/>
                </a:lnTo>
                <a:lnTo>
                  <a:pt x="4747386" y="491998"/>
                </a:lnTo>
                <a:lnTo>
                  <a:pt x="4747386" y="511175"/>
                </a:lnTo>
                <a:lnTo>
                  <a:pt x="4755133" y="518922"/>
                </a:lnTo>
                <a:lnTo>
                  <a:pt x="4774437" y="518922"/>
                </a:lnTo>
                <a:lnTo>
                  <a:pt x="4782184" y="511175"/>
                </a:lnTo>
                <a:lnTo>
                  <a:pt x="4782184" y="491998"/>
                </a:lnTo>
                <a:lnTo>
                  <a:pt x="4774437" y="484250"/>
                </a:lnTo>
                <a:close/>
              </a:path>
              <a:path w="6177280" h="1778635">
                <a:moveTo>
                  <a:pt x="5250814" y="478536"/>
                </a:moveTo>
                <a:lnTo>
                  <a:pt x="5231637" y="478536"/>
                </a:lnTo>
                <a:lnTo>
                  <a:pt x="5223763" y="486283"/>
                </a:lnTo>
                <a:lnTo>
                  <a:pt x="5223763" y="505460"/>
                </a:lnTo>
                <a:lnTo>
                  <a:pt x="5231637" y="513207"/>
                </a:lnTo>
                <a:lnTo>
                  <a:pt x="5250814" y="513207"/>
                </a:lnTo>
                <a:lnTo>
                  <a:pt x="5258688" y="505460"/>
                </a:lnTo>
                <a:lnTo>
                  <a:pt x="5258688" y="486283"/>
                </a:lnTo>
                <a:lnTo>
                  <a:pt x="5250814" y="478536"/>
                </a:lnTo>
                <a:close/>
              </a:path>
              <a:path w="6177280" h="1778635">
                <a:moveTo>
                  <a:pt x="3501898" y="478536"/>
                </a:moveTo>
                <a:lnTo>
                  <a:pt x="3482594" y="478536"/>
                </a:lnTo>
                <a:lnTo>
                  <a:pt x="3474847" y="486283"/>
                </a:lnTo>
                <a:lnTo>
                  <a:pt x="3474847" y="505460"/>
                </a:lnTo>
                <a:lnTo>
                  <a:pt x="3482594" y="513207"/>
                </a:lnTo>
                <a:lnTo>
                  <a:pt x="3501898" y="513207"/>
                </a:lnTo>
                <a:lnTo>
                  <a:pt x="3509645" y="505460"/>
                </a:lnTo>
                <a:lnTo>
                  <a:pt x="3509645" y="486283"/>
                </a:lnTo>
                <a:lnTo>
                  <a:pt x="3501898" y="478536"/>
                </a:lnTo>
                <a:close/>
              </a:path>
              <a:path w="6177280" h="1778635">
                <a:moveTo>
                  <a:pt x="945133" y="478536"/>
                </a:moveTo>
                <a:lnTo>
                  <a:pt x="925956" y="478536"/>
                </a:lnTo>
                <a:lnTo>
                  <a:pt x="918082" y="486283"/>
                </a:lnTo>
                <a:lnTo>
                  <a:pt x="918082" y="505460"/>
                </a:lnTo>
                <a:lnTo>
                  <a:pt x="925956" y="513207"/>
                </a:lnTo>
                <a:lnTo>
                  <a:pt x="945133" y="513207"/>
                </a:lnTo>
                <a:lnTo>
                  <a:pt x="953007" y="505460"/>
                </a:lnTo>
                <a:lnTo>
                  <a:pt x="953007" y="486283"/>
                </a:lnTo>
                <a:lnTo>
                  <a:pt x="945133" y="478536"/>
                </a:lnTo>
                <a:close/>
              </a:path>
              <a:path w="6177280" h="1778635">
                <a:moveTo>
                  <a:pt x="445388" y="478536"/>
                </a:moveTo>
                <a:lnTo>
                  <a:pt x="426211" y="478536"/>
                </a:lnTo>
                <a:lnTo>
                  <a:pt x="418338" y="486283"/>
                </a:lnTo>
                <a:lnTo>
                  <a:pt x="418338" y="505460"/>
                </a:lnTo>
                <a:lnTo>
                  <a:pt x="426211" y="513207"/>
                </a:lnTo>
                <a:lnTo>
                  <a:pt x="445388" y="513207"/>
                </a:lnTo>
                <a:lnTo>
                  <a:pt x="453263" y="505460"/>
                </a:lnTo>
                <a:lnTo>
                  <a:pt x="453263" y="486283"/>
                </a:lnTo>
                <a:lnTo>
                  <a:pt x="445388" y="478536"/>
                </a:lnTo>
                <a:close/>
              </a:path>
              <a:path w="6177280" h="1778635">
                <a:moveTo>
                  <a:pt x="4489704" y="466978"/>
                </a:moveTo>
                <a:lnTo>
                  <a:pt x="4470400" y="466978"/>
                </a:lnTo>
                <a:lnTo>
                  <a:pt x="4462653" y="474725"/>
                </a:lnTo>
                <a:lnTo>
                  <a:pt x="4462653" y="493902"/>
                </a:lnTo>
                <a:lnTo>
                  <a:pt x="4470400" y="501650"/>
                </a:lnTo>
                <a:lnTo>
                  <a:pt x="4489704" y="501650"/>
                </a:lnTo>
                <a:lnTo>
                  <a:pt x="4497451" y="493902"/>
                </a:lnTo>
                <a:lnTo>
                  <a:pt x="4497451" y="474725"/>
                </a:lnTo>
                <a:lnTo>
                  <a:pt x="4489704" y="466978"/>
                </a:lnTo>
                <a:close/>
              </a:path>
              <a:path w="6177280" h="1778635">
                <a:moveTo>
                  <a:pt x="4245609" y="466978"/>
                </a:moveTo>
                <a:lnTo>
                  <a:pt x="4226433" y="466978"/>
                </a:lnTo>
                <a:lnTo>
                  <a:pt x="4218558" y="474725"/>
                </a:lnTo>
                <a:lnTo>
                  <a:pt x="4218558" y="493902"/>
                </a:lnTo>
                <a:lnTo>
                  <a:pt x="4226433" y="501650"/>
                </a:lnTo>
                <a:lnTo>
                  <a:pt x="4245609" y="501650"/>
                </a:lnTo>
                <a:lnTo>
                  <a:pt x="4253483" y="493902"/>
                </a:lnTo>
                <a:lnTo>
                  <a:pt x="4253483" y="474725"/>
                </a:lnTo>
                <a:lnTo>
                  <a:pt x="4245609" y="466978"/>
                </a:lnTo>
                <a:close/>
              </a:path>
              <a:path w="6177280" h="1778635">
                <a:moveTo>
                  <a:pt x="5001006" y="461137"/>
                </a:moveTo>
                <a:lnTo>
                  <a:pt x="4981702" y="461137"/>
                </a:lnTo>
                <a:lnTo>
                  <a:pt x="4973955" y="468884"/>
                </a:lnTo>
                <a:lnTo>
                  <a:pt x="4973955" y="488061"/>
                </a:lnTo>
                <a:lnTo>
                  <a:pt x="4981702" y="495808"/>
                </a:lnTo>
                <a:lnTo>
                  <a:pt x="5001006" y="495808"/>
                </a:lnTo>
                <a:lnTo>
                  <a:pt x="5008880" y="488061"/>
                </a:lnTo>
                <a:lnTo>
                  <a:pt x="5008880" y="468884"/>
                </a:lnTo>
                <a:lnTo>
                  <a:pt x="5001006" y="461137"/>
                </a:lnTo>
                <a:close/>
              </a:path>
              <a:path w="6177280" h="1778635">
                <a:moveTo>
                  <a:pt x="4112005" y="461137"/>
                </a:moveTo>
                <a:lnTo>
                  <a:pt x="4092702" y="461137"/>
                </a:lnTo>
                <a:lnTo>
                  <a:pt x="4084954" y="468884"/>
                </a:lnTo>
                <a:lnTo>
                  <a:pt x="4084954" y="488061"/>
                </a:lnTo>
                <a:lnTo>
                  <a:pt x="4092702" y="495808"/>
                </a:lnTo>
                <a:lnTo>
                  <a:pt x="4112005" y="495808"/>
                </a:lnTo>
                <a:lnTo>
                  <a:pt x="4119753" y="488061"/>
                </a:lnTo>
                <a:lnTo>
                  <a:pt x="4119753" y="468884"/>
                </a:lnTo>
                <a:lnTo>
                  <a:pt x="4112005" y="461137"/>
                </a:lnTo>
                <a:close/>
              </a:path>
              <a:path w="6177280" h="1778635">
                <a:moveTo>
                  <a:pt x="3705225" y="461137"/>
                </a:moveTo>
                <a:lnTo>
                  <a:pt x="3685921" y="461137"/>
                </a:lnTo>
                <a:lnTo>
                  <a:pt x="3678174" y="468884"/>
                </a:lnTo>
                <a:lnTo>
                  <a:pt x="3678174" y="488061"/>
                </a:lnTo>
                <a:lnTo>
                  <a:pt x="3685921" y="495808"/>
                </a:lnTo>
                <a:lnTo>
                  <a:pt x="3705225" y="495808"/>
                </a:lnTo>
                <a:lnTo>
                  <a:pt x="3712972" y="488061"/>
                </a:lnTo>
                <a:lnTo>
                  <a:pt x="3712972" y="468884"/>
                </a:lnTo>
                <a:lnTo>
                  <a:pt x="3705225" y="461137"/>
                </a:lnTo>
                <a:close/>
              </a:path>
              <a:path w="6177280" h="1778635">
                <a:moveTo>
                  <a:pt x="3263646" y="461137"/>
                </a:moveTo>
                <a:lnTo>
                  <a:pt x="3244341" y="461137"/>
                </a:lnTo>
                <a:lnTo>
                  <a:pt x="3236595" y="468884"/>
                </a:lnTo>
                <a:lnTo>
                  <a:pt x="3236595" y="488061"/>
                </a:lnTo>
                <a:lnTo>
                  <a:pt x="3244341" y="495808"/>
                </a:lnTo>
                <a:lnTo>
                  <a:pt x="3263646" y="495808"/>
                </a:lnTo>
                <a:lnTo>
                  <a:pt x="3271392" y="488061"/>
                </a:lnTo>
                <a:lnTo>
                  <a:pt x="3271392" y="468884"/>
                </a:lnTo>
                <a:lnTo>
                  <a:pt x="3263646" y="461137"/>
                </a:lnTo>
                <a:close/>
              </a:path>
              <a:path w="6177280" h="1778635">
                <a:moveTo>
                  <a:pt x="1067180" y="461137"/>
                </a:moveTo>
                <a:lnTo>
                  <a:pt x="1047876" y="461137"/>
                </a:lnTo>
                <a:lnTo>
                  <a:pt x="1040129" y="468884"/>
                </a:lnTo>
                <a:lnTo>
                  <a:pt x="1040129" y="488061"/>
                </a:lnTo>
                <a:lnTo>
                  <a:pt x="1047876" y="495808"/>
                </a:lnTo>
                <a:lnTo>
                  <a:pt x="1067180" y="495808"/>
                </a:lnTo>
                <a:lnTo>
                  <a:pt x="1074927" y="488061"/>
                </a:lnTo>
                <a:lnTo>
                  <a:pt x="1074927" y="468884"/>
                </a:lnTo>
                <a:lnTo>
                  <a:pt x="1067180" y="461137"/>
                </a:lnTo>
                <a:close/>
              </a:path>
              <a:path w="6177280" h="1778635">
                <a:moveTo>
                  <a:pt x="5134609" y="455422"/>
                </a:moveTo>
                <a:lnTo>
                  <a:pt x="5115433" y="455422"/>
                </a:lnTo>
                <a:lnTo>
                  <a:pt x="5107558" y="463169"/>
                </a:lnTo>
                <a:lnTo>
                  <a:pt x="5107558" y="482346"/>
                </a:lnTo>
                <a:lnTo>
                  <a:pt x="5115433" y="490092"/>
                </a:lnTo>
                <a:lnTo>
                  <a:pt x="5134609" y="490092"/>
                </a:lnTo>
                <a:lnTo>
                  <a:pt x="5142483" y="482346"/>
                </a:lnTo>
                <a:lnTo>
                  <a:pt x="5142483" y="463169"/>
                </a:lnTo>
                <a:lnTo>
                  <a:pt x="5134609" y="455422"/>
                </a:lnTo>
                <a:close/>
              </a:path>
              <a:path w="6177280" h="1778635">
                <a:moveTo>
                  <a:pt x="4367657" y="455422"/>
                </a:moveTo>
                <a:lnTo>
                  <a:pt x="4348353" y="455422"/>
                </a:lnTo>
                <a:lnTo>
                  <a:pt x="4340606" y="463169"/>
                </a:lnTo>
                <a:lnTo>
                  <a:pt x="4340606" y="482346"/>
                </a:lnTo>
                <a:lnTo>
                  <a:pt x="4348353" y="490092"/>
                </a:lnTo>
                <a:lnTo>
                  <a:pt x="4367657" y="490092"/>
                </a:lnTo>
                <a:lnTo>
                  <a:pt x="4375404" y="482346"/>
                </a:lnTo>
                <a:lnTo>
                  <a:pt x="4375404" y="463169"/>
                </a:lnTo>
                <a:lnTo>
                  <a:pt x="4367657" y="455422"/>
                </a:lnTo>
                <a:close/>
              </a:path>
              <a:path w="6177280" h="1778635">
                <a:moveTo>
                  <a:pt x="3989958" y="455422"/>
                </a:moveTo>
                <a:lnTo>
                  <a:pt x="3970654" y="455422"/>
                </a:lnTo>
                <a:lnTo>
                  <a:pt x="3962907" y="463169"/>
                </a:lnTo>
                <a:lnTo>
                  <a:pt x="3962907" y="482346"/>
                </a:lnTo>
                <a:lnTo>
                  <a:pt x="3970654" y="490092"/>
                </a:lnTo>
                <a:lnTo>
                  <a:pt x="3989958" y="490092"/>
                </a:lnTo>
                <a:lnTo>
                  <a:pt x="3997705" y="482346"/>
                </a:lnTo>
                <a:lnTo>
                  <a:pt x="3997705" y="463169"/>
                </a:lnTo>
                <a:lnTo>
                  <a:pt x="3989958" y="455422"/>
                </a:lnTo>
                <a:close/>
              </a:path>
              <a:path w="6177280" h="1778635">
                <a:moveTo>
                  <a:pt x="2229357" y="455422"/>
                </a:moveTo>
                <a:lnTo>
                  <a:pt x="2210054" y="455422"/>
                </a:lnTo>
                <a:lnTo>
                  <a:pt x="2202306" y="463169"/>
                </a:lnTo>
                <a:lnTo>
                  <a:pt x="2202306" y="482346"/>
                </a:lnTo>
                <a:lnTo>
                  <a:pt x="2210054" y="490092"/>
                </a:lnTo>
                <a:lnTo>
                  <a:pt x="2229357" y="490092"/>
                </a:lnTo>
                <a:lnTo>
                  <a:pt x="2237104" y="482346"/>
                </a:lnTo>
                <a:lnTo>
                  <a:pt x="2237104" y="463169"/>
                </a:lnTo>
                <a:lnTo>
                  <a:pt x="2229357" y="455422"/>
                </a:lnTo>
                <a:close/>
              </a:path>
              <a:path w="6177280" h="1778635">
                <a:moveTo>
                  <a:pt x="1787652" y="455422"/>
                </a:moveTo>
                <a:lnTo>
                  <a:pt x="1768475" y="455422"/>
                </a:lnTo>
                <a:lnTo>
                  <a:pt x="1760601" y="463169"/>
                </a:lnTo>
                <a:lnTo>
                  <a:pt x="1760601" y="482346"/>
                </a:lnTo>
                <a:lnTo>
                  <a:pt x="1768475" y="490092"/>
                </a:lnTo>
                <a:lnTo>
                  <a:pt x="1787652" y="490092"/>
                </a:lnTo>
                <a:lnTo>
                  <a:pt x="1795526" y="482346"/>
                </a:lnTo>
                <a:lnTo>
                  <a:pt x="1795526" y="463169"/>
                </a:lnTo>
                <a:lnTo>
                  <a:pt x="1787652" y="455422"/>
                </a:lnTo>
                <a:close/>
              </a:path>
              <a:path w="6177280" h="1778635">
                <a:moveTo>
                  <a:pt x="2804541" y="449579"/>
                </a:moveTo>
                <a:lnTo>
                  <a:pt x="2785364" y="449579"/>
                </a:lnTo>
                <a:lnTo>
                  <a:pt x="2777490" y="457326"/>
                </a:lnTo>
                <a:lnTo>
                  <a:pt x="2777490" y="476503"/>
                </a:lnTo>
                <a:lnTo>
                  <a:pt x="2785364" y="484250"/>
                </a:lnTo>
                <a:lnTo>
                  <a:pt x="2804541" y="484250"/>
                </a:lnTo>
                <a:lnTo>
                  <a:pt x="2812415" y="476503"/>
                </a:lnTo>
                <a:lnTo>
                  <a:pt x="2812415" y="457326"/>
                </a:lnTo>
                <a:lnTo>
                  <a:pt x="2804541" y="449579"/>
                </a:lnTo>
                <a:close/>
              </a:path>
              <a:path w="6177280" h="1778635">
                <a:moveTo>
                  <a:pt x="2049144" y="449579"/>
                </a:moveTo>
                <a:lnTo>
                  <a:pt x="2029967" y="449579"/>
                </a:lnTo>
                <a:lnTo>
                  <a:pt x="2022093" y="457326"/>
                </a:lnTo>
                <a:lnTo>
                  <a:pt x="2022093" y="476503"/>
                </a:lnTo>
                <a:lnTo>
                  <a:pt x="2029967" y="484250"/>
                </a:lnTo>
                <a:lnTo>
                  <a:pt x="2049144" y="484250"/>
                </a:lnTo>
                <a:lnTo>
                  <a:pt x="2057018" y="476503"/>
                </a:lnTo>
                <a:lnTo>
                  <a:pt x="2057018" y="457326"/>
                </a:lnTo>
                <a:lnTo>
                  <a:pt x="2049144" y="449579"/>
                </a:lnTo>
                <a:close/>
              </a:path>
              <a:path w="6177280" h="1778635">
                <a:moveTo>
                  <a:pt x="1572767" y="449579"/>
                </a:moveTo>
                <a:lnTo>
                  <a:pt x="1553464" y="449579"/>
                </a:lnTo>
                <a:lnTo>
                  <a:pt x="1545589" y="457326"/>
                </a:lnTo>
                <a:lnTo>
                  <a:pt x="1545589" y="476503"/>
                </a:lnTo>
                <a:lnTo>
                  <a:pt x="1553464" y="484250"/>
                </a:lnTo>
                <a:lnTo>
                  <a:pt x="1572767" y="484250"/>
                </a:lnTo>
                <a:lnTo>
                  <a:pt x="1580514" y="476503"/>
                </a:lnTo>
                <a:lnTo>
                  <a:pt x="1580514" y="457326"/>
                </a:lnTo>
                <a:lnTo>
                  <a:pt x="1572767" y="449579"/>
                </a:lnTo>
                <a:close/>
              </a:path>
              <a:path w="6177280" h="1778635">
                <a:moveTo>
                  <a:pt x="329183" y="449579"/>
                </a:moveTo>
                <a:lnTo>
                  <a:pt x="310006" y="449579"/>
                </a:lnTo>
                <a:lnTo>
                  <a:pt x="302132" y="457326"/>
                </a:lnTo>
                <a:lnTo>
                  <a:pt x="302132" y="476503"/>
                </a:lnTo>
                <a:lnTo>
                  <a:pt x="310006" y="484250"/>
                </a:lnTo>
                <a:lnTo>
                  <a:pt x="329183" y="484250"/>
                </a:lnTo>
                <a:lnTo>
                  <a:pt x="337057" y="476503"/>
                </a:lnTo>
                <a:lnTo>
                  <a:pt x="337057" y="457326"/>
                </a:lnTo>
                <a:lnTo>
                  <a:pt x="329183" y="449579"/>
                </a:lnTo>
                <a:close/>
              </a:path>
              <a:path w="6177280" h="1778635">
                <a:moveTo>
                  <a:pt x="3815587" y="443864"/>
                </a:moveTo>
                <a:lnTo>
                  <a:pt x="3796410" y="443864"/>
                </a:lnTo>
                <a:lnTo>
                  <a:pt x="3788536" y="451612"/>
                </a:lnTo>
                <a:lnTo>
                  <a:pt x="3788536" y="470788"/>
                </a:lnTo>
                <a:lnTo>
                  <a:pt x="3796410" y="478536"/>
                </a:lnTo>
                <a:lnTo>
                  <a:pt x="3815587" y="478536"/>
                </a:lnTo>
                <a:lnTo>
                  <a:pt x="3823461" y="470788"/>
                </a:lnTo>
                <a:lnTo>
                  <a:pt x="3823461" y="451612"/>
                </a:lnTo>
                <a:lnTo>
                  <a:pt x="3815587" y="443864"/>
                </a:lnTo>
                <a:close/>
              </a:path>
              <a:path w="6177280" h="1778635">
                <a:moveTo>
                  <a:pt x="6029452" y="438023"/>
                </a:moveTo>
                <a:lnTo>
                  <a:pt x="6010275" y="438023"/>
                </a:lnTo>
                <a:lnTo>
                  <a:pt x="6002401" y="445770"/>
                </a:lnTo>
                <a:lnTo>
                  <a:pt x="6002401" y="464947"/>
                </a:lnTo>
                <a:lnTo>
                  <a:pt x="6010275" y="472694"/>
                </a:lnTo>
                <a:lnTo>
                  <a:pt x="6029452" y="472694"/>
                </a:lnTo>
                <a:lnTo>
                  <a:pt x="6037326" y="464947"/>
                </a:lnTo>
                <a:lnTo>
                  <a:pt x="6037326" y="445770"/>
                </a:lnTo>
                <a:lnTo>
                  <a:pt x="6029452" y="438023"/>
                </a:lnTo>
                <a:close/>
              </a:path>
              <a:path w="6177280" h="1778635">
                <a:moveTo>
                  <a:pt x="5919088" y="438023"/>
                </a:moveTo>
                <a:lnTo>
                  <a:pt x="5899911" y="438023"/>
                </a:lnTo>
                <a:lnTo>
                  <a:pt x="5892037" y="445770"/>
                </a:lnTo>
                <a:lnTo>
                  <a:pt x="5892037" y="464947"/>
                </a:lnTo>
                <a:lnTo>
                  <a:pt x="5899911" y="472694"/>
                </a:lnTo>
                <a:lnTo>
                  <a:pt x="5919088" y="472694"/>
                </a:lnTo>
                <a:lnTo>
                  <a:pt x="5926962" y="464947"/>
                </a:lnTo>
                <a:lnTo>
                  <a:pt x="5926962" y="445770"/>
                </a:lnTo>
                <a:lnTo>
                  <a:pt x="5919088" y="438023"/>
                </a:lnTo>
                <a:close/>
              </a:path>
              <a:path w="6177280" h="1778635">
                <a:moveTo>
                  <a:pt x="3391407" y="438023"/>
                </a:moveTo>
                <a:lnTo>
                  <a:pt x="3372230" y="438023"/>
                </a:lnTo>
                <a:lnTo>
                  <a:pt x="3364356" y="445770"/>
                </a:lnTo>
                <a:lnTo>
                  <a:pt x="3364356" y="464947"/>
                </a:lnTo>
                <a:lnTo>
                  <a:pt x="3372230" y="472694"/>
                </a:lnTo>
                <a:lnTo>
                  <a:pt x="3391407" y="472694"/>
                </a:lnTo>
                <a:lnTo>
                  <a:pt x="3399281" y="464947"/>
                </a:lnTo>
                <a:lnTo>
                  <a:pt x="3399281" y="445770"/>
                </a:lnTo>
                <a:lnTo>
                  <a:pt x="3391407" y="438023"/>
                </a:lnTo>
                <a:close/>
              </a:path>
              <a:path w="6177280" h="1778635">
                <a:moveTo>
                  <a:pt x="1299590" y="438023"/>
                </a:moveTo>
                <a:lnTo>
                  <a:pt x="1280286" y="438023"/>
                </a:lnTo>
                <a:lnTo>
                  <a:pt x="1272539" y="445770"/>
                </a:lnTo>
                <a:lnTo>
                  <a:pt x="1272539" y="464947"/>
                </a:lnTo>
                <a:lnTo>
                  <a:pt x="1280286" y="472694"/>
                </a:lnTo>
                <a:lnTo>
                  <a:pt x="1299590" y="472694"/>
                </a:lnTo>
                <a:lnTo>
                  <a:pt x="1307464" y="464947"/>
                </a:lnTo>
                <a:lnTo>
                  <a:pt x="1307464" y="445770"/>
                </a:lnTo>
                <a:lnTo>
                  <a:pt x="1299590" y="438023"/>
                </a:lnTo>
                <a:close/>
              </a:path>
              <a:path w="6177280" h="1778635">
                <a:moveTo>
                  <a:pt x="2647695" y="432308"/>
                </a:moveTo>
                <a:lnTo>
                  <a:pt x="2628391" y="432308"/>
                </a:lnTo>
                <a:lnTo>
                  <a:pt x="2620644" y="440054"/>
                </a:lnTo>
                <a:lnTo>
                  <a:pt x="2620644" y="459232"/>
                </a:lnTo>
                <a:lnTo>
                  <a:pt x="2628391" y="466978"/>
                </a:lnTo>
                <a:lnTo>
                  <a:pt x="2647695" y="466978"/>
                </a:lnTo>
                <a:lnTo>
                  <a:pt x="2655442" y="459232"/>
                </a:lnTo>
                <a:lnTo>
                  <a:pt x="2655442" y="440054"/>
                </a:lnTo>
                <a:lnTo>
                  <a:pt x="2647695" y="432308"/>
                </a:lnTo>
                <a:close/>
              </a:path>
              <a:path w="6177280" h="1778635">
                <a:moveTo>
                  <a:pt x="2531491" y="432308"/>
                </a:moveTo>
                <a:lnTo>
                  <a:pt x="2512186" y="432308"/>
                </a:lnTo>
                <a:lnTo>
                  <a:pt x="2504440" y="440054"/>
                </a:lnTo>
                <a:lnTo>
                  <a:pt x="2504440" y="459232"/>
                </a:lnTo>
                <a:lnTo>
                  <a:pt x="2512186" y="466978"/>
                </a:lnTo>
                <a:lnTo>
                  <a:pt x="2531491" y="466978"/>
                </a:lnTo>
                <a:lnTo>
                  <a:pt x="2539238" y="459232"/>
                </a:lnTo>
                <a:lnTo>
                  <a:pt x="2539238" y="440054"/>
                </a:lnTo>
                <a:lnTo>
                  <a:pt x="2531491" y="432308"/>
                </a:lnTo>
                <a:close/>
              </a:path>
              <a:path w="6177280" h="1778635">
                <a:moveTo>
                  <a:pt x="5616956" y="426465"/>
                </a:moveTo>
                <a:lnTo>
                  <a:pt x="5597652" y="426465"/>
                </a:lnTo>
                <a:lnTo>
                  <a:pt x="5589905" y="434213"/>
                </a:lnTo>
                <a:lnTo>
                  <a:pt x="5589905" y="453389"/>
                </a:lnTo>
                <a:lnTo>
                  <a:pt x="5597652" y="461137"/>
                </a:lnTo>
                <a:lnTo>
                  <a:pt x="5616956" y="461137"/>
                </a:lnTo>
                <a:lnTo>
                  <a:pt x="5624703" y="453389"/>
                </a:lnTo>
                <a:lnTo>
                  <a:pt x="5624703" y="434213"/>
                </a:lnTo>
                <a:lnTo>
                  <a:pt x="5616956" y="426465"/>
                </a:lnTo>
                <a:close/>
              </a:path>
              <a:path w="6177280" h="1778635">
                <a:moveTo>
                  <a:pt x="5477509" y="426465"/>
                </a:moveTo>
                <a:lnTo>
                  <a:pt x="5458206" y="426465"/>
                </a:lnTo>
                <a:lnTo>
                  <a:pt x="5450458" y="434213"/>
                </a:lnTo>
                <a:lnTo>
                  <a:pt x="5450458" y="453389"/>
                </a:lnTo>
                <a:lnTo>
                  <a:pt x="5458206" y="461137"/>
                </a:lnTo>
                <a:lnTo>
                  <a:pt x="5477509" y="461137"/>
                </a:lnTo>
                <a:lnTo>
                  <a:pt x="5485257" y="453389"/>
                </a:lnTo>
                <a:lnTo>
                  <a:pt x="5485257" y="434213"/>
                </a:lnTo>
                <a:lnTo>
                  <a:pt x="5477509" y="426465"/>
                </a:lnTo>
                <a:close/>
              </a:path>
              <a:path w="6177280" h="1778635">
                <a:moveTo>
                  <a:pt x="102615" y="420750"/>
                </a:moveTo>
                <a:lnTo>
                  <a:pt x="83311" y="420750"/>
                </a:lnTo>
                <a:lnTo>
                  <a:pt x="75564" y="428498"/>
                </a:lnTo>
                <a:lnTo>
                  <a:pt x="75564" y="447675"/>
                </a:lnTo>
                <a:lnTo>
                  <a:pt x="83311" y="455422"/>
                </a:lnTo>
                <a:lnTo>
                  <a:pt x="102615" y="455422"/>
                </a:lnTo>
                <a:lnTo>
                  <a:pt x="110362" y="447675"/>
                </a:lnTo>
                <a:lnTo>
                  <a:pt x="110362" y="428498"/>
                </a:lnTo>
                <a:lnTo>
                  <a:pt x="102615" y="420750"/>
                </a:lnTo>
                <a:close/>
              </a:path>
              <a:path w="6177280" h="1778635">
                <a:moveTo>
                  <a:pt x="2967228" y="414909"/>
                </a:moveTo>
                <a:lnTo>
                  <a:pt x="2948051" y="414909"/>
                </a:lnTo>
                <a:lnTo>
                  <a:pt x="2940177" y="422655"/>
                </a:lnTo>
                <a:lnTo>
                  <a:pt x="2940177" y="441833"/>
                </a:lnTo>
                <a:lnTo>
                  <a:pt x="2948051" y="449579"/>
                </a:lnTo>
                <a:lnTo>
                  <a:pt x="2967228" y="449579"/>
                </a:lnTo>
                <a:lnTo>
                  <a:pt x="2975102" y="441833"/>
                </a:lnTo>
                <a:lnTo>
                  <a:pt x="2975102" y="422655"/>
                </a:lnTo>
                <a:lnTo>
                  <a:pt x="2967228" y="414909"/>
                </a:lnTo>
                <a:close/>
              </a:path>
              <a:path w="6177280" h="1778635">
                <a:moveTo>
                  <a:pt x="2421128" y="414909"/>
                </a:moveTo>
                <a:lnTo>
                  <a:pt x="2401823" y="414909"/>
                </a:lnTo>
                <a:lnTo>
                  <a:pt x="2393950" y="422655"/>
                </a:lnTo>
                <a:lnTo>
                  <a:pt x="2393950" y="441833"/>
                </a:lnTo>
                <a:lnTo>
                  <a:pt x="2401823" y="449579"/>
                </a:lnTo>
                <a:lnTo>
                  <a:pt x="2421128" y="449579"/>
                </a:lnTo>
                <a:lnTo>
                  <a:pt x="2428875" y="441833"/>
                </a:lnTo>
                <a:lnTo>
                  <a:pt x="2428875" y="422655"/>
                </a:lnTo>
                <a:lnTo>
                  <a:pt x="2421128" y="414909"/>
                </a:lnTo>
                <a:close/>
              </a:path>
              <a:path w="6177280" h="1778635">
                <a:moveTo>
                  <a:pt x="218820" y="414909"/>
                </a:moveTo>
                <a:lnTo>
                  <a:pt x="199516" y="414909"/>
                </a:lnTo>
                <a:lnTo>
                  <a:pt x="191769" y="422655"/>
                </a:lnTo>
                <a:lnTo>
                  <a:pt x="191769" y="441833"/>
                </a:lnTo>
                <a:lnTo>
                  <a:pt x="199516" y="449579"/>
                </a:lnTo>
                <a:lnTo>
                  <a:pt x="218820" y="449579"/>
                </a:lnTo>
                <a:lnTo>
                  <a:pt x="226567" y="441833"/>
                </a:lnTo>
                <a:lnTo>
                  <a:pt x="226567" y="422655"/>
                </a:lnTo>
                <a:lnTo>
                  <a:pt x="218820" y="414909"/>
                </a:lnTo>
                <a:close/>
              </a:path>
              <a:path w="6177280" h="1778635">
                <a:moveTo>
                  <a:pt x="4611751" y="409194"/>
                </a:moveTo>
                <a:lnTo>
                  <a:pt x="4592447" y="409194"/>
                </a:lnTo>
                <a:lnTo>
                  <a:pt x="4584700" y="416940"/>
                </a:lnTo>
                <a:lnTo>
                  <a:pt x="4584700" y="436117"/>
                </a:lnTo>
                <a:lnTo>
                  <a:pt x="4592447" y="443864"/>
                </a:lnTo>
                <a:lnTo>
                  <a:pt x="4611751" y="443864"/>
                </a:lnTo>
                <a:lnTo>
                  <a:pt x="4619498" y="436117"/>
                </a:lnTo>
                <a:lnTo>
                  <a:pt x="4619498" y="416940"/>
                </a:lnTo>
                <a:lnTo>
                  <a:pt x="4611751" y="409194"/>
                </a:lnTo>
                <a:close/>
              </a:path>
              <a:path w="6177280" h="1778635">
                <a:moveTo>
                  <a:pt x="1415795" y="409194"/>
                </a:moveTo>
                <a:lnTo>
                  <a:pt x="1396618" y="409194"/>
                </a:lnTo>
                <a:lnTo>
                  <a:pt x="1388744" y="416940"/>
                </a:lnTo>
                <a:lnTo>
                  <a:pt x="1388744" y="436117"/>
                </a:lnTo>
                <a:lnTo>
                  <a:pt x="1396618" y="443864"/>
                </a:lnTo>
                <a:lnTo>
                  <a:pt x="1415795" y="443864"/>
                </a:lnTo>
                <a:lnTo>
                  <a:pt x="1423669" y="436117"/>
                </a:lnTo>
                <a:lnTo>
                  <a:pt x="1423669" y="416940"/>
                </a:lnTo>
                <a:lnTo>
                  <a:pt x="1415795" y="409194"/>
                </a:lnTo>
                <a:close/>
              </a:path>
              <a:path w="6177280" h="1778635">
                <a:moveTo>
                  <a:pt x="544194" y="409194"/>
                </a:moveTo>
                <a:lnTo>
                  <a:pt x="525017" y="409194"/>
                </a:lnTo>
                <a:lnTo>
                  <a:pt x="517143" y="416940"/>
                </a:lnTo>
                <a:lnTo>
                  <a:pt x="517143" y="436117"/>
                </a:lnTo>
                <a:lnTo>
                  <a:pt x="525017" y="443864"/>
                </a:lnTo>
                <a:lnTo>
                  <a:pt x="544194" y="443864"/>
                </a:lnTo>
                <a:lnTo>
                  <a:pt x="552068" y="436117"/>
                </a:lnTo>
                <a:lnTo>
                  <a:pt x="552068" y="416940"/>
                </a:lnTo>
                <a:lnTo>
                  <a:pt x="544194" y="409194"/>
                </a:lnTo>
                <a:close/>
              </a:path>
              <a:path w="6177280" h="1778635">
                <a:moveTo>
                  <a:pt x="1694688" y="403351"/>
                </a:moveTo>
                <a:lnTo>
                  <a:pt x="1675510" y="403351"/>
                </a:lnTo>
                <a:lnTo>
                  <a:pt x="1667636" y="411225"/>
                </a:lnTo>
                <a:lnTo>
                  <a:pt x="1667636" y="430275"/>
                </a:lnTo>
                <a:lnTo>
                  <a:pt x="1675510" y="438023"/>
                </a:lnTo>
                <a:lnTo>
                  <a:pt x="1694688" y="438023"/>
                </a:lnTo>
                <a:lnTo>
                  <a:pt x="1702561" y="430275"/>
                </a:lnTo>
                <a:lnTo>
                  <a:pt x="1702561" y="411225"/>
                </a:lnTo>
                <a:lnTo>
                  <a:pt x="1694688" y="403351"/>
                </a:lnTo>
                <a:close/>
              </a:path>
              <a:path w="6177280" h="1778635">
                <a:moveTo>
                  <a:pt x="1154302" y="397637"/>
                </a:moveTo>
                <a:lnTo>
                  <a:pt x="1135126" y="397637"/>
                </a:lnTo>
                <a:lnTo>
                  <a:pt x="1127252" y="405384"/>
                </a:lnTo>
                <a:lnTo>
                  <a:pt x="1127252" y="424561"/>
                </a:lnTo>
                <a:lnTo>
                  <a:pt x="1135126" y="432308"/>
                </a:lnTo>
                <a:lnTo>
                  <a:pt x="1154302" y="432308"/>
                </a:lnTo>
                <a:lnTo>
                  <a:pt x="1162177" y="424561"/>
                </a:lnTo>
                <a:lnTo>
                  <a:pt x="1162177" y="405384"/>
                </a:lnTo>
                <a:lnTo>
                  <a:pt x="1154302" y="397637"/>
                </a:lnTo>
                <a:close/>
              </a:path>
              <a:path w="6177280" h="1778635">
                <a:moveTo>
                  <a:pt x="875410" y="397637"/>
                </a:moveTo>
                <a:lnTo>
                  <a:pt x="856106" y="397637"/>
                </a:lnTo>
                <a:lnTo>
                  <a:pt x="848359" y="405384"/>
                </a:lnTo>
                <a:lnTo>
                  <a:pt x="848359" y="424561"/>
                </a:lnTo>
                <a:lnTo>
                  <a:pt x="856106" y="432308"/>
                </a:lnTo>
                <a:lnTo>
                  <a:pt x="875410" y="432308"/>
                </a:lnTo>
                <a:lnTo>
                  <a:pt x="883284" y="424561"/>
                </a:lnTo>
                <a:lnTo>
                  <a:pt x="883284" y="405384"/>
                </a:lnTo>
                <a:lnTo>
                  <a:pt x="875410" y="397637"/>
                </a:lnTo>
                <a:close/>
              </a:path>
              <a:path w="6177280" h="1778635">
                <a:moveTo>
                  <a:pt x="660400" y="397637"/>
                </a:moveTo>
                <a:lnTo>
                  <a:pt x="641222" y="397637"/>
                </a:lnTo>
                <a:lnTo>
                  <a:pt x="633348" y="405384"/>
                </a:lnTo>
                <a:lnTo>
                  <a:pt x="633348" y="424561"/>
                </a:lnTo>
                <a:lnTo>
                  <a:pt x="641222" y="432308"/>
                </a:lnTo>
                <a:lnTo>
                  <a:pt x="660400" y="432308"/>
                </a:lnTo>
                <a:lnTo>
                  <a:pt x="668273" y="424561"/>
                </a:lnTo>
                <a:lnTo>
                  <a:pt x="668273" y="405384"/>
                </a:lnTo>
                <a:lnTo>
                  <a:pt x="660400" y="397637"/>
                </a:lnTo>
                <a:close/>
              </a:path>
              <a:path w="6177280" h="1778635">
                <a:moveTo>
                  <a:pt x="3606419" y="391795"/>
                </a:moveTo>
                <a:lnTo>
                  <a:pt x="3587241" y="391795"/>
                </a:lnTo>
                <a:lnTo>
                  <a:pt x="3579367" y="399669"/>
                </a:lnTo>
                <a:lnTo>
                  <a:pt x="3579367" y="418719"/>
                </a:lnTo>
                <a:lnTo>
                  <a:pt x="3587241" y="426465"/>
                </a:lnTo>
                <a:lnTo>
                  <a:pt x="3606419" y="426465"/>
                </a:lnTo>
                <a:lnTo>
                  <a:pt x="3614292" y="418719"/>
                </a:lnTo>
                <a:lnTo>
                  <a:pt x="3614292" y="399669"/>
                </a:lnTo>
                <a:lnTo>
                  <a:pt x="3606419" y="391795"/>
                </a:lnTo>
                <a:close/>
              </a:path>
              <a:path w="6177280" h="1778635">
                <a:moveTo>
                  <a:pt x="5814567" y="386079"/>
                </a:moveTo>
                <a:lnTo>
                  <a:pt x="5795263" y="386079"/>
                </a:lnTo>
                <a:lnTo>
                  <a:pt x="5787389" y="393826"/>
                </a:lnTo>
                <a:lnTo>
                  <a:pt x="5787389" y="413003"/>
                </a:lnTo>
                <a:lnTo>
                  <a:pt x="5795263" y="420750"/>
                </a:lnTo>
                <a:lnTo>
                  <a:pt x="5814567" y="420750"/>
                </a:lnTo>
                <a:lnTo>
                  <a:pt x="5822314" y="413003"/>
                </a:lnTo>
                <a:lnTo>
                  <a:pt x="5822314" y="393826"/>
                </a:lnTo>
                <a:lnTo>
                  <a:pt x="5814567" y="386079"/>
                </a:lnTo>
                <a:close/>
              </a:path>
              <a:path w="6177280" h="1778635">
                <a:moveTo>
                  <a:pt x="1915540" y="386079"/>
                </a:moveTo>
                <a:lnTo>
                  <a:pt x="1896236" y="386079"/>
                </a:lnTo>
                <a:lnTo>
                  <a:pt x="1888489" y="393826"/>
                </a:lnTo>
                <a:lnTo>
                  <a:pt x="1888489" y="413003"/>
                </a:lnTo>
                <a:lnTo>
                  <a:pt x="1896236" y="420750"/>
                </a:lnTo>
                <a:lnTo>
                  <a:pt x="1915540" y="420750"/>
                </a:lnTo>
                <a:lnTo>
                  <a:pt x="1923288" y="413003"/>
                </a:lnTo>
                <a:lnTo>
                  <a:pt x="1923288" y="393826"/>
                </a:lnTo>
                <a:lnTo>
                  <a:pt x="1915540" y="386079"/>
                </a:lnTo>
                <a:close/>
              </a:path>
              <a:path w="6177280" h="1778635">
                <a:moveTo>
                  <a:pt x="5361305" y="380238"/>
                </a:moveTo>
                <a:lnTo>
                  <a:pt x="5342001" y="380238"/>
                </a:lnTo>
                <a:lnTo>
                  <a:pt x="5334254" y="388112"/>
                </a:lnTo>
                <a:lnTo>
                  <a:pt x="5334254" y="407162"/>
                </a:lnTo>
                <a:lnTo>
                  <a:pt x="5342001" y="414909"/>
                </a:lnTo>
                <a:lnTo>
                  <a:pt x="5361305" y="414909"/>
                </a:lnTo>
                <a:lnTo>
                  <a:pt x="5369052" y="407162"/>
                </a:lnTo>
                <a:lnTo>
                  <a:pt x="5369052" y="388112"/>
                </a:lnTo>
                <a:lnTo>
                  <a:pt x="5361305" y="380238"/>
                </a:lnTo>
                <a:close/>
              </a:path>
              <a:path w="6177280" h="1778635">
                <a:moveTo>
                  <a:pt x="3071876" y="380238"/>
                </a:moveTo>
                <a:lnTo>
                  <a:pt x="3052572" y="380238"/>
                </a:lnTo>
                <a:lnTo>
                  <a:pt x="3044825" y="388112"/>
                </a:lnTo>
                <a:lnTo>
                  <a:pt x="3044825" y="407162"/>
                </a:lnTo>
                <a:lnTo>
                  <a:pt x="3052572" y="414909"/>
                </a:lnTo>
                <a:lnTo>
                  <a:pt x="3071876" y="414909"/>
                </a:lnTo>
                <a:lnTo>
                  <a:pt x="3079623" y="407162"/>
                </a:lnTo>
                <a:lnTo>
                  <a:pt x="3079623" y="388112"/>
                </a:lnTo>
                <a:lnTo>
                  <a:pt x="3071876" y="380238"/>
                </a:lnTo>
                <a:close/>
              </a:path>
              <a:path w="6177280" h="1778635">
                <a:moveTo>
                  <a:pt x="2304795" y="380238"/>
                </a:moveTo>
                <a:lnTo>
                  <a:pt x="2285618" y="380238"/>
                </a:lnTo>
                <a:lnTo>
                  <a:pt x="2277744" y="388112"/>
                </a:lnTo>
                <a:lnTo>
                  <a:pt x="2277744" y="407162"/>
                </a:lnTo>
                <a:lnTo>
                  <a:pt x="2285618" y="414909"/>
                </a:lnTo>
                <a:lnTo>
                  <a:pt x="2304795" y="414909"/>
                </a:lnTo>
                <a:lnTo>
                  <a:pt x="2312669" y="407162"/>
                </a:lnTo>
                <a:lnTo>
                  <a:pt x="2312669" y="388112"/>
                </a:lnTo>
                <a:lnTo>
                  <a:pt x="2304795" y="380238"/>
                </a:lnTo>
                <a:close/>
              </a:path>
              <a:path w="6177280" h="1778635">
                <a:moveTo>
                  <a:pt x="770889" y="380238"/>
                </a:moveTo>
                <a:lnTo>
                  <a:pt x="751585" y="380238"/>
                </a:lnTo>
                <a:lnTo>
                  <a:pt x="743711" y="388112"/>
                </a:lnTo>
                <a:lnTo>
                  <a:pt x="743711" y="407162"/>
                </a:lnTo>
                <a:lnTo>
                  <a:pt x="751585" y="414909"/>
                </a:lnTo>
                <a:lnTo>
                  <a:pt x="770889" y="414909"/>
                </a:lnTo>
                <a:lnTo>
                  <a:pt x="778636" y="407162"/>
                </a:lnTo>
                <a:lnTo>
                  <a:pt x="778636" y="388112"/>
                </a:lnTo>
                <a:lnTo>
                  <a:pt x="770889" y="380238"/>
                </a:lnTo>
                <a:close/>
              </a:path>
              <a:path w="6177280" h="1778635">
                <a:moveTo>
                  <a:pt x="6145783" y="374523"/>
                </a:moveTo>
                <a:lnTo>
                  <a:pt x="6126480" y="374523"/>
                </a:lnTo>
                <a:lnTo>
                  <a:pt x="6118606" y="382270"/>
                </a:lnTo>
                <a:lnTo>
                  <a:pt x="6118606" y="401447"/>
                </a:lnTo>
                <a:lnTo>
                  <a:pt x="6126480" y="409194"/>
                </a:lnTo>
                <a:lnTo>
                  <a:pt x="6145783" y="409194"/>
                </a:lnTo>
                <a:lnTo>
                  <a:pt x="6153531" y="401447"/>
                </a:lnTo>
                <a:lnTo>
                  <a:pt x="6153531" y="382270"/>
                </a:lnTo>
                <a:lnTo>
                  <a:pt x="6145783" y="374523"/>
                </a:lnTo>
                <a:close/>
              </a:path>
              <a:path w="6177280" h="1778635">
                <a:moveTo>
                  <a:pt x="5239258" y="368680"/>
                </a:moveTo>
                <a:lnTo>
                  <a:pt x="5219954" y="368680"/>
                </a:lnTo>
                <a:lnTo>
                  <a:pt x="5212207" y="376554"/>
                </a:lnTo>
                <a:lnTo>
                  <a:pt x="5212207" y="395604"/>
                </a:lnTo>
                <a:lnTo>
                  <a:pt x="5219954" y="403351"/>
                </a:lnTo>
                <a:lnTo>
                  <a:pt x="5239258" y="403351"/>
                </a:lnTo>
                <a:lnTo>
                  <a:pt x="5247005" y="395604"/>
                </a:lnTo>
                <a:lnTo>
                  <a:pt x="5247005" y="376554"/>
                </a:lnTo>
                <a:lnTo>
                  <a:pt x="5239258" y="368680"/>
                </a:lnTo>
                <a:close/>
              </a:path>
              <a:path w="6177280" h="1778635">
                <a:moveTo>
                  <a:pt x="5070729" y="368680"/>
                </a:moveTo>
                <a:lnTo>
                  <a:pt x="5051425" y="368680"/>
                </a:lnTo>
                <a:lnTo>
                  <a:pt x="5043678" y="376554"/>
                </a:lnTo>
                <a:lnTo>
                  <a:pt x="5043678" y="395604"/>
                </a:lnTo>
                <a:lnTo>
                  <a:pt x="5051425" y="403351"/>
                </a:lnTo>
                <a:lnTo>
                  <a:pt x="5070729" y="403351"/>
                </a:lnTo>
                <a:lnTo>
                  <a:pt x="5078603" y="395604"/>
                </a:lnTo>
                <a:lnTo>
                  <a:pt x="5078603" y="376554"/>
                </a:lnTo>
                <a:lnTo>
                  <a:pt x="5070729" y="368680"/>
                </a:lnTo>
                <a:close/>
              </a:path>
              <a:path w="6177280" h="1778635">
                <a:moveTo>
                  <a:pt x="4803394" y="368680"/>
                </a:moveTo>
                <a:lnTo>
                  <a:pt x="4784216" y="368680"/>
                </a:lnTo>
                <a:lnTo>
                  <a:pt x="4776342" y="376554"/>
                </a:lnTo>
                <a:lnTo>
                  <a:pt x="4776342" y="395604"/>
                </a:lnTo>
                <a:lnTo>
                  <a:pt x="4784216" y="403351"/>
                </a:lnTo>
                <a:lnTo>
                  <a:pt x="4803394" y="403351"/>
                </a:lnTo>
                <a:lnTo>
                  <a:pt x="4811267" y="395604"/>
                </a:lnTo>
                <a:lnTo>
                  <a:pt x="4811267" y="376554"/>
                </a:lnTo>
                <a:lnTo>
                  <a:pt x="4803394" y="368680"/>
                </a:lnTo>
                <a:close/>
              </a:path>
              <a:path w="6177280" h="1778635">
                <a:moveTo>
                  <a:pt x="3496055" y="362965"/>
                </a:moveTo>
                <a:lnTo>
                  <a:pt x="3476752" y="362965"/>
                </a:lnTo>
                <a:lnTo>
                  <a:pt x="3469004" y="370713"/>
                </a:lnTo>
                <a:lnTo>
                  <a:pt x="3469004" y="389889"/>
                </a:lnTo>
                <a:lnTo>
                  <a:pt x="3476752" y="397637"/>
                </a:lnTo>
                <a:lnTo>
                  <a:pt x="3496055" y="397637"/>
                </a:lnTo>
                <a:lnTo>
                  <a:pt x="3503803" y="389889"/>
                </a:lnTo>
                <a:lnTo>
                  <a:pt x="3503803" y="370713"/>
                </a:lnTo>
                <a:lnTo>
                  <a:pt x="3496055" y="362965"/>
                </a:lnTo>
                <a:close/>
              </a:path>
              <a:path w="6177280" h="1778635">
                <a:moveTo>
                  <a:pt x="4925440" y="357124"/>
                </a:moveTo>
                <a:lnTo>
                  <a:pt x="4906263" y="357124"/>
                </a:lnTo>
                <a:lnTo>
                  <a:pt x="4898389" y="364998"/>
                </a:lnTo>
                <a:lnTo>
                  <a:pt x="4898389" y="384048"/>
                </a:lnTo>
                <a:lnTo>
                  <a:pt x="4906263" y="391795"/>
                </a:lnTo>
                <a:lnTo>
                  <a:pt x="4925440" y="391795"/>
                </a:lnTo>
                <a:lnTo>
                  <a:pt x="4933314" y="384048"/>
                </a:lnTo>
                <a:lnTo>
                  <a:pt x="4933314" y="364998"/>
                </a:lnTo>
                <a:lnTo>
                  <a:pt x="4925440" y="357124"/>
                </a:lnTo>
                <a:close/>
              </a:path>
              <a:path w="6177280" h="1778635">
                <a:moveTo>
                  <a:pt x="4495546" y="357124"/>
                </a:moveTo>
                <a:lnTo>
                  <a:pt x="4476241" y="357124"/>
                </a:lnTo>
                <a:lnTo>
                  <a:pt x="4468367" y="364998"/>
                </a:lnTo>
                <a:lnTo>
                  <a:pt x="4468367" y="384048"/>
                </a:lnTo>
                <a:lnTo>
                  <a:pt x="4476241" y="391795"/>
                </a:lnTo>
                <a:lnTo>
                  <a:pt x="4495546" y="391795"/>
                </a:lnTo>
                <a:lnTo>
                  <a:pt x="4503292" y="384048"/>
                </a:lnTo>
                <a:lnTo>
                  <a:pt x="4503292" y="364998"/>
                </a:lnTo>
                <a:lnTo>
                  <a:pt x="4495546" y="357124"/>
                </a:lnTo>
                <a:close/>
              </a:path>
              <a:path w="6177280" h="1778635">
                <a:moveTo>
                  <a:pt x="4158487" y="357124"/>
                </a:moveTo>
                <a:lnTo>
                  <a:pt x="4139183" y="357124"/>
                </a:lnTo>
                <a:lnTo>
                  <a:pt x="4131436" y="364998"/>
                </a:lnTo>
                <a:lnTo>
                  <a:pt x="4131436" y="384048"/>
                </a:lnTo>
                <a:lnTo>
                  <a:pt x="4139183" y="391795"/>
                </a:lnTo>
                <a:lnTo>
                  <a:pt x="4158487" y="391795"/>
                </a:lnTo>
                <a:lnTo>
                  <a:pt x="4166234" y="384048"/>
                </a:lnTo>
                <a:lnTo>
                  <a:pt x="4166234" y="364998"/>
                </a:lnTo>
                <a:lnTo>
                  <a:pt x="4158487" y="357124"/>
                </a:lnTo>
                <a:close/>
              </a:path>
              <a:path w="6177280" h="1778635">
                <a:moveTo>
                  <a:pt x="3310128" y="357124"/>
                </a:moveTo>
                <a:lnTo>
                  <a:pt x="3290824" y="357124"/>
                </a:lnTo>
                <a:lnTo>
                  <a:pt x="3283077" y="364998"/>
                </a:lnTo>
                <a:lnTo>
                  <a:pt x="3283077" y="384048"/>
                </a:lnTo>
                <a:lnTo>
                  <a:pt x="3290824" y="391795"/>
                </a:lnTo>
                <a:lnTo>
                  <a:pt x="3310128" y="391795"/>
                </a:lnTo>
                <a:lnTo>
                  <a:pt x="3317875" y="384048"/>
                </a:lnTo>
                <a:lnTo>
                  <a:pt x="3317875" y="364998"/>
                </a:lnTo>
                <a:lnTo>
                  <a:pt x="3310128" y="357124"/>
                </a:lnTo>
                <a:close/>
              </a:path>
              <a:path w="6177280" h="1778635">
                <a:moveTo>
                  <a:pt x="3188080" y="357124"/>
                </a:moveTo>
                <a:lnTo>
                  <a:pt x="3168777" y="357124"/>
                </a:lnTo>
                <a:lnTo>
                  <a:pt x="3161029" y="364998"/>
                </a:lnTo>
                <a:lnTo>
                  <a:pt x="3161029" y="384048"/>
                </a:lnTo>
                <a:lnTo>
                  <a:pt x="3168777" y="391795"/>
                </a:lnTo>
                <a:lnTo>
                  <a:pt x="3188080" y="391795"/>
                </a:lnTo>
                <a:lnTo>
                  <a:pt x="3195828" y="384048"/>
                </a:lnTo>
                <a:lnTo>
                  <a:pt x="3195828" y="364998"/>
                </a:lnTo>
                <a:lnTo>
                  <a:pt x="3188080" y="357124"/>
                </a:lnTo>
                <a:close/>
              </a:path>
              <a:path w="6177280" h="1778635">
                <a:moveTo>
                  <a:pt x="2142108" y="357124"/>
                </a:moveTo>
                <a:lnTo>
                  <a:pt x="2122931" y="357124"/>
                </a:lnTo>
                <a:lnTo>
                  <a:pt x="2115057" y="364998"/>
                </a:lnTo>
                <a:lnTo>
                  <a:pt x="2115057" y="384048"/>
                </a:lnTo>
                <a:lnTo>
                  <a:pt x="2122931" y="391795"/>
                </a:lnTo>
                <a:lnTo>
                  <a:pt x="2142108" y="391795"/>
                </a:lnTo>
                <a:lnTo>
                  <a:pt x="2149982" y="384048"/>
                </a:lnTo>
                <a:lnTo>
                  <a:pt x="2149982" y="364998"/>
                </a:lnTo>
                <a:lnTo>
                  <a:pt x="2142108" y="357124"/>
                </a:lnTo>
                <a:close/>
              </a:path>
              <a:path w="6177280" h="1778635">
                <a:moveTo>
                  <a:pt x="1009014" y="357124"/>
                </a:moveTo>
                <a:lnTo>
                  <a:pt x="989838" y="357124"/>
                </a:lnTo>
                <a:lnTo>
                  <a:pt x="981963" y="364998"/>
                </a:lnTo>
                <a:lnTo>
                  <a:pt x="981963" y="384048"/>
                </a:lnTo>
                <a:lnTo>
                  <a:pt x="989838" y="391795"/>
                </a:lnTo>
                <a:lnTo>
                  <a:pt x="1009014" y="391795"/>
                </a:lnTo>
                <a:lnTo>
                  <a:pt x="1016888" y="384048"/>
                </a:lnTo>
                <a:lnTo>
                  <a:pt x="1016888" y="364998"/>
                </a:lnTo>
                <a:lnTo>
                  <a:pt x="1009014" y="357124"/>
                </a:lnTo>
                <a:close/>
              </a:path>
              <a:path w="6177280" h="1778635">
                <a:moveTo>
                  <a:pt x="427989" y="357124"/>
                </a:moveTo>
                <a:lnTo>
                  <a:pt x="408685" y="357124"/>
                </a:lnTo>
                <a:lnTo>
                  <a:pt x="400938" y="364998"/>
                </a:lnTo>
                <a:lnTo>
                  <a:pt x="400938" y="384048"/>
                </a:lnTo>
                <a:lnTo>
                  <a:pt x="408685" y="391795"/>
                </a:lnTo>
                <a:lnTo>
                  <a:pt x="427989" y="391795"/>
                </a:lnTo>
                <a:lnTo>
                  <a:pt x="435863" y="384048"/>
                </a:lnTo>
                <a:lnTo>
                  <a:pt x="435863" y="364998"/>
                </a:lnTo>
                <a:lnTo>
                  <a:pt x="427989" y="357124"/>
                </a:lnTo>
                <a:close/>
              </a:path>
              <a:path w="6177280" h="1778635">
                <a:moveTo>
                  <a:pt x="3914394" y="351408"/>
                </a:moveTo>
                <a:lnTo>
                  <a:pt x="3895216" y="351408"/>
                </a:lnTo>
                <a:lnTo>
                  <a:pt x="3887342" y="359155"/>
                </a:lnTo>
                <a:lnTo>
                  <a:pt x="3887342" y="378333"/>
                </a:lnTo>
                <a:lnTo>
                  <a:pt x="3895216" y="386079"/>
                </a:lnTo>
                <a:lnTo>
                  <a:pt x="3914394" y="386079"/>
                </a:lnTo>
                <a:lnTo>
                  <a:pt x="3922267" y="378333"/>
                </a:lnTo>
                <a:lnTo>
                  <a:pt x="3922267" y="359155"/>
                </a:lnTo>
                <a:lnTo>
                  <a:pt x="3914394" y="351408"/>
                </a:lnTo>
                <a:close/>
              </a:path>
              <a:path w="6177280" h="1778635">
                <a:moveTo>
                  <a:pt x="2856865" y="351408"/>
                </a:moveTo>
                <a:lnTo>
                  <a:pt x="2837560" y="351408"/>
                </a:lnTo>
                <a:lnTo>
                  <a:pt x="2829814" y="359155"/>
                </a:lnTo>
                <a:lnTo>
                  <a:pt x="2829814" y="378333"/>
                </a:lnTo>
                <a:lnTo>
                  <a:pt x="2837560" y="386079"/>
                </a:lnTo>
                <a:lnTo>
                  <a:pt x="2856865" y="386079"/>
                </a:lnTo>
                <a:lnTo>
                  <a:pt x="2864611" y="378333"/>
                </a:lnTo>
                <a:lnTo>
                  <a:pt x="2864611" y="359155"/>
                </a:lnTo>
                <a:lnTo>
                  <a:pt x="2856865" y="351408"/>
                </a:lnTo>
                <a:close/>
              </a:path>
              <a:path w="6177280" h="1778635">
                <a:moveTo>
                  <a:pt x="2728976" y="351408"/>
                </a:moveTo>
                <a:lnTo>
                  <a:pt x="2709798" y="351408"/>
                </a:lnTo>
                <a:lnTo>
                  <a:pt x="2701925" y="359155"/>
                </a:lnTo>
                <a:lnTo>
                  <a:pt x="2701925" y="378333"/>
                </a:lnTo>
                <a:lnTo>
                  <a:pt x="2709798" y="386079"/>
                </a:lnTo>
                <a:lnTo>
                  <a:pt x="2728976" y="386079"/>
                </a:lnTo>
                <a:lnTo>
                  <a:pt x="2736850" y="378333"/>
                </a:lnTo>
                <a:lnTo>
                  <a:pt x="2736850" y="359155"/>
                </a:lnTo>
                <a:lnTo>
                  <a:pt x="2728976" y="351408"/>
                </a:lnTo>
                <a:close/>
              </a:path>
              <a:path w="6177280" h="1778635">
                <a:moveTo>
                  <a:pt x="5715761" y="339851"/>
                </a:moveTo>
                <a:lnTo>
                  <a:pt x="5696458" y="339851"/>
                </a:lnTo>
                <a:lnTo>
                  <a:pt x="5688710" y="347599"/>
                </a:lnTo>
                <a:lnTo>
                  <a:pt x="5688710" y="366775"/>
                </a:lnTo>
                <a:lnTo>
                  <a:pt x="5696458" y="374523"/>
                </a:lnTo>
                <a:lnTo>
                  <a:pt x="5715761" y="374523"/>
                </a:lnTo>
                <a:lnTo>
                  <a:pt x="5723508" y="366775"/>
                </a:lnTo>
                <a:lnTo>
                  <a:pt x="5723508" y="347599"/>
                </a:lnTo>
                <a:lnTo>
                  <a:pt x="5715761" y="339851"/>
                </a:lnTo>
                <a:close/>
              </a:path>
              <a:path w="6177280" h="1778635">
                <a:moveTo>
                  <a:pt x="4693031" y="339851"/>
                </a:moveTo>
                <a:lnTo>
                  <a:pt x="4673854" y="339851"/>
                </a:lnTo>
                <a:lnTo>
                  <a:pt x="4665980" y="347599"/>
                </a:lnTo>
                <a:lnTo>
                  <a:pt x="4665980" y="366775"/>
                </a:lnTo>
                <a:lnTo>
                  <a:pt x="4673854" y="374523"/>
                </a:lnTo>
                <a:lnTo>
                  <a:pt x="4693031" y="374523"/>
                </a:lnTo>
                <a:lnTo>
                  <a:pt x="4700905" y="366775"/>
                </a:lnTo>
                <a:lnTo>
                  <a:pt x="4700905" y="347599"/>
                </a:lnTo>
                <a:lnTo>
                  <a:pt x="4693031" y="339851"/>
                </a:lnTo>
                <a:close/>
              </a:path>
              <a:path w="6177280" h="1778635">
                <a:moveTo>
                  <a:pt x="4379213" y="339851"/>
                </a:moveTo>
                <a:lnTo>
                  <a:pt x="4360036" y="339851"/>
                </a:lnTo>
                <a:lnTo>
                  <a:pt x="4352162" y="347599"/>
                </a:lnTo>
                <a:lnTo>
                  <a:pt x="4352162" y="366775"/>
                </a:lnTo>
                <a:lnTo>
                  <a:pt x="4360036" y="374523"/>
                </a:lnTo>
                <a:lnTo>
                  <a:pt x="4379213" y="374523"/>
                </a:lnTo>
                <a:lnTo>
                  <a:pt x="4387087" y="366775"/>
                </a:lnTo>
                <a:lnTo>
                  <a:pt x="4387087" y="347599"/>
                </a:lnTo>
                <a:lnTo>
                  <a:pt x="4379213" y="339851"/>
                </a:lnTo>
                <a:close/>
              </a:path>
              <a:path w="6177280" h="1778635">
                <a:moveTo>
                  <a:pt x="4268851" y="339851"/>
                </a:moveTo>
                <a:lnTo>
                  <a:pt x="4249674" y="339851"/>
                </a:lnTo>
                <a:lnTo>
                  <a:pt x="4241800" y="347599"/>
                </a:lnTo>
                <a:lnTo>
                  <a:pt x="4241800" y="366775"/>
                </a:lnTo>
                <a:lnTo>
                  <a:pt x="4249674" y="374523"/>
                </a:lnTo>
                <a:lnTo>
                  <a:pt x="4268851" y="374523"/>
                </a:lnTo>
                <a:lnTo>
                  <a:pt x="4276725" y="366775"/>
                </a:lnTo>
                <a:lnTo>
                  <a:pt x="4276725" y="347599"/>
                </a:lnTo>
                <a:lnTo>
                  <a:pt x="4268851" y="339851"/>
                </a:lnTo>
                <a:close/>
              </a:path>
              <a:path w="6177280" h="1778635">
                <a:moveTo>
                  <a:pt x="4024756" y="339851"/>
                </a:moveTo>
                <a:lnTo>
                  <a:pt x="4005579" y="339851"/>
                </a:lnTo>
                <a:lnTo>
                  <a:pt x="3997705" y="347599"/>
                </a:lnTo>
                <a:lnTo>
                  <a:pt x="3997705" y="366775"/>
                </a:lnTo>
                <a:lnTo>
                  <a:pt x="4005579" y="374523"/>
                </a:lnTo>
                <a:lnTo>
                  <a:pt x="4024756" y="374523"/>
                </a:lnTo>
                <a:lnTo>
                  <a:pt x="4032630" y="366775"/>
                </a:lnTo>
                <a:lnTo>
                  <a:pt x="4032630" y="347599"/>
                </a:lnTo>
                <a:lnTo>
                  <a:pt x="4024756" y="339851"/>
                </a:lnTo>
                <a:close/>
              </a:path>
              <a:path w="6177280" h="1778635">
                <a:moveTo>
                  <a:pt x="3792347" y="334009"/>
                </a:moveTo>
                <a:lnTo>
                  <a:pt x="3773170" y="334009"/>
                </a:lnTo>
                <a:lnTo>
                  <a:pt x="3765296" y="341883"/>
                </a:lnTo>
                <a:lnTo>
                  <a:pt x="3765296" y="360934"/>
                </a:lnTo>
                <a:lnTo>
                  <a:pt x="3773170" y="368680"/>
                </a:lnTo>
                <a:lnTo>
                  <a:pt x="3792347" y="368680"/>
                </a:lnTo>
                <a:lnTo>
                  <a:pt x="3800221" y="360934"/>
                </a:lnTo>
                <a:lnTo>
                  <a:pt x="3800221" y="341883"/>
                </a:lnTo>
                <a:lnTo>
                  <a:pt x="3792347" y="334009"/>
                </a:lnTo>
                <a:close/>
              </a:path>
              <a:path w="6177280" h="1778635">
                <a:moveTo>
                  <a:pt x="2020189" y="334009"/>
                </a:moveTo>
                <a:lnTo>
                  <a:pt x="2000884" y="334009"/>
                </a:lnTo>
                <a:lnTo>
                  <a:pt x="1993010" y="341883"/>
                </a:lnTo>
                <a:lnTo>
                  <a:pt x="1993010" y="360934"/>
                </a:lnTo>
                <a:lnTo>
                  <a:pt x="2000884" y="368680"/>
                </a:lnTo>
                <a:lnTo>
                  <a:pt x="2020189" y="368680"/>
                </a:lnTo>
                <a:lnTo>
                  <a:pt x="2027935" y="360934"/>
                </a:lnTo>
                <a:lnTo>
                  <a:pt x="2027935" y="341883"/>
                </a:lnTo>
                <a:lnTo>
                  <a:pt x="2020189" y="334009"/>
                </a:lnTo>
                <a:close/>
              </a:path>
              <a:path w="6177280" h="1778635">
                <a:moveTo>
                  <a:pt x="1311275" y="334009"/>
                </a:moveTo>
                <a:lnTo>
                  <a:pt x="1291970" y="334009"/>
                </a:lnTo>
                <a:lnTo>
                  <a:pt x="1284223" y="341883"/>
                </a:lnTo>
                <a:lnTo>
                  <a:pt x="1284223" y="360934"/>
                </a:lnTo>
                <a:lnTo>
                  <a:pt x="1291970" y="368680"/>
                </a:lnTo>
                <a:lnTo>
                  <a:pt x="1311275" y="368680"/>
                </a:lnTo>
                <a:lnTo>
                  <a:pt x="1319021" y="360934"/>
                </a:lnTo>
                <a:lnTo>
                  <a:pt x="1319021" y="341883"/>
                </a:lnTo>
                <a:lnTo>
                  <a:pt x="1311275" y="334009"/>
                </a:lnTo>
                <a:close/>
              </a:path>
              <a:path w="6177280" h="1778635">
                <a:moveTo>
                  <a:pt x="1514602" y="328295"/>
                </a:moveTo>
                <a:lnTo>
                  <a:pt x="1495297" y="328295"/>
                </a:lnTo>
                <a:lnTo>
                  <a:pt x="1487551" y="336042"/>
                </a:lnTo>
                <a:lnTo>
                  <a:pt x="1487551" y="355219"/>
                </a:lnTo>
                <a:lnTo>
                  <a:pt x="1495297" y="362965"/>
                </a:lnTo>
                <a:lnTo>
                  <a:pt x="1514602" y="362965"/>
                </a:lnTo>
                <a:lnTo>
                  <a:pt x="1522348" y="355219"/>
                </a:lnTo>
                <a:lnTo>
                  <a:pt x="1522348" y="336042"/>
                </a:lnTo>
                <a:lnTo>
                  <a:pt x="1514602" y="328295"/>
                </a:lnTo>
                <a:close/>
              </a:path>
              <a:path w="6177280" h="1778635">
                <a:moveTo>
                  <a:pt x="305942" y="328295"/>
                </a:moveTo>
                <a:lnTo>
                  <a:pt x="286765" y="328295"/>
                </a:lnTo>
                <a:lnTo>
                  <a:pt x="278891" y="336042"/>
                </a:lnTo>
                <a:lnTo>
                  <a:pt x="278891" y="355219"/>
                </a:lnTo>
                <a:lnTo>
                  <a:pt x="286765" y="362965"/>
                </a:lnTo>
                <a:lnTo>
                  <a:pt x="305942" y="362965"/>
                </a:lnTo>
                <a:lnTo>
                  <a:pt x="313816" y="355219"/>
                </a:lnTo>
                <a:lnTo>
                  <a:pt x="313816" y="336042"/>
                </a:lnTo>
                <a:lnTo>
                  <a:pt x="305942" y="328295"/>
                </a:lnTo>
                <a:close/>
              </a:path>
              <a:path w="6177280" h="1778635">
                <a:moveTo>
                  <a:pt x="6012053" y="322452"/>
                </a:moveTo>
                <a:lnTo>
                  <a:pt x="5992876" y="322452"/>
                </a:lnTo>
                <a:lnTo>
                  <a:pt x="5985002" y="330326"/>
                </a:lnTo>
                <a:lnTo>
                  <a:pt x="5985002" y="349376"/>
                </a:lnTo>
                <a:lnTo>
                  <a:pt x="5992876" y="357124"/>
                </a:lnTo>
                <a:lnTo>
                  <a:pt x="6012053" y="357124"/>
                </a:lnTo>
                <a:lnTo>
                  <a:pt x="6019927" y="349376"/>
                </a:lnTo>
                <a:lnTo>
                  <a:pt x="6019927" y="330326"/>
                </a:lnTo>
                <a:lnTo>
                  <a:pt x="6012053" y="322452"/>
                </a:lnTo>
                <a:close/>
              </a:path>
              <a:path w="6177280" h="1778635">
                <a:moveTo>
                  <a:pt x="1624964" y="322452"/>
                </a:moveTo>
                <a:lnTo>
                  <a:pt x="1605788" y="322452"/>
                </a:lnTo>
                <a:lnTo>
                  <a:pt x="1597914" y="330326"/>
                </a:lnTo>
                <a:lnTo>
                  <a:pt x="1597914" y="349376"/>
                </a:lnTo>
                <a:lnTo>
                  <a:pt x="1605788" y="357124"/>
                </a:lnTo>
                <a:lnTo>
                  <a:pt x="1624964" y="357124"/>
                </a:lnTo>
                <a:lnTo>
                  <a:pt x="1632839" y="349376"/>
                </a:lnTo>
                <a:lnTo>
                  <a:pt x="1632839" y="330326"/>
                </a:lnTo>
                <a:lnTo>
                  <a:pt x="1624964" y="322452"/>
                </a:lnTo>
                <a:close/>
              </a:path>
              <a:path w="6177280" h="1778635">
                <a:moveTo>
                  <a:pt x="5587873" y="316738"/>
                </a:moveTo>
                <a:lnTo>
                  <a:pt x="5568696" y="316738"/>
                </a:lnTo>
                <a:lnTo>
                  <a:pt x="5560822" y="324484"/>
                </a:lnTo>
                <a:lnTo>
                  <a:pt x="5560822" y="343661"/>
                </a:lnTo>
                <a:lnTo>
                  <a:pt x="5568696" y="351408"/>
                </a:lnTo>
                <a:lnTo>
                  <a:pt x="5587873" y="351408"/>
                </a:lnTo>
                <a:lnTo>
                  <a:pt x="5595747" y="343661"/>
                </a:lnTo>
                <a:lnTo>
                  <a:pt x="5595747" y="324484"/>
                </a:lnTo>
                <a:lnTo>
                  <a:pt x="5587873" y="316738"/>
                </a:lnTo>
                <a:close/>
              </a:path>
              <a:path w="6177280" h="1778635">
                <a:moveTo>
                  <a:pt x="3681983" y="316738"/>
                </a:moveTo>
                <a:lnTo>
                  <a:pt x="3662679" y="316738"/>
                </a:lnTo>
                <a:lnTo>
                  <a:pt x="3654932" y="324484"/>
                </a:lnTo>
                <a:lnTo>
                  <a:pt x="3654932" y="343661"/>
                </a:lnTo>
                <a:lnTo>
                  <a:pt x="3662679" y="351408"/>
                </a:lnTo>
                <a:lnTo>
                  <a:pt x="3681983" y="351408"/>
                </a:lnTo>
                <a:lnTo>
                  <a:pt x="3689730" y="343661"/>
                </a:lnTo>
                <a:lnTo>
                  <a:pt x="3689730" y="324484"/>
                </a:lnTo>
                <a:lnTo>
                  <a:pt x="3681983" y="316738"/>
                </a:lnTo>
                <a:close/>
              </a:path>
              <a:path w="6177280" h="1778635">
                <a:moveTo>
                  <a:pt x="2595371" y="316738"/>
                </a:moveTo>
                <a:lnTo>
                  <a:pt x="2576067" y="316738"/>
                </a:lnTo>
                <a:lnTo>
                  <a:pt x="2568320" y="324484"/>
                </a:lnTo>
                <a:lnTo>
                  <a:pt x="2568320" y="343661"/>
                </a:lnTo>
                <a:lnTo>
                  <a:pt x="2576067" y="351408"/>
                </a:lnTo>
                <a:lnTo>
                  <a:pt x="2595371" y="351408"/>
                </a:lnTo>
                <a:lnTo>
                  <a:pt x="2603245" y="343661"/>
                </a:lnTo>
                <a:lnTo>
                  <a:pt x="2603245" y="324484"/>
                </a:lnTo>
                <a:lnTo>
                  <a:pt x="2595371" y="316738"/>
                </a:lnTo>
                <a:close/>
              </a:path>
              <a:path w="6177280" h="1778635">
                <a:moveTo>
                  <a:pt x="1845817" y="316738"/>
                </a:moveTo>
                <a:lnTo>
                  <a:pt x="1826514" y="316738"/>
                </a:lnTo>
                <a:lnTo>
                  <a:pt x="1818766" y="324484"/>
                </a:lnTo>
                <a:lnTo>
                  <a:pt x="1818766" y="343661"/>
                </a:lnTo>
                <a:lnTo>
                  <a:pt x="1826514" y="351408"/>
                </a:lnTo>
                <a:lnTo>
                  <a:pt x="1845817" y="351408"/>
                </a:lnTo>
                <a:lnTo>
                  <a:pt x="1853564" y="343661"/>
                </a:lnTo>
                <a:lnTo>
                  <a:pt x="1853564" y="324484"/>
                </a:lnTo>
                <a:lnTo>
                  <a:pt x="1845817" y="316738"/>
                </a:lnTo>
                <a:close/>
              </a:path>
              <a:path w="6177280" h="1778635">
                <a:moveTo>
                  <a:pt x="73532" y="311023"/>
                </a:moveTo>
                <a:lnTo>
                  <a:pt x="54228" y="311023"/>
                </a:lnTo>
                <a:lnTo>
                  <a:pt x="46481" y="318770"/>
                </a:lnTo>
                <a:lnTo>
                  <a:pt x="46481" y="337820"/>
                </a:lnTo>
                <a:lnTo>
                  <a:pt x="54228" y="345567"/>
                </a:lnTo>
                <a:lnTo>
                  <a:pt x="73532" y="345567"/>
                </a:lnTo>
                <a:lnTo>
                  <a:pt x="81406" y="337820"/>
                </a:lnTo>
                <a:lnTo>
                  <a:pt x="81406" y="318770"/>
                </a:lnTo>
                <a:lnTo>
                  <a:pt x="73532" y="311023"/>
                </a:lnTo>
                <a:close/>
              </a:path>
              <a:path w="6177280" h="1778635">
                <a:moveTo>
                  <a:pt x="5471667" y="305180"/>
                </a:moveTo>
                <a:lnTo>
                  <a:pt x="5452363" y="305180"/>
                </a:lnTo>
                <a:lnTo>
                  <a:pt x="5444616" y="312927"/>
                </a:lnTo>
                <a:lnTo>
                  <a:pt x="5444616" y="332104"/>
                </a:lnTo>
                <a:lnTo>
                  <a:pt x="5452363" y="339851"/>
                </a:lnTo>
                <a:lnTo>
                  <a:pt x="5471667" y="339851"/>
                </a:lnTo>
                <a:lnTo>
                  <a:pt x="5479541" y="332104"/>
                </a:lnTo>
                <a:lnTo>
                  <a:pt x="5479541" y="312927"/>
                </a:lnTo>
                <a:lnTo>
                  <a:pt x="5471667" y="305180"/>
                </a:lnTo>
                <a:close/>
              </a:path>
              <a:path w="6177280" h="1778635">
                <a:moveTo>
                  <a:pt x="2973069" y="299466"/>
                </a:moveTo>
                <a:lnTo>
                  <a:pt x="2953766" y="299466"/>
                </a:lnTo>
                <a:lnTo>
                  <a:pt x="2946018" y="307213"/>
                </a:lnTo>
                <a:lnTo>
                  <a:pt x="2946018" y="326263"/>
                </a:lnTo>
                <a:lnTo>
                  <a:pt x="2953766" y="334009"/>
                </a:lnTo>
                <a:lnTo>
                  <a:pt x="2973069" y="334009"/>
                </a:lnTo>
                <a:lnTo>
                  <a:pt x="2980943" y="326263"/>
                </a:lnTo>
                <a:lnTo>
                  <a:pt x="2980943" y="307213"/>
                </a:lnTo>
                <a:lnTo>
                  <a:pt x="2973069" y="299466"/>
                </a:lnTo>
                <a:close/>
              </a:path>
              <a:path w="6177280" h="1778635">
                <a:moveTo>
                  <a:pt x="2479166" y="299466"/>
                </a:moveTo>
                <a:lnTo>
                  <a:pt x="2459863" y="299466"/>
                </a:lnTo>
                <a:lnTo>
                  <a:pt x="2452116" y="307213"/>
                </a:lnTo>
                <a:lnTo>
                  <a:pt x="2452116" y="326263"/>
                </a:lnTo>
                <a:lnTo>
                  <a:pt x="2459863" y="334009"/>
                </a:lnTo>
                <a:lnTo>
                  <a:pt x="2479166" y="334009"/>
                </a:lnTo>
                <a:lnTo>
                  <a:pt x="2487041" y="326263"/>
                </a:lnTo>
                <a:lnTo>
                  <a:pt x="2487041" y="307213"/>
                </a:lnTo>
                <a:lnTo>
                  <a:pt x="2479166" y="299466"/>
                </a:lnTo>
                <a:close/>
              </a:path>
              <a:path w="6177280" h="1778635">
                <a:moveTo>
                  <a:pt x="5907532" y="293624"/>
                </a:moveTo>
                <a:lnTo>
                  <a:pt x="5888228" y="293624"/>
                </a:lnTo>
                <a:lnTo>
                  <a:pt x="5880481" y="301371"/>
                </a:lnTo>
                <a:lnTo>
                  <a:pt x="5880481" y="320548"/>
                </a:lnTo>
                <a:lnTo>
                  <a:pt x="5888228" y="328295"/>
                </a:lnTo>
                <a:lnTo>
                  <a:pt x="5907532" y="328295"/>
                </a:lnTo>
                <a:lnTo>
                  <a:pt x="5915279" y="320548"/>
                </a:lnTo>
                <a:lnTo>
                  <a:pt x="5915279" y="301371"/>
                </a:lnTo>
                <a:lnTo>
                  <a:pt x="5907532" y="293624"/>
                </a:lnTo>
                <a:close/>
              </a:path>
              <a:path w="6177280" h="1778635">
                <a:moveTo>
                  <a:pt x="1200784" y="293624"/>
                </a:moveTo>
                <a:lnTo>
                  <a:pt x="1181607" y="293624"/>
                </a:lnTo>
                <a:lnTo>
                  <a:pt x="1173733" y="301371"/>
                </a:lnTo>
                <a:lnTo>
                  <a:pt x="1173733" y="320548"/>
                </a:lnTo>
                <a:lnTo>
                  <a:pt x="1181607" y="328295"/>
                </a:lnTo>
                <a:lnTo>
                  <a:pt x="1200784" y="328295"/>
                </a:lnTo>
                <a:lnTo>
                  <a:pt x="1208658" y="320548"/>
                </a:lnTo>
                <a:lnTo>
                  <a:pt x="1208658" y="301371"/>
                </a:lnTo>
                <a:lnTo>
                  <a:pt x="1200784" y="293624"/>
                </a:lnTo>
                <a:close/>
              </a:path>
              <a:path w="6177280" h="1778635">
                <a:moveTo>
                  <a:pt x="178180" y="293624"/>
                </a:moveTo>
                <a:lnTo>
                  <a:pt x="158876" y="293624"/>
                </a:lnTo>
                <a:lnTo>
                  <a:pt x="151129" y="301371"/>
                </a:lnTo>
                <a:lnTo>
                  <a:pt x="151129" y="320548"/>
                </a:lnTo>
                <a:lnTo>
                  <a:pt x="158876" y="328295"/>
                </a:lnTo>
                <a:lnTo>
                  <a:pt x="178180" y="328295"/>
                </a:lnTo>
                <a:lnTo>
                  <a:pt x="185927" y="320548"/>
                </a:lnTo>
                <a:lnTo>
                  <a:pt x="185927" y="301371"/>
                </a:lnTo>
                <a:lnTo>
                  <a:pt x="178180" y="293624"/>
                </a:lnTo>
                <a:close/>
              </a:path>
              <a:path w="6177280" h="1778635">
                <a:moveTo>
                  <a:pt x="3414649" y="287908"/>
                </a:moveTo>
                <a:lnTo>
                  <a:pt x="3395472" y="287908"/>
                </a:lnTo>
                <a:lnTo>
                  <a:pt x="3387598" y="295655"/>
                </a:lnTo>
                <a:lnTo>
                  <a:pt x="3387598" y="314705"/>
                </a:lnTo>
                <a:lnTo>
                  <a:pt x="3395472" y="322452"/>
                </a:lnTo>
                <a:lnTo>
                  <a:pt x="3414649" y="322452"/>
                </a:lnTo>
                <a:lnTo>
                  <a:pt x="3422523" y="314705"/>
                </a:lnTo>
                <a:lnTo>
                  <a:pt x="3422523" y="295655"/>
                </a:lnTo>
                <a:lnTo>
                  <a:pt x="3414649" y="287908"/>
                </a:lnTo>
                <a:close/>
              </a:path>
              <a:path w="6177280" h="1778635">
                <a:moveTo>
                  <a:pt x="5181091" y="282067"/>
                </a:moveTo>
                <a:lnTo>
                  <a:pt x="5161914" y="282067"/>
                </a:lnTo>
                <a:lnTo>
                  <a:pt x="5154040" y="289814"/>
                </a:lnTo>
                <a:lnTo>
                  <a:pt x="5154040" y="308991"/>
                </a:lnTo>
                <a:lnTo>
                  <a:pt x="5161914" y="316738"/>
                </a:lnTo>
                <a:lnTo>
                  <a:pt x="5181091" y="316738"/>
                </a:lnTo>
                <a:lnTo>
                  <a:pt x="5188965" y="308991"/>
                </a:lnTo>
                <a:lnTo>
                  <a:pt x="5188965" y="289814"/>
                </a:lnTo>
                <a:lnTo>
                  <a:pt x="5181091" y="282067"/>
                </a:lnTo>
                <a:close/>
              </a:path>
              <a:path w="6177280" h="1778635">
                <a:moveTo>
                  <a:pt x="2368804" y="282067"/>
                </a:moveTo>
                <a:lnTo>
                  <a:pt x="2349500" y="282067"/>
                </a:lnTo>
                <a:lnTo>
                  <a:pt x="2341753" y="289814"/>
                </a:lnTo>
                <a:lnTo>
                  <a:pt x="2341753" y="308991"/>
                </a:lnTo>
                <a:lnTo>
                  <a:pt x="2349500" y="316738"/>
                </a:lnTo>
                <a:lnTo>
                  <a:pt x="2368804" y="316738"/>
                </a:lnTo>
                <a:lnTo>
                  <a:pt x="2376551" y="308991"/>
                </a:lnTo>
                <a:lnTo>
                  <a:pt x="2376551" y="289814"/>
                </a:lnTo>
                <a:lnTo>
                  <a:pt x="2368804" y="282067"/>
                </a:lnTo>
                <a:close/>
              </a:path>
              <a:path w="6177280" h="1778635">
                <a:moveTo>
                  <a:pt x="2235072" y="282067"/>
                </a:moveTo>
                <a:lnTo>
                  <a:pt x="2215895" y="282067"/>
                </a:lnTo>
                <a:lnTo>
                  <a:pt x="2208021" y="289814"/>
                </a:lnTo>
                <a:lnTo>
                  <a:pt x="2208021" y="308991"/>
                </a:lnTo>
                <a:lnTo>
                  <a:pt x="2215895" y="316738"/>
                </a:lnTo>
                <a:lnTo>
                  <a:pt x="2235072" y="316738"/>
                </a:lnTo>
                <a:lnTo>
                  <a:pt x="2242946" y="308991"/>
                </a:lnTo>
                <a:lnTo>
                  <a:pt x="2242946" y="289814"/>
                </a:lnTo>
                <a:lnTo>
                  <a:pt x="2235072" y="282067"/>
                </a:lnTo>
                <a:close/>
              </a:path>
              <a:path w="6177280" h="1778635">
                <a:moveTo>
                  <a:pt x="1409953" y="282067"/>
                </a:moveTo>
                <a:lnTo>
                  <a:pt x="1390777" y="282067"/>
                </a:lnTo>
                <a:lnTo>
                  <a:pt x="1382902" y="289814"/>
                </a:lnTo>
                <a:lnTo>
                  <a:pt x="1382902" y="308991"/>
                </a:lnTo>
                <a:lnTo>
                  <a:pt x="1390777" y="316738"/>
                </a:lnTo>
                <a:lnTo>
                  <a:pt x="1409953" y="316738"/>
                </a:lnTo>
                <a:lnTo>
                  <a:pt x="1417827" y="308991"/>
                </a:lnTo>
                <a:lnTo>
                  <a:pt x="1417827" y="289814"/>
                </a:lnTo>
                <a:lnTo>
                  <a:pt x="1409953" y="282067"/>
                </a:lnTo>
                <a:close/>
              </a:path>
              <a:path w="6177280" h="1778635">
                <a:moveTo>
                  <a:pt x="881252" y="282067"/>
                </a:moveTo>
                <a:lnTo>
                  <a:pt x="861948" y="282067"/>
                </a:lnTo>
                <a:lnTo>
                  <a:pt x="854201" y="289814"/>
                </a:lnTo>
                <a:lnTo>
                  <a:pt x="854201" y="308991"/>
                </a:lnTo>
                <a:lnTo>
                  <a:pt x="861948" y="316738"/>
                </a:lnTo>
                <a:lnTo>
                  <a:pt x="881252" y="316738"/>
                </a:lnTo>
                <a:lnTo>
                  <a:pt x="889000" y="308991"/>
                </a:lnTo>
                <a:lnTo>
                  <a:pt x="889000" y="289814"/>
                </a:lnTo>
                <a:lnTo>
                  <a:pt x="881252" y="282067"/>
                </a:lnTo>
                <a:close/>
              </a:path>
              <a:path w="6177280" h="1778635">
                <a:moveTo>
                  <a:pt x="544194" y="282067"/>
                </a:moveTo>
                <a:lnTo>
                  <a:pt x="525017" y="282067"/>
                </a:lnTo>
                <a:lnTo>
                  <a:pt x="517143" y="289814"/>
                </a:lnTo>
                <a:lnTo>
                  <a:pt x="517143" y="308991"/>
                </a:lnTo>
                <a:lnTo>
                  <a:pt x="525017" y="316738"/>
                </a:lnTo>
                <a:lnTo>
                  <a:pt x="544194" y="316738"/>
                </a:lnTo>
                <a:lnTo>
                  <a:pt x="552068" y="308991"/>
                </a:lnTo>
                <a:lnTo>
                  <a:pt x="552068" y="289814"/>
                </a:lnTo>
                <a:lnTo>
                  <a:pt x="544194" y="282067"/>
                </a:lnTo>
                <a:close/>
              </a:path>
              <a:path w="6177280" h="1778635">
                <a:moveTo>
                  <a:pt x="6128258" y="276351"/>
                </a:moveTo>
                <a:lnTo>
                  <a:pt x="6109081" y="276351"/>
                </a:lnTo>
                <a:lnTo>
                  <a:pt x="6101207" y="284099"/>
                </a:lnTo>
                <a:lnTo>
                  <a:pt x="6101207" y="303149"/>
                </a:lnTo>
                <a:lnTo>
                  <a:pt x="6109081" y="311023"/>
                </a:lnTo>
                <a:lnTo>
                  <a:pt x="6128258" y="311023"/>
                </a:lnTo>
                <a:lnTo>
                  <a:pt x="6136132" y="303149"/>
                </a:lnTo>
                <a:lnTo>
                  <a:pt x="6136132" y="284099"/>
                </a:lnTo>
                <a:lnTo>
                  <a:pt x="6128258" y="276351"/>
                </a:lnTo>
                <a:close/>
              </a:path>
              <a:path w="6177280" h="1778635">
                <a:moveTo>
                  <a:pt x="5332222" y="276351"/>
                </a:moveTo>
                <a:lnTo>
                  <a:pt x="5312917" y="276351"/>
                </a:lnTo>
                <a:lnTo>
                  <a:pt x="5305171" y="284099"/>
                </a:lnTo>
                <a:lnTo>
                  <a:pt x="5305171" y="303149"/>
                </a:lnTo>
                <a:lnTo>
                  <a:pt x="5312917" y="311023"/>
                </a:lnTo>
                <a:lnTo>
                  <a:pt x="5332222" y="311023"/>
                </a:lnTo>
                <a:lnTo>
                  <a:pt x="5339969" y="303149"/>
                </a:lnTo>
                <a:lnTo>
                  <a:pt x="5339969" y="284099"/>
                </a:lnTo>
                <a:lnTo>
                  <a:pt x="5332222" y="276351"/>
                </a:lnTo>
                <a:close/>
              </a:path>
              <a:path w="6177280" h="1778635">
                <a:moveTo>
                  <a:pt x="1758695" y="276351"/>
                </a:moveTo>
                <a:lnTo>
                  <a:pt x="1739391" y="276351"/>
                </a:lnTo>
                <a:lnTo>
                  <a:pt x="1731644" y="284099"/>
                </a:lnTo>
                <a:lnTo>
                  <a:pt x="1731644" y="303149"/>
                </a:lnTo>
                <a:lnTo>
                  <a:pt x="1739391" y="311023"/>
                </a:lnTo>
                <a:lnTo>
                  <a:pt x="1758695" y="311023"/>
                </a:lnTo>
                <a:lnTo>
                  <a:pt x="1766442" y="303149"/>
                </a:lnTo>
                <a:lnTo>
                  <a:pt x="1766442" y="284099"/>
                </a:lnTo>
                <a:lnTo>
                  <a:pt x="1758695" y="276351"/>
                </a:lnTo>
                <a:close/>
              </a:path>
              <a:path w="6177280" h="1778635">
                <a:moveTo>
                  <a:pt x="660400" y="276351"/>
                </a:moveTo>
                <a:lnTo>
                  <a:pt x="641222" y="276351"/>
                </a:lnTo>
                <a:lnTo>
                  <a:pt x="633348" y="284099"/>
                </a:lnTo>
                <a:lnTo>
                  <a:pt x="633348" y="303149"/>
                </a:lnTo>
                <a:lnTo>
                  <a:pt x="641222" y="311023"/>
                </a:lnTo>
                <a:lnTo>
                  <a:pt x="660400" y="311023"/>
                </a:lnTo>
                <a:lnTo>
                  <a:pt x="668273" y="303149"/>
                </a:lnTo>
                <a:lnTo>
                  <a:pt x="668273" y="284099"/>
                </a:lnTo>
                <a:lnTo>
                  <a:pt x="660400" y="276351"/>
                </a:lnTo>
                <a:close/>
              </a:path>
              <a:path w="6177280" h="1778635">
                <a:moveTo>
                  <a:pt x="4565269" y="264795"/>
                </a:moveTo>
                <a:lnTo>
                  <a:pt x="4545964" y="264795"/>
                </a:lnTo>
                <a:lnTo>
                  <a:pt x="4538090" y="272542"/>
                </a:lnTo>
                <a:lnTo>
                  <a:pt x="4538090" y="291592"/>
                </a:lnTo>
                <a:lnTo>
                  <a:pt x="4545964" y="299466"/>
                </a:lnTo>
                <a:lnTo>
                  <a:pt x="4565269" y="299466"/>
                </a:lnTo>
                <a:lnTo>
                  <a:pt x="4573015" y="291592"/>
                </a:lnTo>
                <a:lnTo>
                  <a:pt x="4573015" y="272542"/>
                </a:lnTo>
                <a:lnTo>
                  <a:pt x="4565269" y="264795"/>
                </a:lnTo>
                <a:close/>
              </a:path>
              <a:path w="6177280" h="1778635">
                <a:moveTo>
                  <a:pt x="4809235" y="258952"/>
                </a:moveTo>
                <a:lnTo>
                  <a:pt x="4790058" y="258952"/>
                </a:lnTo>
                <a:lnTo>
                  <a:pt x="4782184" y="266700"/>
                </a:lnTo>
                <a:lnTo>
                  <a:pt x="4782184" y="285876"/>
                </a:lnTo>
                <a:lnTo>
                  <a:pt x="4790058" y="293624"/>
                </a:lnTo>
                <a:lnTo>
                  <a:pt x="4809235" y="293624"/>
                </a:lnTo>
                <a:lnTo>
                  <a:pt x="4817109" y="285876"/>
                </a:lnTo>
                <a:lnTo>
                  <a:pt x="4817109" y="266700"/>
                </a:lnTo>
                <a:lnTo>
                  <a:pt x="4809235" y="258952"/>
                </a:lnTo>
                <a:close/>
              </a:path>
              <a:path w="6177280" h="1778635">
                <a:moveTo>
                  <a:pt x="3542537" y="258952"/>
                </a:moveTo>
                <a:lnTo>
                  <a:pt x="3523233" y="258952"/>
                </a:lnTo>
                <a:lnTo>
                  <a:pt x="3515486" y="266700"/>
                </a:lnTo>
                <a:lnTo>
                  <a:pt x="3515486" y="285876"/>
                </a:lnTo>
                <a:lnTo>
                  <a:pt x="3523233" y="293624"/>
                </a:lnTo>
                <a:lnTo>
                  <a:pt x="3542537" y="293624"/>
                </a:lnTo>
                <a:lnTo>
                  <a:pt x="3550284" y="285876"/>
                </a:lnTo>
                <a:lnTo>
                  <a:pt x="3550284" y="266700"/>
                </a:lnTo>
                <a:lnTo>
                  <a:pt x="3542537" y="258952"/>
                </a:lnTo>
                <a:close/>
              </a:path>
              <a:path w="6177280" h="1778635">
                <a:moveTo>
                  <a:pt x="1096264" y="258952"/>
                </a:moveTo>
                <a:lnTo>
                  <a:pt x="1076959" y="258952"/>
                </a:lnTo>
                <a:lnTo>
                  <a:pt x="1069213" y="266700"/>
                </a:lnTo>
                <a:lnTo>
                  <a:pt x="1069213" y="285876"/>
                </a:lnTo>
                <a:lnTo>
                  <a:pt x="1076959" y="293624"/>
                </a:lnTo>
                <a:lnTo>
                  <a:pt x="1096264" y="293624"/>
                </a:lnTo>
                <a:lnTo>
                  <a:pt x="1104010" y="285876"/>
                </a:lnTo>
                <a:lnTo>
                  <a:pt x="1104010" y="266700"/>
                </a:lnTo>
                <a:lnTo>
                  <a:pt x="1096264" y="258952"/>
                </a:lnTo>
                <a:close/>
              </a:path>
              <a:path w="6177280" h="1778635">
                <a:moveTo>
                  <a:pt x="4954524" y="253238"/>
                </a:moveTo>
                <a:lnTo>
                  <a:pt x="4935220" y="253238"/>
                </a:lnTo>
                <a:lnTo>
                  <a:pt x="4927473" y="260984"/>
                </a:lnTo>
                <a:lnTo>
                  <a:pt x="4927473" y="280034"/>
                </a:lnTo>
                <a:lnTo>
                  <a:pt x="4935220" y="287908"/>
                </a:lnTo>
                <a:lnTo>
                  <a:pt x="4954524" y="287908"/>
                </a:lnTo>
                <a:lnTo>
                  <a:pt x="4962398" y="280034"/>
                </a:lnTo>
                <a:lnTo>
                  <a:pt x="4962398" y="260984"/>
                </a:lnTo>
                <a:lnTo>
                  <a:pt x="4954524" y="253238"/>
                </a:lnTo>
                <a:close/>
              </a:path>
              <a:path w="6177280" h="1778635">
                <a:moveTo>
                  <a:pt x="4088764" y="253238"/>
                </a:moveTo>
                <a:lnTo>
                  <a:pt x="4069460" y="253238"/>
                </a:lnTo>
                <a:lnTo>
                  <a:pt x="4061713" y="260984"/>
                </a:lnTo>
                <a:lnTo>
                  <a:pt x="4061713" y="280034"/>
                </a:lnTo>
                <a:lnTo>
                  <a:pt x="4069460" y="287908"/>
                </a:lnTo>
                <a:lnTo>
                  <a:pt x="4088764" y="287908"/>
                </a:lnTo>
                <a:lnTo>
                  <a:pt x="4096511" y="280034"/>
                </a:lnTo>
                <a:lnTo>
                  <a:pt x="4096511" y="260984"/>
                </a:lnTo>
                <a:lnTo>
                  <a:pt x="4088764" y="253238"/>
                </a:lnTo>
                <a:close/>
              </a:path>
              <a:path w="6177280" h="1778635">
                <a:moveTo>
                  <a:pt x="3095116" y="253238"/>
                </a:moveTo>
                <a:lnTo>
                  <a:pt x="3075812" y="253238"/>
                </a:lnTo>
                <a:lnTo>
                  <a:pt x="3068065" y="260984"/>
                </a:lnTo>
                <a:lnTo>
                  <a:pt x="3068065" y="280034"/>
                </a:lnTo>
                <a:lnTo>
                  <a:pt x="3075812" y="287908"/>
                </a:lnTo>
                <a:lnTo>
                  <a:pt x="3095116" y="287908"/>
                </a:lnTo>
                <a:lnTo>
                  <a:pt x="3102863" y="280034"/>
                </a:lnTo>
                <a:lnTo>
                  <a:pt x="3102863" y="260984"/>
                </a:lnTo>
                <a:lnTo>
                  <a:pt x="3095116" y="253238"/>
                </a:lnTo>
                <a:close/>
              </a:path>
              <a:path w="6177280" h="1778635">
                <a:moveTo>
                  <a:pt x="5808726" y="247396"/>
                </a:moveTo>
                <a:lnTo>
                  <a:pt x="5789422" y="247396"/>
                </a:lnTo>
                <a:lnTo>
                  <a:pt x="5781675" y="255143"/>
                </a:lnTo>
                <a:lnTo>
                  <a:pt x="5781675" y="274320"/>
                </a:lnTo>
                <a:lnTo>
                  <a:pt x="5789422" y="282067"/>
                </a:lnTo>
                <a:lnTo>
                  <a:pt x="5808726" y="282067"/>
                </a:lnTo>
                <a:lnTo>
                  <a:pt x="5816473" y="274320"/>
                </a:lnTo>
                <a:lnTo>
                  <a:pt x="5816473" y="255143"/>
                </a:lnTo>
                <a:lnTo>
                  <a:pt x="5808726" y="247396"/>
                </a:lnTo>
                <a:close/>
              </a:path>
              <a:path w="6177280" h="1778635">
                <a:moveTo>
                  <a:pt x="5070729" y="247396"/>
                </a:moveTo>
                <a:lnTo>
                  <a:pt x="5051425" y="247396"/>
                </a:lnTo>
                <a:lnTo>
                  <a:pt x="5043678" y="255143"/>
                </a:lnTo>
                <a:lnTo>
                  <a:pt x="5043678" y="274320"/>
                </a:lnTo>
                <a:lnTo>
                  <a:pt x="5051425" y="282067"/>
                </a:lnTo>
                <a:lnTo>
                  <a:pt x="5070729" y="282067"/>
                </a:lnTo>
                <a:lnTo>
                  <a:pt x="5078603" y="274320"/>
                </a:lnTo>
                <a:lnTo>
                  <a:pt x="5078603" y="255143"/>
                </a:lnTo>
                <a:lnTo>
                  <a:pt x="5070729" y="247396"/>
                </a:lnTo>
                <a:close/>
              </a:path>
              <a:path w="6177280" h="1778635">
                <a:moveTo>
                  <a:pt x="4443222" y="247396"/>
                </a:moveTo>
                <a:lnTo>
                  <a:pt x="4423917" y="247396"/>
                </a:lnTo>
                <a:lnTo>
                  <a:pt x="4416171" y="255143"/>
                </a:lnTo>
                <a:lnTo>
                  <a:pt x="4416171" y="274320"/>
                </a:lnTo>
                <a:lnTo>
                  <a:pt x="4423917" y="282067"/>
                </a:lnTo>
                <a:lnTo>
                  <a:pt x="4443222" y="282067"/>
                </a:lnTo>
                <a:lnTo>
                  <a:pt x="4450969" y="274320"/>
                </a:lnTo>
                <a:lnTo>
                  <a:pt x="4450969" y="255143"/>
                </a:lnTo>
                <a:lnTo>
                  <a:pt x="4443222" y="247396"/>
                </a:lnTo>
                <a:close/>
              </a:path>
              <a:path w="6177280" h="1778635">
                <a:moveTo>
                  <a:pt x="2095627" y="247396"/>
                </a:moveTo>
                <a:lnTo>
                  <a:pt x="2076450" y="247396"/>
                </a:lnTo>
                <a:lnTo>
                  <a:pt x="2068576" y="255143"/>
                </a:lnTo>
                <a:lnTo>
                  <a:pt x="2068576" y="274320"/>
                </a:lnTo>
                <a:lnTo>
                  <a:pt x="2076450" y="282067"/>
                </a:lnTo>
                <a:lnTo>
                  <a:pt x="2095627" y="282067"/>
                </a:lnTo>
                <a:lnTo>
                  <a:pt x="2103501" y="274320"/>
                </a:lnTo>
                <a:lnTo>
                  <a:pt x="2103501" y="255143"/>
                </a:lnTo>
                <a:lnTo>
                  <a:pt x="2095627" y="247396"/>
                </a:lnTo>
                <a:close/>
              </a:path>
              <a:path w="6177280" h="1778635">
                <a:moveTo>
                  <a:pt x="765047" y="247396"/>
                </a:moveTo>
                <a:lnTo>
                  <a:pt x="745743" y="247396"/>
                </a:lnTo>
                <a:lnTo>
                  <a:pt x="737996" y="255143"/>
                </a:lnTo>
                <a:lnTo>
                  <a:pt x="737996" y="274320"/>
                </a:lnTo>
                <a:lnTo>
                  <a:pt x="745743" y="282067"/>
                </a:lnTo>
                <a:lnTo>
                  <a:pt x="765047" y="282067"/>
                </a:lnTo>
                <a:lnTo>
                  <a:pt x="772794" y="274320"/>
                </a:lnTo>
                <a:lnTo>
                  <a:pt x="772794" y="255143"/>
                </a:lnTo>
                <a:lnTo>
                  <a:pt x="765047" y="247396"/>
                </a:lnTo>
                <a:close/>
              </a:path>
              <a:path w="6177280" h="1778635">
                <a:moveTo>
                  <a:pt x="416432" y="247396"/>
                </a:moveTo>
                <a:lnTo>
                  <a:pt x="397128" y="247396"/>
                </a:lnTo>
                <a:lnTo>
                  <a:pt x="389254" y="255143"/>
                </a:lnTo>
                <a:lnTo>
                  <a:pt x="389254" y="274320"/>
                </a:lnTo>
                <a:lnTo>
                  <a:pt x="397128" y="282067"/>
                </a:lnTo>
                <a:lnTo>
                  <a:pt x="416432" y="282067"/>
                </a:lnTo>
                <a:lnTo>
                  <a:pt x="424179" y="274320"/>
                </a:lnTo>
                <a:lnTo>
                  <a:pt x="424179" y="255143"/>
                </a:lnTo>
                <a:lnTo>
                  <a:pt x="416432" y="247396"/>
                </a:lnTo>
                <a:close/>
              </a:path>
              <a:path w="6177280" h="1778635">
                <a:moveTo>
                  <a:pt x="5663437" y="235839"/>
                </a:moveTo>
                <a:lnTo>
                  <a:pt x="5644133" y="235839"/>
                </a:lnTo>
                <a:lnTo>
                  <a:pt x="5636386" y="243585"/>
                </a:lnTo>
                <a:lnTo>
                  <a:pt x="5636386" y="262763"/>
                </a:lnTo>
                <a:lnTo>
                  <a:pt x="5644133" y="270509"/>
                </a:lnTo>
                <a:lnTo>
                  <a:pt x="5663437" y="270509"/>
                </a:lnTo>
                <a:lnTo>
                  <a:pt x="5671184" y="262763"/>
                </a:lnTo>
                <a:lnTo>
                  <a:pt x="5671184" y="243585"/>
                </a:lnTo>
                <a:lnTo>
                  <a:pt x="5663437" y="235839"/>
                </a:lnTo>
                <a:close/>
              </a:path>
              <a:path w="6177280" h="1778635">
                <a:moveTo>
                  <a:pt x="3891153" y="235839"/>
                </a:moveTo>
                <a:lnTo>
                  <a:pt x="3871976" y="235839"/>
                </a:lnTo>
                <a:lnTo>
                  <a:pt x="3864102" y="243585"/>
                </a:lnTo>
                <a:lnTo>
                  <a:pt x="3864102" y="262763"/>
                </a:lnTo>
                <a:lnTo>
                  <a:pt x="3871976" y="270509"/>
                </a:lnTo>
                <a:lnTo>
                  <a:pt x="3891153" y="270509"/>
                </a:lnTo>
                <a:lnTo>
                  <a:pt x="3899027" y="262763"/>
                </a:lnTo>
                <a:lnTo>
                  <a:pt x="3899027" y="243585"/>
                </a:lnTo>
                <a:lnTo>
                  <a:pt x="3891153" y="235839"/>
                </a:lnTo>
                <a:close/>
              </a:path>
              <a:path w="6177280" h="1778635">
                <a:moveTo>
                  <a:pt x="2758058" y="235839"/>
                </a:moveTo>
                <a:lnTo>
                  <a:pt x="2738881" y="235839"/>
                </a:lnTo>
                <a:lnTo>
                  <a:pt x="2731007" y="243585"/>
                </a:lnTo>
                <a:lnTo>
                  <a:pt x="2731007" y="262763"/>
                </a:lnTo>
                <a:lnTo>
                  <a:pt x="2738881" y="270509"/>
                </a:lnTo>
                <a:lnTo>
                  <a:pt x="2758058" y="270509"/>
                </a:lnTo>
                <a:lnTo>
                  <a:pt x="2765932" y="262763"/>
                </a:lnTo>
                <a:lnTo>
                  <a:pt x="2765932" y="243585"/>
                </a:lnTo>
                <a:lnTo>
                  <a:pt x="2758058" y="235839"/>
                </a:lnTo>
                <a:close/>
              </a:path>
              <a:path w="6177280" h="1778635">
                <a:moveTo>
                  <a:pt x="1950339" y="235839"/>
                </a:moveTo>
                <a:lnTo>
                  <a:pt x="1931161" y="235839"/>
                </a:lnTo>
                <a:lnTo>
                  <a:pt x="1923288" y="243585"/>
                </a:lnTo>
                <a:lnTo>
                  <a:pt x="1923288" y="262763"/>
                </a:lnTo>
                <a:lnTo>
                  <a:pt x="1931161" y="270509"/>
                </a:lnTo>
                <a:lnTo>
                  <a:pt x="1950339" y="270509"/>
                </a:lnTo>
                <a:lnTo>
                  <a:pt x="1958213" y="262763"/>
                </a:lnTo>
                <a:lnTo>
                  <a:pt x="1958213" y="243585"/>
                </a:lnTo>
                <a:lnTo>
                  <a:pt x="1950339" y="235839"/>
                </a:lnTo>
                <a:close/>
              </a:path>
              <a:path w="6177280" h="1778635">
                <a:moveTo>
                  <a:pt x="985773" y="235839"/>
                </a:moveTo>
                <a:lnTo>
                  <a:pt x="966596" y="235839"/>
                </a:lnTo>
                <a:lnTo>
                  <a:pt x="958722" y="243585"/>
                </a:lnTo>
                <a:lnTo>
                  <a:pt x="958722" y="262763"/>
                </a:lnTo>
                <a:lnTo>
                  <a:pt x="966596" y="270509"/>
                </a:lnTo>
                <a:lnTo>
                  <a:pt x="985773" y="270509"/>
                </a:lnTo>
                <a:lnTo>
                  <a:pt x="993647" y="262763"/>
                </a:lnTo>
                <a:lnTo>
                  <a:pt x="993647" y="243585"/>
                </a:lnTo>
                <a:lnTo>
                  <a:pt x="985773" y="235839"/>
                </a:lnTo>
                <a:close/>
              </a:path>
              <a:path w="6177280" h="1778635">
                <a:moveTo>
                  <a:pt x="4204970" y="230124"/>
                </a:moveTo>
                <a:lnTo>
                  <a:pt x="4185665" y="230124"/>
                </a:lnTo>
                <a:lnTo>
                  <a:pt x="4177919" y="237871"/>
                </a:lnTo>
                <a:lnTo>
                  <a:pt x="4177919" y="256921"/>
                </a:lnTo>
                <a:lnTo>
                  <a:pt x="4185665" y="264795"/>
                </a:lnTo>
                <a:lnTo>
                  <a:pt x="4204970" y="264795"/>
                </a:lnTo>
                <a:lnTo>
                  <a:pt x="4212716" y="256921"/>
                </a:lnTo>
                <a:lnTo>
                  <a:pt x="4212716" y="237871"/>
                </a:lnTo>
                <a:lnTo>
                  <a:pt x="4204970" y="230124"/>
                </a:lnTo>
                <a:close/>
              </a:path>
              <a:path w="6177280" h="1778635">
                <a:moveTo>
                  <a:pt x="3211322" y="230124"/>
                </a:moveTo>
                <a:lnTo>
                  <a:pt x="3192017" y="230124"/>
                </a:lnTo>
                <a:lnTo>
                  <a:pt x="3184271" y="237871"/>
                </a:lnTo>
                <a:lnTo>
                  <a:pt x="3184271" y="256921"/>
                </a:lnTo>
                <a:lnTo>
                  <a:pt x="3192017" y="264795"/>
                </a:lnTo>
                <a:lnTo>
                  <a:pt x="3211322" y="264795"/>
                </a:lnTo>
                <a:lnTo>
                  <a:pt x="3219069" y="256921"/>
                </a:lnTo>
                <a:lnTo>
                  <a:pt x="3219069" y="237871"/>
                </a:lnTo>
                <a:lnTo>
                  <a:pt x="3211322" y="230124"/>
                </a:lnTo>
                <a:close/>
              </a:path>
              <a:path w="6177280" h="1778635">
                <a:moveTo>
                  <a:pt x="3315970" y="224281"/>
                </a:moveTo>
                <a:lnTo>
                  <a:pt x="3296665" y="224281"/>
                </a:lnTo>
                <a:lnTo>
                  <a:pt x="3288791" y="232028"/>
                </a:lnTo>
                <a:lnTo>
                  <a:pt x="3288791" y="251205"/>
                </a:lnTo>
                <a:lnTo>
                  <a:pt x="3296665" y="258952"/>
                </a:lnTo>
                <a:lnTo>
                  <a:pt x="3315970" y="258952"/>
                </a:lnTo>
                <a:lnTo>
                  <a:pt x="3323716" y="251205"/>
                </a:lnTo>
                <a:lnTo>
                  <a:pt x="3323716" y="232028"/>
                </a:lnTo>
                <a:lnTo>
                  <a:pt x="3315970" y="224281"/>
                </a:lnTo>
                <a:close/>
              </a:path>
              <a:path w="6177280" h="1778635">
                <a:moveTo>
                  <a:pt x="4687188" y="218567"/>
                </a:moveTo>
                <a:lnTo>
                  <a:pt x="4668011" y="218567"/>
                </a:lnTo>
                <a:lnTo>
                  <a:pt x="4660137" y="226314"/>
                </a:lnTo>
                <a:lnTo>
                  <a:pt x="4660137" y="245364"/>
                </a:lnTo>
                <a:lnTo>
                  <a:pt x="4668011" y="253238"/>
                </a:lnTo>
                <a:lnTo>
                  <a:pt x="4687188" y="253238"/>
                </a:lnTo>
                <a:lnTo>
                  <a:pt x="4695062" y="245364"/>
                </a:lnTo>
                <a:lnTo>
                  <a:pt x="4695062" y="226314"/>
                </a:lnTo>
                <a:lnTo>
                  <a:pt x="4687188" y="218567"/>
                </a:lnTo>
                <a:close/>
              </a:path>
              <a:path w="6177280" h="1778635">
                <a:moveTo>
                  <a:pt x="2862706" y="218567"/>
                </a:moveTo>
                <a:lnTo>
                  <a:pt x="2843403" y="218567"/>
                </a:lnTo>
                <a:lnTo>
                  <a:pt x="2835655" y="226314"/>
                </a:lnTo>
                <a:lnTo>
                  <a:pt x="2835655" y="245364"/>
                </a:lnTo>
                <a:lnTo>
                  <a:pt x="2843403" y="253238"/>
                </a:lnTo>
                <a:lnTo>
                  <a:pt x="2862706" y="253238"/>
                </a:lnTo>
                <a:lnTo>
                  <a:pt x="2870454" y="245364"/>
                </a:lnTo>
                <a:lnTo>
                  <a:pt x="2870454" y="226314"/>
                </a:lnTo>
                <a:lnTo>
                  <a:pt x="2862706" y="218567"/>
                </a:lnTo>
                <a:close/>
              </a:path>
              <a:path w="6177280" h="1778635">
                <a:moveTo>
                  <a:pt x="2647695" y="218567"/>
                </a:moveTo>
                <a:lnTo>
                  <a:pt x="2628391" y="218567"/>
                </a:lnTo>
                <a:lnTo>
                  <a:pt x="2620644" y="226314"/>
                </a:lnTo>
                <a:lnTo>
                  <a:pt x="2620644" y="245364"/>
                </a:lnTo>
                <a:lnTo>
                  <a:pt x="2628391" y="253238"/>
                </a:lnTo>
                <a:lnTo>
                  <a:pt x="2647695" y="253238"/>
                </a:lnTo>
                <a:lnTo>
                  <a:pt x="2655442" y="245364"/>
                </a:lnTo>
                <a:lnTo>
                  <a:pt x="2655442" y="226314"/>
                </a:lnTo>
                <a:lnTo>
                  <a:pt x="2647695" y="218567"/>
                </a:lnTo>
                <a:close/>
              </a:path>
              <a:path w="6177280" h="1778635">
                <a:moveTo>
                  <a:pt x="271144" y="218567"/>
                </a:moveTo>
                <a:lnTo>
                  <a:pt x="251840" y="218567"/>
                </a:lnTo>
                <a:lnTo>
                  <a:pt x="244093" y="226314"/>
                </a:lnTo>
                <a:lnTo>
                  <a:pt x="244093" y="245364"/>
                </a:lnTo>
                <a:lnTo>
                  <a:pt x="251840" y="253238"/>
                </a:lnTo>
                <a:lnTo>
                  <a:pt x="271144" y="253238"/>
                </a:lnTo>
                <a:lnTo>
                  <a:pt x="278891" y="245364"/>
                </a:lnTo>
                <a:lnTo>
                  <a:pt x="278891" y="226314"/>
                </a:lnTo>
                <a:lnTo>
                  <a:pt x="271144" y="218567"/>
                </a:lnTo>
                <a:close/>
              </a:path>
              <a:path w="6177280" h="1778635">
                <a:moveTo>
                  <a:pt x="3774948" y="212725"/>
                </a:moveTo>
                <a:lnTo>
                  <a:pt x="3755644" y="212725"/>
                </a:lnTo>
                <a:lnTo>
                  <a:pt x="3747897" y="220472"/>
                </a:lnTo>
                <a:lnTo>
                  <a:pt x="3747897" y="239649"/>
                </a:lnTo>
                <a:lnTo>
                  <a:pt x="3755644" y="247396"/>
                </a:lnTo>
                <a:lnTo>
                  <a:pt x="3774948" y="247396"/>
                </a:lnTo>
                <a:lnTo>
                  <a:pt x="3782822" y="239649"/>
                </a:lnTo>
                <a:lnTo>
                  <a:pt x="3782822" y="220472"/>
                </a:lnTo>
                <a:lnTo>
                  <a:pt x="3774948" y="212725"/>
                </a:lnTo>
                <a:close/>
              </a:path>
              <a:path w="6177280" h="1778635">
                <a:moveTo>
                  <a:pt x="1636648" y="212725"/>
                </a:moveTo>
                <a:lnTo>
                  <a:pt x="1617344" y="212725"/>
                </a:lnTo>
                <a:lnTo>
                  <a:pt x="1609597" y="220472"/>
                </a:lnTo>
                <a:lnTo>
                  <a:pt x="1609597" y="239649"/>
                </a:lnTo>
                <a:lnTo>
                  <a:pt x="1617344" y="247396"/>
                </a:lnTo>
                <a:lnTo>
                  <a:pt x="1636648" y="247396"/>
                </a:lnTo>
                <a:lnTo>
                  <a:pt x="1644395" y="239649"/>
                </a:lnTo>
                <a:lnTo>
                  <a:pt x="1644395" y="220472"/>
                </a:lnTo>
                <a:lnTo>
                  <a:pt x="1636648" y="212725"/>
                </a:lnTo>
                <a:close/>
              </a:path>
              <a:path w="6177280" h="1778635">
                <a:moveTo>
                  <a:pt x="4321175" y="207009"/>
                </a:moveTo>
                <a:lnTo>
                  <a:pt x="4301871" y="207009"/>
                </a:lnTo>
                <a:lnTo>
                  <a:pt x="4294124" y="214756"/>
                </a:lnTo>
                <a:lnTo>
                  <a:pt x="4294124" y="233806"/>
                </a:lnTo>
                <a:lnTo>
                  <a:pt x="4301871" y="241680"/>
                </a:lnTo>
                <a:lnTo>
                  <a:pt x="4321175" y="241680"/>
                </a:lnTo>
                <a:lnTo>
                  <a:pt x="4328922" y="233806"/>
                </a:lnTo>
                <a:lnTo>
                  <a:pt x="4328922" y="214756"/>
                </a:lnTo>
                <a:lnTo>
                  <a:pt x="4321175" y="207009"/>
                </a:lnTo>
                <a:close/>
              </a:path>
              <a:path w="6177280" h="1778635">
                <a:moveTo>
                  <a:pt x="3652901" y="207009"/>
                </a:moveTo>
                <a:lnTo>
                  <a:pt x="3633724" y="207009"/>
                </a:lnTo>
                <a:lnTo>
                  <a:pt x="3625850" y="214756"/>
                </a:lnTo>
                <a:lnTo>
                  <a:pt x="3625850" y="233806"/>
                </a:lnTo>
                <a:lnTo>
                  <a:pt x="3633724" y="241680"/>
                </a:lnTo>
                <a:lnTo>
                  <a:pt x="3652901" y="241680"/>
                </a:lnTo>
                <a:lnTo>
                  <a:pt x="3660775" y="233806"/>
                </a:lnTo>
                <a:lnTo>
                  <a:pt x="3660775" y="214756"/>
                </a:lnTo>
                <a:lnTo>
                  <a:pt x="3652901" y="207009"/>
                </a:lnTo>
                <a:close/>
              </a:path>
              <a:path w="6177280" h="1778635">
                <a:moveTo>
                  <a:pt x="6029452" y="201168"/>
                </a:moveTo>
                <a:lnTo>
                  <a:pt x="6010275" y="201168"/>
                </a:lnTo>
                <a:lnTo>
                  <a:pt x="6002401" y="208915"/>
                </a:lnTo>
                <a:lnTo>
                  <a:pt x="6002401" y="228092"/>
                </a:lnTo>
                <a:lnTo>
                  <a:pt x="6010275" y="235839"/>
                </a:lnTo>
                <a:lnTo>
                  <a:pt x="6029452" y="235839"/>
                </a:lnTo>
                <a:lnTo>
                  <a:pt x="6037326" y="228092"/>
                </a:lnTo>
                <a:lnTo>
                  <a:pt x="6037326" y="208915"/>
                </a:lnTo>
                <a:lnTo>
                  <a:pt x="6029452" y="201168"/>
                </a:lnTo>
                <a:close/>
              </a:path>
              <a:path w="6177280" h="1778635">
                <a:moveTo>
                  <a:pt x="1282191" y="201168"/>
                </a:moveTo>
                <a:lnTo>
                  <a:pt x="1262888" y="201168"/>
                </a:lnTo>
                <a:lnTo>
                  <a:pt x="1255140" y="208915"/>
                </a:lnTo>
                <a:lnTo>
                  <a:pt x="1255140" y="228092"/>
                </a:lnTo>
                <a:lnTo>
                  <a:pt x="1262888" y="235839"/>
                </a:lnTo>
                <a:lnTo>
                  <a:pt x="1282191" y="235839"/>
                </a:lnTo>
                <a:lnTo>
                  <a:pt x="1289939" y="228092"/>
                </a:lnTo>
                <a:lnTo>
                  <a:pt x="1289939" y="208915"/>
                </a:lnTo>
                <a:lnTo>
                  <a:pt x="1282191" y="201168"/>
                </a:lnTo>
                <a:close/>
              </a:path>
              <a:path w="6177280" h="1778635">
                <a:moveTo>
                  <a:pt x="5535549" y="195452"/>
                </a:moveTo>
                <a:lnTo>
                  <a:pt x="5516372" y="195452"/>
                </a:lnTo>
                <a:lnTo>
                  <a:pt x="5508498" y="203200"/>
                </a:lnTo>
                <a:lnTo>
                  <a:pt x="5508498" y="222250"/>
                </a:lnTo>
                <a:lnTo>
                  <a:pt x="5516372" y="230124"/>
                </a:lnTo>
                <a:lnTo>
                  <a:pt x="5535549" y="230124"/>
                </a:lnTo>
                <a:lnTo>
                  <a:pt x="5543423" y="222250"/>
                </a:lnTo>
                <a:lnTo>
                  <a:pt x="5543423" y="203200"/>
                </a:lnTo>
                <a:lnTo>
                  <a:pt x="5535549" y="195452"/>
                </a:lnTo>
                <a:close/>
              </a:path>
              <a:path w="6177280" h="1778635">
                <a:moveTo>
                  <a:pt x="1508759" y="195452"/>
                </a:moveTo>
                <a:lnTo>
                  <a:pt x="1489582" y="195452"/>
                </a:lnTo>
                <a:lnTo>
                  <a:pt x="1481708" y="203200"/>
                </a:lnTo>
                <a:lnTo>
                  <a:pt x="1481708" y="222250"/>
                </a:lnTo>
                <a:lnTo>
                  <a:pt x="1489582" y="230124"/>
                </a:lnTo>
                <a:lnTo>
                  <a:pt x="1508759" y="230124"/>
                </a:lnTo>
                <a:lnTo>
                  <a:pt x="1516633" y="222250"/>
                </a:lnTo>
                <a:lnTo>
                  <a:pt x="1516633" y="203200"/>
                </a:lnTo>
                <a:lnTo>
                  <a:pt x="1508759" y="195452"/>
                </a:lnTo>
                <a:close/>
              </a:path>
              <a:path w="6177280" h="1778635">
                <a:moveTo>
                  <a:pt x="5413629" y="189610"/>
                </a:moveTo>
                <a:lnTo>
                  <a:pt x="5394325" y="189610"/>
                </a:lnTo>
                <a:lnTo>
                  <a:pt x="5386578" y="197357"/>
                </a:lnTo>
                <a:lnTo>
                  <a:pt x="5386578" y="216534"/>
                </a:lnTo>
                <a:lnTo>
                  <a:pt x="5394325" y="224281"/>
                </a:lnTo>
                <a:lnTo>
                  <a:pt x="5413629" y="224281"/>
                </a:lnTo>
                <a:lnTo>
                  <a:pt x="5421376" y="216534"/>
                </a:lnTo>
                <a:lnTo>
                  <a:pt x="5421376" y="197357"/>
                </a:lnTo>
                <a:lnTo>
                  <a:pt x="5413629" y="189610"/>
                </a:lnTo>
                <a:close/>
              </a:path>
              <a:path w="6177280" h="1778635">
                <a:moveTo>
                  <a:pt x="3995801" y="189610"/>
                </a:moveTo>
                <a:lnTo>
                  <a:pt x="3976497" y="189610"/>
                </a:lnTo>
                <a:lnTo>
                  <a:pt x="3968750" y="197357"/>
                </a:lnTo>
                <a:lnTo>
                  <a:pt x="3968750" y="216534"/>
                </a:lnTo>
                <a:lnTo>
                  <a:pt x="3976497" y="224281"/>
                </a:lnTo>
                <a:lnTo>
                  <a:pt x="3995801" y="224281"/>
                </a:lnTo>
                <a:lnTo>
                  <a:pt x="4003548" y="216534"/>
                </a:lnTo>
                <a:lnTo>
                  <a:pt x="4003548" y="197357"/>
                </a:lnTo>
                <a:lnTo>
                  <a:pt x="3995801" y="189610"/>
                </a:lnTo>
                <a:close/>
              </a:path>
              <a:path w="6177280" h="1778635">
                <a:moveTo>
                  <a:pt x="2984754" y="189610"/>
                </a:moveTo>
                <a:lnTo>
                  <a:pt x="2965450" y="189610"/>
                </a:lnTo>
                <a:lnTo>
                  <a:pt x="2957703" y="197357"/>
                </a:lnTo>
                <a:lnTo>
                  <a:pt x="2957703" y="216534"/>
                </a:lnTo>
                <a:lnTo>
                  <a:pt x="2965450" y="224281"/>
                </a:lnTo>
                <a:lnTo>
                  <a:pt x="2984754" y="224281"/>
                </a:lnTo>
                <a:lnTo>
                  <a:pt x="2992501" y="216534"/>
                </a:lnTo>
                <a:lnTo>
                  <a:pt x="2992501" y="197357"/>
                </a:lnTo>
                <a:lnTo>
                  <a:pt x="2984754" y="189610"/>
                </a:lnTo>
                <a:close/>
              </a:path>
              <a:path w="6177280" h="1778635">
                <a:moveTo>
                  <a:pt x="5279898" y="183896"/>
                </a:moveTo>
                <a:lnTo>
                  <a:pt x="5260721" y="183896"/>
                </a:lnTo>
                <a:lnTo>
                  <a:pt x="5252847" y="191643"/>
                </a:lnTo>
                <a:lnTo>
                  <a:pt x="5252847" y="210693"/>
                </a:lnTo>
                <a:lnTo>
                  <a:pt x="5260721" y="218567"/>
                </a:lnTo>
                <a:lnTo>
                  <a:pt x="5279898" y="218567"/>
                </a:lnTo>
                <a:lnTo>
                  <a:pt x="5287772" y="210693"/>
                </a:lnTo>
                <a:lnTo>
                  <a:pt x="5287772" y="191643"/>
                </a:lnTo>
                <a:lnTo>
                  <a:pt x="5279898" y="183896"/>
                </a:lnTo>
                <a:close/>
              </a:path>
              <a:path w="6177280" h="1778635">
                <a:moveTo>
                  <a:pt x="2531491" y="183896"/>
                </a:moveTo>
                <a:lnTo>
                  <a:pt x="2512186" y="183896"/>
                </a:lnTo>
                <a:lnTo>
                  <a:pt x="2504440" y="191643"/>
                </a:lnTo>
                <a:lnTo>
                  <a:pt x="2504440" y="210693"/>
                </a:lnTo>
                <a:lnTo>
                  <a:pt x="2512186" y="218567"/>
                </a:lnTo>
                <a:lnTo>
                  <a:pt x="2531491" y="218567"/>
                </a:lnTo>
                <a:lnTo>
                  <a:pt x="2539238" y="210693"/>
                </a:lnTo>
                <a:lnTo>
                  <a:pt x="2539238" y="191643"/>
                </a:lnTo>
                <a:lnTo>
                  <a:pt x="2531491" y="183896"/>
                </a:lnTo>
                <a:close/>
              </a:path>
              <a:path w="6177280" h="1778635">
                <a:moveTo>
                  <a:pt x="38734" y="183896"/>
                </a:moveTo>
                <a:lnTo>
                  <a:pt x="19430" y="183896"/>
                </a:lnTo>
                <a:lnTo>
                  <a:pt x="11683" y="191643"/>
                </a:lnTo>
                <a:lnTo>
                  <a:pt x="11683" y="210693"/>
                </a:lnTo>
                <a:lnTo>
                  <a:pt x="19430" y="218567"/>
                </a:lnTo>
                <a:lnTo>
                  <a:pt x="38734" y="218567"/>
                </a:lnTo>
                <a:lnTo>
                  <a:pt x="46481" y="210693"/>
                </a:lnTo>
                <a:lnTo>
                  <a:pt x="46481" y="191643"/>
                </a:lnTo>
                <a:lnTo>
                  <a:pt x="38734" y="183896"/>
                </a:lnTo>
                <a:close/>
              </a:path>
              <a:path w="6177280" h="1778635">
                <a:moveTo>
                  <a:pt x="6169025" y="178053"/>
                </a:moveTo>
                <a:lnTo>
                  <a:pt x="6149721" y="178053"/>
                </a:lnTo>
                <a:lnTo>
                  <a:pt x="6141847" y="185800"/>
                </a:lnTo>
                <a:lnTo>
                  <a:pt x="6141847" y="204977"/>
                </a:lnTo>
                <a:lnTo>
                  <a:pt x="6149721" y="212725"/>
                </a:lnTo>
                <a:lnTo>
                  <a:pt x="6169025" y="212725"/>
                </a:lnTo>
                <a:lnTo>
                  <a:pt x="6176772" y="204977"/>
                </a:lnTo>
                <a:lnTo>
                  <a:pt x="6176772" y="185800"/>
                </a:lnTo>
                <a:lnTo>
                  <a:pt x="6169025" y="178053"/>
                </a:lnTo>
                <a:close/>
              </a:path>
              <a:path w="6177280" h="1778635">
                <a:moveTo>
                  <a:pt x="2310638" y="172339"/>
                </a:moveTo>
                <a:lnTo>
                  <a:pt x="2291460" y="172339"/>
                </a:lnTo>
                <a:lnTo>
                  <a:pt x="2283586" y="180085"/>
                </a:lnTo>
                <a:lnTo>
                  <a:pt x="2283586" y="199263"/>
                </a:lnTo>
                <a:lnTo>
                  <a:pt x="2291460" y="207009"/>
                </a:lnTo>
                <a:lnTo>
                  <a:pt x="2310638" y="207009"/>
                </a:lnTo>
                <a:lnTo>
                  <a:pt x="2318511" y="199263"/>
                </a:lnTo>
                <a:lnTo>
                  <a:pt x="2318511" y="180085"/>
                </a:lnTo>
                <a:lnTo>
                  <a:pt x="2310638" y="172339"/>
                </a:lnTo>
                <a:close/>
              </a:path>
              <a:path w="6177280" h="1778635">
                <a:moveTo>
                  <a:pt x="2188591" y="172339"/>
                </a:moveTo>
                <a:lnTo>
                  <a:pt x="2169414" y="172339"/>
                </a:lnTo>
                <a:lnTo>
                  <a:pt x="2161540" y="180085"/>
                </a:lnTo>
                <a:lnTo>
                  <a:pt x="2161540" y="199263"/>
                </a:lnTo>
                <a:lnTo>
                  <a:pt x="2169414" y="207009"/>
                </a:lnTo>
                <a:lnTo>
                  <a:pt x="2188591" y="207009"/>
                </a:lnTo>
                <a:lnTo>
                  <a:pt x="2196465" y="199263"/>
                </a:lnTo>
                <a:lnTo>
                  <a:pt x="2196465" y="180085"/>
                </a:lnTo>
                <a:lnTo>
                  <a:pt x="2188591" y="172339"/>
                </a:lnTo>
                <a:close/>
              </a:path>
              <a:path w="6177280" h="1778635">
                <a:moveTo>
                  <a:pt x="613917" y="172339"/>
                </a:moveTo>
                <a:lnTo>
                  <a:pt x="594740" y="172339"/>
                </a:lnTo>
                <a:lnTo>
                  <a:pt x="586866" y="180085"/>
                </a:lnTo>
                <a:lnTo>
                  <a:pt x="586866" y="199263"/>
                </a:lnTo>
                <a:lnTo>
                  <a:pt x="594740" y="207009"/>
                </a:lnTo>
                <a:lnTo>
                  <a:pt x="613917" y="207009"/>
                </a:lnTo>
                <a:lnTo>
                  <a:pt x="621791" y="199263"/>
                </a:lnTo>
                <a:lnTo>
                  <a:pt x="621791" y="180085"/>
                </a:lnTo>
                <a:lnTo>
                  <a:pt x="613917" y="172339"/>
                </a:lnTo>
                <a:close/>
              </a:path>
              <a:path w="6177280" h="1778635">
                <a:moveTo>
                  <a:pt x="5924931" y="160781"/>
                </a:moveTo>
                <a:lnTo>
                  <a:pt x="5905627" y="160781"/>
                </a:lnTo>
                <a:lnTo>
                  <a:pt x="5897880" y="168528"/>
                </a:lnTo>
                <a:lnTo>
                  <a:pt x="5897880" y="187705"/>
                </a:lnTo>
                <a:lnTo>
                  <a:pt x="5905627" y="195452"/>
                </a:lnTo>
                <a:lnTo>
                  <a:pt x="5924931" y="195452"/>
                </a:lnTo>
                <a:lnTo>
                  <a:pt x="5932678" y="187705"/>
                </a:lnTo>
                <a:lnTo>
                  <a:pt x="5932678" y="168528"/>
                </a:lnTo>
                <a:lnTo>
                  <a:pt x="5924931" y="160781"/>
                </a:lnTo>
                <a:close/>
              </a:path>
              <a:path w="6177280" h="1778635">
                <a:moveTo>
                  <a:pt x="5146294" y="160781"/>
                </a:moveTo>
                <a:lnTo>
                  <a:pt x="5126989" y="160781"/>
                </a:lnTo>
                <a:lnTo>
                  <a:pt x="5119242" y="168528"/>
                </a:lnTo>
                <a:lnTo>
                  <a:pt x="5119242" y="187705"/>
                </a:lnTo>
                <a:lnTo>
                  <a:pt x="5126989" y="195452"/>
                </a:lnTo>
                <a:lnTo>
                  <a:pt x="5146294" y="195452"/>
                </a:lnTo>
                <a:lnTo>
                  <a:pt x="5154040" y="187705"/>
                </a:lnTo>
                <a:lnTo>
                  <a:pt x="5154040" y="168528"/>
                </a:lnTo>
                <a:lnTo>
                  <a:pt x="5146294" y="160781"/>
                </a:lnTo>
                <a:close/>
              </a:path>
              <a:path w="6177280" h="1778635">
                <a:moveTo>
                  <a:pt x="3403091" y="160781"/>
                </a:moveTo>
                <a:lnTo>
                  <a:pt x="3383787" y="160781"/>
                </a:lnTo>
                <a:lnTo>
                  <a:pt x="3376040" y="168528"/>
                </a:lnTo>
                <a:lnTo>
                  <a:pt x="3376040" y="187705"/>
                </a:lnTo>
                <a:lnTo>
                  <a:pt x="3383787" y="195452"/>
                </a:lnTo>
                <a:lnTo>
                  <a:pt x="3403091" y="195452"/>
                </a:lnTo>
                <a:lnTo>
                  <a:pt x="3410838" y="187705"/>
                </a:lnTo>
                <a:lnTo>
                  <a:pt x="3410838" y="168528"/>
                </a:lnTo>
                <a:lnTo>
                  <a:pt x="3403091" y="160781"/>
                </a:lnTo>
                <a:close/>
              </a:path>
              <a:path w="6177280" h="1778635">
                <a:moveTo>
                  <a:pt x="1770252" y="160781"/>
                </a:moveTo>
                <a:lnTo>
                  <a:pt x="1751076" y="160781"/>
                </a:lnTo>
                <a:lnTo>
                  <a:pt x="1743202" y="168528"/>
                </a:lnTo>
                <a:lnTo>
                  <a:pt x="1743202" y="187705"/>
                </a:lnTo>
                <a:lnTo>
                  <a:pt x="1751076" y="195452"/>
                </a:lnTo>
                <a:lnTo>
                  <a:pt x="1770252" y="195452"/>
                </a:lnTo>
                <a:lnTo>
                  <a:pt x="1778127" y="187705"/>
                </a:lnTo>
                <a:lnTo>
                  <a:pt x="1778127" y="168528"/>
                </a:lnTo>
                <a:lnTo>
                  <a:pt x="1770252" y="160781"/>
                </a:lnTo>
                <a:close/>
              </a:path>
              <a:path w="6177280" h="1778635">
                <a:moveTo>
                  <a:pt x="1386713" y="160781"/>
                </a:moveTo>
                <a:lnTo>
                  <a:pt x="1367535" y="160781"/>
                </a:lnTo>
                <a:lnTo>
                  <a:pt x="1359661" y="168528"/>
                </a:lnTo>
                <a:lnTo>
                  <a:pt x="1359661" y="187705"/>
                </a:lnTo>
                <a:lnTo>
                  <a:pt x="1367535" y="195452"/>
                </a:lnTo>
                <a:lnTo>
                  <a:pt x="1386713" y="195452"/>
                </a:lnTo>
                <a:lnTo>
                  <a:pt x="1394586" y="187705"/>
                </a:lnTo>
                <a:lnTo>
                  <a:pt x="1394586" y="168528"/>
                </a:lnTo>
                <a:lnTo>
                  <a:pt x="1386713" y="160781"/>
                </a:lnTo>
                <a:close/>
              </a:path>
              <a:path w="6177280" h="1778635">
                <a:moveTo>
                  <a:pt x="4942966" y="154940"/>
                </a:moveTo>
                <a:lnTo>
                  <a:pt x="4923662" y="154940"/>
                </a:lnTo>
                <a:lnTo>
                  <a:pt x="4915788" y="162686"/>
                </a:lnTo>
                <a:lnTo>
                  <a:pt x="4915788" y="181864"/>
                </a:lnTo>
                <a:lnTo>
                  <a:pt x="4923662" y="189610"/>
                </a:lnTo>
                <a:lnTo>
                  <a:pt x="4942966" y="189610"/>
                </a:lnTo>
                <a:lnTo>
                  <a:pt x="4950713" y="181864"/>
                </a:lnTo>
                <a:lnTo>
                  <a:pt x="4950713" y="162686"/>
                </a:lnTo>
                <a:lnTo>
                  <a:pt x="4942966" y="154940"/>
                </a:lnTo>
                <a:close/>
              </a:path>
              <a:path w="6177280" h="1778635">
                <a:moveTo>
                  <a:pt x="1160144" y="154940"/>
                </a:moveTo>
                <a:lnTo>
                  <a:pt x="1140840" y="154940"/>
                </a:lnTo>
                <a:lnTo>
                  <a:pt x="1133093" y="162686"/>
                </a:lnTo>
                <a:lnTo>
                  <a:pt x="1133093" y="181864"/>
                </a:lnTo>
                <a:lnTo>
                  <a:pt x="1140840" y="189610"/>
                </a:lnTo>
                <a:lnTo>
                  <a:pt x="1160144" y="189610"/>
                </a:lnTo>
                <a:lnTo>
                  <a:pt x="1167891" y="181864"/>
                </a:lnTo>
                <a:lnTo>
                  <a:pt x="1167891" y="162686"/>
                </a:lnTo>
                <a:lnTo>
                  <a:pt x="1160144" y="154940"/>
                </a:lnTo>
                <a:close/>
              </a:path>
              <a:path w="6177280" h="1778635">
                <a:moveTo>
                  <a:pt x="486155" y="154940"/>
                </a:moveTo>
                <a:lnTo>
                  <a:pt x="466851" y="154940"/>
                </a:lnTo>
                <a:lnTo>
                  <a:pt x="459104" y="162686"/>
                </a:lnTo>
                <a:lnTo>
                  <a:pt x="459104" y="181864"/>
                </a:lnTo>
                <a:lnTo>
                  <a:pt x="466851" y="189610"/>
                </a:lnTo>
                <a:lnTo>
                  <a:pt x="486155" y="189610"/>
                </a:lnTo>
                <a:lnTo>
                  <a:pt x="493902" y="181864"/>
                </a:lnTo>
                <a:lnTo>
                  <a:pt x="493902" y="162686"/>
                </a:lnTo>
                <a:lnTo>
                  <a:pt x="486155" y="154940"/>
                </a:lnTo>
                <a:close/>
              </a:path>
              <a:path w="6177280" h="1778635">
                <a:moveTo>
                  <a:pt x="137413" y="154940"/>
                </a:moveTo>
                <a:lnTo>
                  <a:pt x="118236" y="154940"/>
                </a:lnTo>
                <a:lnTo>
                  <a:pt x="110362" y="162686"/>
                </a:lnTo>
                <a:lnTo>
                  <a:pt x="110362" y="181864"/>
                </a:lnTo>
                <a:lnTo>
                  <a:pt x="118236" y="189610"/>
                </a:lnTo>
                <a:lnTo>
                  <a:pt x="137413" y="189610"/>
                </a:lnTo>
                <a:lnTo>
                  <a:pt x="145287" y="181864"/>
                </a:lnTo>
                <a:lnTo>
                  <a:pt x="145287" y="162686"/>
                </a:lnTo>
                <a:lnTo>
                  <a:pt x="137413" y="154940"/>
                </a:lnTo>
                <a:close/>
              </a:path>
              <a:path w="6177280" h="1778635">
                <a:moveTo>
                  <a:pt x="4815078" y="149225"/>
                </a:moveTo>
                <a:lnTo>
                  <a:pt x="4795774" y="149225"/>
                </a:lnTo>
                <a:lnTo>
                  <a:pt x="4788027" y="156972"/>
                </a:lnTo>
                <a:lnTo>
                  <a:pt x="4788027" y="176149"/>
                </a:lnTo>
                <a:lnTo>
                  <a:pt x="4795774" y="183896"/>
                </a:lnTo>
                <a:lnTo>
                  <a:pt x="4815078" y="183896"/>
                </a:lnTo>
                <a:lnTo>
                  <a:pt x="4822825" y="176149"/>
                </a:lnTo>
                <a:lnTo>
                  <a:pt x="4822825" y="156972"/>
                </a:lnTo>
                <a:lnTo>
                  <a:pt x="4815078" y="149225"/>
                </a:lnTo>
                <a:close/>
              </a:path>
              <a:path w="6177280" h="1778635">
                <a:moveTo>
                  <a:pt x="3525138" y="149225"/>
                </a:moveTo>
                <a:lnTo>
                  <a:pt x="3505834" y="149225"/>
                </a:lnTo>
                <a:lnTo>
                  <a:pt x="3498087" y="156972"/>
                </a:lnTo>
                <a:lnTo>
                  <a:pt x="3498087" y="176149"/>
                </a:lnTo>
                <a:lnTo>
                  <a:pt x="3505834" y="183896"/>
                </a:lnTo>
                <a:lnTo>
                  <a:pt x="3525138" y="183896"/>
                </a:lnTo>
                <a:lnTo>
                  <a:pt x="3532885" y="176149"/>
                </a:lnTo>
                <a:lnTo>
                  <a:pt x="3532885" y="156972"/>
                </a:lnTo>
                <a:lnTo>
                  <a:pt x="3525138" y="149225"/>
                </a:lnTo>
                <a:close/>
              </a:path>
              <a:path w="6177280" h="1778635">
                <a:moveTo>
                  <a:pt x="2421128" y="149225"/>
                </a:moveTo>
                <a:lnTo>
                  <a:pt x="2401823" y="149225"/>
                </a:lnTo>
                <a:lnTo>
                  <a:pt x="2393950" y="156972"/>
                </a:lnTo>
                <a:lnTo>
                  <a:pt x="2393950" y="176149"/>
                </a:lnTo>
                <a:lnTo>
                  <a:pt x="2401823" y="183896"/>
                </a:lnTo>
                <a:lnTo>
                  <a:pt x="2421128" y="183896"/>
                </a:lnTo>
                <a:lnTo>
                  <a:pt x="2428875" y="176149"/>
                </a:lnTo>
                <a:lnTo>
                  <a:pt x="2428875" y="156972"/>
                </a:lnTo>
                <a:lnTo>
                  <a:pt x="2421128" y="149225"/>
                </a:lnTo>
                <a:close/>
              </a:path>
              <a:path w="6177280" h="1778635">
                <a:moveTo>
                  <a:pt x="1869058" y="149225"/>
                </a:moveTo>
                <a:lnTo>
                  <a:pt x="1849754" y="149225"/>
                </a:lnTo>
                <a:lnTo>
                  <a:pt x="1842007" y="156972"/>
                </a:lnTo>
                <a:lnTo>
                  <a:pt x="1842007" y="176149"/>
                </a:lnTo>
                <a:lnTo>
                  <a:pt x="1849754" y="183896"/>
                </a:lnTo>
                <a:lnTo>
                  <a:pt x="1869058" y="183896"/>
                </a:lnTo>
                <a:lnTo>
                  <a:pt x="1876805" y="176149"/>
                </a:lnTo>
                <a:lnTo>
                  <a:pt x="1876805" y="156972"/>
                </a:lnTo>
                <a:lnTo>
                  <a:pt x="1869058" y="149225"/>
                </a:lnTo>
                <a:close/>
              </a:path>
              <a:path w="6177280" h="1778635">
                <a:moveTo>
                  <a:pt x="898651" y="149225"/>
                </a:moveTo>
                <a:lnTo>
                  <a:pt x="879347" y="149225"/>
                </a:lnTo>
                <a:lnTo>
                  <a:pt x="871601" y="156972"/>
                </a:lnTo>
                <a:lnTo>
                  <a:pt x="871601" y="176149"/>
                </a:lnTo>
                <a:lnTo>
                  <a:pt x="879347" y="183896"/>
                </a:lnTo>
                <a:lnTo>
                  <a:pt x="898651" y="183896"/>
                </a:lnTo>
                <a:lnTo>
                  <a:pt x="906526" y="176149"/>
                </a:lnTo>
                <a:lnTo>
                  <a:pt x="906526" y="156972"/>
                </a:lnTo>
                <a:lnTo>
                  <a:pt x="898651" y="149225"/>
                </a:lnTo>
                <a:close/>
              </a:path>
              <a:path w="6177280" h="1778635">
                <a:moveTo>
                  <a:pt x="5721604" y="143382"/>
                </a:moveTo>
                <a:lnTo>
                  <a:pt x="5702300" y="143382"/>
                </a:lnTo>
                <a:lnTo>
                  <a:pt x="5694426" y="151129"/>
                </a:lnTo>
                <a:lnTo>
                  <a:pt x="5694426" y="170306"/>
                </a:lnTo>
                <a:lnTo>
                  <a:pt x="5702300" y="178053"/>
                </a:lnTo>
                <a:lnTo>
                  <a:pt x="5721604" y="178053"/>
                </a:lnTo>
                <a:lnTo>
                  <a:pt x="5729351" y="170306"/>
                </a:lnTo>
                <a:lnTo>
                  <a:pt x="5729351" y="151129"/>
                </a:lnTo>
                <a:lnTo>
                  <a:pt x="5721604" y="143382"/>
                </a:lnTo>
                <a:close/>
              </a:path>
              <a:path w="6177280" h="1778635">
                <a:moveTo>
                  <a:pt x="4501260" y="143382"/>
                </a:moveTo>
                <a:lnTo>
                  <a:pt x="4482083" y="143382"/>
                </a:lnTo>
                <a:lnTo>
                  <a:pt x="4474209" y="151129"/>
                </a:lnTo>
                <a:lnTo>
                  <a:pt x="4474209" y="170306"/>
                </a:lnTo>
                <a:lnTo>
                  <a:pt x="4482083" y="178053"/>
                </a:lnTo>
                <a:lnTo>
                  <a:pt x="4501260" y="178053"/>
                </a:lnTo>
                <a:lnTo>
                  <a:pt x="4509134" y="170306"/>
                </a:lnTo>
                <a:lnTo>
                  <a:pt x="4509134" y="151129"/>
                </a:lnTo>
                <a:lnTo>
                  <a:pt x="4501260" y="143382"/>
                </a:lnTo>
                <a:close/>
              </a:path>
              <a:path w="6177280" h="1778635">
                <a:moveTo>
                  <a:pt x="2066670" y="143382"/>
                </a:moveTo>
                <a:lnTo>
                  <a:pt x="2047366" y="143382"/>
                </a:lnTo>
                <a:lnTo>
                  <a:pt x="2039492" y="151129"/>
                </a:lnTo>
                <a:lnTo>
                  <a:pt x="2039492" y="170306"/>
                </a:lnTo>
                <a:lnTo>
                  <a:pt x="2047366" y="178053"/>
                </a:lnTo>
                <a:lnTo>
                  <a:pt x="2066670" y="178053"/>
                </a:lnTo>
                <a:lnTo>
                  <a:pt x="2074417" y="170306"/>
                </a:lnTo>
                <a:lnTo>
                  <a:pt x="2074417" y="151129"/>
                </a:lnTo>
                <a:lnTo>
                  <a:pt x="2066670" y="143382"/>
                </a:lnTo>
                <a:close/>
              </a:path>
              <a:path w="6177280" h="1778635">
                <a:moveTo>
                  <a:pt x="782446" y="143382"/>
                </a:moveTo>
                <a:lnTo>
                  <a:pt x="763142" y="143382"/>
                </a:lnTo>
                <a:lnTo>
                  <a:pt x="755395" y="151129"/>
                </a:lnTo>
                <a:lnTo>
                  <a:pt x="755395" y="170306"/>
                </a:lnTo>
                <a:lnTo>
                  <a:pt x="763142" y="178053"/>
                </a:lnTo>
                <a:lnTo>
                  <a:pt x="782446" y="178053"/>
                </a:lnTo>
                <a:lnTo>
                  <a:pt x="790193" y="170306"/>
                </a:lnTo>
                <a:lnTo>
                  <a:pt x="790193" y="151129"/>
                </a:lnTo>
                <a:lnTo>
                  <a:pt x="782446" y="143382"/>
                </a:lnTo>
                <a:close/>
              </a:path>
              <a:path w="6177280" h="1778635">
                <a:moveTo>
                  <a:pt x="364108" y="143382"/>
                </a:moveTo>
                <a:lnTo>
                  <a:pt x="344804" y="143382"/>
                </a:lnTo>
                <a:lnTo>
                  <a:pt x="337057" y="151129"/>
                </a:lnTo>
                <a:lnTo>
                  <a:pt x="337057" y="170306"/>
                </a:lnTo>
                <a:lnTo>
                  <a:pt x="344804" y="178053"/>
                </a:lnTo>
                <a:lnTo>
                  <a:pt x="364108" y="178053"/>
                </a:lnTo>
                <a:lnTo>
                  <a:pt x="371855" y="170306"/>
                </a:lnTo>
                <a:lnTo>
                  <a:pt x="371855" y="151129"/>
                </a:lnTo>
                <a:lnTo>
                  <a:pt x="364108" y="143382"/>
                </a:lnTo>
                <a:close/>
              </a:path>
              <a:path w="6177280" h="1778635">
                <a:moveTo>
                  <a:pt x="4611751" y="137668"/>
                </a:moveTo>
                <a:lnTo>
                  <a:pt x="4592447" y="137668"/>
                </a:lnTo>
                <a:lnTo>
                  <a:pt x="4584700" y="145415"/>
                </a:lnTo>
                <a:lnTo>
                  <a:pt x="4584700" y="164592"/>
                </a:lnTo>
                <a:lnTo>
                  <a:pt x="4592447" y="172339"/>
                </a:lnTo>
                <a:lnTo>
                  <a:pt x="4611751" y="172339"/>
                </a:lnTo>
                <a:lnTo>
                  <a:pt x="4619498" y="164592"/>
                </a:lnTo>
                <a:lnTo>
                  <a:pt x="4619498" y="145415"/>
                </a:lnTo>
                <a:lnTo>
                  <a:pt x="4611751" y="137668"/>
                </a:lnTo>
                <a:close/>
              </a:path>
              <a:path w="6177280" h="1778635">
                <a:moveTo>
                  <a:pt x="3129914" y="137668"/>
                </a:moveTo>
                <a:lnTo>
                  <a:pt x="3110737" y="137668"/>
                </a:lnTo>
                <a:lnTo>
                  <a:pt x="3102863" y="145415"/>
                </a:lnTo>
                <a:lnTo>
                  <a:pt x="3102863" y="164592"/>
                </a:lnTo>
                <a:lnTo>
                  <a:pt x="3110737" y="172339"/>
                </a:lnTo>
                <a:lnTo>
                  <a:pt x="3129914" y="172339"/>
                </a:lnTo>
                <a:lnTo>
                  <a:pt x="3137788" y="164592"/>
                </a:lnTo>
                <a:lnTo>
                  <a:pt x="3137788" y="145415"/>
                </a:lnTo>
                <a:lnTo>
                  <a:pt x="3129914" y="137668"/>
                </a:lnTo>
                <a:close/>
              </a:path>
              <a:path w="6177280" h="1778635">
                <a:moveTo>
                  <a:pt x="4106163" y="126110"/>
                </a:moveTo>
                <a:lnTo>
                  <a:pt x="4086859" y="126110"/>
                </a:lnTo>
                <a:lnTo>
                  <a:pt x="4079112" y="133857"/>
                </a:lnTo>
                <a:lnTo>
                  <a:pt x="4079112" y="153034"/>
                </a:lnTo>
                <a:lnTo>
                  <a:pt x="4086859" y="160781"/>
                </a:lnTo>
                <a:lnTo>
                  <a:pt x="4106163" y="160781"/>
                </a:lnTo>
                <a:lnTo>
                  <a:pt x="4113910" y="153034"/>
                </a:lnTo>
                <a:lnTo>
                  <a:pt x="4113910" y="133857"/>
                </a:lnTo>
                <a:lnTo>
                  <a:pt x="4106163" y="126110"/>
                </a:lnTo>
                <a:close/>
              </a:path>
              <a:path w="6177280" h="1778635">
                <a:moveTo>
                  <a:pt x="1032255" y="126110"/>
                </a:moveTo>
                <a:lnTo>
                  <a:pt x="1013078" y="126110"/>
                </a:lnTo>
                <a:lnTo>
                  <a:pt x="1005204" y="133857"/>
                </a:lnTo>
                <a:lnTo>
                  <a:pt x="1005204" y="153034"/>
                </a:lnTo>
                <a:lnTo>
                  <a:pt x="1013078" y="160781"/>
                </a:lnTo>
                <a:lnTo>
                  <a:pt x="1032255" y="160781"/>
                </a:lnTo>
                <a:lnTo>
                  <a:pt x="1040129" y="153034"/>
                </a:lnTo>
                <a:lnTo>
                  <a:pt x="1040129" y="133857"/>
                </a:lnTo>
                <a:lnTo>
                  <a:pt x="1032255" y="126110"/>
                </a:lnTo>
                <a:close/>
              </a:path>
              <a:path w="6177280" h="1778635">
                <a:moveTo>
                  <a:pt x="4396739" y="114553"/>
                </a:moveTo>
                <a:lnTo>
                  <a:pt x="4377435" y="114553"/>
                </a:lnTo>
                <a:lnTo>
                  <a:pt x="4369688" y="122300"/>
                </a:lnTo>
                <a:lnTo>
                  <a:pt x="4369688" y="141477"/>
                </a:lnTo>
                <a:lnTo>
                  <a:pt x="4377435" y="149225"/>
                </a:lnTo>
                <a:lnTo>
                  <a:pt x="4396739" y="149225"/>
                </a:lnTo>
                <a:lnTo>
                  <a:pt x="4404486" y="141477"/>
                </a:lnTo>
                <a:lnTo>
                  <a:pt x="4404486" y="122300"/>
                </a:lnTo>
                <a:lnTo>
                  <a:pt x="4396739" y="114553"/>
                </a:lnTo>
                <a:close/>
              </a:path>
              <a:path w="6177280" h="1778635">
                <a:moveTo>
                  <a:pt x="4228210" y="114553"/>
                </a:moveTo>
                <a:lnTo>
                  <a:pt x="4208907" y="114553"/>
                </a:lnTo>
                <a:lnTo>
                  <a:pt x="4201159" y="122300"/>
                </a:lnTo>
                <a:lnTo>
                  <a:pt x="4201159" y="141477"/>
                </a:lnTo>
                <a:lnTo>
                  <a:pt x="4208907" y="149225"/>
                </a:lnTo>
                <a:lnTo>
                  <a:pt x="4228210" y="149225"/>
                </a:lnTo>
                <a:lnTo>
                  <a:pt x="4235958" y="141477"/>
                </a:lnTo>
                <a:lnTo>
                  <a:pt x="4235958" y="122300"/>
                </a:lnTo>
                <a:lnTo>
                  <a:pt x="4228210" y="114553"/>
                </a:lnTo>
                <a:close/>
              </a:path>
              <a:path w="6177280" h="1778635">
                <a:moveTo>
                  <a:pt x="5831966" y="108711"/>
                </a:moveTo>
                <a:lnTo>
                  <a:pt x="5812662" y="108711"/>
                </a:lnTo>
                <a:lnTo>
                  <a:pt x="5804915" y="116458"/>
                </a:lnTo>
                <a:lnTo>
                  <a:pt x="5804915" y="135635"/>
                </a:lnTo>
                <a:lnTo>
                  <a:pt x="5812662" y="143382"/>
                </a:lnTo>
                <a:lnTo>
                  <a:pt x="5831966" y="143382"/>
                </a:lnTo>
                <a:lnTo>
                  <a:pt x="5839713" y="135635"/>
                </a:lnTo>
                <a:lnTo>
                  <a:pt x="5839713" y="116458"/>
                </a:lnTo>
                <a:lnTo>
                  <a:pt x="5831966" y="108711"/>
                </a:lnTo>
                <a:close/>
              </a:path>
              <a:path w="6177280" h="1778635">
                <a:moveTo>
                  <a:pt x="5047487" y="108711"/>
                </a:moveTo>
                <a:lnTo>
                  <a:pt x="5028183" y="108711"/>
                </a:lnTo>
                <a:lnTo>
                  <a:pt x="5020436" y="116458"/>
                </a:lnTo>
                <a:lnTo>
                  <a:pt x="5020436" y="135635"/>
                </a:lnTo>
                <a:lnTo>
                  <a:pt x="5028183" y="143382"/>
                </a:lnTo>
                <a:lnTo>
                  <a:pt x="5047487" y="143382"/>
                </a:lnTo>
                <a:lnTo>
                  <a:pt x="5055361" y="135635"/>
                </a:lnTo>
                <a:lnTo>
                  <a:pt x="5055361" y="116458"/>
                </a:lnTo>
                <a:lnTo>
                  <a:pt x="5047487" y="108711"/>
                </a:lnTo>
                <a:close/>
              </a:path>
              <a:path w="6177280" h="1778635">
                <a:moveTo>
                  <a:pt x="2781300" y="108711"/>
                </a:moveTo>
                <a:lnTo>
                  <a:pt x="2762122" y="108711"/>
                </a:lnTo>
                <a:lnTo>
                  <a:pt x="2754248" y="116458"/>
                </a:lnTo>
                <a:lnTo>
                  <a:pt x="2754248" y="135635"/>
                </a:lnTo>
                <a:lnTo>
                  <a:pt x="2762122" y="143382"/>
                </a:lnTo>
                <a:lnTo>
                  <a:pt x="2781300" y="143382"/>
                </a:lnTo>
                <a:lnTo>
                  <a:pt x="2789173" y="135635"/>
                </a:lnTo>
                <a:lnTo>
                  <a:pt x="2789173" y="116458"/>
                </a:lnTo>
                <a:lnTo>
                  <a:pt x="2781300" y="108711"/>
                </a:lnTo>
                <a:close/>
              </a:path>
              <a:path w="6177280" h="1778635">
                <a:moveTo>
                  <a:pt x="2670936" y="108711"/>
                </a:moveTo>
                <a:lnTo>
                  <a:pt x="2651632" y="108711"/>
                </a:lnTo>
                <a:lnTo>
                  <a:pt x="2643885" y="116458"/>
                </a:lnTo>
                <a:lnTo>
                  <a:pt x="2643885" y="135635"/>
                </a:lnTo>
                <a:lnTo>
                  <a:pt x="2651632" y="143382"/>
                </a:lnTo>
                <a:lnTo>
                  <a:pt x="2670936" y="143382"/>
                </a:lnTo>
                <a:lnTo>
                  <a:pt x="2678683" y="135635"/>
                </a:lnTo>
                <a:lnTo>
                  <a:pt x="2678683" y="116458"/>
                </a:lnTo>
                <a:lnTo>
                  <a:pt x="2670936" y="108711"/>
                </a:lnTo>
                <a:close/>
              </a:path>
              <a:path w="6177280" h="1778635">
                <a:moveTo>
                  <a:pt x="5616956" y="102997"/>
                </a:moveTo>
                <a:lnTo>
                  <a:pt x="5597652" y="102997"/>
                </a:lnTo>
                <a:lnTo>
                  <a:pt x="5589905" y="110744"/>
                </a:lnTo>
                <a:lnTo>
                  <a:pt x="5589905" y="129921"/>
                </a:lnTo>
                <a:lnTo>
                  <a:pt x="5597652" y="137668"/>
                </a:lnTo>
                <a:lnTo>
                  <a:pt x="5616956" y="137668"/>
                </a:lnTo>
                <a:lnTo>
                  <a:pt x="5624703" y="129921"/>
                </a:lnTo>
                <a:lnTo>
                  <a:pt x="5624703" y="110744"/>
                </a:lnTo>
                <a:lnTo>
                  <a:pt x="5616956" y="102997"/>
                </a:lnTo>
                <a:close/>
              </a:path>
              <a:path w="6177280" h="1778635">
                <a:moveTo>
                  <a:pt x="3931792" y="102997"/>
                </a:moveTo>
                <a:lnTo>
                  <a:pt x="3912615" y="102997"/>
                </a:lnTo>
                <a:lnTo>
                  <a:pt x="3904741" y="110744"/>
                </a:lnTo>
                <a:lnTo>
                  <a:pt x="3904741" y="129921"/>
                </a:lnTo>
                <a:lnTo>
                  <a:pt x="3912615" y="137668"/>
                </a:lnTo>
                <a:lnTo>
                  <a:pt x="3931792" y="137668"/>
                </a:lnTo>
                <a:lnTo>
                  <a:pt x="3939666" y="129921"/>
                </a:lnTo>
                <a:lnTo>
                  <a:pt x="3939666" y="110744"/>
                </a:lnTo>
                <a:lnTo>
                  <a:pt x="3931792" y="102997"/>
                </a:lnTo>
                <a:close/>
              </a:path>
              <a:path w="6177280" h="1778635">
                <a:moveTo>
                  <a:pt x="3798188" y="102997"/>
                </a:moveTo>
                <a:lnTo>
                  <a:pt x="3778884" y="102997"/>
                </a:lnTo>
                <a:lnTo>
                  <a:pt x="3771137" y="110744"/>
                </a:lnTo>
                <a:lnTo>
                  <a:pt x="3771137" y="129921"/>
                </a:lnTo>
                <a:lnTo>
                  <a:pt x="3778884" y="137668"/>
                </a:lnTo>
                <a:lnTo>
                  <a:pt x="3798188" y="137668"/>
                </a:lnTo>
                <a:lnTo>
                  <a:pt x="3806062" y="129921"/>
                </a:lnTo>
                <a:lnTo>
                  <a:pt x="3806062" y="110744"/>
                </a:lnTo>
                <a:lnTo>
                  <a:pt x="3798188" y="102997"/>
                </a:lnTo>
                <a:close/>
              </a:path>
              <a:path w="6177280" h="1778635">
                <a:moveTo>
                  <a:pt x="3246247" y="102997"/>
                </a:moveTo>
                <a:lnTo>
                  <a:pt x="3226942" y="102997"/>
                </a:lnTo>
                <a:lnTo>
                  <a:pt x="3219069" y="110744"/>
                </a:lnTo>
                <a:lnTo>
                  <a:pt x="3219069" y="129921"/>
                </a:lnTo>
                <a:lnTo>
                  <a:pt x="3226942" y="137668"/>
                </a:lnTo>
                <a:lnTo>
                  <a:pt x="3246247" y="137668"/>
                </a:lnTo>
                <a:lnTo>
                  <a:pt x="3253994" y="129921"/>
                </a:lnTo>
                <a:lnTo>
                  <a:pt x="3253994" y="110744"/>
                </a:lnTo>
                <a:lnTo>
                  <a:pt x="3246247" y="102997"/>
                </a:lnTo>
                <a:close/>
              </a:path>
              <a:path w="6177280" h="1778635">
                <a:moveTo>
                  <a:pt x="1967864" y="102997"/>
                </a:moveTo>
                <a:lnTo>
                  <a:pt x="1948560" y="102997"/>
                </a:lnTo>
                <a:lnTo>
                  <a:pt x="1940814" y="110744"/>
                </a:lnTo>
                <a:lnTo>
                  <a:pt x="1940814" y="129921"/>
                </a:lnTo>
                <a:lnTo>
                  <a:pt x="1948560" y="137668"/>
                </a:lnTo>
                <a:lnTo>
                  <a:pt x="1967864" y="137668"/>
                </a:lnTo>
                <a:lnTo>
                  <a:pt x="1975611" y="129921"/>
                </a:lnTo>
                <a:lnTo>
                  <a:pt x="1975611" y="110744"/>
                </a:lnTo>
                <a:lnTo>
                  <a:pt x="1967864" y="102997"/>
                </a:lnTo>
                <a:close/>
              </a:path>
              <a:path w="6177280" h="1778635">
                <a:moveTo>
                  <a:pt x="242061" y="102997"/>
                </a:moveTo>
                <a:lnTo>
                  <a:pt x="222757" y="102997"/>
                </a:lnTo>
                <a:lnTo>
                  <a:pt x="215010" y="110744"/>
                </a:lnTo>
                <a:lnTo>
                  <a:pt x="215010" y="129921"/>
                </a:lnTo>
                <a:lnTo>
                  <a:pt x="222757" y="137668"/>
                </a:lnTo>
                <a:lnTo>
                  <a:pt x="242061" y="137668"/>
                </a:lnTo>
                <a:lnTo>
                  <a:pt x="249808" y="129921"/>
                </a:lnTo>
                <a:lnTo>
                  <a:pt x="249808" y="110744"/>
                </a:lnTo>
                <a:lnTo>
                  <a:pt x="242061" y="102997"/>
                </a:lnTo>
                <a:close/>
              </a:path>
              <a:path w="6177280" h="1778635">
                <a:moveTo>
                  <a:pt x="3647185" y="97154"/>
                </a:moveTo>
                <a:lnTo>
                  <a:pt x="3627881" y="97154"/>
                </a:lnTo>
                <a:lnTo>
                  <a:pt x="3620007" y="104901"/>
                </a:lnTo>
                <a:lnTo>
                  <a:pt x="3620007" y="124078"/>
                </a:lnTo>
                <a:lnTo>
                  <a:pt x="3627881" y="131825"/>
                </a:lnTo>
                <a:lnTo>
                  <a:pt x="3647185" y="131825"/>
                </a:lnTo>
                <a:lnTo>
                  <a:pt x="3654932" y="124078"/>
                </a:lnTo>
                <a:lnTo>
                  <a:pt x="3654932" y="104901"/>
                </a:lnTo>
                <a:lnTo>
                  <a:pt x="3647185" y="97154"/>
                </a:lnTo>
                <a:close/>
              </a:path>
              <a:path w="6177280" h="1778635">
                <a:moveTo>
                  <a:pt x="1659889" y="97154"/>
                </a:moveTo>
                <a:lnTo>
                  <a:pt x="1640585" y="97154"/>
                </a:lnTo>
                <a:lnTo>
                  <a:pt x="1632839" y="104901"/>
                </a:lnTo>
                <a:lnTo>
                  <a:pt x="1632839" y="124078"/>
                </a:lnTo>
                <a:lnTo>
                  <a:pt x="1640585" y="131825"/>
                </a:lnTo>
                <a:lnTo>
                  <a:pt x="1659889" y="131825"/>
                </a:lnTo>
                <a:lnTo>
                  <a:pt x="1667636" y="124078"/>
                </a:lnTo>
                <a:lnTo>
                  <a:pt x="1667636" y="104901"/>
                </a:lnTo>
                <a:lnTo>
                  <a:pt x="1659889" y="97154"/>
                </a:lnTo>
                <a:close/>
              </a:path>
              <a:path w="6177280" h="1778635">
                <a:moveTo>
                  <a:pt x="1532001" y="97154"/>
                </a:moveTo>
                <a:lnTo>
                  <a:pt x="1512823" y="97154"/>
                </a:lnTo>
                <a:lnTo>
                  <a:pt x="1504950" y="104901"/>
                </a:lnTo>
                <a:lnTo>
                  <a:pt x="1504950" y="124078"/>
                </a:lnTo>
                <a:lnTo>
                  <a:pt x="1512823" y="131825"/>
                </a:lnTo>
                <a:lnTo>
                  <a:pt x="1532001" y="131825"/>
                </a:lnTo>
                <a:lnTo>
                  <a:pt x="1539875" y="124078"/>
                </a:lnTo>
                <a:lnTo>
                  <a:pt x="1539875" y="104901"/>
                </a:lnTo>
                <a:lnTo>
                  <a:pt x="1532001" y="97154"/>
                </a:lnTo>
                <a:close/>
              </a:path>
              <a:path w="6177280" h="1778635">
                <a:moveTo>
                  <a:pt x="5436870" y="85598"/>
                </a:moveTo>
                <a:lnTo>
                  <a:pt x="5417565" y="85598"/>
                </a:lnTo>
                <a:lnTo>
                  <a:pt x="5409819" y="93345"/>
                </a:lnTo>
                <a:lnTo>
                  <a:pt x="5409819" y="112522"/>
                </a:lnTo>
                <a:lnTo>
                  <a:pt x="5417565" y="120269"/>
                </a:lnTo>
                <a:lnTo>
                  <a:pt x="5436870" y="120269"/>
                </a:lnTo>
                <a:lnTo>
                  <a:pt x="5444616" y="112522"/>
                </a:lnTo>
                <a:lnTo>
                  <a:pt x="5444616" y="93345"/>
                </a:lnTo>
                <a:lnTo>
                  <a:pt x="5436870" y="85598"/>
                </a:lnTo>
                <a:close/>
              </a:path>
              <a:path w="6177280" h="1778635">
                <a:moveTo>
                  <a:pt x="5250814" y="85598"/>
                </a:moveTo>
                <a:lnTo>
                  <a:pt x="5231637" y="85598"/>
                </a:lnTo>
                <a:lnTo>
                  <a:pt x="5223763" y="93345"/>
                </a:lnTo>
                <a:lnTo>
                  <a:pt x="5223763" y="112522"/>
                </a:lnTo>
                <a:lnTo>
                  <a:pt x="5231637" y="120269"/>
                </a:lnTo>
                <a:lnTo>
                  <a:pt x="5250814" y="120269"/>
                </a:lnTo>
                <a:lnTo>
                  <a:pt x="5258688" y="112522"/>
                </a:lnTo>
                <a:lnTo>
                  <a:pt x="5258688" y="93345"/>
                </a:lnTo>
                <a:lnTo>
                  <a:pt x="5250814" y="85598"/>
                </a:lnTo>
                <a:close/>
              </a:path>
              <a:path w="6177280" h="1778635">
                <a:moveTo>
                  <a:pt x="2903346" y="85598"/>
                </a:moveTo>
                <a:lnTo>
                  <a:pt x="2884042" y="85598"/>
                </a:lnTo>
                <a:lnTo>
                  <a:pt x="2876295" y="93345"/>
                </a:lnTo>
                <a:lnTo>
                  <a:pt x="2876295" y="112522"/>
                </a:lnTo>
                <a:lnTo>
                  <a:pt x="2884042" y="120269"/>
                </a:lnTo>
                <a:lnTo>
                  <a:pt x="2903346" y="120269"/>
                </a:lnTo>
                <a:lnTo>
                  <a:pt x="2911220" y="112522"/>
                </a:lnTo>
                <a:lnTo>
                  <a:pt x="2911220" y="93345"/>
                </a:lnTo>
                <a:lnTo>
                  <a:pt x="2903346" y="85598"/>
                </a:lnTo>
                <a:close/>
              </a:path>
              <a:path w="6177280" h="1778635">
                <a:moveTo>
                  <a:pt x="6169025" y="79882"/>
                </a:moveTo>
                <a:lnTo>
                  <a:pt x="6149721" y="79882"/>
                </a:lnTo>
                <a:lnTo>
                  <a:pt x="6141847" y="87629"/>
                </a:lnTo>
                <a:lnTo>
                  <a:pt x="6141847" y="106806"/>
                </a:lnTo>
                <a:lnTo>
                  <a:pt x="6149721" y="114553"/>
                </a:lnTo>
                <a:lnTo>
                  <a:pt x="6169025" y="114553"/>
                </a:lnTo>
                <a:lnTo>
                  <a:pt x="6176772" y="106806"/>
                </a:lnTo>
                <a:lnTo>
                  <a:pt x="6176772" y="87629"/>
                </a:lnTo>
                <a:lnTo>
                  <a:pt x="6169025" y="79882"/>
                </a:lnTo>
                <a:close/>
              </a:path>
              <a:path w="6177280" h="1778635">
                <a:moveTo>
                  <a:pt x="6046978" y="79882"/>
                </a:moveTo>
                <a:lnTo>
                  <a:pt x="6027674" y="79882"/>
                </a:lnTo>
                <a:lnTo>
                  <a:pt x="6019927" y="87629"/>
                </a:lnTo>
                <a:lnTo>
                  <a:pt x="6019927" y="106806"/>
                </a:lnTo>
                <a:lnTo>
                  <a:pt x="6027674" y="114553"/>
                </a:lnTo>
                <a:lnTo>
                  <a:pt x="6046978" y="114553"/>
                </a:lnTo>
                <a:lnTo>
                  <a:pt x="6054725" y="106806"/>
                </a:lnTo>
                <a:lnTo>
                  <a:pt x="6054725" y="87629"/>
                </a:lnTo>
                <a:lnTo>
                  <a:pt x="6046978" y="79882"/>
                </a:lnTo>
                <a:close/>
              </a:path>
              <a:path w="6177280" h="1778635">
                <a:moveTo>
                  <a:pt x="4733671" y="79882"/>
                </a:moveTo>
                <a:lnTo>
                  <a:pt x="4714494" y="79882"/>
                </a:lnTo>
                <a:lnTo>
                  <a:pt x="4706620" y="87629"/>
                </a:lnTo>
                <a:lnTo>
                  <a:pt x="4706620" y="106806"/>
                </a:lnTo>
                <a:lnTo>
                  <a:pt x="4714494" y="114553"/>
                </a:lnTo>
                <a:lnTo>
                  <a:pt x="4733671" y="114553"/>
                </a:lnTo>
                <a:lnTo>
                  <a:pt x="4741545" y="106806"/>
                </a:lnTo>
                <a:lnTo>
                  <a:pt x="4741545" y="87629"/>
                </a:lnTo>
                <a:lnTo>
                  <a:pt x="4733671" y="79882"/>
                </a:lnTo>
                <a:close/>
              </a:path>
              <a:path w="6177280" h="1778635">
                <a:moveTo>
                  <a:pt x="3025393" y="79882"/>
                </a:moveTo>
                <a:lnTo>
                  <a:pt x="3006090" y="79882"/>
                </a:lnTo>
                <a:lnTo>
                  <a:pt x="2998342" y="87629"/>
                </a:lnTo>
                <a:lnTo>
                  <a:pt x="2998342" y="106806"/>
                </a:lnTo>
                <a:lnTo>
                  <a:pt x="3006090" y="114553"/>
                </a:lnTo>
                <a:lnTo>
                  <a:pt x="3025393" y="114553"/>
                </a:lnTo>
                <a:lnTo>
                  <a:pt x="3033140" y="106806"/>
                </a:lnTo>
                <a:lnTo>
                  <a:pt x="3033140" y="87629"/>
                </a:lnTo>
                <a:lnTo>
                  <a:pt x="3025393" y="79882"/>
                </a:lnTo>
                <a:close/>
              </a:path>
              <a:path w="6177280" h="1778635">
                <a:moveTo>
                  <a:pt x="2543047" y="79882"/>
                </a:moveTo>
                <a:lnTo>
                  <a:pt x="2523870" y="79882"/>
                </a:lnTo>
                <a:lnTo>
                  <a:pt x="2515996" y="87629"/>
                </a:lnTo>
                <a:lnTo>
                  <a:pt x="2515996" y="106806"/>
                </a:lnTo>
                <a:lnTo>
                  <a:pt x="2523870" y="114553"/>
                </a:lnTo>
                <a:lnTo>
                  <a:pt x="2543047" y="114553"/>
                </a:lnTo>
                <a:lnTo>
                  <a:pt x="2550921" y="106806"/>
                </a:lnTo>
                <a:lnTo>
                  <a:pt x="2550921" y="87629"/>
                </a:lnTo>
                <a:lnTo>
                  <a:pt x="2543047" y="79882"/>
                </a:lnTo>
                <a:close/>
              </a:path>
              <a:path w="6177280" h="1778635">
                <a:moveTo>
                  <a:pt x="1258951" y="79882"/>
                </a:moveTo>
                <a:lnTo>
                  <a:pt x="1239646" y="79882"/>
                </a:lnTo>
                <a:lnTo>
                  <a:pt x="1231900" y="87629"/>
                </a:lnTo>
                <a:lnTo>
                  <a:pt x="1231900" y="106806"/>
                </a:lnTo>
                <a:lnTo>
                  <a:pt x="1239646" y="114553"/>
                </a:lnTo>
                <a:lnTo>
                  <a:pt x="1258951" y="114553"/>
                </a:lnTo>
                <a:lnTo>
                  <a:pt x="1266697" y="106806"/>
                </a:lnTo>
                <a:lnTo>
                  <a:pt x="1266697" y="87629"/>
                </a:lnTo>
                <a:lnTo>
                  <a:pt x="1258951" y="79882"/>
                </a:lnTo>
                <a:close/>
              </a:path>
              <a:path w="6177280" h="1778635">
                <a:moveTo>
                  <a:pt x="689482" y="79882"/>
                </a:moveTo>
                <a:lnTo>
                  <a:pt x="670178" y="79882"/>
                </a:lnTo>
                <a:lnTo>
                  <a:pt x="662431" y="87629"/>
                </a:lnTo>
                <a:lnTo>
                  <a:pt x="662431" y="106806"/>
                </a:lnTo>
                <a:lnTo>
                  <a:pt x="670178" y="114553"/>
                </a:lnTo>
                <a:lnTo>
                  <a:pt x="689482" y="114553"/>
                </a:lnTo>
                <a:lnTo>
                  <a:pt x="697229" y="106806"/>
                </a:lnTo>
                <a:lnTo>
                  <a:pt x="697229" y="87629"/>
                </a:lnTo>
                <a:lnTo>
                  <a:pt x="689482" y="79882"/>
                </a:lnTo>
                <a:close/>
              </a:path>
              <a:path w="6177280" h="1778635">
                <a:moveTo>
                  <a:pt x="2252598" y="62483"/>
                </a:moveTo>
                <a:lnTo>
                  <a:pt x="2233294" y="62483"/>
                </a:lnTo>
                <a:lnTo>
                  <a:pt x="2225547" y="70230"/>
                </a:lnTo>
                <a:lnTo>
                  <a:pt x="2225547" y="89407"/>
                </a:lnTo>
                <a:lnTo>
                  <a:pt x="2233294" y="97154"/>
                </a:lnTo>
                <a:lnTo>
                  <a:pt x="2252598" y="97154"/>
                </a:lnTo>
                <a:lnTo>
                  <a:pt x="2260345" y="89407"/>
                </a:lnTo>
                <a:lnTo>
                  <a:pt x="2260345" y="70230"/>
                </a:lnTo>
                <a:lnTo>
                  <a:pt x="2252598" y="62483"/>
                </a:lnTo>
                <a:close/>
              </a:path>
              <a:path w="6177280" h="1778635">
                <a:moveTo>
                  <a:pt x="555878" y="62483"/>
                </a:moveTo>
                <a:lnTo>
                  <a:pt x="536575" y="62483"/>
                </a:lnTo>
                <a:lnTo>
                  <a:pt x="528827" y="70230"/>
                </a:lnTo>
                <a:lnTo>
                  <a:pt x="528827" y="89407"/>
                </a:lnTo>
                <a:lnTo>
                  <a:pt x="536575" y="97154"/>
                </a:lnTo>
                <a:lnTo>
                  <a:pt x="555878" y="97154"/>
                </a:lnTo>
                <a:lnTo>
                  <a:pt x="563626" y="89407"/>
                </a:lnTo>
                <a:lnTo>
                  <a:pt x="563626" y="70230"/>
                </a:lnTo>
                <a:lnTo>
                  <a:pt x="555878" y="62483"/>
                </a:lnTo>
                <a:close/>
              </a:path>
              <a:path w="6177280" h="1778635">
                <a:moveTo>
                  <a:pt x="27050" y="62483"/>
                </a:moveTo>
                <a:lnTo>
                  <a:pt x="7746" y="62483"/>
                </a:lnTo>
                <a:lnTo>
                  <a:pt x="0" y="70230"/>
                </a:lnTo>
                <a:lnTo>
                  <a:pt x="0" y="89407"/>
                </a:lnTo>
                <a:lnTo>
                  <a:pt x="7746" y="97154"/>
                </a:lnTo>
                <a:lnTo>
                  <a:pt x="27050" y="97154"/>
                </a:lnTo>
                <a:lnTo>
                  <a:pt x="34925" y="89407"/>
                </a:lnTo>
                <a:lnTo>
                  <a:pt x="34925" y="70230"/>
                </a:lnTo>
                <a:lnTo>
                  <a:pt x="27050" y="62483"/>
                </a:lnTo>
                <a:close/>
              </a:path>
              <a:path w="6177280" h="1778635">
                <a:moveTo>
                  <a:pt x="4896484" y="56769"/>
                </a:moveTo>
                <a:lnTo>
                  <a:pt x="4877181" y="56769"/>
                </a:lnTo>
                <a:lnTo>
                  <a:pt x="4869307" y="64516"/>
                </a:lnTo>
                <a:lnTo>
                  <a:pt x="4869307" y="83693"/>
                </a:lnTo>
                <a:lnTo>
                  <a:pt x="4877181" y="91440"/>
                </a:lnTo>
                <a:lnTo>
                  <a:pt x="4896484" y="91440"/>
                </a:lnTo>
                <a:lnTo>
                  <a:pt x="4904232" y="83693"/>
                </a:lnTo>
                <a:lnTo>
                  <a:pt x="4904232" y="64516"/>
                </a:lnTo>
                <a:lnTo>
                  <a:pt x="4896484" y="56769"/>
                </a:lnTo>
                <a:close/>
              </a:path>
              <a:path w="6177280" h="1778635">
                <a:moveTo>
                  <a:pt x="3385692" y="56769"/>
                </a:moveTo>
                <a:lnTo>
                  <a:pt x="3366388" y="56769"/>
                </a:lnTo>
                <a:lnTo>
                  <a:pt x="3358641" y="64516"/>
                </a:lnTo>
                <a:lnTo>
                  <a:pt x="3358641" y="83693"/>
                </a:lnTo>
                <a:lnTo>
                  <a:pt x="3366388" y="91440"/>
                </a:lnTo>
                <a:lnTo>
                  <a:pt x="3385692" y="91440"/>
                </a:lnTo>
                <a:lnTo>
                  <a:pt x="3393439" y="83693"/>
                </a:lnTo>
                <a:lnTo>
                  <a:pt x="3393439" y="64516"/>
                </a:lnTo>
                <a:lnTo>
                  <a:pt x="3385692" y="56769"/>
                </a:lnTo>
                <a:close/>
              </a:path>
              <a:path w="6177280" h="1778635">
                <a:moveTo>
                  <a:pt x="1409953" y="56769"/>
                </a:moveTo>
                <a:lnTo>
                  <a:pt x="1390777" y="56769"/>
                </a:lnTo>
                <a:lnTo>
                  <a:pt x="1382902" y="64516"/>
                </a:lnTo>
                <a:lnTo>
                  <a:pt x="1382902" y="83693"/>
                </a:lnTo>
                <a:lnTo>
                  <a:pt x="1390777" y="91440"/>
                </a:lnTo>
                <a:lnTo>
                  <a:pt x="1409953" y="91440"/>
                </a:lnTo>
                <a:lnTo>
                  <a:pt x="1417827" y="83693"/>
                </a:lnTo>
                <a:lnTo>
                  <a:pt x="1417827" y="64516"/>
                </a:lnTo>
                <a:lnTo>
                  <a:pt x="1409953" y="56769"/>
                </a:lnTo>
                <a:close/>
              </a:path>
              <a:path w="6177280" h="1778635">
                <a:moveTo>
                  <a:pt x="2130552" y="45211"/>
                </a:moveTo>
                <a:lnTo>
                  <a:pt x="2111247" y="45211"/>
                </a:lnTo>
                <a:lnTo>
                  <a:pt x="2103501" y="52958"/>
                </a:lnTo>
                <a:lnTo>
                  <a:pt x="2103501" y="72135"/>
                </a:lnTo>
                <a:lnTo>
                  <a:pt x="2111247" y="79882"/>
                </a:lnTo>
                <a:lnTo>
                  <a:pt x="2130552" y="79882"/>
                </a:lnTo>
                <a:lnTo>
                  <a:pt x="2138298" y="72135"/>
                </a:lnTo>
                <a:lnTo>
                  <a:pt x="2138298" y="52958"/>
                </a:lnTo>
                <a:lnTo>
                  <a:pt x="2130552" y="45211"/>
                </a:lnTo>
                <a:close/>
              </a:path>
              <a:path w="6177280" h="1778635">
                <a:moveTo>
                  <a:pt x="4297933" y="39370"/>
                </a:moveTo>
                <a:lnTo>
                  <a:pt x="4278630" y="39370"/>
                </a:lnTo>
                <a:lnTo>
                  <a:pt x="4270883" y="47117"/>
                </a:lnTo>
                <a:lnTo>
                  <a:pt x="4270883" y="66294"/>
                </a:lnTo>
                <a:lnTo>
                  <a:pt x="4278630" y="74041"/>
                </a:lnTo>
                <a:lnTo>
                  <a:pt x="4297933" y="74041"/>
                </a:lnTo>
                <a:lnTo>
                  <a:pt x="4305681" y="66294"/>
                </a:lnTo>
                <a:lnTo>
                  <a:pt x="4305681" y="47117"/>
                </a:lnTo>
                <a:lnTo>
                  <a:pt x="4297933" y="39370"/>
                </a:lnTo>
                <a:close/>
              </a:path>
              <a:path w="6177280" h="1778635">
                <a:moveTo>
                  <a:pt x="3507612" y="39370"/>
                </a:moveTo>
                <a:lnTo>
                  <a:pt x="3488435" y="39370"/>
                </a:lnTo>
                <a:lnTo>
                  <a:pt x="3480561" y="47117"/>
                </a:lnTo>
                <a:lnTo>
                  <a:pt x="3480561" y="66294"/>
                </a:lnTo>
                <a:lnTo>
                  <a:pt x="3488435" y="74041"/>
                </a:lnTo>
                <a:lnTo>
                  <a:pt x="3507612" y="74041"/>
                </a:lnTo>
                <a:lnTo>
                  <a:pt x="3515486" y="66294"/>
                </a:lnTo>
                <a:lnTo>
                  <a:pt x="3515486" y="47117"/>
                </a:lnTo>
                <a:lnTo>
                  <a:pt x="3507612" y="39370"/>
                </a:lnTo>
                <a:close/>
              </a:path>
              <a:path w="6177280" h="1778635">
                <a:moveTo>
                  <a:pt x="1776094" y="39370"/>
                </a:moveTo>
                <a:lnTo>
                  <a:pt x="1756790" y="39370"/>
                </a:lnTo>
                <a:lnTo>
                  <a:pt x="1749043" y="47117"/>
                </a:lnTo>
                <a:lnTo>
                  <a:pt x="1749043" y="66294"/>
                </a:lnTo>
                <a:lnTo>
                  <a:pt x="1756790" y="74041"/>
                </a:lnTo>
                <a:lnTo>
                  <a:pt x="1776094" y="74041"/>
                </a:lnTo>
                <a:lnTo>
                  <a:pt x="1783841" y="66294"/>
                </a:lnTo>
                <a:lnTo>
                  <a:pt x="1783841" y="47117"/>
                </a:lnTo>
                <a:lnTo>
                  <a:pt x="1776094" y="39370"/>
                </a:lnTo>
                <a:close/>
              </a:path>
              <a:path w="6177280" h="1778635">
                <a:moveTo>
                  <a:pt x="5756402" y="33654"/>
                </a:moveTo>
                <a:lnTo>
                  <a:pt x="5737098" y="33654"/>
                </a:lnTo>
                <a:lnTo>
                  <a:pt x="5729351" y="41401"/>
                </a:lnTo>
                <a:lnTo>
                  <a:pt x="5729351" y="60578"/>
                </a:lnTo>
                <a:lnTo>
                  <a:pt x="5737098" y="68325"/>
                </a:lnTo>
                <a:lnTo>
                  <a:pt x="5756402" y="68325"/>
                </a:lnTo>
                <a:lnTo>
                  <a:pt x="5764149" y="60578"/>
                </a:lnTo>
                <a:lnTo>
                  <a:pt x="5764149" y="41401"/>
                </a:lnTo>
                <a:lnTo>
                  <a:pt x="5756402" y="33654"/>
                </a:lnTo>
                <a:close/>
              </a:path>
              <a:path w="6177280" h="1778635">
                <a:moveTo>
                  <a:pt x="5541390" y="33654"/>
                </a:moveTo>
                <a:lnTo>
                  <a:pt x="5522213" y="33654"/>
                </a:lnTo>
                <a:lnTo>
                  <a:pt x="5514339" y="41401"/>
                </a:lnTo>
                <a:lnTo>
                  <a:pt x="5514339" y="60578"/>
                </a:lnTo>
                <a:lnTo>
                  <a:pt x="5522213" y="68325"/>
                </a:lnTo>
                <a:lnTo>
                  <a:pt x="5541390" y="68325"/>
                </a:lnTo>
                <a:lnTo>
                  <a:pt x="5549264" y="60578"/>
                </a:lnTo>
                <a:lnTo>
                  <a:pt x="5549264" y="41401"/>
                </a:lnTo>
                <a:lnTo>
                  <a:pt x="5541390" y="33654"/>
                </a:lnTo>
                <a:close/>
              </a:path>
              <a:path w="6177280" h="1778635">
                <a:moveTo>
                  <a:pt x="1142745" y="33654"/>
                </a:moveTo>
                <a:lnTo>
                  <a:pt x="1123441" y="33654"/>
                </a:lnTo>
                <a:lnTo>
                  <a:pt x="1115694" y="41401"/>
                </a:lnTo>
                <a:lnTo>
                  <a:pt x="1115694" y="60578"/>
                </a:lnTo>
                <a:lnTo>
                  <a:pt x="1123441" y="68325"/>
                </a:lnTo>
                <a:lnTo>
                  <a:pt x="1142745" y="68325"/>
                </a:lnTo>
                <a:lnTo>
                  <a:pt x="1150492" y="60578"/>
                </a:lnTo>
                <a:lnTo>
                  <a:pt x="1150492" y="41401"/>
                </a:lnTo>
                <a:lnTo>
                  <a:pt x="1142745" y="33654"/>
                </a:lnTo>
                <a:close/>
              </a:path>
              <a:path w="6177280" h="1778635">
                <a:moveTo>
                  <a:pt x="916051" y="33654"/>
                </a:moveTo>
                <a:lnTo>
                  <a:pt x="896873" y="33654"/>
                </a:lnTo>
                <a:lnTo>
                  <a:pt x="889000" y="41401"/>
                </a:lnTo>
                <a:lnTo>
                  <a:pt x="889000" y="60578"/>
                </a:lnTo>
                <a:lnTo>
                  <a:pt x="896873" y="68325"/>
                </a:lnTo>
                <a:lnTo>
                  <a:pt x="916051" y="68325"/>
                </a:lnTo>
                <a:lnTo>
                  <a:pt x="923925" y="60578"/>
                </a:lnTo>
                <a:lnTo>
                  <a:pt x="923925" y="41401"/>
                </a:lnTo>
                <a:lnTo>
                  <a:pt x="916051" y="33654"/>
                </a:lnTo>
                <a:close/>
              </a:path>
              <a:path w="6177280" h="1778635">
                <a:moveTo>
                  <a:pt x="422147" y="33654"/>
                </a:moveTo>
                <a:lnTo>
                  <a:pt x="402970" y="33654"/>
                </a:lnTo>
                <a:lnTo>
                  <a:pt x="395096" y="41401"/>
                </a:lnTo>
                <a:lnTo>
                  <a:pt x="395096" y="60578"/>
                </a:lnTo>
                <a:lnTo>
                  <a:pt x="402970" y="68325"/>
                </a:lnTo>
                <a:lnTo>
                  <a:pt x="422147" y="68325"/>
                </a:lnTo>
                <a:lnTo>
                  <a:pt x="430021" y="60578"/>
                </a:lnTo>
                <a:lnTo>
                  <a:pt x="430021" y="41401"/>
                </a:lnTo>
                <a:lnTo>
                  <a:pt x="422147" y="33654"/>
                </a:lnTo>
                <a:close/>
              </a:path>
              <a:path w="6177280" h="1778635">
                <a:moveTo>
                  <a:pt x="5954013" y="27813"/>
                </a:moveTo>
                <a:lnTo>
                  <a:pt x="5934709" y="27813"/>
                </a:lnTo>
                <a:lnTo>
                  <a:pt x="5926962" y="35559"/>
                </a:lnTo>
                <a:lnTo>
                  <a:pt x="5926962" y="54736"/>
                </a:lnTo>
                <a:lnTo>
                  <a:pt x="5934709" y="62483"/>
                </a:lnTo>
                <a:lnTo>
                  <a:pt x="5954013" y="62483"/>
                </a:lnTo>
                <a:lnTo>
                  <a:pt x="5961760" y="54736"/>
                </a:lnTo>
                <a:lnTo>
                  <a:pt x="5961760" y="35559"/>
                </a:lnTo>
                <a:lnTo>
                  <a:pt x="5954013" y="27813"/>
                </a:lnTo>
                <a:close/>
              </a:path>
              <a:path w="6177280" h="1778635">
                <a:moveTo>
                  <a:pt x="4629150" y="27813"/>
                </a:moveTo>
                <a:lnTo>
                  <a:pt x="4609846" y="27813"/>
                </a:lnTo>
                <a:lnTo>
                  <a:pt x="4602099" y="35559"/>
                </a:lnTo>
                <a:lnTo>
                  <a:pt x="4602099" y="54736"/>
                </a:lnTo>
                <a:lnTo>
                  <a:pt x="4609846" y="62483"/>
                </a:lnTo>
                <a:lnTo>
                  <a:pt x="4629150" y="62483"/>
                </a:lnTo>
                <a:lnTo>
                  <a:pt x="4636897" y="54736"/>
                </a:lnTo>
                <a:lnTo>
                  <a:pt x="4636897" y="35559"/>
                </a:lnTo>
                <a:lnTo>
                  <a:pt x="4629150" y="27813"/>
                </a:lnTo>
                <a:close/>
              </a:path>
              <a:path w="6177280" h="1778635">
                <a:moveTo>
                  <a:pt x="2380360" y="27813"/>
                </a:moveTo>
                <a:lnTo>
                  <a:pt x="2361183" y="27813"/>
                </a:lnTo>
                <a:lnTo>
                  <a:pt x="2353309" y="35559"/>
                </a:lnTo>
                <a:lnTo>
                  <a:pt x="2353309" y="54736"/>
                </a:lnTo>
                <a:lnTo>
                  <a:pt x="2361183" y="62483"/>
                </a:lnTo>
                <a:lnTo>
                  <a:pt x="2380360" y="62483"/>
                </a:lnTo>
                <a:lnTo>
                  <a:pt x="2388234" y="54736"/>
                </a:lnTo>
                <a:lnTo>
                  <a:pt x="2388234" y="35559"/>
                </a:lnTo>
                <a:lnTo>
                  <a:pt x="2380360" y="27813"/>
                </a:lnTo>
                <a:close/>
              </a:path>
              <a:path w="6177280" h="1778635">
                <a:moveTo>
                  <a:pt x="154939" y="27813"/>
                </a:moveTo>
                <a:lnTo>
                  <a:pt x="135635" y="27813"/>
                </a:lnTo>
                <a:lnTo>
                  <a:pt x="127888" y="35559"/>
                </a:lnTo>
                <a:lnTo>
                  <a:pt x="127888" y="54736"/>
                </a:lnTo>
                <a:lnTo>
                  <a:pt x="135635" y="62483"/>
                </a:lnTo>
                <a:lnTo>
                  <a:pt x="154939" y="62483"/>
                </a:lnTo>
                <a:lnTo>
                  <a:pt x="162686" y="54736"/>
                </a:lnTo>
                <a:lnTo>
                  <a:pt x="162686" y="35559"/>
                </a:lnTo>
                <a:lnTo>
                  <a:pt x="154939" y="27813"/>
                </a:lnTo>
                <a:close/>
              </a:path>
              <a:path w="6177280" h="1778635">
                <a:moveTo>
                  <a:pt x="4146804" y="22098"/>
                </a:moveTo>
                <a:lnTo>
                  <a:pt x="4127627" y="22098"/>
                </a:lnTo>
                <a:lnTo>
                  <a:pt x="4119753" y="29845"/>
                </a:lnTo>
                <a:lnTo>
                  <a:pt x="4119753" y="49022"/>
                </a:lnTo>
                <a:lnTo>
                  <a:pt x="4127627" y="56769"/>
                </a:lnTo>
                <a:lnTo>
                  <a:pt x="4146804" y="56769"/>
                </a:lnTo>
                <a:lnTo>
                  <a:pt x="4154678" y="49022"/>
                </a:lnTo>
                <a:lnTo>
                  <a:pt x="4154678" y="29845"/>
                </a:lnTo>
                <a:lnTo>
                  <a:pt x="4146804" y="22098"/>
                </a:lnTo>
                <a:close/>
              </a:path>
              <a:path w="6177280" h="1778635">
                <a:moveTo>
                  <a:pt x="4019041" y="22098"/>
                </a:moveTo>
                <a:lnTo>
                  <a:pt x="3999737" y="22098"/>
                </a:lnTo>
                <a:lnTo>
                  <a:pt x="3991990" y="29845"/>
                </a:lnTo>
                <a:lnTo>
                  <a:pt x="3991990" y="49022"/>
                </a:lnTo>
                <a:lnTo>
                  <a:pt x="3999737" y="56769"/>
                </a:lnTo>
                <a:lnTo>
                  <a:pt x="4019041" y="56769"/>
                </a:lnTo>
                <a:lnTo>
                  <a:pt x="4026788" y="49022"/>
                </a:lnTo>
                <a:lnTo>
                  <a:pt x="4026788" y="29845"/>
                </a:lnTo>
                <a:lnTo>
                  <a:pt x="4019041" y="22098"/>
                </a:lnTo>
                <a:close/>
              </a:path>
              <a:path w="6177280" h="1778635">
                <a:moveTo>
                  <a:pt x="796670" y="22098"/>
                </a:moveTo>
                <a:lnTo>
                  <a:pt x="783843" y="22098"/>
                </a:lnTo>
                <a:lnTo>
                  <a:pt x="778636" y="27304"/>
                </a:lnTo>
                <a:lnTo>
                  <a:pt x="778636" y="40004"/>
                </a:lnTo>
                <a:lnTo>
                  <a:pt x="783843" y="45211"/>
                </a:lnTo>
                <a:lnTo>
                  <a:pt x="796670" y="45211"/>
                </a:lnTo>
                <a:lnTo>
                  <a:pt x="801877" y="40004"/>
                </a:lnTo>
                <a:lnTo>
                  <a:pt x="801877" y="27304"/>
                </a:lnTo>
                <a:lnTo>
                  <a:pt x="796670" y="22098"/>
                </a:lnTo>
                <a:close/>
              </a:path>
              <a:path w="6177280" h="1778635">
                <a:moveTo>
                  <a:pt x="5320664" y="16255"/>
                </a:moveTo>
                <a:lnTo>
                  <a:pt x="5301360" y="16255"/>
                </a:lnTo>
                <a:lnTo>
                  <a:pt x="5293486" y="24002"/>
                </a:lnTo>
                <a:lnTo>
                  <a:pt x="5293486" y="43179"/>
                </a:lnTo>
                <a:lnTo>
                  <a:pt x="5301360" y="50926"/>
                </a:lnTo>
                <a:lnTo>
                  <a:pt x="5320664" y="50926"/>
                </a:lnTo>
                <a:lnTo>
                  <a:pt x="5328411" y="43179"/>
                </a:lnTo>
                <a:lnTo>
                  <a:pt x="5328411" y="24002"/>
                </a:lnTo>
                <a:lnTo>
                  <a:pt x="5320664" y="16255"/>
                </a:lnTo>
                <a:close/>
              </a:path>
              <a:path w="6177280" h="1778635">
                <a:moveTo>
                  <a:pt x="5157851" y="16255"/>
                </a:moveTo>
                <a:lnTo>
                  <a:pt x="5138674" y="16255"/>
                </a:lnTo>
                <a:lnTo>
                  <a:pt x="5130800" y="24002"/>
                </a:lnTo>
                <a:lnTo>
                  <a:pt x="5130800" y="43179"/>
                </a:lnTo>
                <a:lnTo>
                  <a:pt x="5138674" y="50926"/>
                </a:lnTo>
                <a:lnTo>
                  <a:pt x="5157851" y="50926"/>
                </a:lnTo>
                <a:lnTo>
                  <a:pt x="5165725" y="43179"/>
                </a:lnTo>
                <a:lnTo>
                  <a:pt x="5165725" y="24002"/>
                </a:lnTo>
                <a:lnTo>
                  <a:pt x="5157851" y="16255"/>
                </a:lnTo>
                <a:close/>
              </a:path>
              <a:path w="6177280" h="1778635">
                <a:moveTo>
                  <a:pt x="4489704" y="16255"/>
                </a:moveTo>
                <a:lnTo>
                  <a:pt x="4470400" y="16255"/>
                </a:lnTo>
                <a:lnTo>
                  <a:pt x="4462653" y="24002"/>
                </a:lnTo>
                <a:lnTo>
                  <a:pt x="4462653" y="43179"/>
                </a:lnTo>
                <a:lnTo>
                  <a:pt x="4470400" y="50926"/>
                </a:lnTo>
                <a:lnTo>
                  <a:pt x="4489704" y="50926"/>
                </a:lnTo>
                <a:lnTo>
                  <a:pt x="4497451" y="43179"/>
                </a:lnTo>
                <a:lnTo>
                  <a:pt x="4497451" y="24002"/>
                </a:lnTo>
                <a:lnTo>
                  <a:pt x="4489704" y="16255"/>
                </a:lnTo>
                <a:close/>
              </a:path>
              <a:path w="6177280" h="1778635">
                <a:moveTo>
                  <a:pt x="3129914" y="16255"/>
                </a:moveTo>
                <a:lnTo>
                  <a:pt x="3110737" y="16255"/>
                </a:lnTo>
                <a:lnTo>
                  <a:pt x="3102863" y="24002"/>
                </a:lnTo>
                <a:lnTo>
                  <a:pt x="3102863" y="43179"/>
                </a:lnTo>
                <a:lnTo>
                  <a:pt x="3110737" y="50926"/>
                </a:lnTo>
                <a:lnTo>
                  <a:pt x="3129914" y="50926"/>
                </a:lnTo>
                <a:lnTo>
                  <a:pt x="3137788" y="43179"/>
                </a:lnTo>
                <a:lnTo>
                  <a:pt x="3137788" y="24002"/>
                </a:lnTo>
                <a:lnTo>
                  <a:pt x="3129914" y="16255"/>
                </a:lnTo>
                <a:close/>
              </a:path>
              <a:path w="6177280" h="1778635">
                <a:moveTo>
                  <a:pt x="3862070" y="10541"/>
                </a:moveTo>
                <a:lnTo>
                  <a:pt x="3842892" y="10541"/>
                </a:lnTo>
                <a:lnTo>
                  <a:pt x="3835019" y="18288"/>
                </a:lnTo>
                <a:lnTo>
                  <a:pt x="3835019" y="37465"/>
                </a:lnTo>
                <a:lnTo>
                  <a:pt x="3842892" y="45211"/>
                </a:lnTo>
                <a:lnTo>
                  <a:pt x="3862070" y="45211"/>
                </a:lnTo>
                <a:lnTo>
                  <a:pt x="3869944" y="37465"/>
                </a:lnTo>
                <a:lnTo>
                  <a:pt x="3869944" y="18288"/>
                </a:lnTo>
                <a:lnTo>
                  <a:pt x="3862070" y="10541"/>
                </a:lnTo>
                <a:close/>
              </a:path>
              <a:path w="6177280" h="1778635">
                <a:moveTo>
                  <a:pt x="1014856" y="10541"/>
                </a:moveTo>
                <a:lnTo>
                  <a:pt x="995679" y="10541"/>
                </a:lnTo>
                <a:lnTo>
                  <a:pt x="987805" y="18288"/>
                </a:lnTo>
                <a:lnTo>
                  <a:pt x="987805" y="37465"/>
                </a:lnTo>
                <a:lnTo>
                  <a:pt x="995679" y="45211"/>
                </a:lnTo>
                <a:lnTo>
                  <a:pt x="1014856" y="45211"/>
                </a:lnTo>
                <a:lnTo>
                  <a:pt x="1022730" y="37465"/>
                </a:lnTo>
                <a:lnTo>
                  <a:pt x="1022730" y="18288"/>
                </a:lnTo>
                <a:lnTo>
                  <a:pt x="1014856" y="10541"/>
                </a:lnTo>
                <a:close/>
              </a:path>
              <a:path w="6177280" h="1778635">
                <a:moveTo>
                  <a:pt x="311784" y="10541"/>
                </a:moveTo>
                <a:lnTo>
                  <a:pt x="292480" y="10541"/>
                </a:lnTo>
                <a:lnTo>
                  <a:pt x="284733" y="18288"/>
                </a:lnTo>
                <a:lnTo>
                  <a:pt x="284733" y="37465"/>
                </a:lnTo>
                <a:lnTo>
                  <a:pt x="292480" y="45211"/>
                </a:lnTo>
                <a:lnTo>
                  <a:pt x="311784" y="45211"/>
                </a:lnTo>
                <a:lnTo>
                  <a:pt x="319531" y="37465"/>
                </a:lnTo>
                <a:lnTo>
                  <a:pt x="319531" y="18288"/>
                </a:lnTo>
                <a:lnTo>
                  <a:pt x="311784" y="10541"/>
                </a:lnTo>
                <a:close/>
              </a:path>
              <a:path w="6177280" h="1778635">
                <a:moveTo>
                  <a:pt x="3722624" y="4699"/>
                </a:moveTo>
                <a:lnTo>
                  <a:pt x="3703447" y="4699"/>
                </a:lnTo>
                <a:lnTo>
                  <a:pt x="3695573" y="12446"/>
                </a:lnTo>
                <a:lnTo>
                  <a:pt x="3695573" y="31623"/>
                </a:lnTo>
                <a:lnTo>
                  <a:pt x="3703447" y="39370"/>
                </a:lnTo>
                <a:lnTo>
                  <a:pt x="3722624" y="39370"/>
                </a:lnTo>
                <a:lnTo>
                  <a:pt x="3730498" y="31623"/>
                </a:lnTo>
                <a:lnTo>
                  <a:pt x="3730498" y="12446"/>
                </a:lnTo>
                <a:lnTo>
                  <a:pt x="3722624" y="4699"/>
                </a:lnTo>
                <a:close/>
              </a:path>
              <a:path w="6177280" h="1778635">
                <a:moveTo>
                  <a:pt x="3286886" y="4699"/>
                </a:moveTo>
                <a:lnTo>
                  <a:pt x="3267582" y="4699"/>
                </a:lnTo>
                <a:lnTo>
                  <a:pt x="3259835" y="12446"/>
                </a:lnTo>
                <a:lnTo>
                  <a:pt x="3259835" y="31623"/>
                </a:lnTo>
                <a:lnTo>
                  <a:pt x="3267582" y="39370"/>
                </a:lnTo>
                <a:lnTo>
                  <a:pt x="3286886" y="39370"/>
                </a:lnTo>
                <a:lnTo>
                  <a:pt x="3294633" y="31623"/>
                </a:lnTo>
                <a:lnTo>
                  <a:pt x="3294633" y="12446"/>
                </a:lnTo>
                <a:lnTo>
                  <a:pt x="3286886" y="4699"/>
                </a:lnTo>
                <a:close/>
              </a:path>
              <a:path w="6177280" h="1778635">
                <a:moveTo>
                  <a:pt x="5027676" y="0"/>
                </a:moveTo>
                <a:lnTo>
                  <a:pt x="5001640" y="0"/>
                </a:lnTo>
                <a:lnTo>
                  <a:pt x="4997196" y="10541"/>
                </a:lnTo>
                <a:lnTo>
                  <a:pt x="4997196" y="20066"/>
                </a:lnTo>
                <a:lnTo>
                  <a:pt x="5004942" y="27813"/>
                </a:lnTo>
                <a:lnTo>
                  <a:pt x="5024247" y="27813"/>
                </a:lnTo>
                <a:lnTo>
                  <a:pt x="5032121" y="20066"/>
                </a:lnTo>
                <a:lnTo>
                  <a:pt x="5032121" y="10541"/>
                </a:lnTo>
                <a:lnTo>
                  <a:pt x="5027676" y="0"/>
                </a:lnTo>
                <a:close/>
              </a:path>
              <a:path w="6177280" h="1778635">
                <a:moveTo>
                  <a:pt x="4770501" y="0"/>
                </a:moveTo>
                <a:lnTo>
                  <a:pt x="4747386" y="0"/>
                </a:lnTo>
                <a:lnTo>
                  <a:pt x="4758944" y="4699"/>
                </a:lnTo>
                <a:lnTo>
                  <a:pt x="4770501" y="0"/>
                </a:lnTo>
                <a:close/>
              </a:path>
              <a:path w="6177280" h="1778635">
                <a:moveTo>
                  <a:pt x="3613784" y="0"/>
                </a:moveTo>
                <a:lnTo>
                  <a:pt x="3579876" y="0"/>
                </a:lnTo>
                <a:lnTo>
                  <a:pt x="3584448" y="11175"/>
                </a:lnTo>
                <a:lnTo>
                  <a:pt x="3587623" y="14350"/>
                </a:lnTo>
                <a:lnTo>
                  <a:pt x="3592067" y="16255"/>
                </a:lnTo>
                <a:lnTo>
                  <a:pt x="3601592" y="16255"/>
                </a:lnTo>
                <a:lnTo>
                  <a:pt x="3606037" y="14350"/>
                </a:lnTo>
                <a:lnTo>
                  <a:pt x="3609085" y="11175"/>
                </a:lnTo>
                <a:lnTo>
                  <a:pt x="3613784" y="0"/>
                </a:lnTo>
                <a:close/>
              </a:path>
              <a:path w="6177280" h="1778635">
                <a:moveTo>
                  <a:pt x="2980816" y="0"/>
                </a:moveTo>
                <a:lnTo>
                  <a:pt x="2957703" y="0"/>
                </a:lnTo>
                <a:lnTo>
                  <a:pt x="2969259" y="4699"/>
                </a:lnTo>
                <a:lnTo>
                  <a:pt x="2980816" y="0"/>
                </a:lnTo>
                <a:close/>
              </a:path>
              <a:path w="6177280" h="1778635">
                <a:moveTo>
                  <a:pt x="2846831" y="0"/>
                </a:moveTo>
                <a:lnTo>
                  <a:pt x="2812795" y="0"/>
                </a:lnTo>
                <a:lnTo>
                  <a:pt x="2817494" y="11175"/>
                </a:lnTo>
                <a:lnTo>
                  <a:pt x="2820669" y="14350"/>
                </a:lnTo>
                <a:lnTo>
                  <a:pt x="2824988" y="16255"/>
                </a:lnTo>
                <a:lnTo>
                  <a:pt x="2834640" y="16255"/>
                </a:lnTo>
                <a:lnTo>
                  <a:pt x="2838957" y="14350"/>
                </a:lnTo>
                <a:lnTo>
                  <a:pt x="2842132" y="11175"/>
                </a:lnTo>
                <a:lnTo>
                  <a:pt x="2846831" y="0"/>
                </a:lnTo>
                <a:close/>
              </a:path>
              <a:path w="6177280" h="1778635">
                <a:moveTo>
                  <a:pt x="2736468" y="0"/>
                </a:moveTo>
                <a:lnTo>
                  <a:pt x="2702432" y="0"/>
                </a:lnTo>
                <a:lnTo>
                  <a:pt x="2707131" y="11175"/>
                </a:lnTo>
                <a:lnTo>
                  <a:pt x="2710179" y="14350"/>
                </a:lnTo>
                <a:lnTo>
                  <a:pt x="2714625" y="16255"/>
                </a:lnTo>
                <a:lnTo>
                  <a:pt x="2724277" y="16255"/>
                </a:lnTo>
                <a:lnTo>
                  <a:pt x="2728594" y="14350"/>
                </a:lnTo>
                <a:lnTo>
                  <a:pt x="2731769" y="11175"/>
                </a:lnTo>
                <a:lnTo>
                  <a:pt x="2736468" y="0"/>
                </a:lnTo>
                <a:close/>
              </a:path>
              <a:path w="6177280" h="1778635">
                <a:moveTo>
                  <a:pt x="2618613" y="0"/>
                </a:moveTo>
                <a:lnTo>
                  <a:pt x="2587752" y="0"/>
                </a:lnTo>
                <a:lnTo>
                  <a:pt x="2585719" y="4699"/>
                </a:lnTo>
                <a:lnTo>
                  <a:pt x="2585719" y="14350"/>
                </a:lnTo>
                <a:lnTo>
                  <a:pt x="2593593" y="22098"/>
                </a:lnTo>
                <a:lnTo>
                  <a:pt x="2612770" y="22098"/>
                </a:lnTo>
                <a:lnTo>
                  <a:pt x="2620644" y="14350"/>
                </a:lnTo>
                <a:lnTo>
                  <a:pt x="2620644" y="4699"/>
                </a:lnTo>
                <a:lnTo>
                  <a:pt x="2618613" y="0"/>
                </a:lnTo>
                <a:close/>
              </a:path>
              <a:path w="6177280" h="1778635">
                <a:moveTo>
                  <a:pt x="2490851" y="0"/>
                </a:moveTo>
                <a:lnTo>
                  <a:pt x="2459863" y="0"/>
                </a:lnTo>
                <a:lnTo>
                  <a:pt x="2457957" y="4699"/>
                </a:lnTo>
                <a:lnTo>
                  <a:pt x="2457957" y="14350"/>
                </a:lnTo>
                <a:lnTo>
                  <a:pt x="2465704" y="22098"/>
                </a:lnTo>
                <a:lnTo>
                  <a:pt x="2485008" y="22098"/>
                </a:lnTo>
                <a:lnTo>
                  <a:pt x="2492755" y="14350"/>
                </a:lnTo>
                <a:lnTo>
                  <a:pt x="2492755" y="4699"/>
                </a:lnTo>
                <a:lnTo>
                  <a:pt x="2490851" y="0"/>
                </a:lnTo>
                <a:close/>
              </a:path>
              <a:path w="6177280" h="1778635">
                <a:moveTo>
                  <a:pt x="2006091" y="0"/>
                </a:moveTo>
                <a:lnTo>
                  <a:pt x="1980056" y="0"/>
                </a:lnTo>
                <a:lnTo>
                  <a:pt x="1975611" y="10541"/>
                </a:lnTo>
                <a:lnTo>
                  <a:pt x="1975611" y="20066"/>
                </a:lnTo>
                <a:lnTo>
                  <a:pt x="1983485" y="27813"/>
                </a:lnTo>
                <a:lnTo>
                  <a:pt x="2002663" y="27813"/>
                </a:lnTo>
                <a:lnTo>
                  <a:pt x="2010536" y="20066"/>
                </a:lnTo>
                <a:lnTo>
                  <a:pt x="2010536" y="10541"/>
                </a:lnTo>
                <a:lnTo>
                  <a:pt x="2006091" y="0"/>
                </a:lnTo>
                <a:close/>
              </a:path>
              <a:path w="6177280" h="1778635">
                <a:moveTo>
                  <a:pt x="1873503" y="0"/>
                </a:moveTo>
                <a:lnTo>
                  <a:pt x="1868551" y="0"/>
                </a:lnTo>
                <a:lnTo>
                  <a:pt x="1858771" y="4064"/>
                </a:lnTo>
                <a:lnTo>
                  <a:pt x="1855596" y="7239"/>
                </a:lnTo>
                <a:lnTo>
                  <a:pt x="1853564" y="11556"/>
                </a:lnTo>
                <a:lnTo>
                  <a:pt x="1853564" y="25907"/>
                </a:lnTo>
                <a:lnTo>
                  <a:pt x="1861439" y="33654"/>
                </a:lnTo>
                <a:lnTo>
                  <a:pt x="1880615" y="33654"/>
                </a:lnTo>
                <a:lnTo>
                  <a:pt x="1888489" y="25907"/>
                </a:lnTo>
                <a:lnTo>
                  <a:pt x="1888489" y="11556"/>
                </a:lnTo>
                <a:lnTo>
                  <a:pt x="1886584" y="7239"/>
                </a:lnTo>
                <a:lnTo>
                  <a:pt x="1883409" y="4064"/>
                </a:lnTo>
                <a:lnTo>
                  <a:pt x="1873503" y="0"/>
                </a:lnTo>
                <a:close/>
              </a:path>
              <a:path w="6177280" h="1778635">
                <a:moveTo>
                  <a:pt x="1673097" y="0"/>
                </a:moveTo>
                <a:lnTo>
                  <a:pt x="1639061" y="0"/>
                </a:lnTo>
                <a:lnTo>
                  <a:pt x="1643760" y="11175"/>
                </a:lnTo>
                <a:lnTo>
                  <a:pt x="1646935" y="14350"/>
                </a:lnTo>
                <a:lnTo>
                  <a:pt x="1651253" y="16255"/>
                </a:lnTo>
                <a:lnTo>
                  <a:pt x="1660905" y="16255"/>
                </a:lnTo>
                <a:lnTo>
                  <a:pt x="1665223" y="14350"/>
                </a:lnTo>
                <a:lnTo>
                  <a:pt x="1668398" y="11175"/>
                </a:lnTo>
                <a:lnTo>
                  <a:pt x="1673097" y="0"/>
                </a:lnTo>
                <a:close/>
              </a:path>
              <a:path w="6177280" h="1778635">
                <a:moveTo>
                  <a:pt x="1568450" y="0"/>
                </a:moveTo>
                <a:lnTo>
                  <a:pt x="1534414" y="0"/>
                </a:lnTo>
                <a:lnTo>
                  <a:pt x="1539113" y="11175"/>
                </a:lnTo>
                <a:lnTo>
                  <a:pt x="1542288" y="14350"/>
                </a:lnTo>
                <a:lnTo>
                  <a:pt x="1546605" y="16255"/>
                </a:lnTo>
                <a:lnTo>
                  <a:pt x="1556257" y="16255"/>
                </a:lnTo>
                <a:lnTo>
                  <a:pt x="1560576" y="14350"/>
                </a:lnTo>
                <a:lnTo>
                  <a:pt x="1563751" y="11175"/>
                </a:lnTo>
                <a:lnTo>
                  <a:pt x="1568450" y="0"/>
                </a:lnTo>
                <a:close/>
              </a:path>
              <a:path w="6177280" h="1778635">
                <a:moveTo>
                  <a:pt x="1318640" y="0"/>
                </a:moveTo>
                <a:lnTo>
                  <a:pt x="1284604" y="0"/>
                </a:lnTo>
                <a:lnTo>
                  <a:pt x="1289303" y="11175"/>
                </a:lnTo>
                <a:lnTo>
                  <a:pt x="1292478" y="14350"/>
                </a:lnTo>
                <a:lnTo>
                  <a:pt x="1296796" y="16255"/>
                </a:lnTo>
                <a:lnTo>
                  <a:pt x="1306448" y="16255"/>
                </a:lnTo>
                <a:lnTo>
                  <a:pt x="1310766" y="14350"/>
                </a:lnTo>
                <a:lnTo>
                  <a:pt x="1313941" y="11175"/>
                </a:lnTo>
                <a:lnTo>
                  <a:pt x="1318640" y="0"/>
                </a:lnTo>
                <a:close/>
              </a:path>
              <a:path w="6177280" h="1778635">
                <a:moveTo>
                  <a:pt x="639063" y="0"/>
                </a:moveTo>
                <a:lnTo>
                  <a:pt x="616076" y="0"/>
                </a:lnTo>
                <a:lnTo>
                  <a:pt x="627506" y="4699"/>
                </a:lnTo>
                <a:lnTo>
                  <a:pt x="639063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3" y="2391155"/>
            <a:ext cx="610235" cy="1420495"/>
          </a:xfrm>
          <a:custGeom>
            <a:avLst/>
            <a:gdLst/>
            <a:ahLst/>
            <a:cxnLst/>
            <a:rect l="l" t="t" r="r" b="b"/>
            <a:pathLst>
              <a:path w="610235" h="1420495">
                <a:moveTo>
                  <a:pt x="0" y="0"/>
                </a:moveTo>
                <a:lnTo>
                  <a:pt x="0" y="1420368"/>
                </a:lnTo>
                <a:lnTo>
                  <a:pt x="7725" y="1418463"/>
                </a:lnTo>
                <a:lnTo>
                  <a:pt x="57558" y="1398531"/>
                </a:lnTo>
                <a:lnTo>
                  <a:pt x="105394" y="1373795"/>
                </a:lnTo>
                <a:lnTo>
                  <a:pt x="150585" y="1344725"/>
                </a:lnTo>
                <a:lnTo>
                  <a:pt x="192487" y="1311791"/>
                </a:lnTo>
                <a:lnTo>
                  <a:pt x="230454" y="1275461"/>
                </a:lnTo>
                <a:lnTo>
                  <a:pt x="262366" y="1239316"/>
                </a:lnTo>
                <a:lnTo>
                  <a:pt x="291478" y="1201206"/>
                </a:lnTo>
                <a:lnTo>
                  <a:pt x="317830" y="1161294"/>
                </a:lnTo>
                <a:lnTo>
                  <a:pt x="341462" y="1119744"/>
                </a:lnTo>
                <a:lnTo>
                  <a:pt x="362414" y="1076722"/>
                </a:lnTo>
                <a:lnTo>
                  <a:pt x="380728" y="1032391"/>
                </a:lnTo>
                <a:lnTo>
                  <a:pt x="399540" y="977572"/>
                </a:lnTo>
                <a:lnTo>
                  <a:pt x="406882" y="950087"/>
                </a:lnTo>
                <a:lnTo>
                  <a:pt x="415152" y="921297"/>
                </a:lnTo>
                <a:lnTo>
                  <a:pt x="426035" y="893794"/>
                </a:lnTo>
                <a:lnTo>
                  <a:pt x="439531" y="867576"/>
                </a:lnTo>
                <a:lnTo>
                  <a:pt x="455637" y="842645"/>
                </a:lnTo>
                <a:lnTo>
                  <a:pt x="456793" y="842645"/>
                </a:lnTo>
                <a:lnTo>
                  <a:pt x="456793" y="841502"/>
                </a:lnTo>
                <a:lnTo>
                  <a:pt x="520594" y="758688"/>
                </a:lnTo>
                <a:lnTo>
                  <a:pt x="551830" y="714883"/>
                </a:lnTo>
                <a:lnTo>
                  <a:pt x="579103" y="669341"/>
                </a:lnTo>
                <a:lnTo>
                  <a:pt x="599477" y="622248"/>
                </a:lnTo>
                <a:lnTo>
                  <a:pt x="610019" y="573786"/>
                </a:lnTo>
                <a:lnTo>
                  <a:pt x="609899" y="523332"/>
                </a:lnTo>
                <a:lnTo>
                  <a:pt x="600946" y="473093"/>
                </a:lnTo>
                <a:lnTo>
                  <a:pt x="584190" y="424259"/>
                </a:lnTo>
                <a:lnTo>
                  <a:pt x="560663" y="378017"/>
                </a:lnTo>
                <a:lnTo>
                  <a:pt x="531396" y="335558"/>
                </a:lnTo>
                <a:lnTo>
                  <a:pt x="497420" y="298069"/>
                </a:lnTo>
                <a:lnTo>
                  <a:pt x="459877" y="267242"/>
                </a:lnTo>
                <a:lnTo>
                  <a:pt x="419562" y="242170"/>
                </a:lnTo>
                <a:lnTo>
                  <a:pt x="376991" y="221662"/>
                </a:lnTo>
                <a:lnTo>
                  <a:pt x="332679" y="204531"/>
                </a:lnTo>
                <a:lnTo>
                  <a:pt x="287141" y="189586"/>
                </a:lnTo>
                <a:lnTo>
                  <a:pt x="240893" y="175641"/>
                </a:lnTo>
                <a:lnTo>
                  <a:pt x="210760" y="139118"/>
                </a:lnTo>
                <a:lnTo>
                  <a:pt x="177830" y="104748"/>
                </a:lnTo>
                <a:lnTo>
                  <a:pt x="142126" y="73310"/>
                </a:lnTo>
                <a:lnTo>
                  <a:pt x="103671" y="45584"/>
                </a:lnTo>
                <a:lnTo>
                  <a:pt x="62489" y="223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4978" y="0"/>
            <a:ext cx="2423160" cy="1343660"/>
          </a:xfrm>
          <a:custGeom>
            <a:avLst/>
            <a:gdLst/>
            <a:ahLst/>
            <a:cxnLst/>
            <a:rect l="l" t="t" r="r" b="b"/>
            <a:pathLst>
              <a:path w="2423160" h="1343660">
                <a:moveTo>
                  <a:pt x="2421417" y="0"/>
                </a:moveTo>
                <a:lnTo>
                  <a:pt x="29626" y="0"/>
                </a:lnTo>
                <a:lnTo>
                  <a:pt x="29880" y="6857"/>
                </a:lnTo>
                <a:lnTo>
                  <a:pt x="36793" y="55726"/>
                </a:lnTo>
                <a:lnTo>
                  <a:pt x="45620" y="104528"/>
                </a:lnTo>
                <a:lnTo>
                  <a:pt x="55868" y="153317"/>
                </a:lnTo>
                <a:lnTo>
                  <a:pt x="67041" y="202149"/>
                </a:lnTo>
                <a:lnTo>
                  <a:pt x="78648" y="251078"/>
                </a:lnTo>
                <a:lnTo>
                  <a:pt x="60311" y="297494"/>
                </a:lnTo>
                <a:lnTo>
                  <a:pt x="43917" y="344849"/>
                </a:lnTo>
                <a:lnTo>
                  <a:pt x="29720" y="392988"/>
                </a:lnTo>
                <a:lnTo>
                  <a:pt x="17975" y="441756"/>
                </a:lnTo>
                <a:lnTo>
                  <a:pt x="8937" y="490997"/>
                </a:lnTo>
                <a:lnTo>
                  <a:pt x="2860" y="540555"/>
                </a:lnTo>
                <a:lnTo>
                  <a:pt x="0" y="590275"/>
                </a:lnTo>
                <a:lnTo>
                  <a:pt x="610" y="640000"/>
                </a:lnTo>
                <a:lnTo>
                  <a:pt x="4947" y="689576"/>
                </a:lnTo>
                <a:lnTo>
                  <a:pt x="13264" y="738845"/>
                </a:lnTo>
                <a:lnTo>
                  <a:pt x="25816" y="787653"/>
                </a:lnTo>
                <a:lnTo>
                  <a:pt x="41070" y="832587"/>
                </a:lnTo>
                <a:lnTo>
                  <a:pt x="59834" y="876271"/>
                </a:lnTo>
                <a:lnTo>
                  <a:pt x="81864" y="918616"/>
                </a:lnTo>
                <a:lnTo>
                  <a:pt x="106915" y="959536"/>
                </a:lnTo>
                <a:lnTo>
                  <a:pt x="134741" y="998942"/>
                </a:lnTo>
                <a:lnTo>
                  <a:pt x="165099" y="1036748"/>
                </a:lnTo>
                <a:lnTo>
                  <a:pt x="197743" y="1072864"/>
                </a:lnTo>
                <a:lnTo>
                  <a:pt x="232427" y="1107203"/>
                </a:lnTo>
                <a:lnTo>
                  <a:pt x="268908" y="1139678"/>
                </a:lnTo>
                <a:lnTo>
                  <a:pt x="306940" y="1170201"/>
                </a:lnTo>
                <a:lnTo>
                  <a:pt x="346278" y="1198684"/>
                </a:lnTo>
                <a:lnTo>
                  <a:pt x="386678" y="1225039"/>
                </a:lnTo>
                <a:lnTo>
                  <a:pt x="427894" y="1249179"/>
                </a:lnTo>
                <a:lnTo>
                  <a:pt x="469681" y="1271015"/>
                </a:lnTo>
                <a:lnTo>
                  <a:pt x="512360" y="1291614"/>
                </a:lnTo>
                <a:lnTo>
                  <a:pt x="557445" y="1310371"/>
                </a:lnTo>
                <a:lnTo>
                  <a:pt x="604279" y="1326083"/>
                </a:lnTo>
                <a:lnTo>
                  <a:pt x="652203" y="1337544"/>
                </a:lnTo>
                <a:lnTo>
                  <a:pt x="700560" y="1343552"/>
                </a:lnTo>
                <a:lnTo>
                  <a:pt x="748693" y="1342901"/>
                </a:lnTo>
                <a:lnTo>
                  <a:pt x="795944" y="1334389"/>
                </a:lnTo>
                <a:lnTo>
                  <a:pt x="847885" y="1315516"/>
                </a:lnTo>
                <a:lnTo>
                  <a:pt x="887831" y="1288904"/>
                </a:lnTo>
                <a:lnTo>
                  <a:pt x="919896" y="1256506"/>
                </a:lnTo>
                <a:lnTo>
                  <a:pt x="948194" y="1220277"/>
                </a:lnTo>
                <a:lnTo>
                  <a:pt x="976837" y="1182171"/>
                </a:lnTo>
                <a:lnTo>
                  <a:pt x="1009939" y="1144142"/>
                </a:lnTo>
                <a:lnTo>
                  <a:pt x="1047029" y="1113278"/>
                </a:lnTo>
                <a:lnTo>
                  <a:pt x="1090862" y="1085901"/>
                </a:lnTo>
                <a:lnTo>
                  <a:pt x="1138577" y="1061536"/>
                </a:lnTo>
                <a:lnTo>
                  <a:pt x="1187317" y="1039706"/>
                </a:lnTo>
                <a:lnTo>
                  <a:pt x="1234221" y="1019937"/>
                </a:lnTo>
                <a:lnTo>
                  <a:pt x="1284410" y="1000277"/>
                </a:lnTo>
                <a:lnTo>
                  <a:pt x="1335313" y="981059"/>
                </a:lnTo>
                <a:lnTo>
                  <a:pt x="1386597" y="962483"/>
                </a:lnTo>
                <a:lnTo>
                  <a:pt x="1437929" y="944752"/>
                </a:lnTo>
                <a:lnTo>
                  <a:pt x="1482595" y="929645"/>
                </a:lnTo>
                <a:lnTo>
                  <a:pt x="1527618" y="913916"/>
                </a:lnTo>
                <a:lnTo>
                  <a:pt x="1572877" y="897506"/>
                </a:lnTo>
                <a:lnTo>
                  <a:pt x="1618249" y="880357"/>
                </a:lnTo>
                <a:lnTo>
                  <a:pt x="1663611" y="862412"/>
                </a:lnTo>
                <a:lnTo>
                  <a:pt x="1708839" y="843613"/>
                </a:lnTo>
                <a:lnTo>
                  <a:pt x="1753811" y="823902"/>
                </a:lnTo>
                <a:lnTo>
                  <a:pt x="1798404" y="803222"/>
                </a:lnTo>
                <a:lnTo>
                  <a:pt x="1842495" y="781513"/>
                </a:lnTo>
                <a:lnTo>
                  <a:pt x="1885962" y="758719"/>
                </a:lnTo>
                <a:lnTo>
                  <a:pt x="1928680" y="734781"/>
                </a:lnTo>
                <a:lnTo>
                  <a:pt x="1970528" y="709642"/>
                </a:lnTo>
                <a:lnTo>
                  <a:pt x="2011382" y="683244"/>
                </a:lnTo>
                <a:lnTo>
                  <a:pt x="2051120" y="655528"/>
                </a:lnTo>
                <a:lnTo>
                  <a:pt x="2089618" y="626437"/>
                </a:lnTo>
                <a:lnTo>
                  <a:pt x="2126754" y="595914"/>
                </a:lnTo>
                <a:lnTo>
                  <a:pt x="2162404" y="563900"/>
                </a:lnTo>
                <a:lnTo>
                  <a:pt x="2196447" y="530337"/>
                </a:lnTo>
                <a:lnTo>
                  <a:pt x="2228758" y="495167"/>
                </a:lnTo>
                <a:lnTo>
                  <a:pt x="2259216" y="458333"/>
                </a:lnTo>
                <a:lnTo>
                  <a:pt x="2287696" y="419777"/>
                </a:lnTo>
                <a:lnTo>
                  <a:pt x="2314077" y="379441"/>
                </a:lnTo>
                <a:lnTo>
                  <a:pt x="2338235" y="337266"/>
                </a:lnTo>
                <a:lnTo>
                  <a:pt x="2360048" y="293196"/>
                </a:lnTo>
                <a:lnTo>
                  <a:pt x="2379392" y="247171"/>
                </a:lnTo>
                <a:lnTo>
                  <a:pt x="2396144" y="199135"/>
                </a:lnTo>
                <a:lnTo>
                  <a:pt x="2407136" y="159303"/>
                </a:lnTo>
                <a:lnTo>
                  <a:pt x="2415210" y="119840"/>
                </a:lnTo>
                <a:lnTo>
                  <a:pt x="2420451" y="80781"/>
                </a:lnTo>
                <a:lnTo>
                  <a:pt x="2422941" y="42164"/>
                </a:lnTo>
                <a:lnTo>
                  <a:pt x="242141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48490" y="0"/>
            <a:ext cx="1242060" cy="2621915"/>
          </a:xfrm>
          <a:custGeom>
            <a:avLst/>
            <a:gdLst/>
            <a:ahLst/>
            <a:cxnLst/>
            <a:rect l="l" t="t" r="r" b="b"/>
            <a:pathLst>
              <a:path w="1242059" h="2621915">
                <a:moveTo>
                  <a:pt x="1241984" y="0"/>
                </a:moveTo>
                <a:lnTo>
                  <a:pt x="48057" y="0"/>
                </a:lnTo>
                <a:lnTo>
                  <a:pt x="44628" y="16382"/>
                </a:lnTo>
                <a:lnTo>
                  <a:pt x="44266" y="70194"/>
                </a:lnTo>
                <a:lnTo>
                  <a:pt x="53791" y="119384"/>
                </a:lnTo>
                <a:lnTo>
                  <a:pt x="70076" y="166084"/>
                </a:lnTo>
                <a:lnTo>
                  <a:pt x="110407" y="260534"/>
                </a:lnTo>
                <a:lnTo>
                  <a:pt x="128194" y="312547"/>
                </a:lnTo>
                <a:lnTo>
                  <a:pt x="137423" y="361281"/>
                </a:lnTo>
                <a:lnTo>
                  <a:pt x="140847" y="413836"/>
                </a:lnTo>
                <a:lnTo>
                  <a:pt x="139799" y="468614"/>
                </a:lnTo>
                <a:lnTo>
                  <a:pt x="135608" y="524016"/>
                </a:lnTo>
                <a:lnTo>
                  <a:pt x="129603" y="578444"/>
                </a:lnTo>
                <a:lnTo>
                  <a:pt x="123114" y="630301"/>
                </a:lnTo>
                <a:lnTo>
                  <a:pt x="115267" y="683128"/>
                </a:lnTo>
                <a:lnTo>
                  <a:pt x="106816" y="736298"/>
                </a:lnTo>
                <a:lnTo>
                  <a:pt x="97767" y="789571"/>
                </a:lnTo>
                <a:lnTo>
                  <a:pt x="88128" y="842710"/>
                </a:lnTo>
                <a:lnTo>
                  <a:pt x="77902" y="895476"/>
                </a:lnTo>
                <a:lnTo>
                  <a:pt x="68867" y="940545"/>
                </a:lnTo>
                <a:lnTo>
                  <a:pt x="60093" y="986105"/>
                </a:lnTo>
                <a:lnTo>
                  <a:pt x="51649" y="1032108"/>
                </a:lnTo>
                <a:lnTo>
                  <a:pt x="43603" y="1078508"/>
                </a:lnTo>
                <a:lnTo>
                  <a:pt x="36023" y="1125259"/>
                </a:lnTo>
                <a:lnTo>
                  <a:pt x="28977" y="1172313"/>
                </a:lnTo>
                <a:lnTo>
                  <a:pt x="22533" y="1219624"/>
                </a:lnTo>
                <a:lnTo>
                  <a:pt x="16759" y="1267145"/>
                </a:lnTo>
                <a:lnTo>
                  <a:pt x="11724" y="1314829"/>
                </a:lnTo>
                <a:lnTo>
                  <a:pt x="7494" y="1362629"/>
                </a:lnTo>
                <a:lnTo>
                  <a:pt x="4139" y="1410499"/>
                </a:lnTo>
                <a:lnTo>
                  <a:pt x="1726" y="1458392"/>
                </a:lnTo>
                <a:lnTo>
                  <a:pt x="324" y="1506261"/>
                </a:lnTo>
                <a:lnTo>
                  <a:pt x="0" y="1554059"/>
                </a:lnTo>
                <a:lnTo>
                  <a:pt x="822" y="1601740"/>
                </a:lnTo>
                <a:lnTo>
                  <a:pt x="2859" y="1649257"/>
                </a:lnTo>
                <a:lnTo>
                  <a:pt x="6178" y="1696562"/>
                </a:lnTo>
                <a:lnTo>
                  <a:pt x="10848" y="1743610"/>
                </a:lnTo>
                <a:lnTo>
                  <a:pt x="16936" y="1790353"/>
                </a:lnTo>
                <a:lnTo>
                  <a:pt x="24511" y="1836745"/>
                </a:lnTo>
                <a:lnTo>
                  <a:pt x="33641" y="1882739"/>
                </a:lnTo>
                <a:lnTo>
                  <a:pt x="44393" y="1928288"/>
                </a:lnTo>
                <a:lnTo>
                  <a:pt x="56837" y="1973345"/>
                </a:lnTo>
                <a:lnTo>
                  <a:pt x="71039" y="2017863"/>
                </a:lnTo>
                <a:lnTo>
                  <a:pt x="87067" y="2061797"/>
                </a:lnTo>
                <a:lnTo>
                  <a:pt x="104991" y="2105098"/>
                </a:lnTo>
                <a:lnTo>
                  <a:pt x="124878" y="2147721"/>
                </a:lnTo>
                <a:lnTo>
                  <a:pt x="146796" y="2189618"/>
                </a:lnTo>
                <a:lnTo>
                  <a:pt x="170812" y="2230743"/>
                </a:lnTo>
                <a:lnTo>
                  <a:pt x="196996" y="2271049"/>
                </a:lnTo>
                <a:lnTo>
                  <a:pt x="225415" y="2310489"/>
                </a:lnTo>
                <a:lnTo>
                  <a:pt x="256137" y="2349016"/>
                </a:lnTo>
                <a:lnTo>
                  <a:pt x="289230" y="2386584"/>
                </a:lnTo>
                <a:lnTo>
                  <a:pt x="325577" y="2423121"/>
                </a:lnTo>
                <a:lnTo>
                  <a:pt x="363341" y="2456315"/>
                </a:lnTo>
                <a:lnTo>
                  <a:pt x="402420" y="2486237"/>
                </a:lnTo>
                <a:lnTo>
                  <a:pt x="442714" y="2512959"/>
                </a:lnTo>
                <a:lnTo>
                  <a:pt x="484120" y="2536553"/>
                </a:lnTo>
                <a:lnTo>
                  <a:pt x="526538" y="2557091"/>
                </a:lnTo>
                <a:lnTo>
                  <a:pt x="569866" y="2574644"/>
                </a:lnTo>
                <a:lnTo>
                  <a:pt x="614003" y="2589286"/>
                </a:lnTo>
                <a:lnTo>
                  <a:pt x="658848" y="2601087"/>
                </a:lnTo>
                <a:lnTo>
                  <a:pt x="704298" y="2610119"/>
                </a:lnTo>
                <a:lnTo>
                  <a:pt x="750254" y="2616455"/>
                </a:lnTo>
                <a:lnTo>
                  <a:pt x="796613" y="2620167"/>
                </a:lnTo>
                <a:lnTo>
                  <a:pt x="843274" y="2621326"/>
                </a:lnTo>
                <a:lnTo>
                  <a:pt x="890136" y="2620004"/>
                </a:lnTo>
                <a:lnTo>
                  <a:pt x="937097" y="2616273"/>
                </a:lnTo>
                <a:lnTo>
                  <a:pt x="984057" y="2610205"/>
                </a:lnTo>
                <a:lnTo>
                  <a:pt x="1030913" y="2601872"/>
                </a:lnTo>
                <a:lnTo>
                  <a:pt x="1077564" y="2591346"/>
                </a:lnTo>
                <a:lnTo>
                  <a:pt x="1123910" y="2578699"/>
                </a:lnTo>
                <a:lnTo>
                  <a:pt x="1169848" y="2564003"/>
                </a:lnTo>
                <a:lnTo>
                  <a:pt x="1241984" y="2532379"/>
                </a:lnTo>
                <a:lnTo>
                  <a:pt x="1241984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3" y="0"/>
            <a:ext cx="1577173" cy="979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65124" y="2599435"/>
            <a:ext cx="3826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Data</a:t>
            </a:r>
            <a:r>
              <a:rPr spc="-395" dirty="0"/>
              <a:t> </a:t>
            </a:r>
            <a:r>
              <a:rPr spc="-245" dirty="0"/>
              <a:t>Imbalance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65124" y="4280661"/>
            <a:ext cx="5324475" cy="11684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44536A"/>
                </a:solidFill>
                <a:latin typeface="Carlito"/>
                <a:cs typeface="Carlito"/>
              </a:rPr>
              <a:t>Ratios </a:t>
            </a:r>
            <a:r>
              <a:rPr sz="1800" spc="-5" dirty="0">
                <a:solidFill>
                  <a:srgbClr val="44536A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4536A"/>
                </a:solidFill>
                <a:latin typeface="Carlito"/>
                <a:cs typeface="Carlito"/>
              </a:rPr>
              <a:t>imbalance </a:t>
            </a:r>
            <a:r>
              <a:rPr sz="1800" spc="-15" dirty="0">
                <a:solidFill>
                  <a:srgbClr val="44536A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44536A"/>
                </a:solidFill>
                <a:latin typeface="Carlito"/>
                <a:cs typeface="Carlito"/>
              </a:rPr>
              <a:t>Non-Defaulter </a:t>
            </a:r>
            <a:r>
              <a:rPr sz="1800" dirty="0">
                <a:solidFill>
                  <a:srgbClr val="44536A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44536A"/>
                </a:solidFill>
                <a:latin typeface="Carlito"/>
                <a:cs typeface="Carlito"/>
              </a:rPr>
              <a:t>Defaulter </a:t>
            </a:r>
            <a:r>
              <a:rPr sz="1800" spc="-5" dirty="0">
                <a:solidFill>
                  <a:srgbClr val="44536A"/>
                </a:solidFill>
                <a:latin typeface="Carlito"/>
                <a:cs typeface="Carlito"/>
              </a:rPr>
              <a:t>in  </a:t>
            </a:r>
            <a:r>
              <a:rPr sz="1800" spc="-15" dirty="0">
                <a:solidFill>
                  <a:srgbClr val="44536A"/>
                </a:solidFill>
                <a:latin typeface="Carlito"/>
                <a:cs typeface="Carlito"/>
              </a:rPr>
              <a:t>Percentage </a:t>
            </a:r>
            <a:r>
              <a:rPr sz="1800" dirty="0">
                <a:solidFill>
                  <a:srgbClr val="44536A"/>
                </a:solidFill>
                <a:latin typeface="Carlito"/>
                <a:cs typeface="Carlito"/>
              </a:rPr>
              <a:t>is: 91.93 and</a:t>
            </a:r>
            <a:r>
              <a:rPr sz="1800" spc="25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4536A"/>
                </a:solidFill>
                <a:latin typeface="Carlito"/>
                <a:cs typeface="Carlito"/>
              </a:rPr>
              <a:t>8.07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ts val="205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44536A"/>
                </a:solidFill>
                <a:latin typeface="Carlito"/>
                <a:cs typeface="Carlito"/>
              </a:rPr>
              <a:t>Ratios </a:t>
            </a:r>
            <a:r>
              <a:rPr sz="1800" spc="-5" dirty="0">
                <a:solidFill>
                  <a:srgbClr val="44536A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4536A"/>
                </a:solidFill>
                <a:latin typeface="Carlito"/>
                <a:cs typeface="Carlito"/>
              </a:rPr>
              <a:t>imbalance </a:t>
            </a:r>
            <a:r>
              <a:rPr sz="1800" spc="-15" dirty="0">
                <a:solidFill>
                  <a:srgbClr val="44536A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44536A"/>
                </a:solidFill>
                <a:latin typeface="Carlito"/>
                <a:cs typeface="Carlito"/>
              </a:rPr>
              <a:t>Non-Defaulter </a:t>
            </a:r>
            <a:r>
              <a:rPr sz="1800" spc="-45" dirty="0">
                <a:solidFill>
                  <a:srgbClr val="44536A"/>
                </a:solidFill>
                <a:latin typeface="Carlito"/>
                <a:cs typeface="Carlito"/>
              </a:rPr>
              <a:t>Vs </a:t>
            </a:r>
            <a:r>
              <a:rPr sz="1800" spc="-10" dirty="0">
                <a:solidFill>
                  <a:srgbClr val="44536A"/>
                </a:solidFill>
                <a:latin typeface="Carlito"/>
                <a:cs typeface="Carlito"/>
              </a:rPr>
              <a:t>Defaulter</a:t>
            </a:r>
            <a:r>
              <a:rPr sz="1800" spc="12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4536A"/>
                </a:solidFill>
                <a:latin typeface="Carlito"/>
                <a:cs typeface="Carlito"/>
              </a:rPr>
              <a:t>is:</a:t>
            </a:r>
            <a:endParaRPr sz="1800">
              <a:latin typeface="Carlito"/>
              <a:cs typeface="Carlito"/>
            </a:endParaRPr>
          </a:p>
          <a:p>
            <a:pPr marL="241300">
              <a:lnSpc>
                <a:spcPts val="2050"/>
              </a:lnSpc>
            </a:pPr>
            <a:r>
              <a:rPr sz="1800" dirty="0">
                <a:solidFill>
                  <a:srgbClr val="44536A"/>
                </a:solidFill>
                <a:latin typeface="Carlito"/>
                <a:cs typeface="Carlito"/>
              </a:rPr>
              <a:t>11.39 :1</a:t>
            </a:r>
            <a:r>
              <a:rPr sz="1800" spc="5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4536A"/>
                </a:solidFill>
                <a:latin typeface="Carlito"/>
                <a:cs typeface="Carlito"/>
              </a:rPr>
              <a:t>(approx.)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imes New Roman"/>
              <a:cs typeface="Times New Roman"/>
            </a:endParaRPr>
          </a:p>
          <a:p>
            <a:pPr marL="287655">
              <a:lnSpc>
                <a:spcPct val="100000"/>
              </a:lnSpc>
            </a:pPr>
            <a:r>
              <a:rPr sz="4400" spc="-225" dirty="0"/>
              <a:t>Outlier</a:t>
            </a:r>
            <a:r>
              <a:rPr sz="4400" spc="-340" dirty="0"/>
              <a:t> </a:t>
            </a:r>
            <a:r>
              <a:rPr sz="4400" spc="-204" dirty="0"/>
              <a:t>analysis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2432304"/>
            <a:ext cx="7056120" cy="4102735"/>
            <a:chOff x="329184" y="2432304"/>
            <a:chExt cx="7056120" cy="4102735"/>
          </a:xfrm>
        </p:grpSpPr>
        <p:sp>
          <p:nvSpPr>
            <p:cNvPr id="4" name="object 4"/>
            <p:cNvSpPr/>
            <p:nvPr/>
          </p:nvSpPr>
          <p:spPr>
            <a:xfrm>
              <a:off x="329184" y="2432304"/>
              <a:ext cx="7056120" cy="4102735"/>
            </a:xfrm>
            <a:custGeom>
              <a:avLst/>
              <a:gdLst/>
              <a:ahLst/>
              <a:cxnLst/>
              <a:rect l="l" t="t" r="r" b="b"/>
              <a:pathLst>
                <a:path w="7056120" h="4102734">
                  <a:moveTo>
                    <a:pt x="70561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056120" y="4102608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7E7E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9288" y="2432304"/>
              <a:ext cx="6611111" cy="3675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534656" y="321563"/>
            <a:ext cx="4335780" cy="6215380"/>
          </a:xfrm>
          <a:custGeom>
            <a:avLst/>
            <a:gdLst/>
            <a:ahLst/>
            <a:cxnLst/>
            <a:rect l="l" t="t" r="r" b="b"/>
            <a:pathLst>
              <a:path w="4335780" h="6215380">
                <a:moveTo>
                  <a:pt x="4335780" y="0"/>
                </a:moveTo>
                <a:lnTo>
                  <a:pt x="0" y="0"/>
                </a:lnTo>
                <a:lnTo>
                  <a:pt x="0" y="6214872"/>
                </a:lnTo>
                <a:lnTo>
                  <a:pt x="4335780" y="6214872"/>
                </a:lnTo>
                <a:lnTo>
                  <a:pt x="433578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8950" y="1236090"/>
            <a:ext cx="3265170" cy="416432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36830" indent="-228600">
              <a:lnSpc>
                <a:spcPts val="1839"/>
              </a:lnSpc>
              <a:spcBef>
                <a:spcPts val="330"/>
              </a:spcBef>
              <a:buClr>
                <a:srgbClr val="FFFFFF"/>
              </a:buClr>
              <a:buFont typeface="Arial"/>
              <a:buChar char="•"/>
              <a:tabLst>
                <a:tab pos="289560" algn="l"/>
                <a:tab pos="290195" algn="l"/>
              </a:tabLst>
            </a:pPr>
            <a:r>
              <a:rPr dirty="0"/>
              <a:t>	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AMT_ANNUITY, AMT_CREDIT, 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AMT_GOODS_PRICE,CNT_CHILDR  EN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some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outliers.</a:t>
            </a:r>
            <a:endParaRPr sz="17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960"/>
              </a:spcBef>
              <a:buClr>
                <a:srgbClr val="FFFFFF"/>
              </a:buClr>
              <a:buFont typeface="Arial"/>
              <a:buChar char="•"/>
              <a:tabLst>
                <a:tab pos="289560" algn="l"/>
                <a:tab pos="290195" algn="l"/>
              </a:tabLst>
            </a:pPr>
            <a:r>
              <a:rPr dirty="0"/>
              <a:t>	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AMT_INCOME_TOTAL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huge 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number of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outliers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indicate 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few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the loan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applicants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high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income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when</a:t>
            </a:r>
            <a:r>
              <a:rPr sz="17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compared  to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others.</a:t>
            </a:r>
            <a:endParaRPr sz="1700">
              <a:latin typeface="Carlito"/>
              <a:cs typeface="Carlito"/>
            </a:endParaRPr>
          </a:p>
          <a:p>
            <a:pPr marL="241300" marR="85725" indent="-228600">
              <a:lnSpc>
                <a:spcPts val="1839"/>
              </a:lnSpc>
              <a:spcBef>
                <a:spcPts val="1019"/>
              </a:spcBef>
              <a:buClr>
                <a:srgbClr val="FFFFFF"/>
              </a:buClr>
              <a:buFont typeface="Arial"/>
              <a:buChar char="•"/>
              <a:tabLst>
                <a:tab pos="289560" algn="l"/>
                <a:tab pos="290195" algn="l"/>
              </a:tabLst>
            </a:pPr>
            <a:r>
              <a:rPr dirty="0"/>
              <a:t>	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DAYS_BIRTH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has no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outliers 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which means the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data available</a:t>
            </a:r>
            <a:r>
              <a:rPr sz="17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is 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reliable.</a:t>
            </a:r>
            <a:endParaRPr sz="1700">
              <a:latin typeface="Carlito"/>
              <a:cs typeface="Carlito"/>
            </a:endParaRPr>
          </a:p>
          <a:p>
            <a:pPr marL="241300" marR="173355" indent="-228600">
              <a:lnSpc>
                <a:spcPts val="1839"/>
              </a:lnSpc>
              <a:spcBef>
                <a:spcPts val="1000"/>
              </a:spcBef>
              <a:buClr>
                <a:srgbClr val="FFFFFF"/>
              </a:buClr>
              <a:buFont typeface="Arial"/>
              <a:buChar char="•"/>
              <a:tabLst>
                <a:tab pos="289560" algn="l"/>
                <a:tab pos="290195" algn="l"/>
              </a:tabLst>
            </a:pPr>
            <a:r>
              <a:rPr dirty="0"/>
              <a:t>	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DAYS_EMPLOYED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has outlier 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350000(days) 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which is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958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years</a:t>
            </a:r>
            <a:r>
              <a:rPr sz="17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which  is impossible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and hence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this has 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incorrect</a:t>
            </a:r>
            <a:r>
              <a:rPr sz="17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entry.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spc="-260" dirty="0"/>
              <a:t>Univariate </a:t>
            </a:r>
            <a:r>
              <a:rPr spc="-215" dirty="0"/>
              <a:t>Analysis </a:t>
            </a:r>
            <a:r>
              <a:rPr spc="-225" dirty="0"/>
              <a:t>For</a:t>
            </a:r>
            <a:r>
              <a:rPr spc="-585" dirty="0"/>
              <a:t> </a:t>
            </a:r>
            <a:r>
              <a:rPr spc="-280" dirty="0"/>
              <a:t>Categorical  </a:t>
            </a:r>
            <a:r>
              <a:rPr spc="-265" dirty="0"/>
              <a:t>Variables </a:t>
            </a:r>
            <a:r>
              <a:rPr spc="-229" dirty="0"/>
              <a:t>For </a:t>
            </a:r>
            <a:r>
              <a:rPr spc="-175" dirty="0"/>
              <a:t>Both </a:t>
            </a:r>
            <a:r>
              <a:rPr spc="-85" dirty="0"/>
              <a:t>0 </a:t>
            </a:r>
            <a:r>
              <a:rPr spc="-150" dirty="0"/>
              <a:t>And</a:t>
            </a:r>
            <a:r>
              <a:rPr spc="-1060" dirty="0"/>
              <a:t> </a:t>
            </a:r>
            <a:r>
              <a:rPr spc="-85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3019</Words>
  <Application>Microsoft Office PowerPoint</Application>
  <PresentationFormat>Widescreen</PresentationFormat>
  <Paragraphs>283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Carlito</vt:lpstr>
      <vt:lpstr>Times New Roman</vt:lpstr>
      <vt:lpstr>Trebuchet MS</vt:lpstr>
      <vt:lpstr>Office Theme</vt:lpstr>
      <vt:lpstr>Credit EDA  Case StudY</vt:lpstr>
      <vt:lpstr>Introduction</vt:lpstr>
      <vt:lpstr>Business Understanding</vt:lpstr>
      <vt:lpstr>Business Understanding</vt:lpstr>
      <vt:lpstr>Business Objectives</vt:lpstr>
      <vt:lpstr>Problem Statement</vt:lpstr>
      <vt:lpstr>Data Imbalance</vt:lpstr>
      <vt:lpstr> Outlier analysis</vt:lpstr>
      <vt:lpstr>Univariate Analysis For Categorical  Variables For Both 0 And 1</vt:lpstr>
      <vt:lpstr>Plotting Countplot based on  Contract Type</vt:lpstr>
      <vt:lpstr>Plotting Countplot based on  Gender Type</vt:lpstr>
      <vt:lpstr>Plotting Countplot based on Car  own status</vt:lpstr>
      <vt:lpstr>Plotting Countplot based on  flat own status</vt:lpstr>
      <vt:lpstr>Plotting Countplot based on  Income type status</vt:lpstr>
      <vt:lpstr>Plotting Countplot based on  Housing type</vt:lpstr>
      <vt:lpstr> Plotting Countplot based on  Family Status</vt:lpstr>
      <vt:lpstr>Plotting Countplot based on  Occupation type</vt:lpstr>
      <vt:lpstr>Plotting Countplot based on  Organization Type</vt:lpstr>
      <vt:lpstr>Univariate Analysis For Continuous  Variables For Both 0 And 1</vt:lpstr>
      <vt:lpstr>Plotting Distplot for Days  Birth</vt:lpstr>
      <vt:lpstr>Plotting Distplot for Total  Income</vt:lpstr>
      <vt:lpstr>Plotting Distplot for Credit  Amount</vt:lpstr>
      <vt:lpstr>Plotting Distplot for Annuity  Amount</vt:lpstr>
      <vt:lpstr>Plotting of Distplot for Good  Price Amount</vt:lpstr>
      <vt:lpstr>Correlation for numerical columns for  both the cases, i.e. 0 and 1</vt:lpstr>
      <vt:lpstr>Plotting heatmap where  TARGET = 1</vt:lpstr>
      <vt:lpstr>Plotting heatmap where  TARGET = 0</vt:lpstr>
      <vt:lpstr>Pairplot between  amount variable (refer following slides for observation)</vt:lpstr>
      <vt:lpstr>Pair Plot Observation -1</vt:lpstr>
      <vt:lpstr>Pair Plot Observation -2</vt:lpstr>
      <vt:lpstr> Numerical bivariate analysis</vt:lpstr>
      <vt:lpstr> Numerical bivariate analysis</vt:lpstr>
      <vt:lpstr>LOAN status</vt:lpstr>
      <vt:lpstr>SUMMARY</vt:lpstr>
      <vt:lpstr>Factors for an applicant to be Re-payer, hence applications can be approved</vt:lpstr>
      <vt:lpstr>Factors for an applicant to be a potential Defaulter, hence application can be rejected :</vt:lpstr>
      <vt:lpstr>Attributes for potential defaulters</vt:lpstr>
      <vt:lpstr>Conclusion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 Dsouza</dc:creator>
  <cp:lastModifiedBy>Microsoft account</cp:lastModifiedBy>
  <cp:revision>1</cp:revision>
  <dcterms:created xsi:type="dcterms:W3CDTF">2022-04-02T12:33:55Z</dcterms:created>
  <dcterms:modified xsi:type="dcterms:W3CDTF">2022-04-02T12:37:04Z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2022-04-02T00:00:00Z</vt:filetime>
  </property>
</Properties>
</file>