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49"/>
  </p:notesMasterIdLst>
  <p:sldIdLst>
    <p:sldId id="256" r:id="rId3"/>
    <p:sldId id="257" r:id="rId4"/>
    <p:sldId id="258" r:id="rId5"/>
    <p:sldId id="259" r:id="rId6"/>
    <p:sldId id="320" r:id="rId7"/>
    <p:sldId id="318" r:id="rId8"/>
    <p:sldId id="319" r:id="rId9"/>
    <p:sldId id="321" r:id="rId10"/>
    <p:sldId id="324" r:id="rId11"/>
    <p:sldId id="340" r:id="rId12"/>
    <p:sldId id="323" r:id="rId13"/>
    <p:sldId id="262" r:id="rId14"/>
    <p:sldId id="327" r:id="rId15"/>
    <p:sldId id="338" r:id="rId16"/>
    <p:sldId id="328" r:id="rId17"/>
    <p:sldId id="325" r:id="rId18"/>
    <p:sldId id="343" r:id="rId19"/>
    <p:sldId id="342" r:id="rId20"/>
    <p:sldId id="289" r:id="rId21"/>
    <p:sldId id="286" r:id="rId22"/>
    <p:sldId id="287" r:id="rId23"/>
    <p:sldId id="345" r:id="rId24"/>
    <p:sldId id="351" r:id="rId25"/>
    <p:sldId id="303" r:id="rId26"/>
    <p:sldId id="348" r:id="rId27"/>
    <p:sldId id="329" r:id="rId28"/>
    <p:sldId id="350" r:id="rId29"/>
    <p:sldId id="352" r:id="rId30"/>
    <p:sldId id="304" r:id="rId31"/>
    <p:sldId id="330" r:id="rId32"/>
    <p:sldId id="331" r:id="rId33"/>
    <p:sldId id="354" r:id="rId34"/>
    <p:sldId id="355" r:id="rId35"/>
    <p:sldId id="363" r:id="rId36"/>
    <p:sldId id="365" r:id="rId37"/>
    <p:sldId id="366" r:id="rId38"/>
    <p:sldId id="368" r:id="rId39"/>
    <p:sldId id="371" r:id="rId40"/>
    <p:sldId id="370" r:id="rId41"/>
    <p:sldId id="305" r:id="rId42"/>
    <p:sldId id="312" r:id="rId43"/>
    <p:sldId id="334" r:id="rId44"/>
    <p:sldId id="335" r:id="rId45"/>
    <p:sldId id="336" r:id="rId46"/>
    <p:sldId id="373" r:id="rId47"/>
    <p:sldId id="37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1" autoAdjust="0"/>
    <p:restoredTop sz="94667" autoAdjust="0"/>
  </p:normalViewPr>
  <p:slideViewPr>
    <p:cSldViewPr snapToGrid="0">
      <p:cViewPr varScale="1">
        <p:scale>
          <a:sx n="88" d="100"/>
          <a:sy n="88" d="100"/>
        </p:scale>
        <p:origin x="82" y="221"/>
      </p:cViewPr>
      <p:guideLst/>
    </p:cSldViewPr>
  </p:slideViewPr>
  <p:outlineViewPr>
    <p:cViewPr>
      <p:scale>
        <a:sx n="33" d="100"/>
        <a:sy n="33" d="100"/>
      </p:scale>
      <p:origin x="0" y="-1210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173630026797176E-2"/>
          <c:y val="0.17543598010450759"/>
          <c:w val="0.83801808562992119"/>
          <c:h val="0.57295530432115505"/>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1"/>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28575" cap="rnd">
              <a:solidFill>
                <a:schemeClr val="lt1">
                  <a:hueOff val="0"/>
                  <a:satOff val="0"/>
                  <a:lumOff val="0"/>
                </a:schemeClr>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1916834528"/>
        <c:axId val="1916844864"/>
      </c:lineChart>
      <c:catAx>
        <c:axId val="1916834528"/>
        <c:scaling>
          <c:orientation val="minMax"/>
        </c:scaling>
        <c:delete val="1"/>
        <c:axPos val="b"/>
        <c:numFmt formatCode="General" sourceLinked="1"/>
        <c:majorTickMark val="none"/>
        <c:minorTickMark val="none"/>
        <c:tickLblPos val="nextTo"/>
        <c:crossAx val="1916844864"/>
        <c:crosses val="autoZero"/>
        <c:auto val="1"/>
        <c:lblAlgn val="ctr"/>
        <c:lblOffset val="100"/>
        <c:noMultiLvlLbl val="0"/>
      </c:catAx>
      <c:valAx>
        <c:axId val="19168448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16834528"/>
        <c:crosses val="autoZero"/>
        <c:crossBetween val="between"/>
      </c:valAx>
      <c:spPr>
        <a:noFill/>
        <a:ln>
          <a:noFill/>
        </a:ln>
        <a:effectLst/>
      </c:spPr>
    </c:plotArea>
    <c:plotVisOnly val="1"/>
    <c:dispBlanksAs val="gap"/>
    <c:showDLblsOverMax val="0"/>
  </c:chart>
  <c:spPr>
    <a:solidFill>
      <a:schemeClr val="accen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_rels/data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9.svg"/><Relationship Id="rId1" Type="http://schemas.openxmlformats.org/officeDocument/2006/relationships/image" Target="../media/image50.png"/><Relationship Id="rId6" Type="http://schemas.openxmlformats.org/officeDocument/2006/relationships/image" Target="../media/image53.svg"/><Relationship Id="rId5" Type="http://schemas.openxmlformats.org/officeDocument/2006/relationships/image" Target="../media/image52.png"/><Relationship Id="rId10" Type="http://schemas.openxmlformats.org/officeDocument/2006/relationships/image" Target="../media/image55.svg"/><Relationship Id="rId4" Type="http://schemas.openxmlformats.org/officeDocument/2006/relationships/image" Target="../media/image51.svg"/><Relationship Id="rId9" Type="http://schemas.openxmlformats.org/officeDocument/2006/relationships/image" Target="../media/image54.png"/></Relationships>
</file>

<file path=ppt/diagrams/_rels/data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7.png"/><Relationship Id="rId2" Type="http://schemas.openxmlformats.org/officeDocument/2006/relationships/image" Target="../media/image59.svg"/><Relationship Id="rId1" Type="http://schemas.openxmlformats.org/officeDocument/2006/relationships/image" Target="../media/image56.png"/><Relationship Id="rId5" Type="http://schemas.openxmlformats.org/officeDocument/2006/relationships/image" Target="../media/image58.png"/><Relationship Id="rId4" Type="http://schemas.openxmlformats.org/officeDocument/2006/relationships/image" Target="../media/image51.svg"/></Relationships>
</file>

<file path=ppt/diagrams/_rels/data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7.png"/><Relationship Id="rId2" Type="http://schemas.openxmlformats.org/officeDocument/2006/relationships/image" Target="../media/image59.svg"/><Relationship Id="rId1" Type="http://schemas.openxmlformats.org/officeDocument/2006/relationships/image" Target="../media/image56.png"/><Relationship Id="rId5" Type="http://schemas.openxmlformats.org/officeDocument/2006/relationships/image" Target="../media/image58.png"/><Relationship Id="rId4" Type="http://schemas.openxmlformats.org/officeDocument/2006/relationships/image" Target="../media/image51.svg"/></Relationships>
</file>

<file path=ppt/diagrams/_rels/data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7.png"/><Relationship Id="rId2" Type="http://schemas.openxmlformats.org/officeDocument/2006/relationships/image" Target="../media/image59.svg"/><Relationship Id="rId1" Type="http://schemas.openxmlformats.org/officeDocument/2006/relationships/image" Target="../media/image56.png"/><Relationship Id="rId5" Type="http://schemas.openxmlformats.org/officeDocument/2006/relationships/image" Target="../media/image58.png"/><Relationship Id="rId4" Type="http://schemas.openxmlformats.org/officeDocument/2006/relationships/image" Target="../media/image51.svg"/></Relationships>
</file>

<file path=ppt/diagrams/_rels/data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7.png"/><Relationship Id="rId2" Type="http://schemas.openxmlformats.org/officeDocument/2006/relationships/image" Target="../media/image59.svg"/><Relationship Id="rId1" Type="http://schemas.openxmlformats.org/officeDocument/2006/relationships/image" Target="../media/image56.png"/><Relationship Id="rId5" Type="http://schemas.openxmlformats.org/officeDocument/2006/relationships/image" Target="../media/image58.png"/><Relationship Id="rId4" Type="http://schemas.openxmlformats.org/officeDocument/2006/relationships/image" Target="../media/image51.svg"/></Relationships>
</file>

<file path=ppt/diagrams/_rels/data2.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8.png"/></Relationships>
</file>

<file path=ppt/diagrams/_rels/data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1.png"/><Relationship Id="rId2" Type="http://schemas.openxmlformats.org/officeDocument/2006/relationships/image" Target="../media/image20.svg"/><Relationship Id="rId1"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34.svg"/><Relationship Id="rId2" Type="http://schemas.openxmlformats.org/officeDocument/2006/relationships/image" Target="../media/image9.svg"/><Relationship Id="rId1" Type="http://schemas.openxmlformats.org/officeDocument/2006/relationships/image" Target="../media/image5.png"/><Relationship Id="rId6" Type="http://schemas.openxmlformats.org/officeDocument/2006/relationships/image" Target="../media/image28.svg"/><Relationship Id="rId5" Type="http://schemas.openxmlformats.org/officeDocument/2006/relationships/image" Target="../media/image14.png"/><Relationship Id="rId4" Type="http://schemas.openxmlformats.org/officeDocument/2006/relationships/image" Target="../media/image26.svg"/><Relationship Id="rId9" Type="http://schemas.openxmlformats.org/officeDocument/2006/relationships/image" Target="../media/image16.png"/><Relationship Id="rId14" Type="http://schemas.openxmlformats.org/officeDocument/2006/relationships/image" Target="../media/image20.svg"/></Relationships>
</file>

<file path=ppt/diagrams/_rels/data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7.svg"/><Relationship Id="rId1" Type="http://schemas.openxmlformats.org/officeDocument/2006/relationships/image" Target="../media/image33.png"/><Relationship Id="rId6" Type="http://schemas.openxmlformats.org/officeDocument/2006/relationships/image" Target="../media/image49.svg"/><Relationship Id="rId5" Type="http://schemas.openxmlformats.org/officeDocument/2006/relationships/image" Target="../media/image35.png"/><Relationship Id="rId4" Type="http://schemas.openxmlformats.org/officeDocument/2006/relationships/image" Target="../media/image17.svg"/></Relationships>
</file>

<file path=ppt/diagrams/_rels/data8.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image" Target="../media/image51.svg"/><Relationship Id="rId1" Type="http://schemas.openxmlformats.org/officeDocument/2006/relationships/image" Target="../media/image38.png"/><Relationship Id="rId6" Type="http://schemas.openxmlformats.org/officeDocument/2006/relationships/image" Target="../media/image13.svg"/><Relationship Id="rId5" Type="http://schemas.openxmlformats.org/officeDocument/2006/relationships/image" Target="../media/image40.png"/><Relationship Id="rId4" Type="http://schemas.openxmlformats.org/officeDocument/2006/relationships/image" Target="../media/image53.svg"/></Relationships>
</file>

<file path=ppt/diagrams/_rels/data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image" Target="../media/image59.svg"/><Relationship Id="rId1" Type="http://schemas.openxmlformats.org/officeDocument/2006/relationships/image" Target="../media/image45.png"/><Relationship Id="rId6" Type="http://schemas.openxmlformats.org/officeDocument/2006/relationships/image" Target="../media/image53.svg"/><Relationship Id="rId5" Type="http://schemas.openxmlformats.org/officeDocument/2006/relationships/image" Target="../media/image47.png"/><Relationship Id="rId10" Type="http://schemas.openxmlformats.org/officeDocument/2006/relationships/image" Target="../media/image55.svg"/><Relationship Id="rId4" Type="http://schemas.openxmlformats.org/officeDocument/2006/relationships/image" Target="../media/image51.svg"/><Relationship Id="rId9" Type="http://schemas.openxmlformats.org/officeDocument/2006/relationships/image" Target="../media/image4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9.svg"/><Relationship Id="rId1" Type="http://schemas.openxmlformats.org/officeDocument/2006/relationships/image" Target="../media/image50.png"/><Relationship Id="rId6" Type="http://schemas.openxmlformats.org/officeDocument/2006/relationships/image" Target="../media/image53.svg"/><Relationship Id="rId5" Type="http://schemas.openxmlformats.org/officeDocument/2006/relationships/image" Target="../media/image52.png"/><Relationship Id="rId10" Type="http://schemas.openxmlformats.org/officeDocument/2006/relationships/image" Target="../media/image55.svg"/><Relationship Id="rId4" Type="http://schemas.openxmlformats.org/officeDocument/2006/relationships/image" Target="../media/image51.svg"/><Relationship Id="rId9" Type="http://schemas.openxmlformats.org/officeDocument/2006/relationships/image" Target="../media/image54.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7.png"/><Relationship Id="rId2" Type="http://schemas.openxmlformats.org/officeDocument/2006/relationships/image" Target="../media/image59.svg"/><Relationship Id="rId1" Type="http://schemas.openxmlformats.org/officeDocument/2006/relationships/image" Target="../media/image56.png"/><Relationship Id="rId5" Type="http://schemas.openxmlformats.org/officeDocument/2006/relationships/image" Target="../media/image58.png"/><Relationship Id="rId4" Type="http://schemas.openxmlformats.org/officeDocument/2006/relationships/image" Target="../media/image51.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7.png"/><Relationship Id="rId2" Type="http://schemas.openxmlformats.org/officeDocument/2006/relationships/image" Target="../media/image59.svg"/><Relationship Id="rId1" Type="http://schemas.openxmlformats.org/officeDocument/2006/relationships/image" Target="../media/image56.png"/><Relationship Id="rId5" Type="http://schemas.openxmlformats.org/officeDocument/2006/relationships/image" Target="../media/image58.png"/><Relationship Id="rId4" Type="http://schemas.openxmlformats.org/officeDocument/2006/relationships/image" Target="../media/image51.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7.png"/><Relationship Id="rId2" Type="http://schemas.openxmlformats.org/officeDocument/2006/relationships/image" Target="../media/image59.svg"/><Relationship Id="rId1" Type="http://schemas.openxmlformats.org/officeDocument/2006/relationships/image" Target="../media/image56.png"/><Relationship Id="rId5" Type="http://schemas.openxmlformats.org/officeDocument/2006/relationships/image" Target="../media/image58.png"/><Relationship Id="rId4" Type="http://schemas.openxmlformats.org/officeDocument/2006/relationships/image" Target="../media/image51.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7.png"/><Relationship Id="rId2" Type="http://schemas.openxmlformats.org/officeDocument/2006/relationships/image" Target="../media/image59.svg"/><Relationship Id="rId1" Type="http://schemas.openxmlformats.org/officeDocument/2006/relationships/image" Target="../media/image56.png"/><Relationship Id="rId5" Type="http://schemas.openxmlformats.org/officeDocument/2006/relationships/image" Target="../media/image58.png"/><Relationship Id="rId4" Type="http://schemas.openxmlformats.org/officeDocument/2006/relationships/image" Target="../media/image51.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1.png"/><Relationship Id="rId2" Type="http://schemas.openxmlformats.org/officeDocument/2006/relationships/image" Target="../media/image20.svg"/><Relationship Id="rId1"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34.svg"/><Relationship Id="rId2" Type="http://schemas.openxmlformats.org/officeDocument/2006/relationships/image" Target="../media/image9.svg"/><Relationship Id="rId1" Type="http://schemas.openxmlformats.org/officeDocument/2006/relationships/image" Target="../media/image5.png"/><Relationship Id="rId6" Type="http://schemas.openxmlformats.org/officeDocument/2006/relationships/image" Target="../media/image28.svg"/><Relationship Id="rId5" Type="http://schemas.openxmlformats.org/officeDocument/2006/relationships/image" Target="../media/image14.png"/><Relationship Id="rId4" Type="http://schemas.openxmlformats.org/officeDocument/2006/relationships/image" Target="../media/image26.svg"/><Relationship Id="rId9" Type="http://schemas.openxmlformats.org/officeDocument/2006/relationships/image" Target="../media/image16.png"/><Relationship Id="rId1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7.svg"/><Relationship Id="rId1" Type="http://schemas.openxmlformats.org/officeDocument/2006/relationships/image" Target="../media/image33.png"/><Relationship Id="rId6" Type="http://schemas.openxmlformats.org/officeDocument/2006/relationships/image" Target="../media/image49.svg"/><Relationship Id="rId5" Type="http://schemas.openxmlformats.org/officeDocument/2006/relationships/image" Target="../media/image35.png"/><Relationship Id="rId4" Type="http://schemas.openxmlformats.org/officeDocument/2006/relationships/image" Target="../media/image17.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image" Target="../media/image51.svg"/><Relationship Id="rId1" Type="http://schemas.openxmlformats.org/officeDocument/2006/relationships/image" Target="../media/image38.png"/><Relationship Id="rId6" Type="http://schemas.openxmlformats.org/officeDocument/2006/relationships/image" Target="../media/image13.svg"/><Relationship Id="rId5" Type="http://schemas.openxmlformats.org/officeDocument/2006/relationships/image" Target="../media/image40.png"/><Relationship Id="rId4" Type="http://schemas.openxmlformats.org/officeDocument/2006/relationships/image" Target="../media/image53.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image" Target="../media/image59.svg"/><Relationship Id="rId1" Type="http://schemas.openxmlformats.org/officeDocument/2006/relationships/image" Target="../media/image45.png"/><Relationship Id="rId6" Type="http://schemas.openxmlformats.org/officeDocument/2006/relationships/image" Target="../media/image53.svg"/><Relationship Id="rId5" Type="http://schemas.openxmlformats.org/officeDocument/2006/relationships/image" Target="../media/image47.png"/><Relationship Id="rId10" Type="http://schemas.openxmlformats.org/officeDocument/2006/relationships/image" Target="../media/image55.svg"/><Relationship Id="rId4" Type="http://schemas.openxmlformats.org/officeDocument/2006/relationships/image" Target="../media/image51.svg"/><Relationship Id="rId9" Type="http://schemas.openxmlformats.org/officeDocument/2006/relationships/image" Target="../media/image4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FDB91C-9AC0-4959-90AA-2F6A8A07DD9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0A769BE-2826-46E8-9A6D-12307D02AFC9}">
      <dgm:prSet/>
      <dgm:spPr/>
      <dgm:t>
        <a:bodyPr/>
        <a:lstStyle/>
        <a:p>
          <a:pPr>
            <a:lnSpc>
              <a:spcPct val="100000"/>
            </a:lnSpc>
          </a:pPr>
          <a:r>
            <a:rPr lang="en-US" dirty="0" smtClean="0"/>
            <a:t>To help </a:t>
          </a:r>
          <a:r>
            <a:rPr lang="en-US" dirty="0" err="1" smtClean="0"/>
            <a:t>Finex</a:t>
          </a:r>
          <a:r>
            <a:rPr lang="en-US" dirty="0" smtClean="0"/>
            <a:t> the detect fraud transaction and business impact of these fraud transaction</a:t>
          </a:r>
          <a:endParaRPr lang="en-US" dirty="0"/>
        </a:p>
      </dgm:t>
    </dgm:pt>
    <dgm:pt modelId="{14FC3E16-2FF6-4F51-9086-6DB2CCE393FC}" type="parTrans" cxnId="{1652E6CC-460A-4481-9D21-F178BE07DF13}">
      <dgm:prSet/>
      <dgm:spPr/>
      <dgm:t>
        <a:bodyPr/>
        <a:lstStyle/>
        <a:p>
          <a:endParaRPr lang="en-US"/>
        </a:p>
      </dgm:t>
    </dgm:pt>
    <dgm:pt modelId="{551F763E-D2DA-4DF3-8CD3-BF6F6E28CB4E}" type="sibTrans" cxnId="{1652E6CC-460A-4481-9D21-F178BE07DF13}">
      <dgm:prSet/>
      <dgm:spPr/>
      <dgm:t>
        <a:bodyPr/>
        <a:lstStyle/>
        <a:p>
          <a:pPr>
            <a:lnSpc>
              <a:spcPct val="100000"/>
            </a:lnSpc>
          </a:pPr>
          <a:endParaRPr lang="en-US"/>
        </a:p>
      </dgm:t>
    </dgm:pt>
    <dgm:pt modelId="{86551BEA-E3F5-4887-ABA0-0759578C95C8}">
      <dgm:prSet/>
      <dgm:spPr/>
      <dgm:t>
        <a:bodyPr/>
        <a:lstStyle/>
        <a:p>
          <a:pPr>
            <a:lnSpc>
              <a:spcPct val="100000"/>
            </a:lnSpc>
          </a:pPr>
          <a:r>
            <a:rPr lang="en-US" dirty="0" smtClean="0"/>
            <a:t>Build the most accurate model to detect the maximum credit card fraud transaction so as to reduce the fraud transaction</a:t>
          </a:r>
          <a:endParaRPr lang="en-US" dirty="0"/>
        </a:p>
      </dgm:t>
    </dgm:pt>
    <dgm:pt modelId="{8C97B077-970A-4A10-B961-FC99F7C4EBCA}" type="parTrans" cxnId="{950880FC-2011-4DF4-A70D-46FD9ACDB228}">
      <dgm:prSet/>
      <dgm:spPr/>
      <dgm:t>
        <a:bodyPr/>
        <a:lstStyle/>
        <a:p>
          <a:endParaRPr lang="en-US"/>
        </a:p>
      </dgm:t>
    </dgm:pt>
    <dgm:pt modelId="{CD0D6307-9196-4B28-9712-DE133A051760}" type="sibTrans" cxnId="{950880FC-2011-4DF4-A70D-46FD9ACDB228}">
      <dgm:prSet/>
      <dgm:spPr/>
      <dgm:t>
        <a:bodyPr/>
        <a:lstStyle/>
        <a:p>
          <a:pPr>
            <a:lnSpc>
              <a:spcPct val="100000"/>
            </a:lnSpc>
          </a:pPr>
          <a:endParaRPr lang="en-US"/>
        </a:p>
      </dgm:t>
    </dgm:pt>
    <dgm:pt modelId="{9F0B601A-5724-4A79-BC54-A294C2A853E0}">
      <dgm:prSet/>
      <dgm:spPr/>
      <dgm:t>
        <a:bodyPr/>
        <a:lstStyle/>
        <a:p>
          <a:pPr>
            <a:lnSpc>
              <a:spcPct val="100000"/>
            </a:lnSpc>
          </a:pPr>
          <a:r>
            <a:rPr lang="en-US" dirty="0"/>
            <a:t>Identify the driver variables and understand their significance which are strong </a:t>
          </a:r>
          <a:r>
            <a:rPr lang="en-US" dirty="0" smtClean="0"/>
            <a:t>indicators of fraud transaction</a:t>
          </a:r>
          <a:endParaRPr lang="en-US" dirty="0"/>
        </a:p>
      </dgm:t>
    </dgm:pt>
    <dgm:pt modelId="{EAAA8564-1DAE-487F-981B-19E407BD473D}" type="parTrans" cxnId="{6A91E8C2-137C-4E3A-8441-9FA5F9A63DE0}">
      <dgm:prSet/>
      <dgm:spPr/>
      <dgm:t>
        <a:bodyPr/>
        <a:lstStyle/>
        <a:p>
          <a:endParaRPr lang="en-US"/>
        </a:p>
      </dgm:t>
    </dgm:pt>
    <dgm:pt modelId="{9C247ACB-CC03-461E-9FE8-47704434C1B6}" type="sibTrans" cxnId="{6A91E8C2-137C-4E3A-8441-9FA5F9A63DE0}">
      <dgm:prSet/>
      <dgm:spPr/>
      <dgm:t>
        <a:bodyPr/>
        <a:lstStyle/>
        <a:p>
          <a:pPr>
            <a:lnSpc>
              <a:spcPct val="100000"/>
            </a:lnSpc>
          </a:pPr>
          <a:endParaRPr lang="en-US"/>
        </a:p>
      </dgm:t>
    </dgm:pt>
    <dgm:pt modelId="{CF8D8760-B42A-42BC-9C73-D93FD3AE1AF8}">
      <dgm:prSet/>
      <dgm:spPr/>
      <dgm:t>
        <a:bodyPr/>
        <a:lstStyle/>
        <a:p>
          <a:pPr>
            <a:lnSpc>
              <a:spcPct val="100000"/>
            </a:lnSpc>
          </a:pPr>
          <a:r>
            <a:rPr lang="en-US" dirty="0"/>
            <a:t>Identify the outliers, if any, in the dataset and justify the same </a:t>
          </a:r>
          <a:endParaRPr lang="en-US" dirty="0" smtClean="0"/>
        </a:p>
        <a:p>
          <a:pPr>
            <a:lnSpc>
              <a:spcPct val="100000"/>
            </a:lnSpc>
          </a:pPr>
          <a:r>
            <a:rPr lang="en-US" dirty="0" smtClean="0"/>
            <a:t>Check and fix  the imbalance and skewness in the data</a:t>
          </a:r>
          <a:endParaRPr lang="en-US" dirty="0"/>
        </a:p>
      </dgm:t>
    </dgm:pt>
    <dgm:pt modelId="{9388C262-F611-4075-9B70-2FE3A0C847F4}" type="parTrans" cxnId="{D352D8CF-C305-44E9-9ADB-0486E7B3556E}">
      <dgm:prSet/>
      <dgm:spPr/>
      <dgm:t>
        <a:bodyPr/>
        <a:lstStyle/>
        <a:p>
          <a:endParaRPr lang="en-US"/>
        </a:p>
      </dgm:t>
    </dgm:pt>
    <dgm:pt modelId="{47DA5473-B50F-4280-9007-22F9254CF6B0}" type="sibTrans" cxnId="{D352D8CF-C305-44E9-9ADB-0486E7B3556E}">
      <dgm:prSet/>
      <dgm:spPr/>
      <dgm:t>
        <a:bodyPr/>
        <a:lstStyle/>
        <a:p>
          <a:pPr>
            <a:lnSpc>
              <a:spcPct val="100000"/>
            </a:lnSpc>
          </a:pPr>
          <a:endParaRPr lang="en-US"/>
        </a:p>
      </dgm:t>
    </dgm:pt>
    <dgm:pt modelId="{58283212-55DE-4536-BFF6-D830A331930C}">
      <dgm:prSet/>
      <dgm:spPr/>
      <dgm:t>
        <a:bodyPr/>
        <a:lstStyle/>
        <a:p>
          <a:pPr>
            <a:lnSpc>
              <a:spcPct val="100000"/>
            </a:lnSpc>
          </a:pPr>
          <a:r>
            <a:rPr lang="en-US" dirty="0"/>
            <a:t>Consider both technical and business aspects while building the model</a:t>
          </a:r>
        </a:p>
      </dgm:t>
    </dgm:pt>
    <dgm:pt modelId="{5E06E76F-31D2-409C-8B9C-51036B3DF962}" type="parTrans" cxnId="{CF4C358D-788C-48A0-A223-E0C20478E6F7}">
      <dgm:prSet/>
      <dgm:spPr/>
      <dgm:t>
        <a:bodyPr/>
        <a:lstStyle/>
        <a:p>
          <a:endParaRPr lang="en-US"/>
        </a:p>
      </dgm:t>
    </dgm:pt>
    <dgm:pt modelId="{92806A44-5EA0-47C3-BBE4-0C982D7A9A03}" type="sibTrans" cxnId="{CF4C358D-788C-48A0-A223-E0C20478E6F7}">
      <dgm:prSet/>
      <dgm:spPr/>
      <dgm:t>
        <a:bodyPr/>
        <a:lstStyle/>
        <a:p>
          <a:pPr>
            <a:lnSpc>
              <a:spcPct val="100000"/>
            </a:lnSpc>
          </a:pPr>
          <a:endParaRPr lang="en-US"/>
        </a:p>
      </dgm:t>
    </dgm:pt>
    <dgm:pt modelId="{52304A09-9F2A-4624-BFBD-77523AC6522E}">
      <dgm:prSet/>
      <dgm:spPr/>
      <dgm:t>
        <a:bodyPr/>
        <a:lstStyle/>
        <a:p>
          <a:pPr>
            <a:lnSpc>
              <a:spcPct val="100000"/>
            </a:lnSpc>
          </a:pPr>
          <a:r>
            <a:rPr lang="en-US" dirty="0"/>
            <a:t>Summarize the </a:t>
          </a:r>
          <a:r>
            <a:rPr lang="en-US" dirty="0" smtClean="0"/>
            <a:t>fraud detection predictions </a:t>
          </a:r>
          <a:r>
            <a:rPr lang="en-US" dirty="0"/>
            <a:t>by using evaluation metrics like accuracy, sensitivity, specificity and </a:t>
          </a:r>
          <a:r>
            <a:rPr lang="en-US" dirty="0" smtClean="0"/>
            <a:t>precision. And also perform the cost benefit analysis check business impact of the fraud transactions</a:t>
          </a:r>
          <a:endParaRPr lang="en-US" dirty="0"/>
        </a:p>
      </dgm:t>
    </dgm:pt>
    <dgm:pt modelId="{39927A12-C2F4-4022-A25F-FDFCBECF650E}" type="parTrans" cxnId="{9670B0E7-54AA-45A6-BAB0-895BE6AC1805}">
      <dgm:prSet/>
      <dgm:spPr/>
      <dgm:t>
        <a:bodyPr/>
        <a:lstStyle/>
        <a:p>
          <a:endParaRPr lang="en-US"/>
        </a:p>
      </dgm:t>
    </dgm:pt>
    <dgm:pt modelId="{2A8C3D73-0727-4EFF-A4B1-8812438A5BFA}" type="sibTrans" cxnId="{9670B0E7-54AA-45A6-BAB0-895BE6AC1805}">
      <dgm:prSet/>
      <dgm:spPr/>
      <dgm:t>
        <a:bodyPr/>
        <a:lstStyle/>
        <a:p>
          <a:endParaRPr lang="en-US"/>
        </a:p>
      </dgm:t>
    </dgm:pt>
    <dgm:pt modelId="{1112D505-8A2E-426A-84B7-A3EF1B2DD1B3}" type="pres">
      <dgm:prSet presAssocID="{D8FDB91C-9AC0-4959-90AA-2F6A8A07DD95}" presName="root" presStyleCnt="0">
        <dgm:presLayoutVars>
          <dgm:dir/>
          <dgm:resizeHandles val="exact"/>
        </dgm:presLayoutVars>
      </dgm:prSet>
      <dgm:spPr/>
      <dgm:t>
        <a:bodyPr/>
        <a:lstStyle/>
        <a:p>
          <a:endParaRPr lang="en-IN"/>
        </a:p>
      </dgm:t>
    </dgm:pt>
    <dgm:pt modelId="{921102B5-7A8E-4E0C-AB65-CF41D98DDF0A}" type="pres">
      <dgm:prSet presAssocID="{D8FDB91C-9AC0-4959-90AA-2F6A8A07DD95}" presName="container" presStyleCnt="0">
        <dgm:presLayoutVars>
          <dgm:dir/>
          <dgm:resizeHandles val="exact"/>
        </dgm:presLayoutVars>
      </dgm:prSet>
      <dgm:spPr/>
    </dgm:pt>
    <dgm:pt modelId="{463AFFFE-9D09-4124-9031-14236C95E7E2}" type="pres">
      <dgm:prSet presAssocID="{80A769BE-2826-46E8-9A6D-12307D02AFC9}" presName="compNode" presStyleCnt="0"/>
      <dgm:spPr/>
    </dgm:pt>
    <dgm:pt modelId="{F7D85882-98A2-4995-BF29-71009EE1496C}" type="pres">
      <dgm:prSet presAssocID="{80A769BE-2826-46E8-9A6D-12307D02AFC9}" presName="iconBgRect" presStyleLbl="bgShp" presStyleIdx="0" presStyleCnt="6"/>
      <dgm:spPr/>
    </dgm:pt>
    <dgm:pt modelId="{F9483736-35D8-4CE8-B470-7B11BD343350}" type="pres">
      <dgm:prSet presAssocID="{80A769BE-2826-46E8-9A6D-12307D02AFC9}"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extLst>
        <a:ext uri="{E40237B7-FDA0-4F09-8148-C483321AD2D9}">
          <dgm14:cNvPr xmlns:dgm14="http://schemas.microsoft.com/office/drawing/2010/diagram" id="0" name="" descr="Filter"/>
        </a:ext>
      </dgm:extLst>
    </dgm:pt>
    <dgm:pt modelId="{41FB2313-2BAE-4E80-8266-5372592B4245}" type="pres">
      <dgm:prSet presAssocID="{80A769BE-2826-46E8-9A6D-12307D02AFC9}" presName="spaceRect" presStyleCnt="0"/>
      <dgm:spPr/>
    </dgm:pt>
    <dgm:pt modelId="{4C51EE3A-CEFC-4864-A7DB-AA0582E82D4E}" type="pres">
      <dgm:prSet presAssocID="{80A769BE-2826-46E8-9A6D-12307D02AFC9}" presName="textRect" presStyleLbl="revTx" presStyleIdx="0" presStyleCnt="6">
        <dgm:presLayoutVars>
          <dgm:chMax val="1"/>
          <dgm:chPref val="1"/>
        </dgm:presLayoutVars>
      </dgm:prSet>
      <dgm:spPr/>
      <dgm:t>
        <a:bodyPr/>
        <a:lstStyle/>
        <a:p>
          <a:endParaRPr lang="en-IN"/>
        </a:p>
      </dgm:t>
    </dgm:pt>
    <dgm:pt modelId="{C0AB3DB3-B87B-4FDC-BA32-98AE3ED31538}" type="pres">
      <dgm:prSet presAssocID="{551F763E-D2DA-4DF3-8CD3-BF6F6E28CB4E}" presName="sibTrans" presStyleLbl="sibTrans2D1" presStyleIdx="0" presStyleCnt="0"/>
      <dgm:spPr/>
      <dgm:t>
        <a:bodyPr/>
        <a:lstStyle/>
        <a:p>
          <a:endParaRPr lang="en-IN"/>
        </a:p>
      </dgm:t>
    </dgm:pt>
    <dgm:pt modelId="{C6DCE17C-1E13-4C06-BEC0-DF8CEBB3DA3D}" type="pres">
      <dgm:prSet presAssocID="{86551BEA-E3F5-4887-ABA0-0759578C95C8}" presName="compNode" presStyleCnt="0"/>
      <dgm:spPr/>
    </dgm:pt>
    <dgm:pt modelId="{CBB570FF-4EB4-44C6-881B-1AFA30A913FD}" type="pres">
      <dgm:prSet presAssocID="{86551BEA-E3F5-4887-ABA0-0759578C95C8}" presName="iconBgRect" presStyleLbl="bgShp" presStyleIdx="1" presStyleCnt="6"/>
      <dgm:spPr/>
    </dgm:pt>
    <dgm:pt modelId="{908A9B46-CACB-4708-B71A-C42FE845861A}" type="pres">
      <dgm:prSet presAssocID="{86551BEA-E3F5-4887-ABA0-0759578C95C8}"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extLst>
        <a:ext uri="{E40237B7-FDA0-4F09-8148-C483321AD2D9}">
          <dgm14:cNvPr xmlns:dgm14="http://schemas.microsoft.com/office/drawing/2010/diagram" id="0" name="" descr="Upward trend"/>
        </a:ext>
      </dgm:extLst>
    </dgm:pt>
    <dgm:pt modelId="{0AB7E599-58FF-4ED3-9A3E-C787FA1C57D1}" type="pres">
      <dgm:prSet presAssocID="{86551BEA-E3F5-4887-ABA0-0759578C95C8}" presName="spaceRect" presStyleCnt="0"/>
      <dgm:spPr/>
    </dgm:pt>
    <dgm:pt modelId="{0AB87E49-3A7D-40BB-9F2D-22586C1CC988}" type="pres">
      <dgm:prSet presAssocID="{86551BEA-E3F5-4887-ABA0-0759578C95C8}" presName="textRect" presStyleLbl="revTx" presStyleIdx="1" presStyleCnt="6" custScaleY="119046" custLinFactNeighborX="-892" custLinFactNeighborY="9464">
        <dgm:presLayoutVars>
          <dgm:chMax val="1"/>
          <dgm:chPref val="1"/>
        </dgm:presLayoutVars>
      </dgm:prSet>
      <dgm:spPr/>
      <dgm:t>
        <a:bodyPr/>
        <a:lstStyle/>
        <a:p>
          <a:endParaRPr lang="en-IN"/>
        </a:p>
      </dgm:t>
    </dgm:pt>
    <dgm:pt modelId="{58A15314-DB64-424D-9721-D5FB104698BF}" type="pres">
      <dgm:prSet presAssocID="{CD0D6307-9196-4B28-9712-DE133A051760}" presName="sibTrans" presStyleLbl="sibTrans2D1" presStyleIdx="0" presStyleCnt="0"/>
      <dgm:spPr/>
      <dgm:t>
        <a:bodyPr/>
        <a:lstStyle/>
        <a:p>
          <a:endParaRPr lang="en-IN"/>
        </a:p>
      </dgm:t>
    </dgm:pt>
    <dgm:pt modelId="{643DBE5C-78D5-4039-8B28-375E96D91EB4}" type="pres">
      <dgm:prSet presAssocID="{9F0B601A-5724-4A79-BC54-A294C2A853E0}" presName="compNode" presStyleCnt="0"/>
      <dgm:spPr/>
    </dgm:pt>
    <dgm:pt modelId="{94991109-B8E1-494E-9444-4CF7DFC360CA}" type="pres">
      <dgm:prSet presAssocID="{9F0B601A-5724-4A79-BC54-A294C2A853E0}" presName="iconBgRect" presStyleLbl="bgShp" presStyleIdx="2" presStyleCnt="6"/>
      <dgm:spPr/>
    </dgm:pt>
    <dgm:pt modelId="{608E4167-9DF1-47ED-A910-303CA4C3F659}" type="pres">
      <dgm:prSet presAssocID="{9F0B601A-5724-4A79-BC54-A294C2A853E0}"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IN"/>
        </a:p>
      </dgm:t>
      <dgm:extLst>
        <a:ext uri="{E40237B7-FDA0-4F09-8148-C483321AD2D9}">
          <dgm14:cNvPr xmlns:dgm14="http://schemas.microsoft.com/office/drawing/2010/diagram" id="0" name="" descr="Head with Gears"/>
        </a:ext>
      </dgm:extLst>
    </dgm:pt>
    <dgm:pt modelId="{51BB05BD-5020-44FD-A1CC-01A95538CAB0}" type="pres">
      <dgm:prSet presAssocID="{9F0B601A-5724-4A79-BC54-A294C2A853E0}" presName="spaceRect" presStyleCnt="0"/>
      <dgm:spPr/>
    </dgm:pt>
    <dgm:pt modelId="{EAC12823-2436-4B4A-A18D-5BAB4FEBAD73}" type="pres">
      <dgm:prSet presAssocID="{9F0B601A-5724-4A79-BC54-A294C2A853E0}" presName="textRect" presStyleLbl="revTx" presStyleIdx="2" presStyleCnt="6">
        <dgm:presLayoutVars>
          <dgm:chMax val="1"/>
          <dgm:chPref val="1"/>
        </dgm:presLayoutVars>
      </dgm:prSet>
      <dgm:spPr/>
      <dgm:t>
        <a:bodyPr/>
        <a:lstStyle/>
        <a:p>
          <a:endParaRPr lang="en-IN"/>
        </a:p>
      </dgm:t>
    </dgm:pt>
    <dgm:pt modelId="{CC4CFD45-3B9E-4472-A8DE-6C1DF67BAE8E}" type="pres">
      <dgm:prSet presAssocID="{9C247ACB-CC03-461E-9FE8-47704434C1B6}" presName="sibTrans" presStyleLbl="sibTrans2D1" presStyleIdx="0" presStyleCnt="0"/>
      <dgm:spPr/>
      <dgm:t>
        <a:bodyPr/>
        <a:lstStyle/>
        <a:p>
          <a:endParaRPr lang="en-IN"/>
        </a:p>
      </dgm:t>
    </dgm:pt>
    <dgm:pt modelId="{C58A7529-B0A2-4308-8B8B-09FED11E4F2F}" type="pres">
      <dgm:prSet presAssocID="{CF8D8760-B42A-42BC-9C73-D93FD3AE1AF8}" presName="compNode" presStyleCnt="0"/>
      <dgm:spPr/>
    </dgm:pt>
    <dgm:pt modelId="{CCCBADFC-1E2F-44CB-B071-5E5569A846A0}" type="pres">
      <dgm:prSet presAssocID="{CF8D8760-B42A-42BC-9C73-D93FD3AE1AF8}" presName="iconBgRect" presStyleLbl="bgShp" presStyleIdx="3" presStyleCnt="6"/>
      <dgm:spPr/>
      <dgm:t>
        <a:bodyPr/>
        <a:lstStyle/>
        <a:p>
          <a:endParaRPr lang="en-IN"/>
        </a:p>
      </dgm:t>
    </dgm:pt>
    <dgm:pt modelId="{C387B480-333C-4A31-B0DC-A53215A29822}" type="pres">
      <dgm:prSet presAssocID="{CF8D8760-B42A-42BC-9C73-D93FD3AE1AF8}"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extLst>
        <a:ext uri="{E40237B7-FDA0-4F09-8148-C483321AD2D9}">
          <dgm14:cNvPr xmlns:dgm14="http://schemas.microsoft.com/office/drawing/2010/diagram" id="0" name="" descr="Statistics"/>
        </a:ext>
      </dgm:extLst>
    </dgm:pt>
    <dgm:pt modelId="{990CF661-EAA5-460E-B022-5A5838185543}" type="pres">
      <dgm:prSet presAssocID="{CF8D8760-B42A-42BC-9C73-D93FD3AE1AF8}" presName="spaceRect" presStyleCnt="0"/>
      <dgm:spPr/>
    </dgm:pt>
    <dgm:pt modelId="{2829E2C6-FFD7-470F-9981-34A4777FFD91}" type="pres">
      <dgm:prSet presAssocID="{CF8D8760-B42A-42BC-9C73-D93FD3AE1AF8}" presName="textRect" presStyleLbl="revTx" presStyleIdx="3" presStyleCnt="6">
        <dgm:presLayoutVars>
          <dgm:chMax val="1"/>
          <dgm:chPref val="1"/>
        </dgm:presLayoutVars>
      </dgm:prSet>
      <dgm:spPr/>
      <dgm:t>
        <a:bodyPr/>
        <a:lstStyle/>
        <a:p>
          <a:endParaRPr lang="en-IN"/>
        </a:p>
      </dgm:t>
    </dgm:pt>
    <dgm:pt modelId="{ECAF3CB5-02F7-4A77-A41E-EE20CE82DD0D}" type="pres">
      <dgm:prSet presAssocID="{47DA5473-B50F-4280-9007-22F9254CF6B0}" presName="sibTrans" presStyleLbl="sibTrans2D1" presStyleIdx="0" presStyleCnt="0"/>
      <dgm:spPr/>
      <dgm:t>
        <a:bodyPr/>
        <a:lstStyle/>
        <a:p>
          <a:endParaRPr lang="en-IN"/>
        </a:p>
      </dgm:t>
    </dgm:pt>
    <dgm:pt modelId="{AA45AE3B-1FB3-4132-98DE-A0B4749F4A5A}" type="pres">
      <dgm:prSet presAssocID="{58283212-55DE-4536-BFF6-D830A331930C}" presName="compNode" presStyleCnt="0"/>
      <dgm:spPr/>
    </dgm:pt>
    <dgm:pt modelId="{AC48810C-9EE0-4149-813E-00B5F23535BE}" type="pres">
      <dgm:prSet presAssocID="{58283212-55DE-4536-BFF6-D830A331930C}" presName="iconBgRect" presStyleLbl="bgShp" presStyleIdx="4" presStyleCnt="6"/>
      <dgm:spPr/>
    </dgm:pt>
    <dgm:pt modelId="{ECBB54DB-00A6-4A52-934C-7A0265287F2B}" type="pres">
      <dgm:prSet presAssocID="{58283212-55DE-4536-BFF6-D830A331930C}"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dgm:spPr>
      <dgm:t>
        <a:bodyPr/>
        <a:lstStyle/>
        <a:p>
          <a:endParaRPr lang="en-IN"/>
        </a:p>
      </dgm:t>
      <dgm:extLst>
        <a:ext uri="{E40237B7-FDA0-4F09-8148-C483321AD2D9}">
          <dgm14:cNvPr xmlns:dgm14="http://schemas.microsoft.com/office/drawing/2010/diagram" id="0" name="" descr="Gears"/>
        </a:ext>
      </dgm:extLst>
    </dgm:pt>
    <dgm:pt modelId="{1B3DBC73-7C2B-4B88-B882-48E0198C69F4}" type="pres">
      <dgm:prSet presAssocID="{58283212-55DE-4536-BFF6-D830A331930C}" presName="spaceRect" presStyleCnt="0"/>
      <dgm:spPr/>
    </dgm:pt>
    <dgm:pt modelId="{3C639DA0-E801-4162-A839-46878F30F3CE}" type="pres">
      <dgm:prSet presAssocID="{58283212-55DE-4536-BFF6-D830A331930C}" presName="textRect" presStyleLbl="revTx" presStyleIdx="4" presStyleCnt="6">
        <dgm:presLayoutVars>
          <dgm:chMax val="1"/>
          <dgm:chPref val="1"/>
        </dgm:presLayoutVars>
      </dgm:prSet>
      <dgm:spPr/>
      <dgm:t>
        <a:bodyPr/>
        <a:lstStyle/>
        <a:p>
          <a:endParaRPr lang="en-IN"/>
        </a:p>
      </dgm:t>
    </dgm:pt>
    <dgm:pt modelId="{C0062240-5C31-4169-8584-82471C351A44}" type="pres">
      <dgm:prSet presAssocID="{92806A44-5EA0-47C3-BBE4-0C982D7A9A03}" presName="sibTrans" presStyleLbl="sibTrans2D1" presStyleIdx="0" presStyleCnt="0"/>
      <dgm:spPr/>
      <dgm:t>
        <a:bodyPr/>
        <a:lstStyle/>
        <a:p>
          <a:endParaRPr lang="en-IN"/>
        </a:p>
      </dgm:t>
    </dgm:pt>
    <dgm:pt modelId="{BFCDB63C-FFE2-416E-A202-0E459B522D93}" type="pres">
      <dgm:prSet presAssocID="{52304A09-9F2A-4624-BFBD-77523AC6522E}" presName="compNode" presStyleCnt="0"/>
      <dgm:spPr/>
    </dgm:pt>
    <dgm:pt modelId="{A02FE7D3-BFF0-486F-A2EB-1538BA0D02B0}" type="pres">
      <dgm:prSet presAssocID="{52304A09-9F2A-4624-BFBD-77523AC6522E}" presName="iconBgRect" presStyleLbl="bgShp" presStyleIdx="5" presStyleCnt="6"/>
      <dgm:spPr/>
    </dgm:pt>
    <dgm:pt modelId="{2E7090BB-FB47-46A4-BB64-8B33522A1EA8}" type="pres">
      <dgm:prSet presAssocID="{52304A09-9F2A-4624-BFBD-77523AC6522E}"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dgm:spPr>
      <dgm:t>
        <a:bodyPr/>
        <a:lstStyle/>
        <a:p>
          <a:endParaRPr lang="en-IN"/>
        </a:p>
      </dgm:t>
      <dgm:extLst>
        <a:ext uri="{E40237B7-FDA0-4F09-8148-C483321AD2D9}">
          <dgm14:cNvPr xmlns:dgm14="http://schemas.microsoft.com/office/drawing/2010/diagram" id="0" name="" descr="Target"/>
        </a:ext>
      </dgm:extLst>
    </dgm:pt>
    <dgm:pt modelId="{A8723543-7471-4EF3-AF86-1A769F118D11}" type="pres">
      <dgm:prSet presAssocID="{52304A09-9F2A-4624-BFBD-77523AC6522E}" presName="spaceRect" presStyleCnt="0"/>
      <dgm:spPr/>
    </dgm:pt>
    <dgm:pt modelId="{0754BCEA-65A8-4B9B-8367-A71909DE0CFA}" type="pres">
      <dgm:prSet presAssocID="{52304A09-9F2A-4624-BFBD-77523AC6522E}" presName="textRect" presStyleLbl="revTx" presStyleIdx="5" presStyleCnt="6">
        <dgm:presLayoutVars>
          <dgm:chMax val="1"/>
          <dgm:chPref val="1"/>
        </dgm:presLayoutVars>
      </dgm:prSet>
      <dgm:spPr/>
      <dgm:t>
        <a:bodyPr/>
        <a:lstStyle/>
        <a:p>
          <a:endParaRPr lang="en-IN"/>
        </a:p>
      </dgm:t>
    </dgm:pt>
  </dgm:ptLst>
  <dgm:cxnLst>
    <dgm:cxn modelId="{DF3739D6-1BED-47CE-9876-120401A2B210}" type="presOf" srcId="{58283212-55DE-4536-BFF6-D830A331930C}" destId="{3C639DA0-E801-4162-A839-46878F30F3CE}" srcOrd="0" destOrd="0" presId="urn:microsoft.com/office/officeart/2018/2/layout/IconCircleList"/>
    <dgm:cxn modelId="{0FC80AA4-4E2B-43CE-8744-9F47399562CD}" type="presOf" srcId="{86551BEA-E3F5-4887-ABA0-0759578C95C8}" destId="{0AB87E49-3A7D-40BB-9F2D-22586C1CC988}" srcOrd="0" destOrd="0" presId="urn:microsoft.com/office/officeart/2018/2/layout/IconCircleList"/>
    <dgm:cxn modelId="{9670B0E7-54AA-45A6-BAB0-895BE6AC1805}" srcId="{D8FDB91C-9AC0-4959-90AA-2F6A8A07DD95}" destId="{52304A09-9F2A-4624-BFBD-77523AC6522E}" srcOrd="5" destOrd="0" parTransId="{39927A12-C2F4-4022-A25F-FDFCBECF650E}" sibTransId="{2A8C3D73-0727-4EFF-A4B1-8812438A5BFA}"/>
    <dgm:cxn modelId="{950880FC-2011-4DF4-A70D-46FD9ACDB228}" srcId="{D8FDB91C-9AC0-4959-90AA-2F6A8A07DD95}" destId="{86551BEA-E3F5-4887-ABA0-0759578C95C8}" srcOrd="1" destOrd="0" parTransId="{8C97B077-970A-4A10-B961-FC99F7C4EBCA}" sibTransId="{CD0D6307-9196-4B28-9712-DE133A051760}"/>
    <dgm:cxn modelId="{08103739-CCA8-4CB7-95BD-082F24D76982}" type="presOf" srcId="{CD0D6307-9196-4B28-9712-DE133A051760}" destId="{58A15314-DB64-424D-9721-D5FB104698BF}" srcOrd="0" destOrd="0" presId="urn:microsoft.com/office/officeart/2018/2/layout/IconCircleList"/>
    <dgm:cxn modelId="{CF4C358D-788C-48A0-A223-E0C20478E6F7}" srcId="{D8FDB91C-9AC0-4959-90AA-2F6A8A07DD95}" destId="{58283212-55DE-4536-BFF6-D830A331930C}" srcOrd="4" destOrd="0" parTransId="{5E06E76F-31D2-409C-8B9C-51036B3DF962}" sibTransId="{92806A44-5EA0-47C3-BBE4-0C982D7A9A03}"/>
    <dgm:cxn modelId="{AC64B6AF-76B1-45B2-875C-3BBDFD889CB6}" type="presOf" srcId="{D8FDB91C-9AC0-4959-90AA-2F6A8A07DD95}" destId="{1112D505-8A2E-426A-84B7-A3EF1B2DD1B3}" srcOrd="0" destOrd="0" presId="urn:microsoft.com/office/officeart/2018/2/layout/IconCircleList"/>
    <dgm:cxn modelId="{D37894F0-7106-4742-9B20-E55BFD4EEA3A}" type="presOf" srcId="{551F763E-D2DA-4DF3-8CD3-BF6F6E28CB4E}" destId="{C0AB3DB3-B87B-4FDC-BA32-98AE3ED31538}" srcOrd="0" destOrd="0" presId="urn:microsoft.com/office/officeart/2018/2/layout/IconCircleList"/>
    <dgm:cxn modelId="{A1BF6B4E-263D-4C0F-A4AA-FEA87F82BC62}" type="presOf" srcId="{47DA5473-B50F-4280-9007-22F9254CF6B0}" destId="{ECAF3CB5-02F7-4A77-A41E-EE20CE82DD0D}" srcOrd="0" destOrd="0" presId="urn:microsoft.com/office/officeart/2018/2/layout/IconCircleList"/>
    <dgm:cxn modelId="{D352D8CF-C305-44E9-9ADB-0486E7B3556E}" srcId="{D8FDB91C-9AC0-4959-90AA-2F6A8A07DD95}" destId="{CF8D8760-B42A-42BC-9C73-D93FD3AE1AF8}" srcOrd="3" destOrd="0" parTransId="{9388C262-F611-4075-9B70-2FE3A0C847F4}" sibTransId="{47DA5473-B50F-4280-9007-22F9254CF6B0}"/>
    <dgm:cxn modelId="{1652E6CC-460A-4481-9D21-F178BE07DF13}" srcId="{D8FDB91C-9AC0-4959-90AA-2F6A8A07DD95}" destId="{80A769BE-2826-46E8-9A6D-12307D02AFC9}" srcOrd="0" destOrd="0" parTransId="{14FC3E16-2FF6-4F51-9086-6DB2CCE393FC}" sibTransId="{551F763E-D2DA-4DF3-8CD3-BF6F6E28CB4E}"/>
    <dgm:cxn modelId="{BE6ACFB8-5867-4EB7-9C4C-4D3240CE31F9}" type="presOf" srcId="{9C247ACB-CC03-461E-9FE8-47704434C1B6}" destId="{CC4CFD45-3B9E-4472-A8DE-6C1DF67BAE8E}" srcOrd="0" destOrd="0" presId="urn:microsoft.com/office/officeart/2018/2/layout/IconCircleList"/>
    <dgm:cxn modelId="{6414B9DD-6D01-4A5D-A6E6-2842B313625E}" type="presOf" srcId="{52304A09-9F2A-4624-BFBD-77523AC6522E}" destId="{0754BCEA-65A8-4B9B-8367-A71909DE0CFA}" srcOrd="0" destOrd="0" presId="urn:microsoft.com/office/officeart/2018/2/layout/IconCircleList"/>
    <dgm:cxn modelId="{01B2FA04-6433-4D13-8F03-B6A1800EF551}" type="presOf" srcId="{9F0B601A-5724-4A79-BC54-A294C2A853E0}" destId="{EAC12823-2436-4B4A-A18D-5BAB4FEBAD73}" srcOrd="0" destOrd="0" presId="urn:microsoft.com/office/officeart/2018/2/layout/IconCircleList"/>
    <dgm:cxn modelId="{3159CB05-0F14-4955-81B7-495F29C5114D}" type="presOf" srcId="{92806A44-5EA0-47C3-BBE4-0C982D7A9A03}" destId="{C0062240-5C31-4169-8584-82471C351A44}" srcOrd="0" destOrd="0" presId="urn:microsoft.com/office/officeart/2018/2/layout/IconCircleList"/>
    <dgm:cxn modelId="{11B567D0-8E6E-41A3-AB53-7AECE8CC0F81}" type="presOf" srcId="{80A769BE-2826-46E8-9A6D-12307D02AFC9}" destId="{4C51EE3A-CEFC-4864-A7DB-AA0582E82D4E}" srcOrd="0" destOrd="0" presId="urn:microsoft.com/office/officeart/2018/2/layout/IconCircleList"/>
    <dgm:cxn modelId="{07DD13A4-768C-48AA-A800-D5E768497D36}" type="presOf" srcId="{CF8D8760-B42A-42BC-9C73-D93FD3AE1AF8}" destId="{2829E2C6-FFD7-470F-9981-34A4777FFD91}" srcOrd="0" destOrd="0" presId="urn:microsoft.com/office/officeart/2018/2/layout/IconCircleList"/>
    <dgm:cxn modelId="{6A91E8C2-137C-4E3A-8441-9FA5F9A63DE0}" srcId="{D8FDB91C-9AC0-4959-90AA-2F6A8A07DD95}" destId="{9F0B601A-5724-4A79-BC54-A294C2A853E0}" srcOrd="2" destOrd="0" parTransId="{EAAA8564-1DAE-487F-981B-19E407BD473D}" sibTransId="{9C247ACB-CC03-461E-9FE8-47704434C1B6}"/>
    <dgm:cxn modelId="{1658B030-479E-4828-992B-7E8E85A94731}" type="presParOf" srcId="{1112D505-8A2E-426A-84B7-A3EF1B2DD1B3}" destId="{921102B5-7A8E-4E0C-AB65-CF41D98DDF0A}" srcOrd="0" destOrd="0" presId="urn:microsoft.com/office/officeart/2018/2/layout/IconCircleList"/>
    <dgm:cxn modelId="{DC600CAE-B9F6-4280-B458-F989FE9BCCF9}" type="presParOf" srcId="{921102B5-7A8E-4E0C-AB65-CF41D98DDF0A}" destId="{463AFFFE-9D09-4124-9031-14236C95E7E2}" srcOrd="0" destOrd="0" presId="urn:microsoft.com/office/officeart/2018/2/layout/IconCircleList"/>
    <dgm:cxn modelId="{CC343D2E-B2B3-4265-B285-9F60540B1E7E}" type="presParOf" srcId="{463AFFFE-9D09-4124-9031-14236C95E7E2}" destId="{F7D85882-98A2-4995-BF29-71009EE1496C}" srcOrd="0" destOrd="0" presId="urn:microsoft.com/office/officeart/2018/2/layout/IconCircleList"/>
    <dgm:cxn modelId="{CBD2374C-46EE-4C9B-A214-E7145FCAA05C}" type="presParOf" srcId="{463AFFFE-9D09-4124-9031-14236C95E7E2}" destId="{F9483736-35D8-4CE8-B470-7B11BD343350}" srcOrd="1" destOrd="0" presId="urn:microsoft.com/office/officeart/2018/2/layout/IconCircleList"/>
    <dgm:cxn modelId="{80E349CF-575A-4B5C-9819-C011ABDA7C98}" type="presParOf" srcId="{463AFFFE-9D09-4124-9031-14236C95E7E2}" destId="{41FB2313-2BAE-4E80-8266-5372592B4245}" srcOrd="2" destOrd="0" presId="urn:microsoft.com/office/officeart/2018/2/layout/IconCircleList"/>
    <dgm:cxn modelId="{651B0A03-9DB9-4BA6-A607-022FBD6A3578}" type="presParOf" srcId="{463AFFFE-9D09-4124-9031-14236C95E7E2}" destId="{4C51EE3A-CEFC-4864-A7DB-AA0582E82D4E}" srcOrd="3" destOrd="0" presId="urn:microsoft.com/office/officeart/2018/2/layout/IconCircleList"/>
    <dgm:cxn modelId="{7158C6C3-310F-4D9C-B659-90501D75C914}" type="presParOf" srcId="{921102B5-7A8E-4E0C-AB65-CF41D98DDF0A}" destId="{C0AB3DB3-B87B-4FDC-BA32-98AE3ED31538}" srcOrd="1" destOrd="0" presId="urn:microsoft.com/office/officeart/2018/2/layout/IconCircleList"/>
    <dgm:cxn modelId="{0D637F0A-1B23-45DC-B908-576AE8635E4E}" type="presParOf" srcId="{921102B5-7A8E-4E0C-AB65-CF41D98DDF0A}" destId="{C6DCE17C-1E13-4C06-BEC0-DF8CEBB3DA3D}" srcOrd="2" destOrd="0" presId="urn:microsoft.com/office/officeart/2018/2/layout/IconCircleList"/>
    <dgm:cxn modelId="{DA454295-D224-464D-9ED1-C9364F1B40CE}" type="presParOf" srcId="{C6DCE17C-1E13-4C06-BEC0-DF8CEBB3DA3D}" destId="{CBB570FF-4EB4-44C6-881B-1AFA30A913FD}" srcOrd="0" destOrd="0" presId="urn:microsoft.com/office/officeart/2018/2/layout/IconCircleList"/>
    <dgm:cxn modelId="{54F46DCA-1109-4C06-91E8-EAF0777DA378}" type="presParOf" srcId="{C6DCE17C-1E13-4C06-BEC0-DF8CEBB3DA3D}" destId="{908A9B46-CACB-4708-B71A-C42FE845861A}" srcOrd="1" destOrd="0" presId="urn:microsoft.com/office/officeart/2018/2/layout/IconCircleList"/>
    <dgm:cxn modelId="{9389663A-00CF-4B6E-911E-842945E90217}" type="presParOf" srcId="{C6DCE17C-1E13-4C06-BEC0-DF8CEBB3DA3D}" destId="{0AB7E599-58FF-4ED3-9A3E-C787FA1C57D1}" srcOrd="2" destOrd="0" presId="urn:microsoft.com/office/officeart/2018/2/layout/IconCircleList"/>
    <dgm:cxn modelId="{BF406F41-BA81-4978-BA60-A0BC9D918422}" type="presParOf" srcId="{C6DCE17C-1E13-4C06-BEC0-DF8CEBB3DA3D}" destId="{0AB87E49-3A7D-40BB-9F2D-22586C1CC988}" srcOrd="3" destOrd="0" presId="urn:microsoft.com/office/officeart/2018/2/layout/IconCircleList"/>
    <dgm:cxn modelId="{12529396-88CE-4E96-9F15-5450CC69A7AF}" type="presParOf" srcId="{921102B5-7A8E-4E0C-AB65-CF41D98DDF0A}" destId="{58A15314-DB64-424D-9721-D5FB104698BF}" srcOrd="3" destOrd="0" presId="urn:microsoft.com/office/officeart/2018/2/layout/IconCircleList"/>
    <dgm:cxn modelId="{4267CDE4-5B4F-40EE-8B94-A998C120F3EF}" type="presParOf" srcId="{921102B5-7A8E-4E0C-AB65-CF41D98DDF0A}" destId="{643DBE5C-78D5-4039-8B28-375E96D91EB4}" srcOrd="4" destOrd="0" presId="urn:microsoft.com/office/officeart/2018/2/layout/IconCircleList"/>
    <dgm:cxn modelId="{3E7AEF4F-C4E8-46E1-94AA-6F5E46F4A36C}" type="presParOf" srcId="{643DBE5C-78D5-4039-8B28-375E96D91EB4}" destId="{94991109-B8E1-494E-9444-4CF7DFC360CA}" srcOrd="0" destOrd="0" presId="urn:microsoft.com/office/officeart/2018/2/layout/IconCircleList"/>
    <dgm:cxn modelId="{F085EA56-EE80-449B-A67A-612A0B84BAA5}" type="presParOf" srcId="{643DBE5C-78D5-4039-8B28-375E96D91EB4}" destId="{608E4167-9DF1-47ED-A910-303CA4C3F659}" srcOrd="1" destOrd="0" presId="urn:microsoft.com/office/officeart/2018/2/layout/IconCircleList"/>
    <dgm:cxn modelId="{C0515268-49C0-4543-B9EA-6A3B5C5968ED}" type="presParOf" srcId="{643DBE5C-78D5-4039-8B28-375E96D91EB4}" destId="{51BB05BD-5020-44FD-A1CC-01A95538CAB0}" srcOrd="2" destOrd="0" presId="urn:microsoft.com/office/officeart/2018/2/layout/IconCircleList"/>
    <dgm:cxn modelId="{D45EFE21-ACAF-4E44-B42F-E9E52F21B2EC}" type="presParOf" srcId="{643DBE5C-78D5-4039-8B28-375E96D91EB4}" destId="{EAC12823-2436-4B4A-A18D-5BAB4FEBAD73}" srcOrd="3" destOrd="0" presId="urn:microsoft.com/office/officeart/2018/2/layout/IconCircleList"/>
    <dgm:cxn modelId="{3FCCA223-F6CA-4D04-A122-4FCB06975AE4}" type="presParOf" srcId="{921102B5-7A8E-4E0C-AB65-CF41D98DDF0A}" destId="{CC4CFD45-3B9E-4472-A8DE-6C1DF67BAE8E}" srcOrd="5" destOrd="0" presId="urn:microsoft.com/office/officeart/2018/2/layout/IconCircleList"/>
    <dgm:cxn modelId="{C1426779-08F8-4768-B5A9-832F0FB25CFB}" type="presParOf" srcId="{921102B5-7A8E-4E0C-AB65-CF41D98DDF0A}" destId="{C58A7529-B0A2-4308-8B8B-09FED11E4F2F}" srcOrd="6" destOrd="0" presId="urn:microsoft.com/office/officeart/2018/2/layout/IconCircleList"/>
    <dgm:cxn modelId="{3BD401A5-D673-4649-A1E5-7C7ED7BC15B9}" type="presParOf" srcId="{C58A7529-B0A2-4308-8B8B-09FED11E4F2F}" destId="{CCCBADFC-1E2F-44CB-B071-5E5569A846A0}" srcOrd="0" destOrd="0" presId="urn:microsoft.com/office/officeart/2018/2/layout/IconCircleList"/>
    <dgm:cxn modelId="{C948A3F7-7A38-4BA2-B56E-79F7C1EFFED6}" type="presParOf" srcId="{C58A7529-B0A2-4308-8B8B-09FED11E4F2F}" destId="{C387B480-333C-4A31-B0DC-A53215A29822}" srcOrd="1" destOrd="0" presId="urn:microsoft.com/office/officeart/2018/2/layout/IconCircleList"/>
    <dgm:cxn modelId="{118AA66F-D562-400F-B209-F69E29143FAB}" type="presParOf" srcId="{C58A7529-B0A2-4308-8B8B-09FED11E4F2F}" destId="{990CF661-EAA5-460E-B022-5A5838185543}" srcOrd="2" destOrd="0" presId="urn:microsoft.com/office/officeart/2018/2/layout/IconCircleList"/>
    <dgm:cxn modelId="{174A5553-82D9-44B2-BD08-2ADA7F9184B0}" type="presParOf" srcId="{C58A7529-B0A2-4308-8B8B-09FED11E4F2F}" destId="{2829E2C6-FFD7-470F-9981-34A4777FFD91}" srcOrd="3" destOrd="0" presId="urn:microsoft.com/office/officeart/2018/2/layout/IconCircleList"/>
    <dgm:cxn modelId="{C3D41227-00C4-4FCE-81C0-29E614875F22}" type="presParOf" srcId="{921102B5-7A8E-4E0C-AB65-CF41D98DDF0A}" destId="{ECAF3CB5-02F7-4A77-A41E-EE20CE82DD0D}" srcOrd="7" destOrd="0" presId="urn:microsoft.com/office/officeart/2018/2/layout/IconCircleList"/>
    <dgm:cxn modelId="{BF6C1181-5C9E-4A5E-9FAC-29979EFE51FB}" type="presParOf" srcId="{921102B5-7A8E-4E0C-AB65-CF41D98DDF0A}" destId="{AA45AE3B-1FB3-4132-98DE-A0B4749F4A5A}" srcOrd="8" destOrd="0" presId="urn:microsoft.com/office/officeart/2018/2/layout/IconCircleList"/>
    <dgm:cxn modelId="{E5CE4ACA-8B42-47D8-B8EE-6606E2960120}" type="presParOf" srcId="{AA45AE3B-1FB3-4132-98DE-A0B4749F4A5A}" destId="{AC48810C-9EE0-4149-813E-00B5F23535BE}" srcOrd="0" destOrd="0" presId="urn:microsoft.com/office/officeart/2018/2/layout/IconCircleList"/>
    <dgm:cxn modelId="{C83E6767-15A8-4FD3-B6F6-1428ADF12F33}" type="presParOf" srcId="{AA45AE3B-1FB3-4132-98DE-A0B4749F4A5A}" destId="{ECBB54DB-00A6-4A52-934C-7A0265287F2B}" srcOrd="1" destOrd="0" presId="urn:microsoft.com/office/officeart/2018/2/layout/IconCircleList"/>
    <dgm:cxn modelId="{584AE632-994D-4C4B-8097-5B92B628939D}" type="presParOf" srcId="{AA45AE3B-1FB3-4132-98DE-A0B4749F4A5A}" destId="{1B3DBC73-7C2B-4B88-B882-48E0198C69F4}" srcOrd="2" destOrd="0" presId="urn:microsoft.com/office/officeart/2018/2/layout/IconCircleList"/>
    <dgm:cxn modelId="{3CDB32BF-C75D-4894-AA6C-D3079C8874F3}" type="presParOf" srcId="{AA45AE3B-1FB3-4132-98DE-A0B4749F4A5A}" destId="{3C639DA0-E801-4162-A839-46878F30F3CE}" srcOrd="3" destOrd="0" presId="urn:microsoft.com/office/officeart/2018/2/layout/IconCircleList"/>
    <dgm:cxn modelId="{BC919E2D-1620-481E-BE12-723326BB0AFD}" type="presParOf" srcId="{921102B5-7A8E-4E0C-AB65-CF41D98DDF0A}" destId="{C0062240-5C31-4169-8584-82471C351A44}" srcOrd="9" destOrd="0" presId="urn:microsoft.com/office/officeart/2018/2/layout/IconCircleList"/>
    <dgm:cxn modelId="{BED9F6EB-FDB0-4323-9F80-9BB3B374FDB8}" type="presParOf" srcId="{921102B5-7A8E-4E0C-AB65-CF41D98DDF0A}" destId="{BFCDB63C-FFE2-416E-A202-0E459B522D93}" srcOrd="10" destOrd="0" presId="urn:microsoft.com/office/officeart/2018/2/layout/IconCircleList"/>
    <dgm:cxn modelId="{88201D93-4990-4D41-AEEF-2279997A35FA}" type="presParOf" srcId="{BFCDB63C-FFE2-416E-A202-0E459B522D93}" destId="{A02FE7D3-BFF0-486F-A2EB-1538BA0D02B0}" srcOrd="0" destOrd="0" presId="urn:microsoft.com/office/officeart/2018/2/layout/IconCircleList"/>
    <dgm:cxn modelId="{6B91B13E-87E6-4197-AC60-3697F25AF96F}" type="presParOf" srcId="{BFCDB63C-FFE2-416E-A202-0E459B522D93}" destId="{2E7090BB-FB47-46A4-BB64-8B33522A1EA8}" srcOrd="1" destOrd="0" presId="urn:microsoft.com/office/officeart/2018/2/layout/IconCircleList"/>
    <dgm:cxn modelId="{08585D88-90CA-448A-A67E-85D018B26D89}" type="presParOf" srcId="{BFCDB63C-FFE2-416E-A202-0E459B522D93}" destId="{A8723543-7471-4EF3-AF86-1A769F118D11}" srcOrd="2" destOrd="0" presId="urn:microsoft.com/office/officeart/2018/2/layout/IconCircleList"/>
    <dgm:cxn modelId="{30D0CF9C-26AF-4AC1-940B-C3C1E8231B6B}" type="presParOf" srcId="{BFCDB63C-FFE2-416E-A202-0E459B522D93}" destId="{0754BCEA-65A8-4B9B-8367-A71909DE0CF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1C22AA-A13B-4912-AD1B-AFBCF0F62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323398-2142-45D7-BB92-CB3D9645064D}">
      <dgm:prSet/>
      <dgm:spPr/>
      <dgm:t>
        <a:bodyPr/>
        <a:lstStyle/>
        <a:p>
          <a:pPr>
            <a:lnSpc>
              <a:spcPct val="100000"/>
            </a:lnSpc>
          </a:pPr>
          <a:r>
            <a:rPr lang="en-US" b="1" i="1" u="sng" dirty="0"/>
            <a:t>Accuracy</a:t>
          </a:r>
          <a:r>
            <a:rPr lang="en-US" dirty="0" smtClean="0"/>
            <a:t>:</a:t>
          </a:r>
        </a:p>
        <a:p>
          <a:pPr>
            <a:lnSpc>
              <a:spcPct val="100000"/>
            </a:lnSpc>
          </a:pPr>
          <a:r>
            <a:rPr lang="en-IN" b="1" dirty="0" smtClean="0"/>
            <a:t>0.8090084891547565</a:t>
          </a:r>
          <a:endParaRPr lang="en-US" b="1" dirty="0"/>
        </a:p>
      </dgm:t>
    </dgm:pt>
    <dgm:pt modelId="{BC0BDB51-A0E0-41EC-9830-D4E3DDAC2B99}" type="parTrans" cxnId="{AE96FC44-7C42-42FB-869F-40EEEB449A03}">
      <dgm:prSet/>
      <dgm:spPr/>
      <dgm:t>
        <a:bodyPr/>
        <a:lstStyle/>
        <a:p>
          <a:endParaRPr lang="en-US"/>
        </a:p>
      </dgm:t>
    </dgm:pt>
    <dgm:pt modelId="{2ED57942-5D84-486A-8207-B610414E1FB9}" type="sibTrans" cxnId="{AE96FC44-7C42-42FB-869F-40EEEB449A03}">
      <dgm:prSet/>
      <dgm:spPr/>
      <dgm:t>
        <a:bodyPr/>
        <a:lstStyle/>
        <a:p>
          <a:endParaRPr lang="en-US"/>
        </a:p>
      </dgm:t>
    </dgm:pt>
    <dgm:pt modelId="{52D9B465-805D-44C5-BB27-B4DD59F9B44D}">
      <dgm:prSet/>
      <dgm:spPr/>
      <dgm:t>
        <a:bodyPr/>
        <a:lstStyle/>
        <a:p>
          <a:pPr>
            <a:lnSpc>
              <a:spcPct val="100000"/>
            </a:lnSpc>
          </a:pPr>
          <a:r>
            <a:rPr lang="en-US" b="1" i="1" u="sng" dirty="0"/>
            <a:t>Sensitivity (Recall</a:t>
          </a:r>
          <a:r>
            <a:rPr lang="en-US" b="1" i="1" u="sng" dirty="0" smtClean="0"/>
            <a:t>):</a:t>
          </a:r>
        </a:p>
        <a:p>
          <a:pPr>
            <a:lnSpc>
              <a:spcPct val="100000"/>
            </a:lnSpc>
          </a:pPr>
          <a:r>
            <a:rPr lang="en-IN" b="1" i="0" u="none" dirty="0" smtClean="0"/>
            <a:t>0.8051533986555565</a:t>
          </a:r>
          <a:endParaRPr lang="en-US" b="1" i="0" u="none" dirty="0"/>
        </a:p>
      </dgm:t>
    </dgm:pt>
    <dgm:pt modelId="{18CF3D1E-8032-483A-958D-FD411E9F8982}" type="parTrans" cxnId="{0D84B82D-BB81-4C30-9FFA-D0E4F1B7D509}">
      <dgm:prSet/>
      <dgm:spPr/>
      <dgm:t>
        <a:bodyPr/>
        <a:lstStyle/>
        <a:p>
          <a:endParaRPr lang="en-US"/>
        </a:p>
      </dgm:t>
    </dgm:pt>
    <dgm:pt modelId="{51628D8B-8757-4416-B1F9-607A8477E5F3}" type="sibTrans" cxnId="{0D84B82D-BB81-4C30-9FFA-D0E4F1B7D509}">
      <dgm:prSet/>
      <dgm:spPr/>
      <dgm:t>
        <a:bodyPr/>
        <a:lstStyle/>
        <a:p>
          <a:endParaRPr lang="en-US"/>
        </a:p>
      </dgm:t>
    </dgm:pt>
    <dgm:pt modelId="{6622A3F5-67DC-46E0-A0AA-71D15CDBEA84}">
      <dgm:prSet/>
      <dgm:spPr/>
      <dgm:t>
        <a:bodyPr/>
        <a:lstStyle/>
        <a:p>
          <a:pPr>
            <a:lnSpc>
              <a:spcPct val="100000"/>
            </a:lnSpc>
          </a:pPr>
          <a:r>
            <a:rPr lang="en-US" b="1" i="1" u="sng" dirty="0"/>
            <a:t>Specificity: </a:t>
          </a:r>
          <a:r>
            <a:rPr lang="en-IN" b="1" i="1" u="none" dirty="0" smtClean="0"/>
            <a:t>0.8128610979003654</a:t>
          </a:r>
          <a:endParaRPr lang="en-US" b="1" u="none" dirty="0"/>
        </a:p>
      </dgm:t>
    </dgm:pt>
    <dgm:pt modelId="{57183E2B-E026-4BF7-8638-B42118215400}" type="parTrans" cxnId="{21A8F494-19AB-4F76-B892-ED69AF4493C3}">
      <dgm:prSet/>
      <dgm:spPr/>
      <dgm:t>
        <a:bodyPr/>
        <a:lstStyle/>
        <a:p>
          <a:endParaRPr lang="en-US"/>
        </a:p>
      </dgm:t>
    </dgm:pt>
    <dgm:pt modelId="{6802490E-23DC-4E3C-B295-2BB4AE597D46}" type="sibTrans" cxnId="{21A8F494-19AB-4F76-B892-ED69AF4493C3}">
      <dgm:prSet/>
      <dgm:spPr/>
      <dgm:t>
        <a:bodyPr/>
        <a:lstStyle/>
        <a:p>
          <a:endParaRPr lang="en-US"/>
        </a:p>
      </dgm:t>
    </dgm:pt>
    <dgm:pt modelId="{3EDC83D8-3238-4A9F-A5BD-4BBA435C7F7C}">
      <dgm:prSet/>
      <dgm:spPr/>
      <dgm:t>
        <a:bodyPr/>
        <a:lstStyle/>
        <a:p>
          <a:pPr>
            <a:lnSpc>
              <a:spcPct val="100000"/>
            </a:lnSpc>
          </a:pPr>
          <a:r>
            <a:rPr lang="en-US" b="1" i="1" u="sng" dirty="0"/>
            <a:t>Precision</a:t>
          </a:r>
          <a:r>
            <a:rPr lang="en-US" dirty="0"/>
            <a:t>: </a:t>
          </a:r>
          <a:r>
            <a:rPr lang="en-IN" b="1" dirty="0" smtClean="0"/>
            <a:t>0.8113089203795409</a:t>
          </a:r>
          <a:endParaRPr lang="en-US" b="1" dirty="0"/>
        </a:p>
      </dgm:t>
    </dgm:pt>
    <dgm:pt modelId="{5FBD2004-79A4-4789-8CC9-C20A2EE08193}" type="parTrans" cxnId="{D26F2092-E933-4335-9F0A-0BA7373EF947}">
      <dgm:prSet/>
      <dgm:spPr/>
      <dgm:t>
        <a:bodyPr/>
        <a:lstStyle/>
        <a:p>
          <a:endParaRPr lang="en-US"/>
        </a:p>
      </dgm:t>
    </dgm:pt>
    <dgm:pt modelId="{08441589-F517-4106-976B-32B0C0C2BCDE}" type="sibTrans" cxnId="{D26F2092-E933-4335-9F0A-0BA7373EF947}">
      <dgm:prSet/>
      <dgm:spPr/>
      <dgm:t>
        <a:bodyPr/>
        <a:lstStyle/>
        <a:p>
          <a:endParaRPr lang="en-US"/>
        </a:p>
      </dgm:t>
    </dgm:pt>
    <dgm:pt modelId="{E8119A98-0AEC-4E9D-92DB-30A2864EB8B7}">
      <dgm:prSet/>
      <dgm:spPr/>
      <dgm:t>
        <a:bodyPr/>
        <a:lstStyle/>
        <a:p>
          <a:pPr>
            <a:lnSpc>
              <a:spcPct val="100000"/>
            </a:lnSpc>
          </a:pPr>
          <a:r>
            <a:rPr lang="en-US" b="1" i="1" u="sng" dirty="0"/>
            <a:t>F-Score</a:t>
          </a:r>
          <a:r>
            <a:rPr lang="en-US" dirty="0"/>
            <a:t>: </a:t>
          </a:r>
          <a:r>
            <a:rPr lang="en-IN" b="1" dirty="0" smtClean="0"/>
            <a:t>0.8082194393409482</a:t>
          </a:r>
          <a:endParaRPr lang="en-US" b="1" dirty="0"/>
        </a:p>
      </dgm:t>
    </dgm:pt>
    <dgm:pt modelId="{D199485B-B1C9-4381-BCBC-628811489F18}" type="parTrans" cxnId="{DE3C1F58-47A4-47E0-93A2-470D74E41E52}">
      <dgm:prSet/>
      <dgm:spPr/>
      <dgm:t>
        <a:bodyPr/>
        <a:lstStyle/>
        <a:p>
          <a:endParaRPr lang="en-US"/>
        </a:p>
      </dgm:t>
    </dgm:pt>
    <dgm:pt modelId="{FEDD9C44-2F93-4088-A34D-85BFA67A522A}" type="sibTrans" cxnId="{DE3C1F58-47A4-47E0-93A2-470D74E41E52}">
      <dgm:prSet/>
      <dgm:spPr/>
      <dgm:t>
        <a:bodyPr/>
        <a:lstStyle/>
        <a:p>
          <a:endParaRPr lang="en-US"/>
        </a:p>
      </dgm:t>
    </dgm:pt>
    <dgm:pt modelId="{5EE78DBA-E7F1-4FA6-86A8-6D237B3C39DD}" type="pres">
      <dgm:prSet presAssocID="{761C22AA-A13B-4912-AD1B-AFBCF0F62C44}" presName="root" presStyleCnt="0">
        <dgm:presLayoutVars>
          <dgm:dir/>
          <dgm:resizeHandles val="exact"/>
        </dgm:presLayoutVars>
      </dgm:prSet>
      <dgm:spPr/>
      <dgm:t>
        <a:bodyPr/>
        <a:lstStyle/>
        <a:p>
          <a:endParaRPr lang="en-IN"/>
        </a:p>
      </dgm:t>
    </dgm:pt>
    <dgm:pt modelId="{5D628D74-59F2-470B-9A54-6F9DA4B16BCA}" type="pres">
      <dgm:prSet presAssocID="{B5323398-2142-45D7-BB92-CB3D9645064D}" presName="compNode" presStyleCnt="0"/>
      <dgm:spPr/>
    </dgm:pt>
    <dgm:pt modelId="{4A96F40B-EA91-437F-898B-3601D5218E3B}" type="pres">
      <dgm:prSet presAssocID="{B5323398-2142-45D7-BB92-CB3D9645064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extLst>
        <a:ext uri="{E40237B7-FDA0-4F09-8148-C483321AD2D9}">
          <dgm14:cNvPr xmlns:dgm14="http://schemas.microsoft.com/office/drawing/2010/diagram" id="0" name="" descr="Bullseye"/>
        </a:ext>
      </dgm:extLst>
    </dgm:pt>
    <dgm:pt modelId="{C6B208DF-B621-4B3B-82A5-ED460C98377F}" type="pres">
      <dgm:prSet presAssocID="{B5323398-2142-45D7-BB92-CB3D9645064D}" presName="spaceRect" presStyleCnt="0"/>
      <dgm:spPr/>
    </dgm:pt>
    <dgm:pt modelId="{58C561A6-AF0E-4941-BCCB-647791475871}" type="pres">
      <dgm:prSet presAssocID="{B5323398-2142-45D7-BB92-CB3D9645064D}" presName="textRect" presStyleLbl="revTx" presStyleIdx="0" presStyleCnt="5" custScaleX="119070" custScaleY="116837">
        <dgm:presLayoutVars>
          <dgm:chMax val="1"/>
          <dgm:chPref val="1"/>
        </dgm:presLayoutVars>
      </dgm:prSet>
      <dgm:spPr/>
      <dgm:t>
        <a:bodyPr/>
        <a:lstStyle/>
        <a:p>
          <a:endParaRPr lang="en-IN"/>
        </a:p>
      </dgm:t>
    </dgm:pt>
    <dgm:pt modelId="{0A8052D4-56D9-4CC4-AC44-F4E93E64869D}" type="pres">
      <dgm:prSet presAssocID="{2ED57942-5D84-486A-8207-B610414E1FB9}" presName="sibTrans" presStyleCnt="0"/>
      <dgm:spPr/>
    </dgm:pt>
    <dgm:pt modelId="{AEC8596A-3589-4F51-89E5-1322A958DFBB}" type="pres">
      <dgm:prSet presAssocID="{52D9B465-805D-44C5-BB27-B4DD59F9B44D}" presName="compNode" presStyleCnt="0"/>
      <dgm:spPr/>
    </dgm:pt>
    <dgm:pt modelId="{581E7904-2D7E-4F8D-8EC8-E39033385FC6}" type="pres">
      <dgm:prSet presAssocID="{52D9B465-805D-44C5-BB27-B4DD59F9B4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extLst>
        <a:ext uri="{E40237B7-FDA0-4F09-8148-C483321AD2D9}">
          <dgm14:cNvPr xmlns:dgm14="http://schemas.microsoft.com/office/drawing/2010/diagram" id="0" name="" descr="Closed Quotation Mark"/>
        </a:ext>
      </dgm:extLst>
    </dgm:pt>
    <dgm:pt modelId="{61FFD09A-1581-4896-87BE-4074D2F260EB}" type="pres">
      <dgm:prSet presAssocID="{52D9B465-805D-44C5-BB27-B4DD59F9B44D}" presName="spaceRect" presStyleCnt="0"/>
      <dgm:spPr/>
    </dgm:pt>
    <dgm:pt modelId="{C9CDAC05-62F8-4C8F-A502-A01C9AC7BFB6}" type="pres">
      <dgm:prSet presAssocID="{52D9B465-805D-44C5-BB27-B4DD59F9B44D}" presName="textRect" presStyleLbl="revTx" presStyleIdx="1" presStyleCnt="5" custScaleX="139457">
        <dgm:presLayoutVars>
          <dgm:chMax val="1"/>
          <dgm:chPref val="1"/>
        </dgm:presLayoutVars>
      </dgm:prSet>
      <dgm:spPr/>
      <dgm:t>
        <a:bodyPr/>
        <a:lstStyle/>
        <a:p>
          <a:endParaRPr lang="en-IN"/>
        </a:p>
      </dgm:t>
    </dgm:pt>
    <dgm:pt modelId="{0E88F41A-3FD1-4127-843B-87DC74AF2410}" type="pres">
      <dgm:prSet presAssocID="{51628D8B-8757-4416-B1F9-607A8477E5F3}" presName="sibTrans" presStyleCnt="0"/>
      <dgm:spPr/>
    </dgm:pt>
    <dgm:pt modelId="{9FB64EE2-0A50-437A-BE97-8F5E78348141}" type="pres">
      <dgm:prSet presAssocID="{6622A3F5-67DC-46E0-A0AA-71D15CDBEA84}" presName="compNode" presStyleCnt="0"/>
      <dgm:spPr/>
    </dgm:pt>
    <dgm:pt modelId="{33D1F0E5-97E0-4E5A-8E53-96A765DEA4CF}" type="pres">
      <dgm:prSet presAssocID="{6622A3F5-67DC-46E0-A0AA-71D15CDBEA84}"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IN"/>
        </a:p>
      </dgm:t>
      <dgm:extLst>
        <a:ext uri="{E40237B7-FDA0-4F09-8148-C483321AD2D9}">
          <dgm14:cNvPr xmlns:dgm14="http://schemas.microsoft.com/office/drawing/2010/diagram" id="0" name="" descr="Ribbon"/>
        </a:ext>
      </dgm:extLst>
    </dgm:pt>
    <dgm:pt modelId="{3EB911B6-D365-4B58-925E-492830735304}" type="pres">
      <dgm:prSet presAssocID="{6622A3F5-67DC-46E0-A0AA-71D15CDBEA84}" presName="spaceRect" presStyleCnt="0"/>
      <dgm:spPr/>
    </dgm:pt>
    <dgm:pt modelId="{46D3C0EB-D653-4411-A7AF-59E918DEA65A}" type="pres">
      <dgm:prSet presAssocID="{6622A3F5-67DC-46E0-A0AA-71D15CDBEA84}" presName="textRect" presStyleLbl="revTx" presStyleIdx="2" presStyleCnt="5" custScaleX="131252">
        <dgm:presLayoutVars>
          <dgm:chMax val="1"/>
          <dgm:chPref val="1"/>
        </dgm:presLayoutVars>
      </dgm:prSet>
      <dgm:spPr/>
      <dgm:t>
        <a:bodyPr/>
        <a:lstStyle/>
        <a:p>
          <a:endParaRPr lang="en-IN"/>
        </a:p>
      </dgm:t>
    </dgm:pt>
    <dgm:pt modelId="{2982A86B-F452-43D0-8F4C-94B34091D8E3}" type="pres">
      <dgm:prSet presAssocID="{6802490E-23DC-4E3C-B295-2BB4AE597D46}" presName="sibTrans" presStyleCnt="0"/>
      <dgm:spPr/>
    </dgm:pt>
    <dgm:pt modelId="{14D4618C-11D3-431F-BB81-32D13885AB64}" type="pres">
      <dgm:prSet presAssocID="{3EDC83D8-3238-4A9F-A5BD-4BBA435C7F7C}" presName="compNode" presStyleCnt="0"/>
      <dgm:spPr/>
    </dgm:pt>
    <dgm:pt modelId="{3C6ACCC8-D656-47B8-8688-81D144F96335}" type="pres">
      <dgm:prSet presAssocID="{3EDC83D8-3238-4A9F-A5BD-4BBA435C7F7C}"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extLst>
        <a:ext uri="{E40237B7-FDA0-4F09-8148-C483321AD2D9}">
          <dgm14:cNvPr xmlns:dgm14="http://schemas.microsoft.com/office/drawing/2010/diagram" id="0" name="" descr="Target"/>
        </a:ext>
      </dgm:extLst>
    </dgm:pt>
    <dgm:pt modelId="{66482740-C9FA-46C2-A3BA-C01BB70B5833}" type="pres">
      <dgm:prSet presAssocID="{3EDC83D8-3238-4A9F-A5BD-4BBA435C7F7C}" presName="spaceRect" presStyleCnt="0"/>
      <dgm:spPr/>
    </dgm:pt>
    <dgm:pt modelId="{416E33B3-5C3B-4876-8E41-2825098239AC}" type="pres">
      <dgm:prSet presAssocID="{3EDC83D8-3238-4A9F-A5BD-4BBA435C7F7C}" presName="textRect" presStyleLbl="revTx" presStyleIdx="3" presStyleCnt="5" custScaleX="134876" custLinFactNeighborX="1748">
        <dgm:presLayoutVars>
          <dgm:chMax val="1"/>
          <dgm:chPref val="1"/>
        </dgm:presLayoutVars>
      </dgm:prSet>
      <dgm:spPr/>
      <dgm:t>
        <a:bodyPr/>
        <a:lstStyle/>
        <a:p>
          <a:endParaRPr lang="en-IN"/>
        </a:p>
      </dgm:t>
    </dgm:pt>
    <dgm:pt modelId="{75ADFCFD-5721-4259-A75B-56ABF6F42AE7}" type="pres">
      <dgm:prSet presAssocID="{08441589-F517-4106-976B-32B0C0C2BCDE}" presName="sibTrans" presStyleCnt="0"/>
      <dgm:spPr/>
    </dgm:pt>
    <dgm:pt modelId="{EA23E466-DA5B-4A69-A8FF-B6BDB3A4003E}" type="pres">
      <dgm:prSet presAssocID="{E8119A98-0AEC-4E9D-92DB-30A2864EB8B7}" presName="compNode" presStyleCnt="0"/>
      <dgm:spPr/>
    </dgm:pt>
    <dgm:pt modelId="{4CD1A0C4-D0C3-4430-AB78-2EFA48AFF05D}" type="pres">
      <dgm:prSet presAssocID="{E8119A98-0AEC-4E9D-92DB-30A2864EB8B7}"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dgm:spPr>
      <dgm:t>
        <a:bodyPr/>
        <a:lstStyle/>
        <a:p>
          <a:endParaRPr lang="en-IN"/>
        </a:p>
      </dgm:t>
      <dgm:extLst>
        <a:ext uri="{E40237B7-FDA0-4F09-8148-C483321AD2D9}">
          <dgm14:cNvPr xmlns:dgm14="http://schemas.microsoft.com/office/drawing/2010/diagram" id="0" name="" descr="Star"/>
        </a:ext>
      </dgm:extLst>
    </dgm:pt>
    <dgm:pt modelId="{A683CF0F-C9EC-45C8-BADB-3CD6C3D08640}" type="pres">
      <dgm:prSet presAssocID="{E8119A98-0AEC-4E9D-92DB-30A2864EB8B7}" presName="spaceRect" presStyleCnt="0"/>
      <dgm:spPr/>
    </dgm:pt>
    <dgm:pt modelId="{8707330C-55E1-468C-AADE-AD1208AA14F7}" type="pres">
      <dgm:prSet presAssocID="{E8119A98-0AEC-4E9D-92DB-30A2864EB8B7}" presName="textRect" presStyleLbl="revTx" presStyleIdx="4" presStyleCnt="5" custScaleX="143023" custScaleY="80947">
        <dgm:presLayoutVars>
          <dgm:chMax val="1"/>
          <dgm:chPref val="1"/>
        </dgm:presLayoutVars>
      </dgm:prSet>
      <dgm:spPr/>
      <dgm:t>
        <a:bodyPr/>
        <a:lstStyle/>
        <a:p>
          <a:endParaRPr lang="en-IN"/>
        </a:p>
      </dgm:t>
    </dgm:pt>
  </dgm:ptLst>
  <dgm:cxnLst>
    <dgm:cxn modelId="{3EAC6E22-ED1D-4105-BFF5-141F0F92654A}" type="presOf" srcId="{3EDC83D8-3238-4A9F-A5BD-4BBA435C7F7C}" destId="{416E33B3-5C3B-4876-8E41-2825098239AC}" srcOrd="0" destOrd="0" presId="urn:microsoft.com/office/officeart/2018/2/layout/IconLabelList"/>
    <dgm:cxn modelId="{21A8F494-19AB-4F76-B892-ED69AF4493C3}" srcId="{761C22AA-A13B-4912-AD1B-AFBCF0F62C44}" destId="{6622A3F5-67DC-46E0-A0AA-71D15CDBEA84}" srcOrd="2" destOrd="0" parTransId="{57183E2B-E026-4BF7-8638-B42118215400}" sibTransId="{6802490E-23DC-4E3C-B295-2BB4AE597D46}"/>
    <dgm:cxn modelId="{229E0292-DD94-436F-8195-CAC859F37D2F}" type="presOf" srcId="{B5323398-2142-45D7-BB92-CB3D9645064D}" destId="{58C561A6-AF0E-4941-BCCB-647791475871}" srcOrd="0" destOrd="0" presId="urn:microsoft.com/office/officeart/2018/2/layout/IconLabelList"/>
    <dgm:cxn modelId="{AE96FC44-7C42-42FB-869F-40EEEB449A03}" srcId="{761C22AA-A13B-4912-AD1B-AFBCF0F62C44}" destId="{B5323398-2142-45D7-BB92-CB3D9645064D}" srcOrd="0" destOrd="0" parTransId="{BC0BDB51-A0E0-41EC-9830-D4E3DDAC2B99}" sibTransId="{2ED57942-5D84-486A-8207-B610414E1FB9}"/>
    <dgm:cxn modelId="{D26F2092-E933-4335-9F0A-0BA7373EF947}" srcId="{761C22AA-A13B-4912-AD1B-AFBCF0F62C44}" destId="{3EDC83D8-3238-4A9F-A5BD-4BBA435C7F7C}" srcOrd="3" destOrd="0" parTransId="{5FBD2004-79A4-4789-8CC9-C20A2EE08193}" sibTransId="{08441589-F517-4106-976B-32B0C0C2BCDE}"/>
    <dgm:cxn modelId="{0D84B82D-BB81-4C30-9FFA-D0E4F1B7D509}" srcId="{761C22AA-A13B-4912-AD1B-AFBCF0F62C44}" destId="{52D9B465-805D-44C5-BB27-B4DD59F9B44D}" srcOrd="1" destOrd="0" parTransId="{18CF3D1E-8032-483A-958D-FD411E9F8982}" sibTransId="{51628D8B-8757-4416-B1F9-607A8477E5F3}"/>
    <dgm:cxn modelId="{DE3C1F58-47A4-47E0-93A2-470D74E41E52}" srcId="{761C22AA-A13B-4912-AD1B-AFBCF0F62C44}" destId="{E8119A98-0AEC-4E9D-92DB-30A2864EB8B7}" srcOrd="4" destOrd="0" parTransId="{D199485B-B1C9-4381-BCBC-628811489F18}" sibTransId="{FEDD9C44-2F93-4088-A34D-85BFA67A522A}"/>
    <dgm:cxn modelId="{0E5B3613-F2D1-4C2F-A937-1D070CDAD37F}" type="presOf" srcId="{52D9B465-805D-44C5-BB27-B4DD59F9B44D}" destId="{C9CDAC05-62F8-4C8F-A502-A01C9AC7BFB6}" srcOrd="0" destOrd="0" presId="urn:microsoft.com/office/officeart/2018/2/layout/IconLabelList"/>
    <dgm:cxn modelId="{045FABF2-0F73-433F-8D96-FD57BC1E9FC2}" type="presOf" srcId="{6622A3F5-67DC-46E0-A0AA-71D15CDBEA84}" destId="{46D3C0EB-D653-4411-A7AF-59E918DEA65A}" srcOrd="0" destOrd="0" presId="urn:microsoft.com/office/officeart/2018/2/layout/IconLabelList"/>
    <dgm:cxn modelId="{E9DCA1C9-CAA6-4904-BC44-89E2392F2104}" type="presOf" srcId="{761C22AA-A13B-4912-AD1B-AFBCF0F62C44}" destId="{5EE78DBA-E7F1-4FA6-86A8-6D237B3C39DD}" srcOrd="0" destOrd="0" presId="urn:microsoft.com/office/officeart/2018/2/layout/IconLabelList"/>
    <dgm:cxn modelId="{EA3DEA35-D9E9-4D49-9659-D25325D20A46}" type="presOf" srcId="{E8119A98-0AEC-4E9D-92DB-30A2864EB8B7}" destId="{8707330C-55E1-468C-AADE-AD1208AA14F7}" srcOrd="0" destOrd="0" presId="urn:microsoft.com/office/officeart/2018/2/layout/IconLabelList"/>
    <dgm:cxn modelId="{E4742D99-FF68-472F-B723-A7F9D626A7F5}" type="presParOf" srcId="{5EE78DBA-E7F1-4FA6-86A8-6D237B3C39DD}" destId="{5D628D74-59F2-470B-9A54-6F9DA4B16BCA}" srcOrd="0" destOrd="0" presId="urn:microsoft.com/office/officeart/2018/2/layout/IconLabelList"/>
    <dgm:cxn modelId="{8AB00B56-AF36-4BEB-8501-B7BC2D513684}" type="presParOf" srcId="{5D628D74-59F2-470B-9A54-6F9DA4B16BCA}" destId="{4A96F40B-EA91-437F-898B-3601D5218E3B}" srcOrd="0" destOrd="0" presId="urn:microsoft.com/office/officeart/2018/2/layout/IconLabelList"/>
    <dgm:cxn modelId="{16511BEF-0196-4378-8544-6F1025A97E6F}" type="presParOf" srcId="{5D628D74-59F2-470B-9A54-6F9DA4B16BCA}" destId="{C6B208DF-B621-4B3B-82A5-ED460C98377F}" srcOrd="1" destOrd="0" presId="urn:microsoft.com/office/officeart/2018/2/layout/IconLabelList"/>
    <dgm:cxn modelId="{03CF934E-933A-4954-9AE7-18C4E1B1FA6F}" type="presParOf" srcId="{5D628D74-59F2-470B-9A54-6F9DA4B16BCA}" destId="{58C561A6-AF0E-4941-BCCB-647791475871}" srcOrd="2" destOrd="0" presId="urn:microsoft.com/office/officeart/2018/2/layout/IconLabelList"/>
    <dgm:cxn modelId="{E8F3CBF9-11EF-4EB1-B3F1-33F6D1AFE7C2}" type="presParOf" srcId="{5EE78DBA-E7F1-4FA6-86A8-6D237B3C39DD}" destId="{0A8052D4-56D9-4CC4-AC44-F4E93E64869D}" srcOrd="1" destOrd="0" presId="urn:microsoft.com/office/officeart/2018/2/layout/IconLabelList"/>
    <dgm:cxn modelId="{C8D7D7BA-B6CF-45B4-9E5D-4745268C4D53}" type="presParOf" srcId="{5EE78DBA-E7F1-4FA6-86A8-6D237B3C39DD}" destId="{AEC8596A-3589-4F51-89E5-1322A958DFBB}" srcOrd="2" destOrd="0" presId="urn:microsoft.com/office/officeart/2018/2/layout/IconLabelList"/>
    <dgm:cxn modelId="{6E2F43DE-4E3D-4A80-97F5-B5C0F6A6DC0A}" type="presParOf" srcId="{AEC8596A-3589-4F51-89E5-1322A958DFBB}" destId="{581E7904-2D7E-4F8D-8EC8-E39033385FC6}" srcOrd="0" destOrd="0" presId="urn:microsoft.com/office/officeart/2018/2/layout/IconLabelList"/>
    <dgm:cxn modelId="{650E08C1-FB92-4349-B32D-00AF61CAFBA0}" type="presParOf" srcId="{AEC8596A-3589-4F51-89E5-1322A958DFBB}" destId="{61FFD09A-1581-4896-87BE-4074D2F260EB}" srcOrd="1" destOrd="0" presId="urn:microsoft.com/office/officeart/2018/2/layout/IconLabelList"/>
    <dgm:cxn modelId="{B8CB4781-1022-4B6D-92B9-64D5E04236EE}" type="presParOf" srcId="{AEC8596A-3589-4F51-89E5-1322A958DFBB}" destId="{C9CDAC05-62F8-4C8F-A502-A01C9AC7BFB6}" srcOrd="2" destOrd="0" presId="urn:microsoft.com/office/officeart/2018/2/layout/IconLabelList"/>
    <dgm:cxn modelId="{55E15791-7A27-4C69-ACF9-5BC9BC6046A0}" type="presParOf" srcId="{5EE78DBA-E7F1-4FA6-86A8-6D237B3C39DD}" destId="{0E88F41A-3FD1-4127-843B-87DC74AF2410}" srcOrd="3" destOrd="0" presId="urn:microsoft.com/office/officeart/2018/2/layout/IconLabelList"/>
    <dgm:cxn modelId="{304421DE-1C14-4946-99B0-D8A8EEFC0478}" type="presParOf" srcId="{5EE78DBA-E7F1-4FA6-86A8-6D237B3C39DD}" destId="{9FB64EE2-0A50-437A-BE97-8F5E78348141}" srcOrd="4" destOrd="0" presId="urn:microsoft.com/office/officeart/2018/2/layout/IconLabelList"/>
    <dgm:cxn modelId="{B58BF72A-852C-498D-8E99-10E9796B84A2}" type="presParOf" srcId="{9FB64EE2-0A50-437A-BE97-8F5E78348141}" destId="{33D1F0E5-97E0-4E5A-8E53-96A765DEA4CF}" srcOrd="0" destOrd="0" presId="urn:microsoft.com/office/officeart/2018/2/layout/IconLabelList"/>
    <dgm:cxn modelId="{6D458B63-E226-4937-97ED-3304D4DA09E0}" type="presParOf" srcId="{9FB64EE2-0A50-437A-BE97-8F5E78348141}" destId="{3EB911B6-D365-4B58-925E-492830735304}" srcOrd="1" destOrd="0" presId="urn:microsoft.com/office/officeart/2018/2/layout/IconLabelList"/>
    <dgm:cxn modelId="{C653DDEA-598A-46C5-80DD-68ABC77C760B}" type="presParOf" srcId="{9FB64EE2-0A50-437A-BE97-8F5E78348141}" destId="{46D3C0EB-D653-4411-A7AF-59E918DEA65A}" srcOrd="2" destOrd="0" presId="urn:microsoft.com/office/officeart/2018/2/layout/IconLabelList"/>
    <dgm:cxn modelId="{AABB3F5D-D4C6-4F7C-93AB-D8AD90ECA96A}" type="presParOf" srcId="{5EE78DBA-E7F1-4FA6-86A8-6D237B3C39DD}" destId="{2982A86B-F452-43D0-8F4C-94B34091D8E3}" srcOrd="5" destOrd="0" presId="urn:microsoft.com/office/officeart/2018/2/layout/IconLabelList"/>
    <dgm:cxn modelId="{8885BA2B-C765-49AC-8E75-73101858C2F7}" type="presParOf" srcId="{5EE78DBA-E7F1-4FA6-86A8-6D237B3C39DD}" destId="{14D4618C-11D3-431F-BB81-32D13885AB64}" srcOrd="6" destOrd="0" presId="urn:microsoft.com/office/officeart/2018/2/layout/IconLabelList"/>
    <dgm:cxn modelId="{C20E2645-AF4F-4637-9206-EF251B580269}" type="presParOf" srcId="{14D4618C-11D3-431F-BB81-32D13885AB64}" destId="{3C6ACCC8-D656-47B8-8688-81D144F96335}" srcOrd="0" destOrd="0" presId="urn:microsoft.com/office/officeart/2018/2/layout/IconLabelList"/>
    <dgm:cxn modelId="{130B0343-B522-45AD-866D-3E6F97C644FA}" type="presParOf" srcId="{14D4618C-11D3-431F-BB81-32D13885AB64}" destId="{66482740-C9FA-46C2-A3BA-C01BB70B5833}" srcOrd="1" destOrd="0" presId="urn:microsoft.com/office/officeart/2018/2/layout/IconLabelList"/>
    <dgm:cxn modelId="{3ED284EA-70B2-4D95-ABFA-0075F85A60A4}" type="presParOf" srcId="{14D4618C-11D3-431F-BB81-32D13885AB64}" destId="{416E33B3-5C3B-4876-8E41-2825098239AC}" srcOrd="2" destOrd="0" presId="urn:microsoft.com/office/officeart/2018/2/layout/IconLabelList"/>
    <dgm:cxn modelId="{3B5479CB-F289-495B-9CB9-524054EA864C}" type="presParOf" srcId="{5EE78DBA-E7F1-4FA6-86A8-6D237B3C39DD}" destId="{75ADFCFD-5721-4259-A75B-56ABF6F42AE7}" srcOrd="7" destOrd="0" presId="urn:microsoft.com/office/officeart/2018/2/layout/IconLabelList"/>
    <dgm:cxn modelId="{AEB8AD6D-524F-4AD4-A02D-C4B032C5C3FC}" type="presParOf" srcId="{5EE78DBA-E7F1-4FA6-86A8-6D237B3C39DD}" destId="{EA23E466-DA5B-4A69-A8FF-B6BDB3A4003E}" srcOrd="8" destOrd="0" presId="urn:microsoft.com/office/officeart/2018/2/layout/IconLabelList"/>
    <dgm:cxn modelId="{F81CDF86-0E67-4906-93B6-BAE3594D728F}" type="presParOf" srcId="{EA23E466-DA5B-4A69-A8FF-B6BDB3A4003E}" destId="{4CD1A0C4-D0C3-4430-AB78-2EFA48AFF05D}" srcOrd="0" destOrd="0" presId="urn:microsoft.com/office/officeart/2018/2/layout/IconLabelList"/>
    <dgm:cxn modelId="{70868D58-FE1B-419C-B148-539F9ACBE407}" type="presParOf" srcId="{EA23E466-DA5B-4A69-A8FF-B6BDB3A4003E}" destId="{A683CF0F-C9EC-45C8-BADB-3CD6C3D08640}" srcOrd="1" destOrd="0" presId="urn:microsoft.com/office/officeart/2018/2/layout/IconLabelList"/>
    <dgm:cxn modelId="{568CBA75-CACE-434C-A796-40B9007CA2DA}" type="presParOf" srcId="{EA23E466-DA5B-4A69-A8FF-B6BDB3A4003E}" destId="{8707330C-55E1-468C-AADE-AD1208AA14F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1C22AA-A13B-4912-AD1B-AFBCF0F62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323398-2142-45D7-BB92-CB3D9645064D}">
      <dgm:prSet/>
      <dgm:spPr/>
      <dgm:t>
        <a:bodyPr/>
        <a:lstStyle/>
        <a:p>
          <a:pPr>
            <a:lnSpc>
              <a:spcPct val="100000"/>
            </a:lnSpc>
          </a:pPr>
          <a:r>
            <a:rPr lang="en-US" b="1" i="1" u="sng" dirty="0"/>
            <a:t>Accuracy</a:t>
          </a:r>
          <a:r>
            <a:rPr lang="en-US" dirty="0" smtClean="0"/>
            <a:t>:</a:t>
          </a:r>
        </a:p>
        <a:p>
          <a:pPr>
            <a:lnSpc>
              <a:spcPct val="100000"/>
            </a:lnSpc>
          </a:pPr>
          <a:r>
            <a:rPr lang="en-IN" b="1" dirty="0" smtClean="0"/>
            <a:t>0.9886419342176429</a:t>
          </a:r>
          <a:endParaRPr lang="en-US" b="1" dirty="0"/>
        </a:p>
      </dgm:t>
    </dgm:pt>
    <dgm:pt modelId="{BC0BDB51-A0E0-41EC-9830-D4E3DDAC2B99}" type="parTrans" cxnId="{AE96FC44-7C42-42FB-869F-40EEEB449A03}">
      <dgm:prSet/>
      <dgm:spPr/>
      <dgm:t>
        <a:bodyPr/>
        <a:lstStyle/>
        <a:p>
          <a:endParaRPr lang="en-US"/>
        </a:p>
      </dgm:t>
    </dgm:pt>
    <dgm:pt modelId="{2ED57942-5D84-486A-8207-B610414E1FB9}" type="sibTrans" cxnId="{AE96FC44-7C42-42FB-869F-40EEEB449A03}">
      <dgm:prSet/>
      <dgm:spPr/>
      <dgm:t>
        <a:bodyPr/>
        <a:lstStyle/>
        <a:p>
          <a:endParaRPr lang="en-US"/>
        </a:p>
      </dgm:t>
    </dgm:pt>
    <dgm:pt modelId="{52D9B465-805D-44C5-BB27-B4DD59F9B44D}">
      <dgm:prSet/>
      <dgm:spPr/>
      <dgm:t>
        <a:bodyPr/>
        <a:lstStyle/>
        <a:p>
          <a:pPr>
            <a:lnSpc>
              <a:spcPct val="100000"/>
            </a:lnSpc>
          </a:pPr>
          <a:r>
            <a:rPr lang="en-US" b="1" i="1" u="sng" dirty="0"/>
            <a:t>Sensitivity (Recall</a:t>
          </a:r>
          <a:r>
            <a:rPr lang="en-US" b="1" i="1" u="sng" dirty="0" smtClean="0"/>
            <a:t>):</a:t>
          </a:r>
        </a:p>
        <a:p>
          <a:pPr>
            <a:lnSpc>
              <a:spcPct val="100000"/>
            </a:lnSpc>
          </a:pPr>
          <a:r>
            <a:rPr lang="en-IN" b="1" i="1" u="none" dirty="0" smtClean="0"/>
            <a:t>0.9814253242412088</a:t>
          </a:r>
          <a:endParaRPr lang="en-US" b="1" i="0" u="none" dirty="0"/>
        </a:p>
      </dgm:t>
    </dgm:pt>
    <dgm:pt modelId="{18CF3D1E-8032-483A-958D-FD411E9F8982}" type="parTrans" cxnId="{0D84B82D-BB81-4C30-9FFA-D0E4F1B7D509}">
      <dgm:prSet/>
      <dgm:spPr/>
      <dgm:t>
        <a:bodyPr/>
        <a:lstStyle/>
        <a:p>
          <a:endParaRPr lang="en-US"/>
        </a:p>
      </dgm:t>
    </dgm:pt>
    <dgm:pt modelId="{51628D8B-8757-4416-B1F9-607A8477E5F3}" type="sibTrans" cxnId="{0D84B82D-BB81-4C30-9FFA-D0E4F1B7D509}">
      <dgm:prSet/>
      <dgm:spPr/>
      <dgm:t>
        <a:bodyPr/>
        <a:lstStyle/>
        <a:p>
          <a:endParaRPr lang="en-US"/>
        </a:p>
      </dgm:t>
    </dgm:pt>
    <dgm:pt modelId="{6622A3F5-67DC-46E0-A0AA-71D15CDBEA84}">
      <dgm:prSet/>
      <dgm:spPr/>
      <dgm:t>
        <a:bodyPr/>
        <a:lstStyle/>
        <a:p>
          <a:pPr>
            <a:lnSpc>
              <a:spcPct val="100000"/>
            </a:lnSpc>
          </a:pPr>
          <a:endParaRPr lang="en-US" b="1" u="none" dirty="0"/>
        </a:p>
      </dgm:t>
    </dgm:pt>
    <dgm:pt modelId="{57183E2B-E026-4BF7-8638-B42118215400}" type="parTrans" cxnId="{21A8F494-19AB-4F76-B892-ED69AF4493C3}">
      <dgm:prSet/>
      <dgm:spPr/>
      <dgm:t>
        <a:bodyPr/>
        <a:lstStyle/>
        <a:p>
          <a:endParaRPr lang="en-US"/>
        </a:p>
      </dgm:t>
    </dgm:pt>
    <dgm:pt modelId="{6802490E-23DC-4E3C-B295-2BB4AE597D46}" type="sibTrans" cxnId="{21A8F494-19AB-4F76-B892-ED69AF4493C3}">
      <dgm:prSet/>
      <dgm:spPr/>
      <dgm:t>
        <a:bodyPr/>
        <a:lstStyle/>
        <a:p>
          <a:endParaRPr lang="en-US"/>
        </a:p>
      </dgm:t>
    </dgm:pt>
    <dgm:pt modelId="{3EDC83D8-3238-4A9F-A5BD-4BBA435C7F7C}">
      <dgm:prSet/>
      <dgm:spPr/>
      <dgm:t>
        <a:bodyPr/>
        <a:lstStyle/>
        <a:p>
          <a:pPr>
            <a:lnSpc>
              <a:spcPct val="100000"/>
            </a:lnSpc>
          </a:pPr>
          <a:r>
            <a:rPr lang="en-US" b="1" i="1" u="sng" dirty="0"/>
            <a:t>Precision</a:t>
          </a:r>
          <a:r>
            <a:rPr lang="en-US" dirty="0"/>
            <a:t>: </a:t>
          </a:r>
          <a:endParaRPr lang="en-US" dirty="0" smtClean="0"/>
        </a:p>
        <a:p>
          <a:pPr>
            <a:lnSpc>
              <a:spcPct val="100000"/>
            </a:lnSpc>
          </a:pPr>
          <a:r>
            <a:rPr lang="en-IN" b="1" dirty="0" smtClean="0"/>
            <a:t>0.9961295225687377</a:t>
          </a:r>
          <a:endParaRPr lang="en-US" b="1" dirty="0"/>
        </a:p>
      </dgm:t>
    </dgm:pt>
    <dgm:pt modelId="{5FBD2004-79A4-4789-8CC9-C20A2EE08193}" type="parTrans" cxnId="{D26F2092-E933-4335-9F0A-0BA7373EF947}">
      <dgm:prSet/>
      <dgm:spPr/>
      <dgm:t>
        <a:bodyPr/>
        <a:lstStyle/>
        <a:p>
          <a:endParaRPr lang="en-US"/>
        </a:p>
      </dgm:t>
    </dgm:pt>
    <dgm:pt modelId="{08441589-F517-4106-976B-32B0C0C2BCDE}" type="sibTrans" cxnId="{D26F2092-E933-4335-9F0A-0BA7373EF947}">
      <dgm:prSet/>
      <dgm:spPr/>
      <dgm:t>
        <a:bodyPr/>
        <a:lstStyle/>
        <a:p>
          <a:endParaRPr lang="en-US"/>
        </a:p>
      </dgm:t>
    </dgm:pt>
    <dgm:pt modelId="{E8119A98-0AEC-4E9D-92DB-30A2864EB8B7}">
      <dgm:prSet/>
      <dgm:spPr/>
      <dgm:t>
        <a:bodyPr/>
        <a:lstStyle/>
        <a:p>
          <a:pPr>
            <a:lnSpc>
              <a:spcPct val="100000"/>
            </a:lnSpc>
          </a:pPr>
          <a:endParaRPr lang="en-US" dirty="0"/>
        </a:p>
      </dgm:t>
    </dgm:pt>
    <dgm:pt modelId="{D199485B-B1C9-4381-BCBC-628811489F18}" type="parTrans" cxnId="{DE3C1F58-47A4-47E0-93A2-470D74E41E52}">
      <dgm:prSet/>
      <dgm:spPr/>
      <dgm:t>
        <a:bodyPr/>
        <a:lstStyle/>
        <a:p>
          <a:endParaRPr lang="en-US"/>
        </a:p>
      </dgm:t>
    </dgm:pt>
    <dgm:pt modelId="{FEDD9C44-2F93-4088-A34D-85BFA67A522A}" type="sibTrans" cxnId="{DE3C1F58-47A4-47E0-93A2-470D74E41E52}">
      <dgm:prSet/>
      <dgm:spPr/>
      <dgm:t>
        <a:bodyPr/>
        <a:lstStyle/>
        <a:p>
          <a:endParaRPr lang="en-US"/>
        </a:p>
      </dgm:t>
    </dgm:pt>
    <dgm:pt modelId="{5EE78DBA-E7F1-4FA6-86A8-6D237B3C39DD}" type="pres">
      <dgm:prSet presAssocID="{761C22AA-A13B-4912-AD1B-AFBCF0F62C44}" presName="root" presStyleCnt="0">
        <dgm:presLayoutVars>
          <dgm:dir/>
          <dgm:resizeHandles val="exact"/>
        </dgm:presLayoutVars>
      </dgm:prSet>
      <dgm:spPr/>
      <dgm:t>
        <a:bodyPr/>
        <a:lstStyle/>
        <a:p>
          <a:endParaRPr lang="en-IN"/>
        </a:p>
      </dgm:t>
    </dgm:pt>
    <dgm:pt modelId="{5D628D74-59F2-470B-9A54-6F9DA4B16BCA}" type="pres">
      <dgm:prSet presAssocID="{B5323398-2142-45D7-BB92-CB3D9645064D}" presName="compNode" presStyleCnt="0"/>
      <dgm:spPr/>
    </dgm:pt>
    <dgm:pt modelId="{4A96F40B-EA91-437F-898B-3601D5218E3B}" type="pres">
      <dgm:prSet presAssocID="{B5323398-2142-45D7-BB92-CB3D9645064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extLst>
        <a:ext uri="{E40237B7-FDA0-4F09-8148-C483321AD2D9}">
          <dgm14:cNvPr xmlns:dgm14="http://schemas.microsoft.com/office/drawing/2010/diagram" id="0" name="" descr="Bullseye"/>
        </a:ext>
      </dgm:extLst>
    </dgm:pt>
    <dgm:pt modelId="{C6B208DF-B621-4B3B-82A5-ED460C98377F}" type="pres">
      <dgm:prSet presAssocID="{B5323398-2142-45D7-BB92-CB3D9645064D}" presName="spaceRect" presStyleCnt="0"/>
      <dgm:spPr/>
    </dgm:pt>
    <dgm:pt modelId="{58C561A6-AF0E-4941-BCCB-647791475871}" type="pres">
      <dgm:prSet presAssocID="{B5323398-2142-45D7-BB92-CB3D9645064D}" presName="textRect" presStyleLbl="revTx" presStyleIdx="0" presStyleCnt="5" custScaleX="119070" custScaleY="116837">
        <dgm:presLayoutVars>
          <dgm:chMax val="1"/>
          <dgm:chPref val="1"/>
        </dgm:presLayoutVars>
      </dgm:prSet>
      <dgm:spPr/>
      <dgm:t>
        <a:bodyPr/>
        <a:lstStyle/>
        <a:p>
          <a:endParaRPr lang="en-IN"/>
        </a:p>
      </dgm:t>
    </dgm:pt>
    <dgm:pt modelId="{0A8052D4-56D9-4CC4-AC44-F4E93E64869D}" type="pres">
      <dgm:prSet presAssocID="{2ED57942-5D84-486A-8207-B610414E1FB9}" presName="sibTrans" presStyleCnt="0"/>
      <dgm:spPr/>
    </dgm:pt>
    <dgm:pt modelId="{AEC8596A-3589-4F51-89E5-1322A958DFBB}" type="pres">
      <dgm:prSet presAssocID="{52D9B465-805D-44C5-BB27-B4DD59F9B44D}" presName="compNode" presStyleCnt="0"/>
      <dgm:spPr/>
    </dgm:pt>
    <dgm:pt modelId="{581E7904-2D7E-4F8D-8EC8-E39033385FC6}" type="pres">
      <dgm:prSet presAssocID="{52D9B465-805D-44C5-BB27-B4DD59F9B4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extLst>
        <a:ext uri="{E40237B7-FDA0-4F09-8148-C483321AD2D9}">
          <dgm14:cNvPr xmlns:dgm14="http://schemas.microsoft.com/office/drawing/2010/diagram" id="0" name="" descr="Closed Quotation Mark"/>
        </a:ext>
      </dgm:extLst>
    </dgm:pt>
    <dgm:pt modelId="{61FFD09A-1581-4896-87BE-4074D2F260EB}" type="pres">
      <dgm:prSet presAssocID="{52D9B465-805D-44C5-BB27-B4DD59F9B44D}" presName="spaceRect" presStyleCnt="0"/>
      <dgm:spPr/>
    </dgm:pt>
    <dgm:pt modelId="{C9CDAC05-62F8-4C8F-A502-A01C9AC7BFB6}" type="pres">
      <dgm:prSet presAssocID="{52D9B465-805D-44C5-BB27-B4DD59F9B44D}" presName="textRect" presStyleLbl="revTx" presStyleIdx="1" presStyleCnt="5" custScaleX="139457">
        <dgm:presLayoutVars>
          <dgm:chMax val="1"/>
          <dgm:chPref val="1"/>
        </dgm:presLayoutVars>
      </dgm:prSet>
      <dgm:spPr/>
      <dgm:t>
        <a:bodyPr/>
        <a:lstStyle/>
        <a:p>
          <a:endParaRPr lang="en-IN"/>
        </a:p>
      </dgm:t>
    </dgm:pt>
    <dgm:pt modelId="{0E88F41A-3FD1-4127-843B-87DC74AF2410}" type="pres">
      <dgm:prSet presAssocID="{51628D8B-8757-4416-B1F9-607A8477E5F3}" presName="sibTrans" presStyleCnt="0"/>
      <dgm:spPr/>
    </dgm:pt>
    <dgm:pt modelId="{9FB64EE2-0A50-437A-BE97-8F5E78348141}" type="pres">
      <dgm:prSet presAssocID="{6622A3F5-67DC-46E0-A0AA-71D15CDBEA84}" presName="compNode" presStyleCnt="0"/>
      <dgm:spPr/>
    </dgm:pt>
    <dgm:pt modelId="{33D1F0E5-97E0-4E5A-8E53-96A765DEA4CF}" type="pres">
      <dgm:prSet presAssocID="{6622A3F5-67DC-46E0-A0AA-71D15CDBEA84}" presName="iconRect" presStyleLbl="node1" presStyleIdx="2" presStyleCnt="5"/>
      <dgm:spPr>
        <a:noFill/>
      </dgm:spPr>
      <dgm:t>
        <a:bodyPr/>
        <a:lstStyle/>
        <a:p>
          <a:endParaRPr lang="en-IN"/>
        </a:p>
      </dgm:t>
      <dgm:extLst/>
    </dgm:pt>
    <dgm:pt modelId="{3EB911B6-D365-4B58-925E-492830735304}" type="pres">
      <dgm:prSet presAssocID="{6622A3F5-67DC-46E0-A0AA-71D15CDBEA84}" presName="spaceRect" presStyleCnt="0"/>
      <dgm:spPr/>
    </dgm:pt>
    <dgm:pt modelId="{46D3C0EB-D653-4411-A7AF-59E918DEA65A}" type="pres">
      <dgm:prSet presAssocID="{6622A3F5-67DC-46E0-A0AA-71D15CDBEA84}" presName="textRect" presStyleLbl="revTx" presStyleIdx="2" presStyleCnt="5" custScaleX="131252">
        <dgm:presLayoutVars>
          <dgm:chMax val="1"/>
          <dgm:chPref val="1"/>
        </dgm:presLayoutVars>
      </dgm:prSet>
      <dgm:spPr/>
      <dgm:t>
        <a:bodyPr/>
        <a:lstStyle/>
        <a:p>
          <a:endParaRPr lang="en-IN"/>
        </a:p>
      </dgm:t>
    </dgm:pt>
    <dgm:pt modelId="{2982A86B-F452-43D0-8F4C-94B34091D8E3}" type="pres">
      <dgm:prSet presAssocID="{6802490E-23DC-4E3C-B295-2BB4AE597D46}" presName="sibTrans" presStyleCnt="0"/>
      <dgm:spPr/>
    </dgm:pt>
    <dgm:pt modelId="{14D4618C-11D3-431F-BB81-32D13885AB64}" type="pres">
      <dgm:prSet presAssocID="{3EDC83D8-3238-4A9F-A5BD-4BBA435C7F7C}" presName="compNode" presStyleCnt="0"/>
      <dgm:spPr/>
    </dgm:pt>
    <dgm:pt modelId="{3C6ACCC8-D656-47B8-8688-81D144F96335}" type="pres">
      <dgm:prSet presAssocID="{3EDC83D8-3238-4A9F-A5BD-4BBA435C7F7C}" presName="iconRect" presStyleLbl="node1" presStyleIdx="3" presStyleCnt="5" custLinFactX="-160055" custLinFactNeighborX="-200000" custLinFactNeighborY="-205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extLst>
        <a:ext uri="{E40237B7-FDA0-4F09-8148-C483321AD2D9}">
          <dgm14:cNvPr xmlns:dgm14="http://schemas.microsoft.com/office/drawing/2010/diagram" id="0" name="" descr="Target"/>
        </a:ext>
      </dgm:extLst>
    </dgm:pt>
    <dgm:pt modelId="{66482740-C9FA-46C2-A3BA-C01BB70B5833}" type="pres">
      <dgm:prSet presAssocID="{3EDC83D8-3238-4A9F-A5BD-4BBA435C7F7C}" presName="spaceRect" presStyleCnt="0"/>
      <dgm:spPr/>
    </dgm:pt>
    <dgm:pt modelId="{416E33B3-5C3B-4876-8E41-2825098239AC}" type="pres">
      <dgm:prSet presAssocID="{3EDC83D8-3238-4A9F-A5BD-4BBA435C7F7C}" presName="textRect" presStyleLbl="revTx" presStyleIdx="3" presStyleCnt="5" custScaleX="134876" custLinFactX="-59962" custLinFactNeighborX="-100000" custLinFactNeighborY="-7031">
        <dgm:presLayoutVars>
          <dgm:chMax val="1"/>
          <dgm:chPref val="1"/>
        </dgm:presLayoutVars>
      </dgm:prSet>
      <dgm:spPr/>
      <dgm:t>
        <a:bodyPr/>
        <a:lstStyle/>
        <a:p>
          <a:endParaRPr lang="en-IN"/>
        </a:p>
      </dgm:t>
    </dgm:pt>
    <dgm:pt modelId="{75ADFCFD-5721-4259-A75B-56ABF6F42AE7}" type="pres">
      <dgm:prSet presAssocID="{08441589-F517-4106-976B-32B0C0C2BCDE}" presName="sibTrans" presStyleCnt="0"/>
      <dgm:spPr/>
    </dgm:pt>
    <dgm:pt modelId="{EA23E466-DA5B-4A69-A8FF-B6BDB3A4003E}" type="pres">
      <dgm:prSet presAssocID="{E8119A98-0AEC-4E9D-92DB-30A2864EB8B7}" presName="compNode" presStyleCnt="0"/>
      <dgm:spPr/>
    </dgm:pt>
    <dgm:pt modelId="{4CD1A0C4-D0C3-4430-AB78-2EFA48AFF05D}" type="pres">
      <dgm:prSet presAssocID="{E8119A98-0AEC-4E9D-92DB-30A2864EB8B7}" presName="iconRect" presStyleLbl="node1" presStyleIdx="4" presStyleCnt="5"/>
      <dgm:spPr>
        <a:noFill/>
      </dgm:spPr>
      <dgm:t>
        <a:bodyPr/>
        <a:lstStyle/>
        <a:p>
          <a:endParaRPr lang="en-IN"/>
        </a:p>
      </dgm:t>
      <dgm:extLst>
        <a:ext uri="{E40237B7-FDA0-4F09-8148-C483321AD2D9}">
          <dgm14:cNvPr xmlns:dgm14="http://schemas.microsoft.com/office/drawing/2010/diagram" id="0" name="" descr="Star"/>
        </a:ext>
      </dgm:extLst>
    </dgm:pt>
    <dgm:pt modelId="{A683CF0F-C9EC-45C8-BADB-3CD6C3D08640}" type="pres">
      <dgm:prSet presAssocID="{E8119A98-0AEC-4E9D-92DB-30A2864EB8B7}" presName="spaceRect" presStyleCnt="0"/>
      <dgm:spPr/>
    </dgm:pt>
    <dgm:pt modelId="{8707330C-55E1-468C-AADE-AD1208AA14F7}" type="pres">
      <dgm:prSet presAssocID="{E8119A98-0AEC-4E9D-92DB-30A2864EB8B7}" presName="textRect" presStyleLbl="revTx" presStyleIdx="4" presStyleCnt="5" custScaleX="143023" custScaleY="80947">
        <dgm:presLayoutVars>
          <dgm:chMax val="1"/>
          <dgm:chPref val="1"/>
        </dgm:presLayoutVars>
      </dgm:prSet>
      <dgm:spPr/>
      <dgm:t>
        <a:bodyPr/>
        <a:lstStyle/>
        <a:p>
          <a:endParaRPr lang="en-IN"/>
        </a:p>
      </dgm:t>
    </dgm:pt>
  </dgm:ptLst>
  <dgm:cxnLst>
    <dgm:cxn modelId="{D26F2092-E933-4335-9F0A-0BA7373EF947}" srcId="{761C22AA-A13B-4912-AD1B-AFBCF0F62C44}" destId="{3EDC83D8-3238-4A9F-A5BD-4BBA435C7F7C}" srcOrd="3" destOrd="0" parTransId="{5FBD2004-79A4-4789-8CC9-C20A2EE08193}" sibTransId="{08441589-F517-4106-976B-32B0C0C2BCDE}"/>
    <dgm:cxn modelId="{0D84B82D-BB81-4C30-9FFA-D0E4F1B7D509}" srcId="{761C22AA-A13B-4912-AD1B-AFBCF0F62C44}" destId="{52D9B465-805D-44C5-BB27-B4DD59F9B44D}" srcOrd="1" destOrd="0" parTransId="{18CF3D1E-8032-483A-958D-FD411E9F8982}" sibTransId="{51628D8B-8757-4416-B1F9-607A8477E5F3}"/>
    <dgm:cxn modelId="{AE96FC44-7C42-42FB-869F-40EEEB449A03}" srcId="{761C22AA-A13B-4912-AD1B-AFBCF0F62C44}" destId="{B5323398-2142-45D7-BB92-CB3D9645064D}" srcOrd="0" destOrd="0" parTransId="{BC0BDB51-A0E0-41EC-9830-D4E3DDAC2B99}" sibTransId="{2ED57942-5D84-486A-8207-B610414E1FB9}"/>
    <dgm:cxn modelId="{21A8F494-19AB-4F76-B892-ED69AF4493C3}" srcId="{761C22AA-A13B-4912-AD1B-AFBCF0F62C44}" destId="{6622A3F5-67DC-46E0-A0AA-71D15CDBEA84}" srcOrd="2" destOrd="0" parTransId="{57183E2B-E026-4BF7-8638-B42118215400}" sibTransId="{6802490E-23DC-4E3C-B295-2BB4AE597D46}"/>
    <dgm:cxn modelId="{3F9B537A-125C-435A-88F5-B728525B3183}" type="presOf" srcId="{B5323398-2142-45D7-BB92-CB3D9645064D}" destId="{58C561A6-AF0E-4941-BCCB-647791475871}" srcOrd="0" destOrd="0" presId="urn:microsoft.com/office/officeart/2018/2/layout/IconLabelList"/>
    <dgm:cxn modelId="{D40F5DDB-5F71-401A-9BD6-AE8168CC28C4}" type="presOf" srcId="{52D9B465-805D-44C5-BB27-B4DD59F9B44D}" destId="{C9CDAC05-62F8-4C8F-A502-A01C9AC7BFB6}" srcOrd="0" destOrd="0" presId="urn:microsoft.com/office/officeart/2018/2/layout/IconLabelList"/>
    <dgm:cxn modelId="{7D84C221-7868-451D-B70D-6BBC4B1B713D}" type="presOf" srcId="{3EDC83D8-3238-4A9F-A5BD-4BBA435C7F7C}" destId="{416E33B3-5C3B-4876-8E41-2825098239AC}" srcOrd="0" destOrd="0" presId="urn:microsoft.com/office/officeart/2018/2/layout/IconLabelList"/>
    <dgm:cxn modelId="{A9C1B49D-901B-4952-B9D2-02019A029BF9}" type="presOf" srcId="{E8119A98-0AEC-4E9D-92DB-30A2864EB8B7}" destId="{8707330C-55E1-468C-AADE-AD1208AA14F7}" srcOrd="0" destOrd="0" presId="urn:microsoft.com/office/officeart/2018/2/layout/IconLabelList"/>
    <dgm:cxn modelId="{DE3C1F58-47A4-47E0-93A2-470D74E41E52}" srcId="{761C22AA-A13B-4912-AD1B-AFBCF0F62C44}" destId="{E8119A98-0AEC-4E9D-92DB-30A2864EB8B7}" srcOrd="4" destOrd="0" parTransId="{D199485B-B1C9-4381-BCBC-628811489F18}" sibTransId="{FEDD9C44-2F93-4088-A34D-85BFA67A522A}"/>
    <dgm:cxn modelId="{618B8A97-4D2F-41DC-AB31-D606C8B255E5}" type="presOf" srcId="{761C22AA-A13B-4912-AD1B-AFBCF0F62C44}" destId="{5EE78DBA-E7F1-4FA6-86A8-6D237B3C39DD}" srcOrd="0" destOrd="0" presId="urn:microsoft.com/office/officeart/2018/2/layout/IconLabelList"/>
    <dgm:cxn modelId="{ECA295CC-D6DF-4E05-A5B7-C691ADC014D7}" type="presOf" srcId="{6622A3F5-67DC-46E0-A0AA-71D15CDBEA84}" destId="{46D3C0EB-D653-4411-A7AF-59E918DEA65A}" srcOrd="0" destOrd="0" presId="urn:microsoft.com/office/officeart/2018/2/layout/IconLabelList"/>
    <dgm:cxn modelId="{896AFC38-ECDE-441A-92CB-2D78B0F667DA}" type="presParOf" srcId="{5EE78DBA-E7F1-4FA6-86A8-6D237B3C39DD}" destId="{5D628D74-59F2-470B-9A54-6F9DA4B16BCA}" srcOrd="0" destOrd="0" presId="urn:microsoft.com/office/officeart/2018/2/layout/IconLabelList"/>
    <dgm:cxn modelId="{25539A86-B941-4357-B94A-80BD0B3CAE8B}" type="presParOf" srcId="{5D628D74-59F2-470B-9A54-6F9DA4B16BCA}" destId="{4A96F40B-EA91-437F-898B-3601D5218E3B}" srcOrd="0" destOrd="0" presId="urn:microsoft.com/office/officeart/2018/2/layout/IconLabelList"/>
    <dgm:cxn modelId="{FDCA662B-2701-4EC3-9A0E-AFE22C9B172C}" type="presParOf" srcId="{5D628D74-59F2-470B-9A54-6F9DA4B16BCA}" destId="{C6B208DF-B621-4B3B-82A5-ED460C98377F}" srcOrd="1" destOrd="0" presId="urn:microsoft.com/office/officeart/2018/2/layout/IconLabelList"/>
    <dgm:cxn modelId="{DD9E1F1D-C386-4FDD-BF21-519CAE522672}" type="presParOf" srcId="{5D628D74-59F2-470B-9A54-6F9DA4B16BCA}" destId="{58C561A6-AF0E-4941-BCCB-647791475871}" srcOrd="2" destOrd="0" presId="urn:microsoft.com/office/officeart/2018/2/layout/IconLabelList"/>
    <dgm:cxn modelId="{23E5F430-2F88-44C4-9CE6-A8FB597BAA47}" type="presParOf" srcId="{5EE78DBA-E7F1-4FA6-86A8-6D237B3C39DD}" destId="{0A8052D4-56D9-4CC4-AC44-F4E93E64869D}" srcOrd="1" destOrd="0" presId="urn:microsoft.com/office/officeart/2018/2/layout/IconLabelList"/>
    <dgm:cxn modelId="{48416B23-0BEA-4A09-AC0C-A79F85D6287E}" type="presParOf" srcId="{5EE78DBA-E7F1-4FA6-86A8-6D237B3C39DD}" destId="{AEC8596A-3589-4F51-89E5-1322A958DFBB}" srcOrd="2" destOrd="0" presId="urn:microsoft.com/office/officeart/2018/2/layout/IconLabelList"/>
    <dgm:cxn modelId="{379BA2E2-D9C7-4255-9861-A76E10915394}" type="presParOf" srcId="{AEC8596A-3589-4F51-89E5-1322A958DFBB}" destId="{581E7904-2D7E-4F8D-8EC8-E39033385FC6}" srcOrd="0" destOrd="0" presId="urn:microsoft.com/office/officeart/2018/2/layout/IconLabelList"/>
    <dgm:cxn modelId="{5D63F738-9A8F-4D1F-8C0F-10CE86616554}" type="presParOf" srcId="{AEC8596A-3589-4F51-89E5-1322A958DFBB}" destId="{61FFD09A-1581-4896-87BE-4074D2F260EB}" srcOrd="1" destOrd="0" presId="urn:microsoft.com/office/officeart/2018/2/layout/IconLabelList"/>
    <dgm:cxn modelId="{58098000-1CA2-4F4E-89C6-5FCFB450486D}" type="presParOf" srcId="{AEC8596A-3589-4F51-89E5-1322A958DFBB}" destId="{C9CDAC05-62F8-4C8F-A502-A01C9AC7BFB6}" srcOrd="2" destOrd="0" presId="urn:microsoft.com/office/officeart/2018/2/layout/IconLabelList"/>
    <dgm:cxn modelId="{B9847BCC-87B5-4717-B04A-43ED5D5BE6D1}" type="presParOf" srcId="{5EE78DBA-E7F1-4FA6-86A8-6D237B3C39DD}" destId="{0E88F41A-3FD1-4127-843B-87DC74AF2410}" srcOrd="3" destOrd="0" presId="urn:microsoft.com/office/officeart/2018/2/layout/IconLabelList"/>
    <dgm:cxn modelId="{CD9CD5CF-87E6-4E4E-A547-7CD102F6C036}" type="presParOf" srcId="{5EE78DBA-E7F1-4FA6-86A8-6D237B3C39DD}" destId="{9FB64EE2-0A50-437A-BE97-8F5E78348141}" srcOrd="4" destOrd="0" presId="urn:microsoft.com/office/officeart/2018/2/layout/IconLabelList"/>
    <dgm:cxn modelId="{62BF8F46-135C-4BBC-A3E6-AF5FA574F131}" type="presParOf" srcId="{9FB64EE2-0A50-437A-BE97-8F5E78348141}" destId="{33D1F0E5-97E0-4E5A-8E53-96A765DEA4CF}" srcOrd="0" destOrd="0" presId="urn:microsoft.com/office/officeart/2018/2/layout/IconLabelList"/>
    <dgm:cxn modelId="{1499F773-D84F-4832-92C9-046500FADB83}" type="presParOf" srcId="{9FB64EE2-0A50-437A-BE97-8F5E78348141}" destId="{3EB911B6-D365-4B58-925E-492830735304}" srcOrd="1" destOrd="0" presId="urn:microsoft.com/office/officeart/2018/2/layout/IconLabelList"/>
    <dgm:cxn modelId="{E68F5C03-1E3E-44BF-9871-17529BB61E4E}" type="presParOf" srcId="{9FB64EE2-0A50-437A-BE97-8F5E78348141}" destId="{46D3C0EB-D653-4411-A7AF-59E918DEA65A}" srcOrd="2" destOrd="0" presId="urn:microsoft.com/office/officeart/2018/2/layout/IconLabelList"/>
    <dgm:cxn modelId="{2EE18723-8865-4FFA-AC9B-2DAFAB6EDC9D}" type="presParOf" srcId="{5EE78DBA-E7F1-4FA6-86A8-6D237B3C39DD}" destId="{2982A86B-F452-43D0-8F4C-94B34091D8E3}" srcOrd="5" destOrd="0" presId="urn:microsoft.com/office/officeart/2018/2/layout/IconLabelList"/>
    <dgm:cxn modelId="{592B0BCC-0F40-4CDE-B1C4-2D1730ADAC87}" type="presParOf" srcId="{5EE78DBA-E7F1-4FA6-86A8-6D237B3C39DD}" destId="{14D4618C-11D3-431F-BB81-32D13885AB64}" srcOrd="6" destOrd="0" presId="urn:microsoft.com/office/officeart/2018/2/layout/IconLabelList"/>
    <dgm:cxn modelId="{CFFC1927-A724-43D3-9751-97668AD411D6}" type="presParOf" srcId="{14D4618C-11D3-431F-BB81-32D13885AB64}" destId="{3C6ACCC8-D656-47B8-8688-81D144F96335}" srcOrd="0" destOrd="0" presId="urn:microsoft.com/office/officeart/2018/2/layout/IconLabelList"/>
    <dgm:cxn modelId="{0208F825-C395-4454-A271-80566853EE98}" type="presParOf" srcId="{14D4618C-11D3-431F-BB81-32D13885AB64}" destId="{66482740-C9FA-46C2-A3BA-C01BB70B5833}" srcOrd="1" destOrd="0" presId="urn:microsoft.com/office/officeart/2018/2/layout/IconLabelList"/>
    <dgm:cxn modelId="{94661D77-9981-4ADB-861C-410DCD1F7BF4}" type="presParOf" srcId="{14D4618C-11D3-431F-BB81-32D13885AB64}" destId="{416E33B3-5C3B-4876-8E41-2825098239AC}" srcOrd="2" destOrd="0" presId="urn:microsoft.com/office/officeart/2018/2/layout/IconLabelList"/>
    <dgm:cxn modelId="{F5C875C5-2C25-4BDC-A2F9-9196AC51BFE9}" type="presParOf" srcId="{5EE78DBA-E7F1-4FA6-86A8-6D237B3C39DD}" destId="{75ADFCFD-5721-4259-A75B-56ABF6F42AE7}" srcOrd="7" destOrd="0" presId="urn:microsoft.com/office/officeart/2018/2/layout/IconLabelList"/>
    <dgm:cxn modelId="{1056AB43-98DD-41C4-AC5A-25B5F6FDAA4C}" type="presParOf" srcId="{5EE78DBA-E7F1-4FA6-86A8-6D237B3C39DD}" destId="{EA23E466-DA5B-4A69-A8FF-B6BDB3A4003E}" srcOrd="8" destOrd="0" presId="urn:microsoft.com/office/officeart/2018/2/layout/IconLabelList"/>
    <dgm:cxn modelId="{BC8F40E7-F175-4C1C-966C-6AEB27B900FE}" type="presParOf" srcId="{EA23E466-DA5B-4A69-A8FF-B6BDB3A4003E}" destId="{4CD1A0C4-D0C3-4430-AB78-2EFA48AFF05D}" srcOrd="0" destOrd="0" presId="urn:microsoft.com/office/officeart/2018/2/layout/IconLabelList"/>
    <dgm:cxn modelId="{92F4D5F7-2148-47DE-A8E7-0FC3CFA5FFDF}" type="presParOf" srcId="{EA23E466-DA5B-4A69-A8FF-B6BDB3A4003E}" destId="{A683CF0F-C9EC-45C8-BADB-3CD6C3D08640}" srcOrd="1" destOrd="0" presId="urn:microsoft.com/office/officeart/2018/2/layout/IconLabelList"/>
    <dgm:cxn modelId="{A6C0E4BC-0ABC-4980-8D63-B9F1BE1D78DE}" type="presParOf" srcId="{EA23E466-DA5B-4A69-A8FF-B6BDB3A4003E}" destId="{8707330C-55E1-468C-AADE-AD1208AA14F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1C22AA-A13B-4912-AD1B-AFBCF0F62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323398-2142-45D7-BB92-CB3D9645064D}">
      <dgm:prSet/>
      <dgm:spPr/>
      <dgm:t>
        <a:bodyPr/>
        <a:lstStyle/>
        <a:p>
          <a:pPr>
            <a:lnSpc>
              <a:spcPct val="100000"/>
            </a:lnSpc>
          </a:pPr>
          <a:r>
            <a:rPr lang="en-US" b="1" i="1" u="sng" dirty="0"/>
            <a:t>Accuracy</a:t>
          </a:r>
          <a:r>
            <a:rPr lang="en-US" dirty="0" smtClean="0"/>
            <a:t>:</a:t>
          </a:r>
        </a:p>
        <a:p>
          <a:pPr>
            <a:lnSpc>
              <a:spcPct val="100000"/>
            </a:lnSpc>
          </a:pPr>
          <a:r>
            <a:rPr lang="en-IN" b="1" dirty="0" smtClean="0"/>
            <a:t>0.9888454322748698</a:t>
          </a:r>
          <a:endParaRPr lang="en-US" b="1" dirty="0"/>
        </a:p>
      </dgm:t>
    </dgm:pt>
    <dgm:pt modelId="{BC0BDB51-A0E0-41EC-9830-D4E3DDAC2B99}" type="parTrans" cxnId="{AE96FC44-7C42-42FB-869F-40EEEB449A03}">
      <dgm:prSet/>
      <dgm:spPr/>
      <dgm:t>
        <a:bodyPr/>
        <a:lstStyle/>
        <a:p>
          <a:endParaRPr lang="en-US"/>
        </a:p>
      </dgm:t>
    </dgm:pt>
    <dgm:pt modelId="{2ED57942-5D84-486A-8207-B610414E1FB9}" type="sibTrans" cxnId="{AE96FC44-7C42-42FB-869F-40EEEB449A03}">
      <dgm:prSet/>
      <dgm:spPr/>
      <dgm:t>
        <a:bodyPr/>
        <a:lstStyle/>
        <a:p>
          <a:endParaRPr lang="en-US"/>
        </a:p>
      </dgm:t>
    </dgm:pt>
    <dgm:pt modelId="{52D9B465-805D-44C5-BB27-B4DD59F9B44D}">
      <dgm:prSet/>
      <dgm:spPr/>
      <dgm:t>
        <a:bodyPr/>
        <a:lstStyle/>
        <a:p>
          <a:pPr>
            <a:lnSpc>
              <a:spcPct val="100000"/>
            </a:lnSpc>
          </a:pPr>
          <a:r>
            <a:rPr lang="en-US" b="1" i="1" u="sng" dirty="0"/>
            <a:t>Sensitivity (Recall</a:t>
          </a:r>
          <a:r>
            <a:rPr lang="en-US" b="1" i="1" u="sng" dirty="0" smtClean="0"/>
            <a:t>):</a:t>
          </a:r>
        </a:p>
        <a:p>
          <a:pPr>
            <a:lnSpc>
              <a:spcPct val="100000"/>
            </a:lnSpc>
          </a:pPr>
          <a:r>
            <a:rPr lang="en-IN" b="1" i="1" u="none" dirty="0" smtClean="0"/>
            <a:t>0.9961700583986642</a:t>
          </a:r>
          <a:endParaRPr lang="en-US" b="1" i="0" u="none" dirty="0"/>
        </a:p>
      </dgm:t>
    </dgm:pt>
    <dgm:pt modelId="{18CF3D1E-8032-483A-958D-FD411E9F8982}" type="parTrans" cxnId="{0D84B82D-BB81-4C30-9FFA-D0E4F1B7D509}">
      <dgm:prSet/>
      <dgm:spPr/>
      <dgm:t>
        <a:bodyPr/>
        <a:lstStyle/>
        <a:p>
          <a:endParaRPr lang="en-US"/>
        </a:p>
      </dgm:t>
    </dgm:pt>
    <dgm:pt modelId="{51628D8B-8757-4416-B1F9-607A8477E5F3}" type="sibTrans" cxnId="{0D84B82D-BB81-4C30-9FFA-D0E4F1B7D509}">
      <dgm:prSet/>
      <dgm:spPr/>
      <dgm:t>
        <a:bodyPr/>
        <a:lstStyle/>
        <a:p>
          <a:endParaRPr lang="en-US"/>
        </a:p>
      </dgm:t>
    </dgm:pt>
    <dgm:pt modelId="{6622A3F5-67DC-46E0-A0AA-71D15CDBEA84}">
      <dgm:prSet/>
      <dgm:spPr/>
      <dgm:t>
        <a:bodyPr/>
        <a:lstStyle/>
        <a:p>
          <a:pPr>
            <a:lnSpc>
              <a:spcPct val="100000"/>
            </a:lnSpc>
          </a:pPr>
          <a:endParaRPr lang="en-US" b="1" u="none" dirty="0"/>
        </a:p>
      </dgm:t>
    </dgm:pt>
    <dgm:pt modelId="{57183E2B-E026-4BF7-8638-B42118215400}" type="parTrans" cxnId="{21A8F494-19AB-4F76-B892-ED69AF4493C3}">
      <dgm:prSet/>
      <dgm:spPr/>
      <dgm:t>
        <a:bodyPr/>
        <a:lstStyle/>
        <a:p>
          <a:endParaRPr lang="en-US"/>
        </a:p>
      </dgm:t>
    </dgm:pt>
    <dgm:pt modelId="{6802490E-23DC-4E3C-B295-2BB4AE597D46}" type="sibTrans" cxnId="{21A8F494-19AB-4F76-B892-ED69AF4493C3}">
      <dgm:prSet/>
      <dgm:spPr/>
      <dgm:t>
        <a:bodyPr/>
        <a:lstStyle/>
        <a:p>
          <a:endParaRPr lang="en-US"/>
        </a:p>
      </dgm:t>
    </dgm:pt>
    <dgm:pt modelId="{3EDC83D8-3238-4A9F-A5BD-4BBA435C7F7C}">
      <dgm:prSet/>
      <dgm:spPr/>
      <dgm:t>
        <a:bodyPr/>
        <a:lstStyle/>
        <a:p>
          <a:pPr>
            <a:lnSpc>
              <a:spcPct val="100000"/>
            </a:lnSpc>
          </a:pPr>
          <a:r>
            <a:rPr lang="en-US" b="1" i="1" u="sng" dirty="0"/>
            <a:t>Precision</a:t>
          </a:r>
          <a:r>
            <a:rPr lang="en-US" dirty="0"/>
            <a:t>: </a:t>
          </a:r>
          <a:endParaRPr lang="en-US" dirty="0" smtClean="0"/>
        </a:p>
        <a:p>
          <a:pPr>
            <a:lnSpc>
              <a:spcPct val="100000"/>
            </a:lnSpc>
          </a:pPr>
          <a:r>
            <a:rPr lang="en-IN" b="1" dirty="0" smtClean="0"/>
            <a:t>0.981790582531763</a:t>
          </a:r>
          <a:endParaRPr lang="en-US" b="1" dirty="0"/>
        </a:p>
      </dgm:t>
    </dgm:pt>
    <dgm:pt modelId="{5FBD2004-79A4-4789-8CC9-C20A2EE08193}" type="parTrans" cxnId="{D26F2092-E933-4335-9F0A-0BA7373EF947}">
      <dgm:prSet/>
      <dgm:spPr/>
      <dgm:t>
        <a:bodyPr/>
        <a:lstStyle/>
        <a:p>
          <a:endParaRPr lang="en-US"/>
        </a:p>
      </dgm:t>
    </dgm:pt>
    <dgm:pt modelId="{08441589-F517-4106-976B-32B0C0C2BCDE}" type="sibTrans" cxnId="{D26F2092-E933-4335-9F0A-0BA7373EF947}">
      <dgm:prSet/>
      <dgm:spPr/>
      <dgm:t>
        <a:bodyPr/>
        <a:lstStyle/>
        <a:p>
          <a:endParaRPr lang="en-US"/>
        </a:p>
      </dgm:t>
    </dgm:pt>
    <dgm:pt modelId="{E8119A98-0AEC-4E9D-92DB-30A2864EB8B7}">
      <dgm:prSet/>
      <dgm:spPr/>
      <dgm:t>
        <a:bodyPr/>
        <a:lstStyle/>
        <a:p>
          <a:pPr>
            <a:lnSpc>
              <a:spcPct val="100000"/>
            </a:lnSpc>
          </a:pPr>
          <a:endParaRPr lang="en-US" dirty="0"/>
        </a:p>
      </dgm:t>
    </dgm:pt>
    <dgm:pt modelId="{D199485B-B1C9-4381-BCBC-628811489F18}" type="parTrans" cxnId="{DE3C1F58-47A4-47E0-93A2-470D74E41E52}">
      <dgm:prSet/>
      <dgm:spPr/>
      <dgm:t>
        <a:bodyPr/>
        <a:lstStyle/>
        <a:p>
          <a:endParaRPr lang="en-US"/>
        </a:p>
      </dgm:t>
    </dgm:pt>
    <dgm:pt modelId="{FEDD9C44-2F93-4088-A34D-85BFA67A522A}" type="sibTrans" cxnId="{DE3C1F58-47A4-47E0-93A2-470D74E41E52}">
      <dgm:prSet/>
      <dgm:spPr/>
      <dgm:t>
        <a:bodyPr/>
        <a:lstStyle/>
        <a:p>
          <a:endParaRPr lang="en-US"/>
        </a:p>
      </dgm:t>
    </dgm:pt>
    <dgm:pt modelId="{5EE78DBA-E7F1-4FA6-86A8-6D237B3C39DD}" type="pres">
      <dgm:prSet presAssocID="{761C22AA-A13B-4912-AD1B-AFBCF0F62C44}" presName="root" presStyleCnt="0">
        <dgm:presLayoutVars>
          <dgm:dir/>
          <dgm:resizeHandles val="exact"/>
        </dgm:presLayoutVars>
      </dgm:prSet>
      <dgm:spPr/>
      <dgm:t>
        <a:bodyPr/>
        <a:lstStyle/>
        <a:p>
          <a:endParaRPr lang="en-IN"/>
        </a:p>
      </dgm:t>
    </dgm:pt>
    <dgm:pt modelId="{5D628D74-59F2-470B-9A54-6F9DA4B16BCA}" type="pres">
      <dgm:prSet presAssocID="{B5323398-2142-45D7-BB92-CB3D9645064D}" presName="compNode" presStyleCnt="0"/>
      <dgm:spPr/>
    </dgm:pt>
    <dgm:pt modelId="{4A96F40B-EA91-437F-898B-3601D5218E3B}" type="pres">
      <dgm:prSet presAssocID="{B5323398-2142-45D7-BB92-CB3D9645064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extLst>
        <a:ext uri="{E40237B7-FDA0-4F09-8148-C483321AD2D9}">
          <dgm14:cNvPr xmlns:dgm14="http://schemas.microsoft.com/office/drawing/2010/diagram" id="0" name="" descr="Bullseye"/>
        </a:ext>
      </dgm:extLst>
    </dgm:pt>
    <dgm:pt modelId="{C6B208DF-B621-4B3B-82A5-ED460C98377F}" type="pres">
      <dgm:prSet presAssocID="{B5323398-2142-45D7-BB92-CB3D9645064D}" presName="spaceRect" presStyleCnt="0"/>
      <dgm:spPr/>
    </dgm:pt>
    <dgm:pt modelId="{58C561A6-AF0E-4941-BCCB-647791475871}" type="pres">
      <dgm:prSet presAssocID="{B5323398-2142-45D7-BB92-CB3D9645064D}" presName="textRect" presStyleLbl="revTx" presStyleIdx="0" presStyleCnt="5" custScaleX="119070" custScaleY="116837">
        <dgm:presLayoutVars>
          <dgm:chMax val="1"/>
          <dgm:chPref val="1"/>
        </dgm:presLayoutVars>
      </dgm:prSet>
      <dgm:spPr/>
      <dgm:t>
        <a:bodyPr/>
        <a:lstStyle/>
        <a:p>
          <a:endParaRPr lang="en-IN"/>
        </a:p>
      </dgm:t>
    </dgm:pt>
    <dgm:pt modelId="{0A8052D4-56D9-4CC4-AC44-F4E93E64869D}" type="pres">
      <dgm:prSet presAssocID="{2ED57942-5D84-486A-8207-B610414E1FB9}" presName="sibTrans" presStyleCnt="0"/>
      <dgm:spPr/>
    </dgm:pt>
    <dgm:pt modelId="{AEC8596A-3589-4F51-89E5-1322A958DFBB}" type="pres">
      <dgm:prSet presAssocID="{52D9B465-805D-44C5-BB27-B4DD59F9B44D}" presName="compNode" presStyleCnt="0"/>
      <dgm:spPr/>
    </dgm:pt>
    <dgm:pt modelId="{581E7904-2D7E-4F8D-8EC8-E39033385FC6}" type="pres">
      <dgm:prSet presAssocID="{52D9B465-805D-44C5-BB27-B4DD59F9B4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extLst>
        <a:ext uri="{E40237B7-FDA0-4F09-8148-C483321AD2D9}">
          <dgm14:cNvPr xmlns:dgm14="http://schemas.microsoft.com/office/drawing/2010/diagram" id="0" name="" descr="Closed Quotation Mark"/>
        </a:ext>
      </dgm:extLst>
    </dgm:pt>
    <dgm:pt modelId="{61FFD09A-1581-4896-87BE-4074D2F260EB}" type="pres">
      <dgm:prSet presAssocID="{52D9B465-805D-44C5-BB27-B4DD59F9B44D}" presName="spaceRect" presStyleCnt="0"/>
      <dgm:spPr/>
    </dgm:pt>
    <dgm:pt modelId="{C9CDAC05-62F8-4C8F-A502-A01C9AC7BFB6}" type="pres">
      <dgm:prSet presAssocID="{52D9B465-805D-44C5-BB27-B4DD59F9B44D}" presName="textRect" presStyleLbl="revTx" presStyleIdx="1" presStyleCnt="5" custScaleX="139457">
        <dgm:presLayoutVars>
          <dgm:chMax val="1"/>
          <dgm:chPref val="1"/>
        </dgm:presLayoutVars>
      </dgm:prSet>
      <dgm:spPr/>
      <dgm:t>
        <a:bodyPr/>
        <a:lstStyle/>
        <a:p>
          <a:endParaRPr lang="en-IN"/>
        </a:p>
      </dgm:t>
    </dgm:pt>
    <dgm:pt modelId="{0E88F41A-3FD1-4127-843B-87DC74AF2410}" type="pres">
      <dgm:prSet presAssocID="{51628D8B-8757-4416-B1F9-607A8477E5F3}" presName="sibTrans" presStyleCnt="0"/>
      <dgm:spPr/>
    </dgm:pt>
    <dgm:pt modelId="{9FB64EE2-0A50-437A-BE97-8F5E78348141}" type="pres">
      <dgm:prSet presAssocID="{6622A3F5-67DC-46E0-A0AA-71D15CDBEA84}" presName="compNode" presStyleCnt="0"/>
      <dgm:spPr/>
    </dgm:pt>
    <dgm:pt modelId="{33D1F0E5-97E0-4E5A-8E53-96A765DEA4CF}" type="pres">
      <dgm:prSet presAssocID="{6622A3F5-67DC-46E0-A0AA-71D15CDBEA84}" presName="iconRect" presStyleLbl="node1" presStyleIdx="2" presStyleCnt="5"/>
      <dgm:spPr>
        <a:noFill/>
      </dgm:spPr>
      <dgm:t>
        <a:bodyPr/>
        <a:lstStyle/>
        <a:p>
          <a:endParaRPr lang="en-IN"/>
        </a:p>
      </dgm:t>
      <dgm:extLst/>
    </dgm:pt>
    <dgm:pt modelId="{3EB911B6-D365-4B58-925E-492830735304}" type="pres">
      <dgm:prSet presAssocID="{6622A3F5-67DC-46E0-A0AA-71D15CDBEA84}" presName="spaceRect" presStyleCnt="0"/>
      <dgm:spPr/>
    </dgm:pt>
    <dgm:pt modelId="{46D3C0EB-D653-4411-A7AF-59E918DEA65A}" type="pres">
      <dgm:prSet presAssocID="{6622A3F5-67DC-46E0-A0AA-71D15CDBEA84}" presName="textRect" presStyleLbl="revTx" presStyleIdx="2" presStyleCnt="5" custScaleX="131252">
        <dgm:presLayoutVars>
          <dgm:chMax val="1"/>
          <dgm:chPref val="1"/>
        </dgm:presLayoutVars>
      </dgm:prSet>
      <dgm:spPr/>
      <dgm:t>
        <a:bodyPr/>
        <a:lstStyle/>
        <a:p>
          <a:endParaRPr lang="en-IN"/>
        </a:p>
      </dgm:t>
    </dgm:pt>
    <dgm:pt modelId="{2982A86B-F452-43D0-8F4C-94B34091D8E3}" type="pres">
      <dgm:prSet presAssocID="{6802490E-23DC-4E3C-B295-2BB4AE597D46}" presName="sibTrans" presStyleCnt="0"/>
      <dgm:spPr/>
    </dgm:pt>
    <dgm:pt modelId="{14D4618C-11D3-431F-BB81-32D13885AB64}" type="pres">
      <dgm:prSet presAssocID="{3EDC83D8-3238-4A9F-A5BD-4BBA435C7F7C}" presName="compNode" presStyleCnt="0"/>
      <dgm:spPr/>
    </dgm:pt>
    <dgm:pt modelId="{3C6ACCC8-D656-47B8-8688-81D144F96335}" type="pres">
      <dgm:prSet presAssocID="{3EDC83D8-3238-4A9F-A5BD-4BBA435C7F7C}" presName="iconRect" presStyleLbl="node1" presStyleIdx="3" presStyleCnt="5" custLinFactX="-160055" custLinFactNeighborX="-200000" custLinFactNeighborY="-205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extLst>
        <a:ext uri="{E40237B7-FDA0-4F09-8148-C483321AD2D9}">
          <dgm14:cNvPr xmlns:dgm14="http://schemas.microsoft.com/office/drawing/2010/diagram" id="0" name="" descr="Target"/>
        </a:ext>
      </dgm:extLst>
    </dgm:pt>
    <dgm:pt modelId="{66482740-C9FA-46C2-A3BA-C01BB70B5833}" type="pres">
      <dgm:prSet presAssocID="{3EDC83D8-3238-4A9F-A5BD-4BBA435C7F7C}" presName="spaceRect" presStyleCnt="0"/>
      <dgm:spPr/>
    </dgm:pt>
    <dgm:pt modelId="{416E33B3-5C3B-4876-8E41-2825098239AC}" type="pres">
      <dgm:prSet presAssocID="{3EDC83D8-3238-4A9F-A5BD-4BBA435C7F7C}" presName="textRect" presStyleLbl="revTx" presStyleIdx="3" presStyleCnt="5" custScaleX="134876" custLinFactX="-59962" custLinFactNeighborX="-100000" custLinFactNeighborY="-7031">
        <dgm:presLayoutVars>
          <dgm:chMax val="1"/>
          <dgm:chPref val="1"/>
        </dgm:presLayoutVars>
      </dgm:prSet>
      <dgm:spPr/>
      <dgm:t>
        <a:bodyPr/>
        <a:lstStyle/>
        <a:p>
          <a:endParaRPr lang="en-IN"/>
        </a:p>
      </dgm:t>
    </dgm:pt>
    <dgm:pt modelId="{75ADFCFD-5721-4259-A75B-56ABF6F42AE7}" type="pres">
      <dgm:prSet presAssocID="{08441589-F517-4106-976B-32B0C0C2BCDE}" presName="sibTrans" presStyleCnt="0"/>
      <dgm:spPr/>
    </dgm:pt>
    <dgm:pt modelId="{EA23E466-DA5B-4A69-A8FF-B6BDB3A4003E}" type="pres">
      <dgm:prSet presAssocID="{E8119A98-0AEC-4E9D-92DB-30A2864EB8B7}" presName="compNode" presStyleCnt="0"/>
      <dgm:spPr/>
    </dgm:pt>
    <dgm:pt modelId="{4CD1A0C4-D0C3-4430-AB78-2EFA48AFF05D}" type="pres">
      <dgm:prSet presAssocID="{E8119A98-0AEC-4E9D-92DB-30A2864EB8B7}" presName="iconRect" presStyleLbl="node1" presStyleIdx="4" presStyleCnt="5"/>
      <dgm:spPr>
        <a:noFill/>
      </dgm:spPr>
      <dgm:t>
        <a:bodyPr/>
        <a:lstStyle/>
        <a:p>
          <a:endParaRPr lang="en-IN"/>
        </a:p>
      </dgm:t>
      <dgm:extLst>
        <a:ext uri="{E40237B7-FDA0-4F09-8148-C483321AD2D9}">
          <dgm14:cNvPr xmlns:dgm14="http://schemas.microsoft.com/office/drawing/2010/diagram" id="0" name="" descr="Star"/>
        </a:ext>
      </dgm:extLst>
    </dgm:pt>
    <dgm:pt modelId="{A683CF0F-C9EC-45C8-BADB-3CD6C3D08640}" type="pres">
      <dgm:prSet presAssocID="{E8119A98-0AEC-4E9D-92DB-30A2864EB8B7}" presName="spaceRect" presStyleCnt="0"/>
      <dgm:spPr/>
    </dgm:pt>
    <dgm:pt modelId="{8707330C-55E1-468C-AADE-AD1208AA14F7}" type="pres">
      <dgm:prSet presAssocID="{E8119A98-0AEC-4E9D-92DB-30A2864EB8B7}" presName="textRect" presStyleLbl="revTx" presStyleIdx="4" presStyleCnt="5" custScaleX="143023" custScaleY="80947">
        <dgm:presLayoutVars>
          <dgm:chMax val="1"/>
          <dgm:chPref val="1"/>
        </dgm:presLayoutVars>
      </dgm:prSet>
      <dgm:spPr/>
      <dgm:t>
        <a:bodyPr/>
        <a:lstStyle/>
        <a:p>
          <a:endParaRPr lang="en-IN"/>
        </a:p>
      </dgm:t>
    </dgm:pt>
  </dgm:ptLst>
  <dgm:cxnLst>
    <dgm:cxn modelId="{D26F2092-E933-4335-9F0A-0BA7373EF947}" srcId="{761C22AA-A13B-4912-AD1B-AFBCF0F62C44}" destId="{3EDC83D8-3238-4A9F-A5BD-4BBA435C7F7C}" srcOrd="3" destOrd="0" parTransId="{5FBD2004-79A4-4789-8CC9-C20A2EE08193}" sibTransId="{08441589-F517-4106-976B-32B0C0C2BCDE}"/>
    <dgm:cxn modelId="{E9F2C58F-E68A-4570-8765-557B85832B9A}" type="presOf" srcId="{52D9B465-805D-44C5-BB27-B4DD59F9B44D}" destId="{C9CDAC05-62F8-4C8F-A502-A01C9AC7BFB6}" srcOrd="0" destOrd="0" presId="urn:microsoft.com/office/officeart/2018/2/layout/IconLabelList"/>
    <dgm:cxn modelId="{0D84B82D-BB81-4C30-9FFA-D0E4F1B7D509}" srcId="{761C22AA-A13B-4912-AD1B-AFBCF0F62C44}" destId="{52D9B465-805D-44C5-BB27-B4DD59F9B44D}" srcOrd="1" destOrd="0" parTransId="{18CF3D1E-8032-483A-958D-FD411E9F8982}" sibTransId="{51628D8B-8757-4416-B1F9-607A8477E5F3}"/>
    <dgm:cxn modelId="{33708ED9-12FC-4AD7-AAC9-0C7A52ED8A5C}" type="presOf" srcId="{E8119A98-0AEC-4E9D-92DB-30A2864EB8B7}" destId="{8707330C-55E1-468C-AADE-AD1208AA14F7}" srcOrd="0" destOrd="0" presId="urn:microsoft.com/office/officeart/2018/2/layout/IconLabelList"/>
    <dgm:cxn modelId="{AE96FC44-7C42-42FB-869F-40EEEB449A03}" srcId="{761C22AA-A13B-4912-AD1B-AFBCF0F62C44}" destId="{B5323398-2142-45D7-BB92-CB3D9645064D}" srcOrd="0" destOrd="0" parTransId="{BC0BDB51-A0E0-41EC-9830-D4E3DDAC2B99}" sibTransId="{2ED57942-5D84-486A-8207-B610414E1FB9}"/>
    <dgm:cxn modelId="{3537150A-4EFF-435E-AEB1-EF16701DCF86}" type="presOf" srcId="{761C22AA-A13B-4912-AD1B-AFBCF0F62C44}" destId="{5EE78DBA-E7F1-4FA6-86A8-6D237B3C39DD}" srcOrd="0" destOrd="0" presId="urn:microsoft.com/office/officeart/2018/2/layout/IconLabelList"/>
    <dgm:cxn modelId="{D2853FE0-8BCC-487C-A7C6-662BBEF1DD63}" type="presOf" srcId="{3EDC83D8-3238-4A9F-A5BD-4BBA435C7F7C}" destId="{416E33B3-5C3B-4876-8E41-2825098239AC}" srcOrd="0" destOrd="0" presId="urn:microsoft.com/office/officeart/2018/2/layout/IconLabelList"/>
    <dgm:cxn modelId="{21A8F494-19AB-4F76-B892-ED69AF4493C3}" srcId="{761C22AA-A13B-4912-AD1B-AFBCF0F62C44}" destId="{6622A3F5-67DC-46E0-A0AA-71D15CDBEA84}" srcOrd="2" destOrd="0" parTransId="{57183E2B-E026-4BF7-8638-B42118215400}" sibTransId="{6802490E-23DC-4E3C-B295-2BB4AE597D46}"/>
    <dgm:cxn modelId="{44148521-51CE-4A3C-A40B-98553F7D8377}" type="presOf" srcId="{6622A3F5-67DC-46E0-A0AA-71D15CDBEA84}" destId="{46D3C0EB-D653-4411-A7AF-59E918DEA65A}" srcOrd="0" destOrd="0" presId="urn:microsoft.com/office/officeart/2018/2/layout/IconLabelList"/>
    <dgm:cxn modelId="{DE3C1F58-47A4-47E0-93A2-470D74E41E52}" srcId="{761C22AA-A13B-4912-AD1B-AFBCF0F62C44}" destId="{E8119A98-0AEC-4E9D-92DB-30A2864EB8B7}" srcOrd="4" destOrd="0" parTransId="{D199485B-B1C9-4381-BCBC-628811489F18}" sibTransId="{FEDD9C44-2F93-4088-A34D-85BFA67A522A}"/>
    <dgm:cxn modelId="{D082FA5F-3AFC-4755-AB02-7AB6809B3D58}" type="presOf" srcId="{B5323398-2142-45D7-BB92-CB3D9645064D}" destId="{58C561A6-AF0E-4941-BCCB-647791475871}" srcOrd="0" destOrd="0" presId="urn:microsoft.com/office/officeart/2018/2/layout/IconLabelList"/>
    <dgm:cxn modelId="{D8675810-AAA0-4C0C-A742-F8A3A8DBEF2E}" type="presParOf" srcId="{5EE78DBA-E7F1-4FA6-86A8-6D237B3C39DD}" destId="{5D628D74-59F2-470B-9A54-6F9DA4B16BCA}" srcOrd="0" destOrd="0" presId="urn:microsoft.com/office/officeart/2018/2/layout/IconLabelList"/>
    <dgm:cxn modelId="{400D7C8A-77B6-4788-AC86-9F4D0232F1B9}" type="presParOf" srcId="{5D628D74-59F2-470B-9A54-6F9DA4B16BCA}" destId="{4A96F40B-EA91-437F-898B-3601D5218E3B}" srcOrd="0" destOrd="0" presId="urn:microsoft.com/office/officeart/2018/2/layout/IconLabelList"/>
    <dgm:cxn modelId="{36401D54-A92F-4E04-947B-0DE633E7BE38}" type="presParOf" srcId="{5D628D74-59F2-470B-9A54-6F9DA4B16BCA}" destId="{C6B208DF-B621-4B3B-82A5-ED460C98377F}" srcOrd="1" destOrd="0" presId="urn:microsoft.com/office/officeart/2018/2/layout/IconLabelList"/>
    <dgm:cxn modelId="{DA1F5159-053F-455B-BCF7-3D686321B5A6}" type="presParOf" srcId="{5D628D74-59F2-470B-9A54-6F9DA4B16BCA}" destId="{58C561A6-AF0E-4941-BCCB-647791475871}" srcOrd="2" destOrd="0" presId="urn:microsoft.com/office/officeart/2018/2/layout/IconLabelList"/>
    <dgm:cxn modelId="{DD8A8970-50C6-4DAF-B00D-94EF0B06543C}" type="presParOf" srcId="{5EE78DBA-E7F1-4FA6-86A8-6D237B3C39DD}" destId="{0A8052D4-56D9-4CC4-AC44-F4E93E64869D}" srcOrd="1" destOrd="0" presId="urn:microsoft.com/office/officeart/2018/2/layout/IconLabelList"/>
    <dgm:cxn modelId="{174530E6-6E81-4FB2-A87E-C48CF4955DE9}" type="presParOf" srcId="{5EE78DBA-E7F1-4FA6-86A8-6D237B3C39DD}" destId="{AEC8596A-3589-4F51-89E5-1322A958DFBB}" srcOrd="2" destOrd="0" presId="urn:microsoft.com/office/officeart/2018/2/layout/IconLabelList"/>
    <dgm:cxn modelId="{F9EC2272-6C7A-4890-81BE-49239E840F6D}" type="presParOf" srcId="{AEC8596A-3589-4F51-89E5-1322A958DFBB}" destId="{581E7904-2D7E-4F8D-8EC8-E39033385FC6}" srcOrd="0" destOrd="0" presId="urn:microsoft.com/office/officeart/2018/2/layout/IconLabelList"/>
    <dgm:cxn modelId="{793479DC-FFE5-49E2-AD56-34A796C30A02}" type="presParOf" srcId="{AEC8596A-3589-4F51-89E5-1322A958DFBB}" destId="{61FFD09A-1581-4896-87BE-4074D2F260EB}" srcOrd="1" destOrd="0" presId="urn:microsoft.com/office/officeart/2018/2/layout/IconLabelList"/>
    <dgm:cxn modelId="{9C95313E-8D0D-4503-AA0C-820DF482D977}" type="presParOf" srcId="{AEC8596A-3589-4F51-89E5-1322A958DFBB}" destId="{C9CDAC05-62F8-4C8F-A502-A01C9AC7BFB6}" srcOrd="2" destOrd="0" presId="urn:microsoft.com/office/officeart/2018/2/layout/IconLabelList"/>
    <dgm:cxn modelId="{887DB0D5-674C-4892-AB09-C2AD7820B2F8}" type="presParOf" srcId="{5EE78DBA-E7F1-4FA6-86A8-6D237B3C39DD}" destId="{0E88F41A-3FD1-4127-843B-87DC74AF2410}" srcOrd="3" destOrd="0" presId="urn:microsoft.com/office/officeart/2018/2/layout/IconLabelList"/>
    <dgm:cxn modelId="{CE5FD441-FC71-4BCD-A58A-E20D196AE773}" type="presParOf" srcId="{5EE78DBA-E7F1-4FA6-86A8-6D237B3C39DD}" destId="{9FB64EE2-0A50-437A-BE97-8F5E78348141}" srcOrd="4" destOrd="0" presId="urn:microsoft.com/office/officeart/2018/2/layout/IconLabelList"/>
    <dgm:cxn modelId="{A911B7B9-C178-4921-8015-042B9C2217B3}" type="presParOf" srcId="{9FB64EE2-0A50-437A-BE97-8F5E78348141}" destId="{33D1F0E5-97E0-4E5A-8E53-96A765DEA4CF}" srcOrd="0" destOrd="0" presId="urn:microsoft.com/office/officeart/2018/2/layout/IconLabelList"/>
    <dgm:cxn modelId="{99A51A4C-F26D-4D41-9672-2798FD6BF378}" type="presParOf" srcId="{9FB64EE2-0A50-437A-BE97-8F5E78348141}" destId="{3EB911B6-D365-4B58-925E-492830735304}" srcOrd="1" destOrd="0" presId="urn:microsoft.com/office/officeart/2018/2/layout/IconLabelList"/>
    <dgm:cxn modelId="{DF9D2B43-0152-478D-BD84-762426F0CF40}" type="presParOf" srcId="{9FB64EE2-0A50-437A-BE97-8F5E78348141}" destId="{46D3C0EB-D653-4411-A7AF-59E918DEA65A}" srcOrd="2" destOrd="0" presId="urn:microsoft.com/office/officeart/2018/2/layout/IconLabelList"/>
    <dgm:cxn modelId="{834B4259-18C6-497B-A5FC-A76347C278D6}" type="presParOf" srcId="{5EE78DBA-E7F1-4FA6-86A8-6D237B3C39DD}" destId="{2982A86B-F452-43D0-8F4C-94B34091D8E3}" srcOrd="5" destOrd="0" presId="urn:microsoft.com/office/officeart/2018/2/layout/IconLabelList"/>
    <dgm:cxn modelId="{F3CD02A5-1434-4AD0-8793-113BF2A22890}" type="presParOf" srcId="{5EE78DBA-E7F1-4FA6-86A8-6D237B3C39DD}" destId="{14D4618C-11D3-431F-BB81-32D13885AB64}" srcOrd="6" destOrd="0" presId="urn:microsoft.com/office/officeart/2018/2/layout/IconLabelList"/>
    <dgm:cxn modelId="{7EC747FA-66A3-4DA0-8506-5E0180937A5D}" type="presParOf" srcId="{14D4618C-11D3-431F-BB81-32D13885AB64}" destId="{3C6ACCC8-D656-47B8-8688-81D144F96335}" srcOrd="0" destOrd="0" presId="urn:microsoft.com/office/officeart/2018/2/layout/IconLabelList"/>
    <dgm:cxn modelId="{AAE858E9-CD61-4662-B848-39977715BD5F}" type="presParOf" srcId="{14D4618C-11D3-431F-BB81-32D13885AB64}" destId="{66482740-C9FA-46C2-A3BA-C01BB70B5833}" srcOrd="1" destOrd="0" presId="urn:microsoft.com/office/officeart/2018/2/layout/IconLabelList"/>
    <dgm:cxn modelId="{4BB6D9A4-BB1D-4308-BA1A-972BEE159DEB}" type="presParOf" srcId="{14D4618C-11D3-431F-BB81-32D13885AB64}" destId="{416E33B3-5C3B-4876-8E41-2825098239AC}" srcOrd="2" destOrd="0" presId="urn:microsoft.com/office/officeart/2018/2/layout/IconLabelList"/>
    <dgm:cxn modelId="{737B5DDE-A36B-4433-81DC-C46A89CD396A}" type="presParOf" srcId="{5EE78DBA-E7F1-4FA6-86A8-6D237B3C39DD}" destId="{75ADFCFD-5721-4259-A75B-56ABF6F42AE7}" srcOrd="7" destOrd="0" presId="urn:microsoft.com/office/officeart/2018/2/layout/IconLabelList"/>
    <dgm:cxn modelId="{14F297A2-C00A-41F8-B75C-6B59C337E87C}" type="presParOf" srcId="{5EE78DBA-E7F1-4FA6-86A8-6D237B3C39DD}" destId="{EA23E466-DA5B-4A69-A8FF-B6BDB3A4003E}" srcOrd="8" destOrd="0" presId="urn:microsoft.com/office/officeart/2018/2/layout/IconLabelList"/>
    <dgm:cxn modelId="{622CB680-F1BD-41F8-9186-0F7B71F0A1EE}" type="presParOf" srcId="{EA23E466-DA5B-4A69-A8FF-B6BDB3A4003E}" destId="{4CD1A0C4-D0C3-4430-AB78-2EFA48AFF05D}" srcOrd="0" destOrd="0" presId="urn:microsoft.com/office/officeart/2018/2/layout/IconLabelList"/>
    <dgm:cxn modelId="{06C41277-A7E5-4713-BBE7-6202B72FE750}" type="presParOf" srcId="{EA23E466-DA5B-4A69-A8FF-B6BDB3A4003E}" destId="{A683CF0F-C9EC-45C8-BADB-3CD6C3D08640}" srcOrd="1" destOrd="0" presId="urn:microsoft.com/office/officeart/2018/2/layout/IconLabelList"/>
    <dgm:cxn modelId="{7F410F99-7175-4F90-BB78-BE56FD11A3DC}" type="presParOf" srcId="{EA23E466-DA5B-4A69-A8FF-B6BDB3A4003E}" destId="{8707330C-55E1-468C-AADE-AD1208AA14F7}" srcOrd="2" destOrd="0" presId="urn:microsoft.com/office/officeart/2018/2/layout/Icon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61C22AA-A13B-4912-AD1B-AFBCF0F62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323398-2142-45D7-BB92-CB3D9645064D}">
      <dgm:prSet/>
      <dgm:spPr/>
      <dgm:t>
        <a:bodyPr/>
        <a:lstStyle/>
        <a:p>
          <a:pPr>
            <a:lnSpc>
              <a:spcPct val="100000"/>
            </a:lnSpc>
          </a:pPr>
          <a:r>
            <a:rPr lang="en-US" b="1" i="1" u="sng" dirty="0"/>
            <a:t>Accuracy</a:t>
          </a:r>
          <a:r>
            <a:rPr lang="en-US" dirty="0" smtClean="0"/>
            <a:t>:</a:t>
          </a:r>
        </a:p>
        <a:p>
          <a:pPr>
            <a:lnSpc>
              <a:spcPct val="100000"/>
            </a:lnSpc>
          </a:pPr>
          <a:r>
            <a:rPr lang="en-IN" b="1" dirty="0" smtClean="0"/>
            <a:t>0.9023557268782232</a:t>
          </a:r>
          <a:endParaRPr lang="en-US" b="1" dirty="0"/>
        </a:p>
      </dgm:t>
    </dgm:pt>
    <dgm:pt modelId="{BC0BDB51-A0E0-41EC-9830-D4E3DDAC2B99}" type="parTrans" cxnId="{AE96FC44-7C42-42FB-869F-40EEEB449A03}">
      <dgm:prSet/>
      <dgm:spPr/>
      <dgm:t>
        <a:bodyPr/>
        <a:lstStyle/>
        <a:p>
          <a:endParaRPr lang="en-US"/>
        </a:p>
      </dgm:t>
    </dgm:pt>
    <dgm:pt modelId="{2ED57942-5D84-486A-8207-B610414E1FB9}" type="sibTrans" cxnId="{AE96FC44-7C42-42FB-869F-40EEEB449A03}">
      <dgm:prSet/>
      <dgm:spPr/>
      <dgm:t>
        <a:bodyPr/>
        <a:lstStyle/>
        <a:p>
          <a:endParaRPr lang="en-US"/>
        </a:p>
      </dgm:t>
    </dgm:pt>
    <dgm:pt modelId="{52D9B465-805D-44C5-BB27-B4DD59F9B44D}">
      <dgm:prSet/>
      <dgm:spPr/>
      <dgm:t>
        <a:bodyPr/>
        <a:lstStyle/>
        <a:p>
          <a:pPr>
            <a:lnSpc>
              <a:spcPct val="100000"/>
            </a:lnSpc>
          </a:pPr>
          <a:r>
            <a:rPr lang="en-US" b="1" i="1" u="sng" dirty="0"/>
            <a:t>Sensitivity (Recall</a:t>
          </a:r>
          <a:r>
            <a:rPr lang="en-US" b="1" i="1" u="sng" dirty="0" smtClean="0"/>
            <a:t>):</a:t>
          </a:r>
        </a:p>
        <a:p>
          <a:pPr>
            <a:lnSpc>
              <a:spcPct val="100000"/>
            </a:lnSpc>
          </a:pPr>
          <a:r>
            <a:rPr lang="en-IN" b="1" i="1" u="none" dirty="0" smtClean="0"/>
            <a:t>0.9961700583986642</a:t>
          </a:r>
          <a:endParaRPr lang="en-US" b="1" i="0" u="none" dirty="0"/>
        </a:p>
      </dgm:t>
    </dgm:pt>
    <dgm:pt modelId="{18CF3D1E-8032-483A-958D-FD411E9F8982}" type="parTrans" cxnId="{0D84B82D-BB81-4C30-9FFA-D0E4F1B7D509}">
      <dgm:prSet/>
      <dgm:spPr/>
      <dgm:t>
        <a:bodyPr/>
        <a:lstStyle/>
        <a:p>
          <a:endParaRPr lang="en-US"/>
        </a:p>
      </dgm:t>
    </dgm:pt>
    <dgm:pt modelId="{51628D8B-8757-4416-B1F9-607A8477E5F3}" type="sibTrans" cxnId="{0D84B82D-BB81-4C30-9FFA-D0E4F1B7D509}">
      <dgm:prSet/>
      <dgm:spPr/>
      <dgm:t>
        <a:bodyPr/>
        <a:lstStyle/>
        <a:p>
          <a:endParaRPr lang="en-US"/>
        </a:p>
      </dgm:t>
    </dgm:pt>
    <dgm:pt modelId="{6622A3F5-67DC-46E0-A0AA-71D15CDBEA84}">
      <dgm:prSet/>
      <dgm:spPr/>
      <dgm:t>
        <a:bodyPr/>
        <a:lstStyle/>
        <a:p>
          <a:pPr>
            <a:lnSpc>
              <a:spcPct val="100000"/>
            </a:lnSpc>
          </a:pPr>
          <a:endParaRPr lang="en-US" b="1" u="none" dirty="0"/>
        </a:p>
      </dgm:t>
    </dgm:pt>
    <dgm:pt modelId="{57183E2B-E026-4BF7-8638-B42118215400}" type="parTrans" cxnId="{21A8F494-19AB-4F76-B892-ED69AF4493C3}">
      <dgm:prSet/>
      <dgm:spPr/>
      <dgm:t>
        <a:bodyPr/>
        <a:lstStyle/>
        <a:p>
          <a:endParaRPr lang="en-US"/>
        </a:p>
      </dgm:t>
    </dgm:pt>
    <dgm:pt modelId="{6802490E-23DC-4E3C-B295-2BB4AE597D46}" type="sibTrans" cxnId="{21A8F494-19AB-4F76-B892-ED69AF4493C3}">
      <dgm:prSet/>
      <dgm:spPr/>
      <dgm:t>
        <a:bodyPr/>
        <a:lstStyle/>
        <a:p>
          <a:endParaRPr lang="en-US"/>
        </a:p>
      </dgm:t>
    </dgm:pt>
    <dgm:pt modelId="{3EDC83D8-3238-4A9F-A5BD-4BBA435C7F7C}">
      <dgm:prSet/>
      <dgm:spPr/>
      <dgm:t>
        <a:bodyPr/>
        <a:lstStyle/>
        <a:p>
          <a:pPr>
            <a:lnSpc>
              <a:spcPct val="100000"/>
            </a:lnSpc>
          </a:pPr>
          <a:r>
            <a:rPr lang="en-US" b="1" i="1" u="sng" dirty="0"/>
            <a:t>Precision</a:t>
          </a:r>
          <a:r>
            <a:rPr lang="en-US" dirty="0"/>
            <a:t>: </a:t>
          </a:r>
          <a:endParaRPr lang="en-US" dirty="0" smtClean="0"/>
        </a:p>
        <a:p>
          <a:pPr>
            <a:lnSpc>
              <a:spcPct val="100000"/>
            </a:lnSpc>
          </a:pPr>
          <a:r>
            <a:rPr lang="en-IN" b="1" dirty="0" smtClean="0"/>
            <a:t>0.8315663762451483</a:t>
          </a:r>
          <a:endParaRPr lang="en-US" b="1" dirty="0"/>
        </a:p>
      </dgm:t>
    </dgm:pt>
    <dgm:pt modelId="{5FBD2004-79A4-4789-8CC9-C20A2EE08193}" type="parTrans" cxnId="{D26F2092-E933-4335-9F0A-0BA7373EF947}">
      <dgm:prSet/>
      <dgm:spPr/>
      <dgm:t>
        <a:bodyPr/>
        <a:lstStyle/>
        <a:p>
          <a:endParaRPr lang="en-US"/>
        </a:p>
      </dgm:t>
    </dgm:pt>
    <dgm:pt modelId="{08441589-F517-4106-976B-32B0C0C2BCDE}" type="sibTrans" cxnId="{D26F2092-E933-4335-9F0A-0BA7373EF947}">
      <dgm:prSet/>
      <dgm:spPr/>
      <dgm:t>
        <a:bodyPr/>
        <a:lstStyle/>
        <a:p>
          <a:endParaRPr lang="en-US"/>
        </a:p>
      </dgm:t>
    </dgm:pt>
    <dgm:pt modelId="{E8119A98-0AEC-4E9D-92DB-30A2864EB8B7}">
      <dgm:prSet/>
      <dgm:spPr/>
      <dgm:t>
        <a:bodyPr/>
        <a:lstStyle/>
        <a:p>
          <a:pPr>
            <a:lnSpc>
              <a:spcPct val="100000"/>
            </a:lnSpc>
          </a:pPr>
          <a:endParaRPr lang="en-US" dirty="0"/>
        </a:p>
      </dgm:t>
    </dgm:pt>
    <dgm:pt modelId="{D199485B-B1C9-4381-BCBC-628811489F18}" type="parTrans" cxnId="{DE3C1F58-47A4-47E0-93A2-470D74E41E52}">
      <dgm:prSet/>
      <dgm:spPr/>
      <dgm:t>
        <a:bodyPr/>
        <a:lstStyle/>
        <a:p>
          <a:endParaRPr lang="en-US"/>
        </a:p>
      </dgm:t>
    </dgm:pt>
    <dgm:pt modelId="{FEDD9C44-2F93-4088-A34D-85BFA67A522A}" type="sibTrans" cxnId="{DE3C1F58-47A4-47E0-93A2-470D74E41E52}">
      <dgm:prSet/>
      <dgm:spPr/>
      <dgm:t>
        <a:bodyPr/>
        <a:lstStyle/>
        <a:p>
          <a:endParaRPr lang="en-US"/>
        </a:p>
      </dgm:t>
    </dgm:pt>
    <dgm:pt modelId="{5EE78DBA-E7F1-4FA6-86A8-6D237B3C39DD}" type="pres">
      <dgm:prSet presAssocID="{761C22AA-A13B-4912-AD1B-AFBCF0F62C44}" presName="root" presStyleCnt="0">
        <dgm:presLayoutVars>
          <dgm:dir/>
          <dgm:resizeHandles val="exact"/>
        </dgm:presLayoutVars>
      </dgm:prSet>
      <dgm:spPr/>
      <dgm:t>
        <a:bodyPr/>
        <a:lstStyle/>
        <a:p>
          <a:endParaRPr lang="en-IN"/>
        </a:p>
      </dgm:t>
    </dgm:pt>
    <dgm:pt modelId="{5D628D74-59F2-470B-9A54-6F9DA4B16BCA}" type="pres">
      <dgm:prSet presAssocID="{B5323398-2142-45D7-BB92-CB3D9645064D}" presName="compNode" presStyleCnt="0"/>
      <dgm:spPr/>
    </dgm:pt>
    <dgm:pt modelId="{4A96F40B-EA91-437F-898B-3601D5218E3B}" type="pres">
      <dgm:prSet presAssocID="{B5323398-2142-45D7-BB92-CB3D9645064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extLst>
        <a:ext uri="{E40237B7-FDA0-4F09-8148-C483321AD2D9}">
          <dgm14:cNvPr xmlns:dgm14="http://schemas.microsoft.com/office/drawing/2010/diagram" id="0" name="" descr="Bullseye"/>
        </a:ext>
      </dgm:extLst>
    </dgm:pt>
    <dgm:pt modelId="{C6B208DF-B621-4B3B-82A5-ED460C98377F}" type="pres">
      <dgm:prSet presAssocID="{B5323398-2142-45D7-BB92-CB3D9645064D}" presName="spaceRect" presStyleCnt="0"/>
      <dgm:spPr/>
    </dgm:pt>
    <dgm:pt modelId="{58C561A6-AF0E-4941-BCCB-647791475871}" type="pres">
      <dgm:prSet presAssocID="{B5323398-2142-45D7-BB92-CB3D9645064D}" presName="textRect" presStyleLbl="revTx" presStyleIdx="0" presStyleCnt="5" custScaleX="119070" custScaleY="116837">
        <dgm:presLayoutVars>
          <dgm:chMax val="1"/>
          <dgm:chPref val="1"/>
        </dgm:presLayoutVars>
      </dgm:prSet>
      <dgm:spPr/>
      <dgm:t>
        <a:bodyPr/>
        <a:lstStyle/>
        <a:p>
          <a:endParaRPr lang="en-IN"/>
        </a:p>
      </dgm:t>
    </dgm:pt>
    <dgm:pt modelId="{0A8052D4-56D9-4CC4-AC44-F4E93E64869D}" type="pres">
      <dgm:prSet presAssocID="{2ED57942-5D84-486A-8207-B610414E1FB9}" presName="sibTrans" presStyleCnt="0"/>
      <dgm:spPr/>
    </dgm:pt>
    <dgm:pt modelId="{AEC8596A-3589-4F51-89E5-1322A958DFBB}" type="pres">
      <dgm:prSet presAssocID="{52D9B465-805D-44C5-BB27-B4DD59F9B44D}" presName="compNode" presStyleCnt="0"/>
      <dgm:spPr/>
    </dgm:pt>
    <dgm:pt modelId="{581E7904-2D7E-4F8D-8EC8-E39033385FC6}" type="pres">
      <dgm:prSet presAssocID="{52D9B465-805D-44C5-BB27-B4DD59F9B4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extLst>
        <a:ext uri="{E40237B7-FDA0-4F09-8148-C483321AD2D9}">
          <dgm14:cNvPr xmlns:dgm14="http://schemas.microsoft.com/office/drawing/2010/diagram" id="0" name="" descr="Closed Quotation Mark"/>
        </a:ext>
      </dgm:extLst>
    </dgm:pt>
    <dgm:pt modelId="{61FFD09A-1581-4896-87BE-4074D2F260EB}" type="pres">
      <dgm:prSet presAssocID="{52D9B465-805D-44C5-BB27-B4DD59F9B44D}" presName="spaceRect" presStyleCnt="0"/>
      <dgm:spPr/>
    </dgm:pt>
    <dgm:pt modelId="{C9CDAC05-62F8-4C8F-A502-A01C9AC7BFB6}" type="pres">
      <dgm:prSet presAssocID="{52D9B465-805D-44C5-BB27-B4DD59F9B44D}" presName="textRect" presStyleLbl="revTx" presStyleIdx="1" presStyleCnt="5" custScaleX="139457">
        <dgm:presLayoutVars>
          <dgm:chMax val="1"/>
          <dgm:chPref val="1"/>
        </dgm:presLayoutVars>
      </dgm:prSet>
      <dgm:spPr/>
      <dgm:t>
        <a:bodyPr/>
        <a:lstStyle/>
        <a:p>
          <a:endParaRPr lang="en-IN"/>
        </a:p>
      </dgm:t>
    </dgm:pt>
    <dgm:pt modelId="{0E88F41A-3FD1-4127-843B-87DC74AF2410}" type="pres">
      <dgm:prSet presAssocID="{51628D8B-8757-4416-B1F9-607A8477E5F3}" presName="sibTrans" presStyleCnt="0"/>
      <dgm:spPr/>
    </dgm:pt>
    <dgm:pt modelId="{9FB64EE2-0A50-437A-BE97-8F5E78348141}" type="pres">
      <dgm:prSet presAssocID="{6622A3F5-67DC-46E0-A0AA-71D15CDBEA84}" presName="compNode" presStyleCnt="0"/>
      <dgm:spPr/>
    </dgm:pt>
    <dgm:pt modelId="{33D1F0E5-97E0-4E5A-8E53-96A765DEA4CF}" type="pres">
      <dgm:prSet presAssocID="{6622A3F5-67DC-46E0-A0AA-71D15CDBEA84}" presName="iconRect" presStyleLbl="node1" presStyleIdx="2" presStyleCnt="5"/>
      <dgm:spPr>
        <a:noFill/>
      </dgm:spPr>
      <dgm:t>
        <a:bodyPr/>
        <a:lstStyle/>
        <a:p>
          <a:endParaRPr lang="en-IN"/>
        </a:p>
      </dgm:t>
      <dgm:extLst/>
    </dgm:pt>
    <dgm:pt modelId="{3EB911B6-D365-4B58-925E-492830735304}" type="pres">
      <dgm:prSet presAssocID="{6622A3F5-67DC-46E0-A0AA-71D15CDBEA84}" presName="spaceRect" presStyleCnt="0"/>
      <dgm:spPr/>
    </dgm:pt>
    <dgm:pt modelId="{46D3C0EB-D653-4411-A7AF-59E918DEA65A}" type="pres">
      <dgm:prSet presAssocID="{6622A3F5-67DC-46E0-A0AA-71D15CDBEA84}" presName="textRect" presStyleLbl="revTx" presStyleIdx="2" presStyleCnt="5" custScaleX="131252">
        <dgm:presLayoutVars>
          <dgm:chMax val="1"/>
          <dgm:chPref val="1"/>
        </dgm:presLayoutVars>
      </dgm:prSet>
      <dgm:spPr/>
      <dgm:t>
        <a:bodyPr/>
        <a:lstStyle/>
        <a:p>
          <a:endParaRPr lang="en-IN"/>
        </a:p>
      </dgm:t>
    </dgm:pt>
    <dgm:pt modelId="{2982A86B-F452-43D0-8F4C-94B34091D8E3}" type="pres">
      <dgm:prSet presAssocID="{6802490E-23DC-4E3C-B295-2BB4AE597D46}" presName="sibTrans" presStyleCnt="0"/>
      <dgm:spPr/>
    </dgm:pt>
    <dgm:pt modelId="{14D4618C-11D3-431F-BB81-32D13885AB64}" type="pres">
      <dgm:prSet presAssocID="{3EDC83D8-3238-4A9F-A5BD-4BBA435C7F7C}" presName="compNode" presStyleCnt="0"/>
      <dgm:spPr/>
    </dgm:pt>
    <dgm:pt modelId="{3C6ACCC8-D656-47B8-8688-81D144F96335}" type="pres">
      <dgm:prSet presAssocID="{3EDC83D8-3238-4A9F-A5BD-4BBA435C7F7C}" presName="iconRect" presStyleLbl="node1" presStyleIdx="3" presStyleCnt="5" custLinFactX="-160055" custLinFactNeighborX="-200000" custLinFactNeighborY="-205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extLst>
        <a:ext uri="{E40237B7-FDA0-4F09-8148-C483321AD2D9}">
          <dgm14:cNvPr xmlns:dgm14="http://schemas.microsoft.com/office/drawing/2010/diagram" id="0" name="" descr="Target"/>
        </a:ext>
      </dgm:extLst>
    </dgm:pt>
    <dgm:pt modelId="{66482740-C9FA-46C2-A3BA-C01BB70B5833}" type="pres">
      <dgm:prSet presAssocID="{3EDC83D8-3238-4A9F-A5BD-4BBA435C7F7C}" presName="spaceRect" presStyleCnt="0"/>
      <dgm:spPr/>
    </dgm:pt>
    <dgm:pt modelId="{416E33B3-5C3B-4876-8E41-2825098239AC}" type="pres">
      <dgm:prSet presAssocID="{3EDC83D8-3238-4A9F-A5BD-4BBA435C7F7C}" presName="textRect" presStyleLbl="revTx" presStyleIdx="3" presStyleCnt="5" custScaleX="134876" custLinFactX="-59962" custLinFactNeighborX="-100000" custLinFactNeighborY="-7031">
        <dgm:presLayoutVars>
          <dgm:chMax val="1"/>
          <dgm:chPref val="1"/>
        </dgm:presLayoutVars>
      </dgm:prSet>
      <dgm:spPr/>
      <dgm:t>
        <a:bodyPr/>
        <a:lstStyle/>
        <a:p>
          <a:endParaRPr lang="en-IN"/>
        </a:p>
      </dgm:t>
    </dgm:pt>
    <dgm:pt modelId="{75ADFCFD-5721-4259-A75B-56ABF6F42AE7}" type="pres">
      <dgm:prSet presAssocID="{08441589-F517-4106-976B-32B0C0C2BCDE}" presName="sibTrans" presStyleCnt="0"/>
      <dgm:spPr/>
    </dgm:pt>
    <dgm:pt modelId="{EA23E466-DA5B-4A69-A8FF-B6BDB3A4003E}" type="pres">
      <dgm:prSet presAssocID="{E8119A98-0AEC-4E9D-92DB-30A2864EB8B7}" presName="compNode" presStyleCnt="0"/>
      <dgm:spPr/>
    </dgm:pt>
    <dgm:pt modelId="{4CD1A0C4-D0C3-4430-AB78-2EFA48AFF05D}" type="pres">
      <dgm:prSet presAssocID="{E8119A98-0AEC-4E9D-92DB-30A2864EB8B7}" presName="iconRect" presStyleLbl="node1" presStyleIdx="4" presStyleCnt="5"/>
      <dgm:spPr>
        <a:noFill/>
      </dgm:spPr>
      <dgm:t>
        <a:bodyPr/>
        <a:lstStyle/>
        <a:p>
          <a:endParaRPr lang="en-IN"/>
        </a:p>
      </dgm:t>
      <dgm:extLst>
        <a:ext uri="{E40237B7-FDA0-4F09-8148-C483321AD2D9}">
          <dgm14:cNvPr xmlns:dgm14="http://schemas.microsoft.com/office/drawing/2010/diagram" id="0" name="" descr="Star"/>
        </a:ext>
      </dgm:extLst>
    </dgm:pt>
    <dgm:pt modelId="{A683CF0F-C9EC-45C8-BADB-3CD6C3D08640}" type="pres">
      <dgm:prSet presAssocID="{E8119A98-0AEC-4E9D-92DB-30A2864EB8B7}" presName="spaceRect" presStyleCnt="0"/>
      <dgm:spPr/>
    </dgm:pt>
    <dgm:pt modelId="{8707330C-55E1-468C-AADE-AD1208AA14F7}" type="pres">
      <dgm:prSet presAssocID="{E8119A98-0AEC-4E9D-92DB-30A2864EB8B7}" presName="textRect" presStyleLbl="revTx" presStyleIdx="4" presStyleCnt="5" custScaleX="143023" custScaleY="80947">
        <dgm:presLayoutVars>
          <dgm:chMax val="1"/>
          <dgm:chPref val="1"/>
        </dgm:presLayoutVars>
      </dgm:prSet>
      <dgm:spPr/>
      <dgm:t>
        <a:bodyPr/>
        <a:lstStyle/>
        <a:p>
          <a:endParaRPr lang="en-IN"/>
        </a:p>
      </dgm:t>
    </dgm:pt>
  </dgm:ptLst>
  <dgm:cxnLst>
    <dgm:cxn modelId="{2DC005F7-BB61-4AC0-9594-B941017A44B8}" type="presOf" srcId="{761C22AA-A13B-4912-AD1B-AFBCF0F62C44}" destId="{5EE78DBA-E7F1-4FA6-86A8-6D237B3C39DD}" srcOrd="0" destOrd="0" presId="urn:microsoft.com/office/officeart/2018/2/layout/IconLabelList"/>
    <dgm:cxn modelId="{D26F2092-E933-4335-9F0A-0BA7373EF947}" srcId="{761C22AA-A13B-4912-AD1B-AFBCF0F62C44}" destId="{3EDC83D8-3238-4A9F-A5BD-4BBA435C7F7C}" srcOrd="3" destOrd="0" parTransId="{5FBD2004-79A4-4789-8CC9-C20A2EE08193}" sibTransId="{08441589-F517-4106-976B-32B0C0C2BCDE}"/>
    <dgm:cxn modelId="{0D84B82D-BB81-4C30-9FFA-D0E4F1B7D509}" srcId="{761C22AA-A13B-4912-AD1B-AFBCF0F62C44}" destId="{52D9B465-805D-44C5-BB27-B4DD59F9B44D}" srcOrd="1" destOrd="0" parTransId="{18CF3D1E-8032-483A-958D-FD411E9F8982}" sibTransId="{51628D8B-8757-4416-B1F9-607A8477E5F3}"/>
    <dgm:cxn modelId="{AA0F7659-A4EE-4B11-B73A-24E483215B71}" type="presOf" srcId="{6622A3F5-67DC-46E0-A0AA-71D15CDBEA84}" destId="{46D3C0EB-D653-4411-A7AF-59E918DEA65A}" srcOrd="0" destOrd="0" presId="urn:microsoft.com/office/officeart/2018/2/layout/IconLabelList"/>
    <dgm:cxn modelId="{AE96FC44-7C42-42FB-869F-40EEEB449A03}" srcId="{761C22AA-A13B-4912-AD1B-AFBCF0F62C44}" destId="{B5323398-2142-45D7-BB92-CB3D9645064D}" srcOrd="0" destOrd="0" parTransId="{BC0BDB51-A0E0-41EC-9830-D4E3DDAC2B99}" sibTransId="{2ED57942-5D84-486A-8207-B610414E1FB9}"/>
    <dgm:cxn modelId="{21A8F494-19AB-4F76-B892-ED69AF4493C3}" srcId="{761C22AA-A13B-4912-AD1B-AFBCF0F62C44}" destId="{6622A3F5-67DC-46E0-A0AA-71D15CDBEA84}" srcOrd="2" destOrd="0" parTransId="{57183E2B-E026-4BF7-8638-B42118215400}" sibTransId="{6802490E-23DC-4E3C-B295-2BB4AE597D46}"/>
    <dgm:cxn modelId="{A81A6C6E-566A-4AEC-B2E2-411076DFB960}" type="presOf" srcId="{B5323398-2142-45D7-BB92-CB3D9645064D}" destId="{58C561A6-AF0E-4941-BCCB-647791475871}" srcOrd="0" destOrd="0" presId="urn:microsoft.com/office/officeart/2018/2/layout/IconLabelList"/>
    <dgm:cxn modelId="{CD9ED9BC-09D1-4CDA-A0C1-A704A9508B72}" type="presOf" srcId="{3EDC83D8-3238-4A9F-A5BD-4BBA435C7F7C}" destId="{416E33B3-5C3B-4876-8E41-2825098239AC}" srcOrd="0" destOrd="0" presId="urn:microsoft.com/office/officeart/2018/2/layout/IconLabelList"/>
    <dgm:cxn modelId="{DE3C1F58-47A4-47E0-93A2-470D74E41E52}" srcId="{761C22AA-A13B-4912-AD1B-AFBCF0F62C44}" destId="{E8119A98-0AEC-4E9D-92DB-30A2864EB8B7}" srcOrd="4" destOrd="0" parTransId="{D199485B-B1C9-4381-BCBC-628811489F18}" sibTransId="{FEDD9C44-2F93-4088-A34D-85BFA67A522A}"/>
    <dgm:cxn modelId="{27BA8DE9-F762-4953-8D65-EA1CA6E93994}" type="presOf" srcId="{E8119A98-0AEC-4E9D-92DB-30A2864EB8B7}" destId="{8707330C-55E1-468C-AADE-AD1208AA14F7}" srcOrd="0" destOrd="0" presId="urn:microsoft.com/office/officeart/2018/2/layout/IconLabelList"/>
    <dgm:cxn modelId="{5C124E02-F656-4682-9F55-26FD34B1E068}" type="presOf" srcId="{52D9B465-805D-44C5-BB27-B4DD59F9B44D}" destId="{C9CDAC05-62F8-4C8F-A502-A01C9AC7BFB6}" srcOrd="0" destOrd="0" presId="urn:microsoft.com/office/officeart/2018/2/layout/IconLabelList"/>
    <dgm:cxn modelId="{334FA0B3-DF13-42A3-9512-3EEA6E1CFEAF}" type="presParOf" srcId="{5EE78DBA-E7F1-4FA6-86A8-6D237B3C39DD}" destId="{5D628D74-59F2-470B-9A54-6F9DA4B16BCA}" srcOrd="0" destOrd="0" presId="urn:microsoft.com/office/officeart/2018/2/layout/IconLabelList"/>
    <dgm:cxn modelId="{DDA33304-DAB2-4D44-87D0-A3A641835C53}" type="presParOf" srcId="{5D628D74-59F2-470B-9A54-6F9DA4B16BCA}" destId="{4A96F40B-EA91-437F-898B-3601D5218E3B}" srcOrd="0" destOrd="0" presId="urn:microsoft.com/office/officeart/2018/2/layout/IconLabelList"/>
    <dgm:cxn modelId="{4D00477A-EEBE-454B-959E-421D7878B3BD}" type="presParOf" srcId="{5D628D74-59F2-470B-9A54-6F9DA4B16BCA}" destId="{C6B208DF-B621-4B3B-82A5-ED460C98377F}" srcOrd="1" destOrd="0" presId="urn:microsoft.com/office/officeart/2018/2/layout/IconLabelList"/>
    <dgm:cxn modelId="{86A5BA50-5219-4B8A-B8AC-4D1B1A14F79D}" type="presParOf" srcId="{5D628D74-59F2-470B-9A54-6F9DA4B16BCA}" destId="{58C561A6-AF0E-4941-BCCB-647791475871}" srcOrd="2" destOrd="0" presId="urn:microsoft.com/office/officeart/2018/2/layout/IconLabelList"/>
    <dgm:cxn modelId="{99784103-B600-45AA-9911-CA94EA918C1F}" type="presParOf" srcId="{5EE78DBA-E7F1-4FA6-86A8-6D237B3C39DD}" destId="{0A8052D4-56D9-4CC4-AC44-F4E93E64869D}" srcOrd="1" destOrd="0" presId="urn:microsoft.com/office/officeart/2018/2/layout/IconLabelList"/>
    <dgm:cxn modelId="{A2B1FFAB-54F2-4A17-A55C-EDFF7FE8AA6B}" type="presParOf" srcId="{5EE78DBA-E7F1-4FA6-86A8-6D237B3C39DD}" destId="{AEC8596A-3589-4F51-89E5-1322A958DFBB}" srcOrd="2" destOrd="0" presId="urn:microsoft.com/office/officeart/2018/2/layout/IconLabelList"/>
    <dgm:cxn modelId="{453CB0C6-0B75-4B0F-83CB-ACF6C4008AB6}" type="presParOf" srcId="{AEC8596A-3589-4F51-89E5-1322A958DFBB}" destId="{581E7904-2D7E-4F8D-8EC8-E39033385FC6}" srcOrd="0" destOrd="0" presId="urn:microsoft.com/office/officeart/2018/2/layout/IconLabelList"/>
    <dgm:cxn modelId="{4754F22C-6124-495C-AFCD-4553C64AAAD8}" type="presParOf" srcId="{AEC8596A-3589-4F51-89E5-1322A958DFBB}" destId="{61FFD09A-1581-4896-87BE-4074D2F260EB}" srcOrd="1" destOrd="0" presId="urn:microsoft.com/office/officeart/2018/2/layout/IconLabelList"/>
    <dgm:cxn modelId="{A2439028-383E-4A15-8D62-AF4048344875}" type="presParOf" srcId="{AEC8596A-3589-4F51-89E5-1322A958DFBB}" destId="{C9CDAC05-62F8-4C8F-A502-A01C9AC7BFB6}" srcOrd="2" destOrd="0" presId="urn:microsoft.com/office/officeart/2018/2/layout/IconLabelList"/>
    <dgm:cxn modelId="{D2245085-0AD6-4F0F-8D15-0AA1CB20792D}" type="presParOf" srcId="{5EE78DBA-E7F1-4FA6-86A8-6D237B3C39DD}" destId="{0E88F41A-3FD1-4127-843B-87DC74AF2410}" srcOrd="3" destOrd="0" presId="urn:microsoft.com/office/officeart/2018/2/layout/IconLabelList"/>
    <dgm:cxn modelId="{91F48FB8-B732-4AEA-A191-436376321DD0}" type="presParOf" srcId="{5EE78DBA-E7F1-4FA6-86A8-6D237B3C39DD}" destId="{9FB64EE2-0A50-437A-BE97-8F5E78348141}" srcOrd="4" destOrd="0" presId="urn:microsoft.com/office/officeart/2018/2/layout/IconLabelList"/>
    <dgm:cxn modelId="{A2AA27FC-14E9-4228-9B02-EEFDFF634E8C}" type="presParOf" srcId="{9FB64EE2-0A50-437A-BE97-8F5E78348141}" destId="{33D1F0E5-97E0-4E5A-8E53-96A765DEA4CF}" srcOrd="0" destOrd="0" presId="urn:microsoft.com/office/officeart/2018/2/layout/IconLabelList"/>
    <dgm:cxn modelId="{2575AE80-C242-4124-BF88-C5896ABB5714}" type="presParOf" srcId="{9FB64EE2-0A50-437A-BE97-8F5E78348141}" destId="{3EB911B6-D365-4B58-925E-492830735304}" srcOrd="1" destOrd="0" presId="urn:microsoft.com/office/officeart/2018/2/layout/IconLabelList"/>
    <dgm:cxn modelId="{00EE5068-BD58-4194-A51A-FDCD6A8D6FDB}" type="presParOf" srcId="{9FB64EE2-0A50-437A-BE97-8F5E78348141}" destId="{46D3C0EB-D653-4411-A7AF-59E918DEA65A}" srcOrd="2" destOrd="0" presId="urn:microsoft.com/office/officeart/2018/2/layout/IconLabelList"/>
    <dgm:cxn modelId="{FBF01F5D-7F93-4A9C-8895-B18314A7A6C4}" type="presParOf" srcId="{5EE78DBA-E7F1-4FA6-86A8-6D237B3C39DD}" destId="{2982A86B-F452-43D0-8F4C-94B34091D8E3}" srcOrd="5" destOrd="0" presId="urn:microsoft.com/office/officeart/2018/2/layout/IconLabelList"/>
    <dgm:cxn modelId="{DBDC06F4-B8A1-4C6B-AC0C-9F44D506D1EA}" type="presParOf" srcId="{5EE78DBA-E7F1-4FA6-86A8-6D237B3C39DD}" destId="{14D4618C-11D3-431F-BB81-32D13885AB64}" srcOrd="6" destOrd="0" presId="urn:microsoft.com/office/officeart/2018/2/layout/IconLabelList"/>
    <dgm:cxn modelId="{62221DBF-4EAD-47C7-802A-060A25AB00E3}" type="presParOf" srcId="{14D4618C-11D3-431F-BB81-32D13885AB64}" destId="{3C6ACCC8-D656-47B8-8688-81D144F96335}" srcOrd="0" destOrd="0" presId="urn:microsoft.com/office/officeart/2018/2/layout/IconLabelList"/>
    <dgm:cxn modelId="{72C90F32-8BD8-425A-B72B-3185FD494828}" type="presParOf" srcId="{14D4618C-11D3-431F-BB81-32D13885AB64}" destId="{66482740-C9FA-46C2-A3BA-C01BB70B5833}" srcOrd="1" destOrd="0" presId="urn:microsoft.com/office/officeart/2018/2/layout/IconLabelList"/>
    <dgm:cxn modelId="{730C3A9E-C7C2-4E78-A4E1-86786D52AD47}" type="presParOf" srcId="{14D4618C-11D3-431F-BB81-32D13885AB64}" destId="{416E33B3-5C3B-4876-8E41-2825098239AC}" srcOrd="2" destOrd="0" presId="urn:microsoft.com/office/officeart/2018/2/layout/IconLabelList"/>
    <dgm:cxn modelId="{A8CDE810-43DD-4946-A330-DA991D06EE76}" type="presParOf" srcId="{5EE78DBA-E7F1-4FA6-86A8-6D237B3C39DD}" destId="{75ADFCFD-5721-4259-A75B-56ABF6F42AE7}" srcOrd="7" destOrd="0" presId="urn:microsoft.com/office/officeart/2018/2/layout/IconLabelList"/>
    <dgm:cxn modelId="{E1AD54B2-CC36-4931-846D-A1C4A55F2529}" type="presParOf" srcId="{5EE78DBA-E7F1-4FA6-86A8-6D237B3C39DD}" destId="{EA23E466-DA5B-4A69-A8FF-B6BDB3A4003E}" srcOrd="8" destOrd="0" presId="urn:microsoft.com/office/officeart/2018/2/layout/IconLabelList"/>
    <dgm:cxn modelId="{83AF66C4-01B6-4E9B-A523-AEF5D7C2FDAA}" type="presParOf" srcId="{EA23E466-DA5B-4A69-A8FF-B6BDB3A4003E}" destId="{4CD1A0C4-D0C3-4430-AB78-2EFA48AFF05D}" srcOrd="0" destOrd="0" presId="urn:microsoft.com/office/officeart/2018/2/layout/IconLabelList"/>
    <dgm:cxn modelId="{158FA51F-3687-4AF4-B410-6A4BDA44A7BB}" type="presParOf" srcId="{EA23E466-DA5B-4A69-A8FF-B6BDB3A4003E}" destId="{A683CF0F-C9EC-45C8-BADB-3CD6C3D08640}" srcOrd="1" destOrd="0" presId="urn:microsoft.com/office/officeart/2018/2/layout/IconLabelList"/>
    <dgm:cxn modelId="{112DACB2-0BED-4639-B61D-BFD2BA5CA6BB}" type="presParOf" srcId="{EA23E466-DA5B-4A69-A8FF-B6BDB3A4003E}" destId="{8707330C-55E1-468C-AADE-AD1208AA14F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61C22AA-A13B-4912-AD1B-AFBCF0F62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323398-2142-45D7-BB92-CB3D9645064D}">
      <dgm:prSet/>
      <dgm:spPr/>
      <dgm:t>
        <a:bodyPr/>
        <a:lstStyle/>
        <a:p>
          <a:pPr>
            <a:lnSpc>
              <a:spcPct val="100000"/>
            </a:lnSpc>
          </a:pPr>
          <a:r>
            <a:rPr lang="en-US" b="1" i="1" u="sng" dirty="0"/>
            <a:t>Accuracy</a:t>
          </a:r>
          <a:r>
            <a:rPr lang="en-US" dirty="0" smtClean="0"/>
            <a:t>:</a:t>
          </a:r>
        </a:p>
        <a:p>
          <a:pPr>
            <a:lnSpc>
              <a:spcPct val="100000"/>
            </a:lnSpc>
          </a:pPr>
          <a:r>
            <a:rPr lang="en-IN" b="1" dirty="0" smtClean="0"/>
            <a:t>0.9021435437856611</a:t>
          </a:r>
          <a:endParaRPr lang="en-US" b="1" dirty="0"/>
        </a:p>
      </dgm:t>
    </dgm:pt>
    <dgm:pt modelId="{BC0BDB51-A0E0-41EC-9830-D4E3DDAC2B99}" type="parTrans" cxnId="{AE96FC44-7C42-42FB-869F-40EEEB449A03}">
      <dgm:prSet/>
      <dgm:spPr/>
      <dgm:t>
        <a:bodyPr/>
        <a:lstStyle/>
        <a:p>
          <a:endParaRPr lang="en-US"/>
        </a:p>
      </dgm:t>
    </dgm:pt>
    <dgm:pt modelId="{2ED57942-5D84-486A-8207-B610414E1FB9}" type="sibTrans" cxnId="{AE96FC44-7C42-42FB-869F-40EEEB449A03}">
      <dgm:prSet/>
      <dgm:spPr/>
      <dgm:t>
        <a:bodyPr/>
        <a:lstStyle/>
        <a:p>
          <a:endParaRPr lang="en-US"/>
        </a:p>
      </dgm:t>
    </dgm:pt>
    <dgm:pt modelId="{52D9B465-805D-44C5-BB27-B4DD59F9B44D}">
      <dgm:prSet/>
      <dgm:spPr/>
      <dgm:t>
        <a:bodyPr/>
        <a:lstStyle/>
        <a:p>
          <a:pPr>
            <a:lnSpc>
              <a:spcPct val="100000"/>
            </a:lnSpc>
          </a:pPr>
          <a:r>
            <a:rPr lang="en-US" b="1" i="1" u="sng" dirty="0"/>
            <a:t>Sensitivity (Recall</a:t>
          </a:r>
          <a:r>
            <a:rPr lang="en-US" b="1" i="1" u="sng" dirty="0" smtClean="0"/>
            <a:t>):</a:t>
          </a:r>
        </a:p>
        <a:p>
          <a:pPr>
            <a:lnSpc>
              <a:spcPct val="100000"/>
            </a:lnSpc>
          </a:pPr>
          <a:r>
            <a:rPr lang="en-IN" b="1" i="1" u="none" dirty="0" smtClean="0"/>
            <a:t>0.8314833446761409</a:t>
          </a:r>
          <a:endParaRPr lang="en-US" b="1" i="0" u="none" dirty="0"/>
        </a:p>
      </dgm:t>
    </dgm:pt>
    <dgm:pt modelId="{18CF3D1E-8032-483A-958D-FD411E9F8982}" type="parTrans" cxnId="{0D84B82D-BB81-4C30-9FFA-D0E4F1B7D509}">
      <dgm:prSet/>
      <dgm:spPr/>
      <dgm:t>
        <a:bodyPr/>
        <a:lstStyle/>
        <a:p>
          <a:endParaRPr lang="en-US"/>
        </a:p>
      </dgm:t>
    </dgm:pt>
    <dgm:pt modelId="{51628D8B-8757-4416-B1F9-607A8477E5F3}" type="sibTrans" cxnId="{0D84B82D-BB81-4C30-9FFA-D0E4F1B7D509}">
      <dgm:prSet/>
      <dgm:spPr/>
      <dgm:t>
        <a:bodyPr/>
        <a:lstStyle/>
        <a:p>
          <a:endParaRPr lang="en-US"/>
        </a:p>
      </dgm:t>
    </dgm:pt>
    <dgm:pt modelId="{6622A3F5-67DC-46E0-A0AA-71D15CDBEA84}">
      <dgm:prSet/>
      <dgm:spPr/>
      <dgm:t>
        <a:bodyPr/>
        <a:lstStyle/>
        <a:p>
          <a:pPr>
            <a:lnSpc>
              <a:spcPct val="100000"/>
            </a:lnSpc>
          </a:pPr>
          <a:endParaRPr lang="en-US" b="1" u="none" dirty="0"/>
        </a:p>
      </dgm:t>
    </dgm:pt>
    <dgm:pt modelId="{57183E2B-E026-4BF7-8638-B42118215400}" type="parTrans" cxnId="{21A8F494-19AB-4F76-B892-ED69AF4493C3}">
      <dgm:prSet/>
      <dgm:spPr/>
      <dgm:t>
        <a:bodyPr/>
        <a:lstStyle/>
        <a:p>
          <a:endParaRPr lang="en-US"/>
        </a:p>
      </dgm:t>
    </dgm:pt>
    <dgm:pt modelId="{6802490E-23DC-4E3C-B295-2BB4AE597D46}" type="sibTrans" cxnId="{21A8F494-19AB-4F76-B892-ED69AF4493C3}">
      <dgm:prSet/>
      <dgm:spPr/>
      <dgm:t>
        <a:bodyPr/>
        <a:lstStyle/>
        <a:p>
          <a:endParaRPr lang="en-US"/>
        </a:p>
      </dgm:t>
    </dgm:pt>
    <dgm:pt modelId="{3EDC83D8-3238-4A9F-A5BD-4BBA435C7F7C}">
      <dgm:prSet/>
      <dgm:spPr/>
      <dgm:t>
        <a:bodyPr/>
        <a:lstStyle/>
        <a:p>
          <a:pPr>
            <a:lnSpc>
              <a:spcPct val="100000"/>
            </a:lnSpc>
          </a:pPr>
          <a:r>
            <a:rPr lang="en-US" b="1" i="1" u="sng" dirty="0"/>
            <a:t>Precision</a:t>
          </a:r>
          <a:r>
            <a:rPr lang="en-US" dirty="0"/>
            <a:t>: </a:t>
          </a:r>
          <a:endParaRPr lang="en-US" dirty="0" smtClean="0"/>
        </a:p>
        <a:p>
          <a:pPr>
            <a:lnSpc>
              <a:spcPct val="100000"/>
            </a:lnSpc>
          </a:pPr>
          <a:r>
            <a:rPr lang="en-IN" b="1" dirty="0" smtClean="0"/>
            <a:t>0.9683582698560862</a:t>
          </a:r>
          <a:endParaRPr lang="en-US" b="1" dirty="0"/>
        </a:p>
      </dgm:t>
    </dgm:pt>
    <dgm:pt modelId="{5FBD2004-79A4-4789-8CC9-C20A2EE08193}" type="parTrans" cxnId="{D26F2092-E933-4335-9F0A-0BA7373EF947}">
      <dgm:prSet/>
      <dgm:spPr/>
      <dgm:t>
        <a:bodyPr/>
        <a:lstStyle/>
        <a:p>
          <a:endParaRPr lang="en-US"/>
        </a:p>
      </dgm:t>
    </dgm:pt>
    <dgm:pt modelId="{08441589-F517-4106-976B-32B0C0C2BCDE}" type="sibTrans" cxnId="{D26F2092-E933-4335-9F0A-0BA7373EF947}">
      <dgm:prSet/>
      <dgm:spPr/>
      <dgm:t>
        <a:bodyPr/>
        <a:lstStyle/>
        <a:p>
          <a:endParaRPr lang="en-US"/>
        </a:p>
      </dgm:t>
    </dgm:pt>
    <dgm:pt modelId="{E8119A98-0AEC-4E9D-92DB-30A2864EB8B7}">
      <dgm:prSet/>
      <dgm:spPr/>
      <dgm:t>
        <a:bodyPr/>
        <a:lstStyle/>
        <a:p>
          <a:pPr>
            <a:lnSpc>
              <a:spcPct val="100000"/>
            </a:lnSpc>
          </a:pPr>
          <a:endParaRPr lang="en-US" dirty="0"/>
        </a:p>
      </dgm:t>
    </dgm:pt>
    <dgm:pt modelId="{D199485B-B1C9-4381-BCBC-628811489F18}" type="parTrans" cxnId="{DE3C1F58-47A4-47E0-93A2-470D74E41E52}">
      <dgm:prSet/>
      <dgm:spPr/>
      <dgm:t>
        <a:bodyPr/>
        <a:lstStyle/>
        <a:p>
          <a:endParaRPr lang="en-US"/>
        </a:p>
      </dgm:t>
    </dgm:pt>
    <dgm:pt modelId="{FEDD9C44-2F93-4088-A34D-85BFA67A522A}" type="sibTrans" cxnId="{DE3C1F58-47A4-47E0-93A2-470D74E41E52}">
      <dgm:prSet/>
      <dgm:spPr/>
      <dgm:t>
        <a:bodyPr/>
        <a:lstStyle/>
        <a:p>
          <a:endParaRPr lang="en-US"/>
        </a:p>
      </dgm:t>
    </dgm:pt>
    <dgm:pt modelId="{5EE78DBA-E7F1-4FA6-86A8-6D237B3C39DD}" type="pres">
      <dgm:prSet presAssocID="{761C22AA-A13B-4912-AD1B-AFBCF0F62C44}" presName="root" presStyleCnt="0">
        <dgm:presLayoutVars>
          <dgm:dir/>
          <dgm:resizeHandles val="exact"/>
        </dgm:presLayoutVars>
      </dgm:prSet>
      <dgm:spPr/>
      <dgm:t>
        <a:bodyPr/>
        <a:lstStyle/>
        <a:p>
          <a:endParaRPr lang="en-IN"/>
        </a:p>
      </dgm:t>
    </dgm:pt>
    <dgm:pt modelId="{5D628D74-59F2-470B-9A54-6F9DA4B16BCA}" type="pres">
      <dgm:prSet presAssocID="{B5323398-2142-45D7-BB92-CB3D9645064D}" presName="compNode" presStyleCnt="0"/>
      <dgm:spPr/>
    </dgm:pt>
    <dgm:pt modelId="{4A96F40B-EA91-437F-898B-3601D5218E3B}" type="pres">
      <dgm:prSet presAssocID="{B5323398-2142-45D7-BB92-CB3D9645064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extLst>
        <a:ext uri="{E40237B7-FDA0-4F09-8148-C483321AD2D9}">
          <dgm14:cNvPr xmlns:dgm14="http://schemas.microsoft.com/office/drawing/2010/diagram" id="0" name="" descr="Bullseye"/>
        </a:ext>
      </dgm:extLst>
    </dgm:pt>
    <dgm:pt modelId="{C6B208DF-B621-4B3B-82A5-ED460C98377F}" type="pres">
      <dgm:prSet presAssocID="{B5323398-2142-45D7-BB92-CB3D9645064D}" presName="spaceRect" presStyleCnt="0"/>
      <dgm:spPr/>
    </dgm:pt>
    <dgm:pt modelId="{58C561A6-AF0E-4941-BCCB-647791475871}" type="pres">
      <dgm:prSet presAssocID="{B5323398-2142-45D7-BB92-CB3D9645064D}" presName="textRect" presStyleLbl="revTx" presStyleIdx="0" presStyleCnt="5" custScaleX="119070" custScaleY="116837">
        <dgm:presLayoutVars>
          <dgm:chMax val="1"/>
          <dgm:chPref val="1"/>
        </dgm:presLayoutVars>
      </dgm:prSet>
      <dgm:spPr/>
      <dgm:t>
        <a:bodyPr/>
        <a:lstStyle/>
        <a:p>
          <a:endParaRPr lang="en-IN"/>
        </a:p>
      </dgm:t>
    </dgm:pt>
    <dgm:pt modelId="{0A8052D4-56D9-4CC4-AC44-F4E93E64869D}" type="pres">
      <dgm:prSet presAssocID="{2ED57942-5D84-486A-8207-B610414E1FB9}" presName="sibTrans" presStyleCnt="0"/>
      <dgm:spPr/>
    </dgm:pt>
    <dgm:pt modelId="{AEC8596A-3589-4F51-89E5-1322A958DFBB}" type="pres">
      <dgm:prSet presAssocID="{52D9B465-805D-44C5-BB27-B4DD59F9B44D}" presName="compNode" presStyleCnt="0"/>
      <dgm:spPr/>
    </dgm:pt>
    <dgm:pt modelId="{581E7904-2D7E-4F8D-8EC8-E39033385FC6}" type="pres">
      <dgm:prSet presAssocID="{52D9B465-805D-44C5-BB27-B4DD59F9B4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extLst>
        <a:ext uri="{E40237B7-FDA0-4F09-8148-C483321AD2D9}">
          <dgm14:cNvPr xmlns:dgm14="http://schemas.microsoft.com/office/drawing/2010/diagram" id="0" name="" descr="Closed Quotation Mark"/>
        </a:ext>
      </dgm:extLst>
    </dgm:pt>
    <dgm:pt modelId="{61FFD09A-1581-4896-87BE-4074D2F260EB}" type="pres">
      <dgm:prSet presAssocID="{52D9B465-805D-44C5-BB27-B4DD59F9B44D}" presName="spaceRect" presStyleCnt="0"/>
      <dgm:spPr/>
    </dgm:pt>
    <dgm:pt modelId="{C9CDAC05-62F8-4C8F-A502-A01C9AC7BFB6}" type="pres">
      <dgm:prSet presAssocID="{52D9B465-805D-44C5-BB27-B4DD59F9B44D}" presName="textRect" presStyleLbl="revTx" presStyleIdx="1" presStyleCnt="5" custScaleX="139457">
        <dgm:presLayoutVars>
          <dgm:chMax val="1"/>
          <dgm:chPref val="1"/>
        </dgm:presLayoutVars>
      </dgm:prSet>
      <dgm:spPr/>
      <dgm:t>
        <a:bodyPr/>
        <a:lstStyle/>
        <a:p>
          <a:endParaRPr lang="en-IN"/>
        </a:p>
      </dgm:t>
    </dgm:pt>
    <dgm:pt modelId="{0E88F41A-3FD1-4127-843B-87DC74AF2410}" type="pres">
      <dgm:prSet presAssocID="{51628D8B-8757-4416-B1F9-607A8477E5F3}" presName="sibTrans" presStyleCnt="0"/>
      <dgm:spPr/>
    </dgm:pt>
    <dgm:pt modelId="{9FB64EE2-0A50-437A-BE97-8F5E78348141}" type="pres">
      <dgm:prSet presAssocID="{6622A3F5-67DC-46E0-A0AA-71D15CDBEA84}" presName="compNode" presStyleCnt="0"/>
      <dgm:spPr/>
    </dgm:pt>
    <dgm:pt modelId="{33D1F0E5-97E0-4E5A-8E53-96A765DEA4CF}" type="pres">
      <dgm:prSet presAssocID="{6622A3F5-67DC-46E0-A0AA-71D15CDBEA84}" presName="iconRect" presStyleLbl="node1" presStyleIdx="2" presStyleCnt="5"/>
      <dgm:spPr>
        <a:noFill/>
      </dgm:spPr>
      <dgm:t>
        <a:bodyPr/>
        <a:lstStyle/>
        <a:p>
          <a:endParaRPr lang="en-IN"/>
        </a:p>
      </dgm:t>
      <dgm:extLst/>
    </dgm:pt>
    <dgm:pt modelId="{3EB911B6-D365-4B58-925E-492830735304}" type="pres">
      <dgm:prSet presAssocID="{6622A3F5-67DC-46E0-A0AA-71D15CDBEA84}" presName="spaceRect" presStyleCnt="0"/>
      <dgm:spPr/>
    </dgm:pt>
    <dgm:pt modelId="{46D3C0EB-D653-4411-A7AF-59E918DEA65A}" type="pres">
      <dgm:prSet presAssocID="{6622A3F5-67DC-46E0-A0AA-71D15CDBEA84}" presName="textRect" presStyleLbl="revTx" presStyleIdx="2" presStyleCnt="5" custScaleX="131252">
        <dgm:presLayoutVars>
          <dgm:chMax val="1"/>
          <dgm:chPref val="1"/>
        </dgm:presLayoutVars>
      </dgm:prSet>
      <dgm:spPr/>
      <dgm:t>
        <a:bodyPr/>
        <a:lstStyle/>
        <a:p>
          <a:endParaRPr lang="en-IN"/>
        </a:p>
      </dgm:t>
    </dgm:pt>
    <dgm:pt modelId="{2982A86B-F452-43D0-8F4C-94B34091D8E3}" type="pres">
      <dgm:prSet presAssocID="{6802490E-23DC-4E3C-B295-2BB4AE597D46}" presName="sibTrans" presStyleCnt="0"/>
      <dgm:spPr/>
    </dgm:pt>
    <dgm:pt modelId="{14D4618C-11D3-431F-BB81-32D13885AB64}" type="pres">
      <dgm:prSet presAssocID="{3EDC83D8-3238-4A9F-A5BD-4BBA435C7F7C}" presName="compNode" presStyleCnt="0"/>
      <dgm:spPr/>
    </dgm:pt>
    <dgm:pt modelId="{3C6ACCC8-D656-47B8-8688-81D144F96335}" type="pres">
      <dgm:prSet presAssocID="{3EDC83D8-3238-4A9F-A5BD-4BBA435C7F7C}" presName="iconRect" presStyleLbl="node1" presStyleIdx="3" presStyleCnt="5" custLinFactX="-160055" custLinFactNeighborX="-200000" custLinFactNeighborY="-205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extLst>
        <a:ext uri="{E40237B7-FDA0-4F09-8148-C483321AD2D9}">
          <dgm14:cNvPr xmlns:dgm14="http://schemas.microsoft.com/office/drawing/2010/diagram" id="0" name="" descr="Target"/>
        </a:ext>
      </dgm:extLst>
    </dgm:pt>
    <dgm:pt modelId="{66482740-C9FA-46C2-A3BA-C01BB70B5833}" type="pres">
      <dgm:prSet presAssocID="{3EDC83D8-3238-4A9F-A5BD-4BBA435C7F7C}" presName="spaceRect" presStyleCnt="0"/>
      <dgm:spPr/>
    </dgm:pt>
    <dgm:pt modelId="{416E33B3-5C3B-4876-8E41-2825098239AC}" type="pres">
      <dgm:prSet presAssocID="{3EDC83D8-3238-4A9F-A5BD-4BBA435C7F7C}" presName="textRect" presStyleLbl="revTx" presStyleIdx="3" presStyleCnt="5" custScaleX="134876" custLinFactX="-59962" custLinFactNeighborX="-100000" custLinFactNeighborY="-7031">
        <dgm:presLayoutVars>
          <dgm:chMax val="1"/>
          <dgm:chPref val="1"/>
        </dgm:presLayoutVars>
      </dgm:prSet>
      <dgm:spPr/>
      <dgm:t>
        <a:bodyPr/>
        <a:lstStyle/>
        <a:p>
          <a:endParaRPr lang="en-IN"/>
        </a:p>
      </dgm:t>
    </dgm:pt>
    <dgm:pt modelId="{75ADFCFD-5721-4259-A75B-56ABF6F42AE7}" type="pres">
      <dgm:prSet presAssocID="{08441589-F517-4106-976B-32B0C0C2BCDE}" presName="sibTrans" presStyleCnt="0"/>
      <dgm:spPr/>
    </dgm:pt>
    <dgm:pt modelId="{EA23E466-DA5B-4A69-A8FF-B6BDB3A4003E}" type="pres">
      <dgm:prSet presAssocID="{E8119A98-0AEC-4E9D-92DB-30A2864EB8B7}" presName="compNode" presStyleCnt="0"/>
      <dgm:spPr/>
    </dgm:pt>
    <dgm:pt modelId="{4CD1A0C4-D0C3-4430-AB78-2EFA48AFF05D}" type="pres">
      <dgm:prSet presAssocID="{E8119A98-0AEC-4E9D-92DB-30A2864EB8B7}" presName="iconRect" presStyleLbl="node1" presStyleIdx="4" presStyleCnt="5"/>
      <dgm:spPr>
        <a:noFill/>
      </dgm:spPr>
      <dgm:t>
        <a:bodyPr/>
        <a:lstStyle/>
        <a:p>
          <a:endParaRPr lang="en-IN"/>
        </a:p>
      </dgm:t>
      <dgm:extLst>
        <a:ext uri="{E40237B7-FDA0-4F09-8148-C483321AD2D9}">
          <dgm14:cNvPr xmlns:dgm14="http://schemas.microsoft.com/office/drawing/2010/diagram" id="0" name="" descr="Star"/>
        </a:ext>
      </dgm:extLst>
    </dgm:pt>
    <dgm:pt modelId="{A683CF0F-C9EC-45C8-BADB-3CD6C3D08640}" type="pres">
      <dgm:prSet presAssocID="{E8119A98-0AEC-4E9D-92DB-30A2864EB8B7}" presName="spaceRect" presStyleCnt="0"/>
      <dgm:spPr/>
    </dgm:pt>
    <dgm:pt modelId="{8707330C-55E1-468C-AADE-AD1208AA14F7}" type="pres">
      <dgm:prSet presAssocID="{E8119A98-0AEC-4E9D-92DB-30A2864EB8B7}" presName="textRect" presStyleLbl="revTx" presStyleIdx="4" presStyleCnt="5" custScaleX="143023" custScaleY="80947">
        <dgm:presLayoutVars>
          <dgm:chMax val="1"/>
          <dgm:chPref val="1"/>
        </dgm:presLayoutVars>
      </dgm:prSet>
      <dgm:spPr/>
      <dgm:t>
        <a:bodyPr/>
        <a:lstStyle/>
        <a:p>
          <a:endParaRPr lang="en-IN"/>
        </a:p>
      </dgm:t>
    </dgm:pt>
  </dgm:ptLst>
  <dgm:cxnLst>
    <dgm:cxn modelId="{DAFBCFA8-67C8-4E6E-91D3-7C492D7B6D56}" type="presOf" srcId="{3EDC83D8-3238-4A9F-A5BD-4BBA435C7F7C}" destId="{416E33B3-5C3B-4876-8E41-2825098239AC}" srcOrd="0" destOrd="0" presId="urn:microsoft.com/office/officeart/2018/2/layout/IconLabelList"/>
    <dgm:cxn modelId="{D26F2092-E933-4335-9F0A-0BA7373EF947}" srcId="{761C22AA-A13B-4912-AD1B-AFBCF0F62C44}" destId="{3EDC83D8-3238-4A9F-A5BD-4BBA435C7F7C}" srcOrd="3" destOrd="0" parTransId="{5FBD2004-79A4-4789-8CC9-C20A2EE08193}" sibTransId="{08441589-F517-4106-976B-32B0C0C2BCDE}"/>
    <dgm:cxn modelId="{1410F4A3-E991-4459-9726-E32475D1C7E0}" type="presOf" srcId="{761C22AA-A13B-4912-AD1B-AFBCF0F62C44}" destId="{5EE78DBA-E7F1-4FA6-86A8-6D237B3C39DD}" srcOrd="0" destOrd="0" presId="urn:microsoft.com/office/officeart/2018/2/layout/IconLabelList"/>
    <dgm:cxn modelId="{6D28A3E8-93CB-4277-87DE-973D754B9699}" type="presOf" srcId="{E8119A98-0AEC-4E9D-92DB-30A2864EB8B7}" destId="{8707330C-55E1-468C-AADE-AD1208AA14F7}" srcOrd="0" destOrd="0" presId="urn:microsoft.com/office/officeart/2018/2/layout/IconLabelList"/>
    <dgm:cxn modelId="{0D84B82D-BB81-4C30-9FFA-D0E4F1B7D509}" srcId="{761C22AA-A13B-4912-AD1B-AFBCF0F62C44}" destId="{52D9B465-805D-44C5-BB27-B4DD59F9B44D}" srcOrd="1" destOrd="0" parTransId="{18CF3D1E-8032-483A-958D-FD411E9F8982}" sibTransId="{51628D8B-8757-4416-B1F9-607A8477E5F3}"/>
    <dgm:cxn modelId="{C45E4FCF-6414-40C0-9448-E87E6260C273}" type="presOf" srcId="{52D9B465-805D-44C5-BB27-B4DD59F9B44D}" destId="{C9CDAC05-62F8-4C8F-A502-A01C9AC7BFB6}" srcOrd="0" destOrd="0" presId="urn:microsoft.com/office/officeart/2018/2/layout/IconLabelList"/>
    <dgm:cxn modelId="{AE96FC44-7C42-42FB-869F-40EEEB449A03}" srcId="{761C22AA-A13B-4912-AD1B-AFBCF0F62C44}" destId="{B5323398-2142-45D7-BB92-CB3D9645064D}" srcOrd="0" destOrd="0" parTransId="{BC0BDB51-A0E0-41EC-9830-D4E3DDAC2B99}" sibTransId="{2ED57942-5D84-486A-8207-B610414E1FB9}"/>
    <dgm:cxn modelId="{21A8F494-19AB-4F76-B892-ED69AF4493C3}" srcId="{761C22AA-A13B-4912-AD1B-AFBCF0F62C44}" destId="{6622A3F5-67DC-46E0-A0AA-71D15CDBEA84}" srcOrd="2" destOrd="0" parTransId="{57183E2B-E026-4BF7-8638-B42118215400}" sibTransId="{6802490E-23DC-4E3C-B295-2BB4AE597D46}"/>
    <dgm:cxn modelId="{39BD25E9-1DF4-47B5-8D2A-94AF9B7E12E1}" type="presOf" srcId="{6622A3F5-67DC-46E0-A0AA-71D15CDBEA84}" destId="{46D3C0EB-D653-4411-A7AF-59E918DEA65A}" srcOrd="0" destOrd="0" presId="urn:microsoft.com/office/officeart/2018/2/layout/IconLabelList"/>
    <dgm:cxn modelId="{B4774E7D-7699-42DB-9182-AA0C2EF932A8}" type="presOf" srcId="{B5323398-2142-45D7-BB92-CB3D9645064D}" destId="{58C561A6-AF0E-4941-BCCB-647791475871}" srcOrd="0" destOrd="0" presId="urn:microsoft.com/office/officeart/2018/2/layout/IconLabelList"/>
    <dgm:cxn modelId="{DE3C1F58-47A4-47E0-93A2-470D74E41E52}" srcId="{761C22AA-A13B-4912-AD1B-AFBCF0F62C44}" destId="{E8119A98-0AEC-4E9D-92DB-30A2864EB8B7}" srcOrd="4" destOrd="0" parTransId="{D199485B-B1C9-4381-BCBC-628811489F18}" sibTransId="{FEDD9C44-2F93-4088-A34D-85BFA67A522A}"/>
    <dgm:cxn modelId="{CF862C84-626F-4D33-9314-DC913A21F73E}" type="presParOf" srcId="{5EE78DBA-E7F1-4FA6-86A8-6D237B3C39DD}" destId="{5D628D74-59F2-470B-9A54-6F9DA4B16BCA}" srcOrd="0" destOrd="0" presId="urn:microsoft.com/office/officeart/2018/2/layout/IconLabelList"/>
    <dgm:cxn modelId="{06649459-0BD7-4A0A-ACBB-ADC0ED645EF6}" type="presParOf" srcId="{5D628D74-59F2-470B-9A54-6F9DA4B16BCA}" destId="{4A96F40B-EA91-437F-898B-3601D5218E3B}" srcOrd="0" destOrd="0" presId="urn:microsoft.com/office/officeart/2018/2/layout/IconLabelList"/>
    <dgm:cxn modelId="{5F126C59-AA79-407F-AD87-14E2909F9FB5}" type="presParOf" srcId="{5D628D74-59F2-470B-9A54-6F9DA4B16BCA}" destId="{C6B208DF-B621-4B3B-82A5-ED460C98377F}" srcOrd="1" destOrd="0" presId="urn:microsoft.com/office/officeart/2018/2/layout/IconLabelList"/>
    <dgm:cxn modelId="{6160EA90-C1CA-4792-9320-FE1FEDB8FE68}" type="presParOf" srcId="{5D628D74-59F2-470B-9A54-6F9DA4B16BCA}" destId="{58C561A6-AF0E-4941-BCCB-647791475871}" srcOrd="2" destOrd="0" presId="urn:microsoft.com/office/officeart/2018/2/layout/IconLabelList"/>
    <dgm:cxn modelId="{8DC4C61F-EE88-43E0-BD1C-EA99087BFC5B}" type="presParOf" srcId="{5EE78DBA-E7F1-4FA6-86A8-6D237B3C39DD}" destId="{0A8052D4-56D9-4CC4-AC44-F4E93E64869D}" srcOrd="1" destOrd="0" presId="urn:microsoft.com/office/officeart/2018/2/layout/IconLabelList"/>
    <dgm:cxn modelId="{6D2E0939-B3E8-4C43-B196-72A716A267B5}" type="presParOf" srcId="{5EE78DBA-E7F1-4FA6-86A8-6D237B3C39DD}" destId="{AEC8596A-3589-4F51-89E5-1322A958DFBB}" srcOrd="2" destOrd="0" presId="urn:microsoft.com/office/officeart/2018/2/layout/IconLabelList"/>
    <dgm:cxn modelId="{58FAA964-6582-48A5-9115-F8ECC9C5D242}" type="presParOf" srcId="{AEC8596A-3589-4F51-89E5-1322A958DFBB}" destId="{581E7904-2D7E-4F8D-8EC8-E39033385FC6}" srcOrd="0" destOrd="0" presId="urn:microsoft.com/office/officeart/2018/2/layout/IconLabelList"/>
    <dgm:cxn modelId="{431B703C-E7BE-4554-8071-12AF758C3FFC}" type="presParOf" srcId="{AEC8596A-3589-4F51-89E5-1322A958DFBB}" destId="{61FFD09A-1581-4896-87BE-4074D2F260EB}" srcOrd="1" destOrd="0" presId="urn:microsoft.com/office/officeart/2018/2/layout/IconLabelList"/>
    <dgm:cxn modelId="{D7ECE1F1-6520-4612-B11D-CA32BD6A54E0}" type="presParOf" srcId="{AEC8596A-3589-4F51-89E5-1322A958DFBB}" destId="{C9CDAC05-62F8-4C8F-A502-A01C9AC7BFB6}" srcOrd="2" destOrd="0" presId="urn:microsoft.com/office/officeart/2018/2/layout/IconLabelList"/>
    <dgm:cxn modelId="{40B26627-AAEE-40CB-BE7A-87007E270DAA}" type="presParOf" srcId="{5EE78DBA-E7F1-4FA6-86A8-6D237B3C39DD}" destId="{0E88F41A-3FD1-4127-843B-87DC74AF2410}" srcOrd="3" destOrd="0" presId="urn:microsoft.com/office/officeart/2018/2/layout/IconLabelList"/>
    <dgm:cxn modelId="{3971AB57-C788-4F61-A517-3C898CC733A1}" type="presParOf" srcId="{5EE78DBA-E7F1-4FA6-86A8-6D237B3C39DD}" destId="{9FB64EE2-0A50-437A-BE97-8F5E78348141}" srcOrd="4" destOrd="0" presId="urn:microsoft.com/office/officeart/2018/2/layout/IconLabelList"/>
    <dgm:cxn modelId="{5376D0CF-5AAF-4DB5-947C-1684F98172F2}" type="presParOf" srcId="{9FB64EE2-0A50-437A-BE97-8F5E78348141}" destId="{33D1F0E5-97E0-4E5A-8E53-96A765DEA4CF}" srcOrd="0" destOrd="0" presId="urn:microsoft.com/office/officeart/2018/2/layout/IconLabelList"/>
    <dgm:cxn modelId="{F288CCEA-2DDE-4567-B71A-38FCCE51B0BA}" type="presParOf" srcId="{9FB64EE2-0A50-437A-BE97-8F5E78348141}" destId="{3EB911B6-D365-4B58-925E-492830735304}" srcOrd="1" destOrd="0" presId="urn:microsoft.com/office/officeart/2018/2/layout/IconLabelList"/>
    <dgm:cxn modelId="{A4F7DB5B-0E1C-4C90-BECF-ABD4B560EF8B}" type="presParOf" srcId="{9FB64EE2-0A50-437A-BE97-8F5E78348141}" destId="{46D3C0EB-D653-4411-A7AF-59E918DEA65A}" srcOrd="2" destOrd="0" presId="urn:microsoft.com/office/officeart/2018/2/layout/IconLabelList"/>
    <dgm:cxn modelId="{927F4758-79F5-4183-838F-A9EE844C5CEB}" type="presParOf" srcId="{5EE78DBA-E7F1-4FA6-86A8-6D237B3C39DD}" destId="{2982A86B-F452-43D0-8F4C-94B34091D8E3}" srcOrd="5" destOrd="0" presId="urn:microsoft.com/office/officeart/2018/2/layout/IconLabelList"/>
    <dgm:cxn modelId="{C57260FE-FFED-4309-9AD0-4A8687FCD375}" type="presParOf" srcId="{5EE78DBA-E7F1-4FA6-86A8-6D237B3C39DD}" destId="{14D4618C-11D3-431F-BB81-32D13885AB64}" srcOrd="6" destOrd="0" presId="urn:microsoft.com/office/officeart/2018/2/layout/IconLabelList"/>
    <dgm:cxn modelId="{A24F6435-E5B9-495E-8FA1-5AE259C01244}" type="presParOf" srcId="{14D4618C-11D3-431F-BB81-32D13885AB64}" destId="{3C6ACCC8-D656-47B8-8688-81D144F96335}" srcOrd="0" destOrd="0" presId="urn:microsoft.com/office/officeart/2018/2/layout/IconLabelList"/>
    <dgm:cxn modelId="{761AC530-CBD4-4F68-BACD-857696F54D21}" type="presParOf" srcId="{14D4618C-11D3-431F-BB81-32D13885AB64}" destId="{66482740-C9FA-46C2-A3BA-C01BB70B5833}" srcOrd="1" destOrd="0" presId="urn:microsoft.com/office/officeart/2018/2/layout/IconLabelList"/>
    <dgm:cxn modelId="{BE928B0B-D56D-4B68-A93C-4E403B184B14}" type="presParOf" srcId="{14D4618C-11D3-431F-BB81-32D13885AB64}" destId="{416E33B3-5C3B-4876-8E41-2825098239AC}" srcOrd="2" destOrd="0" presId="urn:microsoft.com/office/officeart/2018/2/layout/IconLabelList"/>
    <dgm:cxn modelId="{5E4076EA-142F-4ADC-8B94-D31664FEEDB9}" type="presParOf" srcId="{5EE78DBA-E7F1-4FA6-86A8-6D237B3C39DD}" destId="{75ADFCFD-5721-4259-A75B-56ABF6F42AE7}" srcOrd="7" destOrd="0" presId="urn:microsoft.com/office/officeart/2018/2/layout/IconLabelList"/>
    <dgm:cxn modelId="{0F7C725C-2B9D-4E65-B2CA-C98E36CCD771}" type="presParOf" srcId="{5EE78DBA-E7F1-4FA6-86A8-6D237B3C39DD}" destId="{EA23E466-DA5B-4A69-A8FF-B6BDB3A4003E}" srcOrd="8" destOrd="0" presId="urn:microsoft.com/office/officeart/2018/2/layout/IconLabelList"/>
    <dgm:cxn modelId="{D1526801-2D70-45E8-B599-E7149EA09E89}" type="presParOf" srcId="{EA23E466-DA5B-4A69-A8FF-B6BDB3A4003E}" destId="{4CD1A0C4-D0C3-4430-AB78-2EFA48AFF05D}" srcOrd="0" destOrd="0" presId="urn:microsoft.com/office/officeart/2018/2/layout/IconLabelList"/>
    <dgm:cxn modelId="{37286514-7BB9-4024-8FCC-188ECAB1BF6C}" type="presParOf" srcId="{EA23E466-DA5B-4A69-A8FF-B6BDB3A4003E}" destId="{A683CF0F-C9EC-45C8-BADB-3CD6C3D08640}" srcOrd="1" destOrd="0" presId="urn:microsoft.com/office/officeart/2018/2/layout/IconLabelList"/>
    <dgm:cxn modelId="{0C03CDAC-988C-4D6F-A06E-8E9E99BD5071}" type="presParOf" srcId="{EA23E466-DA5B-4A69-A8FF-B6BDB3A4003E}" destId="{8707330C-55E1-468C-AADE-AD1208AA14F7}" srcOrd="2" destOrd="0" presId="urn:microsoft.com/office/officeart/2018/2/layout/Icon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8CD706-D848-4867-ABBC-A546799246B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D6456B-5735-4C06-8F06-71CADD3D2CAD}">
      <dgm:prSet/>
      <dgm:spPr/>
      <dgm:t>
        <a:bodyPr/>
        <a:lstStyle/>
        <a:p>
          <a:pPr>
            <a:defRPr b="1"/>
          </a:pPr>
          <a:r>
            <a:rPr lang="en-IN" b="1" dirty="0" err="1" smtClean="0"/>
            <a:t>fraudTrain</a:t>
          </a:r>
          <a:r>
            <a:rPr lang="en-IN" b="1" dirty="0" smtClean="0"/>
            <a:t>.</a:t>
          </a:r>
          <a:r>
            <a:rPr lang="en-US" b="1" dirty="0" smtClean="0"/>
            <a:t>csv</a:t>
          </a:r>
          <a:r>
            <a:rPr lang="en-US" dirty="0" smtClean="0"/>
            <a:t> &amp; </a:t>
          </a:r>
          <a:r>
            <a:rPr lang="en-IN" dirty="0" smtClean="0"/>
            <a:t>fraudTest.csv </a:t>
          </a:r>
          <a:r>
            <a:rPr lang="en-US" dirty="0" smtClean="0"/>
            <a:t>contains </a:t>
          </a:r>
          <a:r>
            <a:rPr lang="en-US" dirty="0"/>
            <a:t>all the information about the </a:t>
          </a:r>
          <a:r>
            <a:rPr lang="en-US" dirty="0" smtClean="0"/>
            <a:t>fraud transaction generated through </a:t>
          </a:r>
          <a:r>
            <a:rPr lang="en-US" dirty="0"/>
            <a:t>various sources and their </a:t>
          </a:r>
          <a:r>
            <a:rPr lang="en-US" dirty="0" smtClean="0"/>
            <a:t>activities</a:t>
          </a:r>
          <a:endParaRPr lang="en-US" i="1" dirty="0" smtClean="0"/>
        </a:p>
        <a:p>
          <a:pPr>
            <a:defRPr b="1"/>
          </a:pPr>
          <a:r>
            <a:rPr lang="en-US" b="0" i="0" u="none" dirty="0" smtClean="0"/>
            <a:t>The train file contains 1296675 rows and 23 columns</a:t>
          </a:r>
        </a:p>
        <a:p>
          <a:r>
            <a:rPr lang="en-US" b="0" i="0" u="none" dirty="0" smtClean="0"/>
            <a:t>The test file contains 555719 rows and 23 columns</a:t>
          </a:r>
        </a:p>
        <a:p>
          <a:r>
            <a:rPr lang="en-US" b="0" i="0" u="none" dirty="0" smtClean="0"/>
            <a:t>Out of 23 columns, 10 are numeric columns and 13 are non-numeric or categorical columns</a:t>
          </a:r>
        </a:p>
      </dgm:t>
    </dgm:pt>
    <dgm:pt modelId="{EBAD1621-CAAF-4639-A0CD-025B942691C2}" type="parTrans" cxnId="{24FBB3E7-0F8B-403B-8117-139E46EF53C9}">
      <dgm:prSet/>
      <dgm:spPr/>
      <dgm:t>
        <a:bodyPr/>
        <a:lstStyle/>
        <a:p>
          <a:endParaRPr lang="en-US"/>
        </a:p>
      </dgm:t>
    </dgm:pt>
    <dgm:pt modelId="{9AAABB99-7E60-4D3A-8635-A17E351B4867}" type="sibTrans" cxnId="{24FBB3E7-0F8B-403B-8117-139E46EF53C9}">
      <dgm:prSet/>
      <dgm:spPr/>
      <dgm:t>
        <a:bodyPr/>
        <a:lstStyle/>
        <a:p>
          <a:endParaRPr lang="en-US"/>
        </a:p>
      </dgm:t>
    </dgm:pt>
    <dgm:pt modelId="{BD819901-2E01-4F59-AE28-00A22845FC7C}">
      <dgm:prSet/>
      <dgm:spPr/>
      <dgm:t>
        <a:bodyPr/>
        <a:lstStyle/>
        <a:p>
          <a:endParaRPr lang="en-US" dirty="0"/>
        </a:p>
      </dgm:t>
    </dgm:pt>
    <dgm:pt modelId="{E708F758-03D6-4DD8-8D8F-7C0C69EB5D43}" type="parTrans" cxnId="{0729AB28-9075-4917-8519-D2CD83E7D174}">
      <dgm:prSet/>
      <dgm:spPr/>
      <dgm:t>
        <a:bodyPr/>
        <a:lstStyle/>
        <a:p>
          <a:endParaRPr lang="en-US"/>
        </a:p>
      </dgm:t>
    </dgm:pt>
    <dgm:pt modelId="{1B78DC0C-7633-47AE-9A32-1DE4FAF3D071}" type="sibTrans" cxnId="{0729AB28-9075-4917-8519-D2CD83E7D174}">
      <dgm:prSet/>
      <dgm:spPr/>
      <dgm:t>
        <a:bodyPr/>
        <a:lstStyle/>
        <a:p>
          <a:endParaRPr lang="en-US"/>
        </a:p>
      </dgm:t>
    </dgm:pt>
    <dgm:pt modelId="{DD9BAD8E-569D-4F32-820D-23E5C4709101}">
      <dgm:prSet/>
      <dgm:spPr/>
      <dgm:t>
        <a:bodyPr/>
        <a:lstStyle/>
        <a:p>
          <a:endParaRPr lang="en-US" dirty="0"/>
        </a:p>
      </dgm:t>
    </dgm:pt>
    <dgm:pt modelId="{2D35E32D-F611-428F-BF01-2C354B093243}" type="parTrans" cxnId="{AA0466F5-3E65-4E2E-90D0-FD48498FAF14}">
      <dgm:prSet/>
      <dgm:spPr/>
      <dgm:t>
        <a:bodyPr/>
        <a:lstStyle/>
        <a:p>
          <a:endParaRPr lang="en-US"/>
        </a:p>
      </dgm:t>
    </dgm:pt>
    <dgm:pt modelId="{E4934097-AE71-4527-9A37-0809AFF40BAC}" type="sibTrans" cxnId="{AA0466F5-3E65-4E2E-90D0-FD48498FAF14}">
      <dgm:prSet/>
      <dgm:spPr/>
      <dgm:t>
        <a:bodyPr/>
        <a:lstStyle/>
        <a:p>
          <a:endParaRPr lang="en-US"/>
        </a:p>
      </dgm:t>
    </dgm:pt>
    <dgm:pt modelId="{18482D03-F638-4A14-B127-0F257C7E4A8F}">
      <dgm:prSet/>
      <dgm:spPr/>
      <dgm:t>
        <a:bodyPr/>
        <a:lstStyle/>
        <a:p>
          <a:pPr>
            <a:defRPr b="1"/>
          </a:pPr>
          <a:endParaRPr lang="en-US" dirty="0"/>
        </a:p>
      </dgm:t>
    </dgm:pt>
    <dgm:pt modelId="{1974E319-3631-4CD3-A2A2-ABF8BB80FF1A}" type="parTrans" cxnId="{1AF590B6-437D-4835-897E-0FE18AFC4B98}">
      <dgm:prSet/>
      <dgm:spPr/>
      <dgm:t>
        <a:bodyPr/>
        <a:lstStyle/>
        <a:p>
          <a:endParaRPr lang="en-US"/>
        </a:p>
      </dgm:t>
    </dgm:pt>
    <dgm:pt modelId="{7CC42B94-6F64-4935-8153-6CC8457DAE67}" type="sibTrans" cxnId="{1AF590B6-437D-4835-897E-0FE18AFC4B98}">
      <dgm:prSet/>
      <dgm:spPr/>
      <dgm:t>
        <a:bodyPr/>
        <a:lstStyle/>
        <a:p>
          <a:endParaRPr lang="en-US"/>
        </a:p>
      </dgm:t>
    </dgm:pt>
    <dgm:pt modelId="{AA98409D-C682-4657-AF58-2C6B7A58E6D9}" type="pres">
      <dgm:prSet presAssocID="{918CD706-D848-4867-ABBC-A546799246BC}" presName="root" presStyleCnt="0">
        <dgm:presLayoutVars>
          <dgm:dir/>
          <dgm:resizeHandles val="exact"/>
        </dgm:presLayoutVars>
      </dgm:prSet>
      <dgm:spPr/>
      <dgm:t>
        <a:bodyPr/>
        <a:lstStyle/>
        <a:p>
          <a:endParaRPr lang="en-IN"/>
        </a:p>
      </dgm:t>
    </dgm:pt>
    <dgm:pt modelId="{B5BCFA88-7459-457F-ADB7-C25FD5D6803C}" type="pres">
      <dgm:prSet presAssocID="{B8D6456B-5735-4C06-8F06-71CADD3D2CAD}" presName="compNode" presStyleCnt="0"/>
      <dgm:spPr/>
    </dgm:pt>
    <dgm:pt modelId="{5C286C0D-3CEE-434B-A9D2-8207E3BC834B}" type="pres">
      <dgm:prSet presAssocID="{B8D6456B-5735-4C06-8F06-71CADD3D2C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Flowchart"/>
        </a:ext>
      </dgm:extLst>
    </dgm:pt>
    <dgm:pt modelId="{86AC32FE-076F-4E4C-A1F2-C772AADBF784}" type="pres">
      <dgm:prSet presAssocID="{B8D6456B-5735-4C06-8F06-71CADD3D2CAD}" presName="iconSpace" presStyleCnt="0"/>
      <dgm:spPr/>
    </dgm:pt>
    <dgm:pt modelId="{8B5F75D9-5DDB-4E02-89E5-13450F5CEBBA}" type="pres">
      <dgm:prSet presAssocID="{B8D6456B-5735-4C06-8F06-71CADD3D2CAD}" presName="parTx" presStyleLbl="revTx" presStyleIdx="0" presStyleCnt="4" custScaleX="101911" custScaleY="71233">
        <dgm:presLayoutVars>
          <dgm:chMax val="0"/>
          <dgm:chPref val="0"/>
        </dgm:presLayoutVars>
      </dgm:prSet>
      <dgm:spPr/>
      <dgm:t>
        <a:bodyPr/>
        <a:lstStyle/>
        <a:p>
          <a:endParaRPr lang="en-IN"/>
        </a:p>
      </dgm:t>
    </dgm:pt>
    <dgm:pt modelId="{F4914AF6-B24C-4790-AA3C-9AB8F447CD1E}" type="pres">
      <dgm:prSet presAssocID="{B8D6456B-5735-4C06-8F06-71CADD3D2CAD}" presName="txSpace" presStyleCnt="0"/>
      <dgm:spPr/>
    </dgm:pt>
    <dgm:pt modelId="{25CF2F8F-C3A7-4254-B5AE-0312B6366E17}" type="pres">
      <dgm:prSet presAssocID="{B8D6456B-5735-4C06-8F06-71CADD3D2CAD}" presName="desTx" presStyleLbl="revTx" presStyleIdx="1" presStyleCnt="4">
        <dgm:presLayoutVars/>
      </dgm:prSet>
      <dgm:spPr/>
      <dgm:t>
        <a:bodyPr/>
        <a:lstStyle/>
        <a:p>
          <a:endParaRPr lang="en-IN"/>
        </a:p>
      </dgm:t>
    </dgm:pt>
    <dgm:pt modelId="{9ECB786D-5C4F-44BB-BEC8-681080CB2492}" type="pres">
      <dgm:prSet presAssocID="{9AAABB99-7E60-4D3A-8635-A17E351B4867}" presName="sibTrans" presStyleCnt="0"/>
      <dgm:spPr/>
    </dgm:pt>
    <dgm:pt modelId="{8B34BB88-A000-4B2A-88E5-B02FC4A6EC55}" type="pres">
      <dgm:prSet presAssocID="{18482D03-F638-4A14-B127-0F257C7E4A8F}" presName="compNode" presStyleCnt="0"/>
      <dgm:spPr/>
    </dgm:pt>
    <dgm:pt modelId="{79621837-4A77-486E-93B3-68A169ACA706}" type="pres">
      <dgm:prSet presAssocID="{18482D03-F638-4A14-B127-0F257C7E4A8F}" presName="iconRect" presStyleLbl="node1" presStyleIdx="1" presStyleCnt="2"/>
      <dgm:spPr>
        <a:noFill/>
        <a:ln>
          <a:noFill/>
        </a:ln>
      </dgm:spPr>
      <dgm:t>
        <a:bodyPr/>
        <a:lstStyle/>
        <a:p>
          <a:endParaRPr lang="en-IN"/>
        </a:p>
      </dgm:t>
      <dgm:extLst>
        <a:ext uri="{E40237B7-FDA0-4F09-8148-C483321AD2D9}">
          <dgm14:cNvPr xmlns:dgm14="http://schemas.microsoft.com/office/drawing/2010/diagram" id="0" name="" descr="Database"/>
        </a:ext>
      </dgm:extLst>
    </dgm:pt>
    <dgm:pt modelId="{DDEC01D2-5F90-42F5-B7CA-3CA0E1666B7C}" type="pres">
      <dgm:prSet presAssocID="{18482D03-F638-4A14-B127-0F257C7E4A8F}" presName="iconSpace" presStyleCnt="0"/>
      <dgm:spPr/>
    </dgm:pt>
    <dgm:pt modelId="{6018DA6D-94A5-4579-8E77-42024F5A8BCC}" type="pres">
      <dgm:prSet presAssocID="{18482D03-F638-4A14-B127-0F257C7E4A8F}" presName="parTx" presStyleLbl="revTx" presStyleIdx="2" presStyleCnt="4">
        <dgm:presLayoutVars>
          <dgm:chMax val="0"/>
          <dgm:chPref val="0"/>
        </dgm:presLayoutVars>
      </dgm:prSet>
      <dgm:spPr/>
      <dgm:t>
        <a:bodyPr/>
        <a:lstStyle/>
        <a:p>
          <a:endParaRPr lang="en-IN"/>
        </a:p>
      </dgm:t>
    </dgm:pt>
    <dgm:pt modelId="{BF32FF9E-AB15-43F5-AD90-F3C7B47CD4CD}" type="pres">
      <dgm:prSet presAssocID="{18482D03-F638-4A14-B127-0F257C7E4A8F}" presName="txSpace" presStyleCnt="0"/>
      <dgm:spPr/>
    </dgm:pt>
    <dgm:pt modelId="{F2BF54E3-4756-4D51-88ED-8180FAE46EF2}" type="pres">
      <dgm:prSet presAssocID="{18482D03-F638-4A14-B127-0F257C7E4A8F}" presName="desTx" presStyleLbl="revTx" presStyleIdx="3" presStyleCnt="4">
        <dgm:presLayoutVars/>
      </dgm:prSet>
      <dgm:spPr/>
    </dgm:pt>
  </dgm:ptLst>
  <dgm:cxnLst>
    <dgm:cxn modelId="{0729AB28-9075-4917-8519-D2CD83E7D174}" srcId="{B8D6456B-5735-4C06-8F06-71CADD3D2CAD}" destId="{BD819901-2E01-4F59-AE28-00A22845FC7C}" srcOrd="0" destOrd="0" parTransId="{E708F758-03D6-4DD8-8D8F-7C0C69EB5D43}" sibTransId="{1B78DC0C-7633-47AE-9A32-1DE4FAF3D071}"/>
    <dgm:cxn modelId="{AA0466F5-3E65-4E2E-90D0-FD48498FAF14}" srcId="{B8D6456B-5735-4C06-8F06-71CADD3D2CAD}" destId="{DD9BAD8E-569D-4F32-820D-23E5C4709101}" srcOrd="1" destOrd="0" parTransId="{2D35E32D-F611-428F-BF01-2C354B093243}" sibTransId="{E4934097-AE71-4527-9A37-0809AFF40BAC}"/>
    <dgm:cxn modelId="{FE5F84A6-E9C8-40FE-8C61-92879DA72156}" type="presOf" srcId="{DD9BAD8E-569D-4F32-820D-23E5C4709101}" destId="{25CF2F8F-C3A7-4254-B5AE-0312B6366E17}" srcOrd="0" destOrd="1" presId="urn:microsoft.com/office/officeart/2018/2/layout/IconLabelDescriptionList"/>
    <dgm:cxn modelId="{EB364A5D-57EE-46AA-B0B6-4E9F6E3BD022}" type="presOf" srcId="{918CD706-D848-4867-ABBC-A546799246BC}" destId="{AA98409D-C682-4657-AF58-2C6B7A58E6D9}" srcOrd="0" destOrd="0" presId="urn:microsoft.com/office/officeart/2018/2/layout/IconLabelDescriptionList"/>
    <dgm:cxn modelId="{24FBB3E7-0F8B-403B-8117-139E46EF53C9}" srcId="{918CD706-D848-4867-ABBC-A546799246BC}" destId="{B8D6456B-5735-4C06-8F06-71CADD3D2CAD}" srcOrd="0" destOrd="0" parTransId="{EBAD1621-CAAF-4639-A0CD-025B942691C2}" sibTransId="{9AAABB99-7E60-4D3A-8635-A17E351B4867}"/>
    <dgm:cxn modelId="{EACA10D8-140B-409F-8985-1A2333F0D032}" type="presOf" srcId="{18482D03-F638-4A14-B127-0F257C7E4A8F}" destId="{6018DA6D-94A5-4579-8E77-42024F5A8BCC}" srcOrd="0" destOrd="0" presId="urn:microsoft.com/office/officeart/2018/2/layout/IconLabelDescriptionList"/>
    <dgm:cxn modelId="{7FEBB71C-C0CB-4B52-B177-739FAEC897C4}" type="presOf" srcId="{BD819901-2E01-4F59-AE28-00A22845FC7C}" destId="{25CF2F8F-C3A7-4254-B5AE-0312B6366E17}" srcOrd="0" destOrd="0" presId="urn:microsoft.com/office/officeart/2018/2/layout/IconLabelDescriptionList"/>
    <dgm:cxn modelId="{1AF590B6-437D-4835-897E-0FE18AFC4B98}" srcId="{918CD706-D848-4867-ABBC-A546799246BC}" destId="{18482D03-F638-4A14-B127-0F257C7E4A8F}" srcOrd="1" destOrd="0" parTransId="{1974E319-3631-4CD3-A2A2-ABF8BB80FF1A}" sibTransId="{7CC42B94-6F64-4935-8153-6CC8457DAE67}"/>
    <dgm:cxn modelId="{5818FF2D-6CD8-4A4F-BA4C-5D93E2745F21}" type="presOf" srcId="{B8D6456B-5735-4C06-8F06-71CADD3D2CAD}" destId="{8B5F75D9-5DDB-4E02-89E5-13450F5CEBBA}" srcOrd="0" destOrd="0" presId="urn:microsoft.com/office/officeart/2018/2/layout/IconLabelDescriptionList"/>
    <dgm:cxn modelId="{A5EC3DC6-6088-42D3-B941-9D165E97706B}" type="presParOf" srcId="{AA98409D-C682-4657-AF58-2C6B7A58E6D9}" destId="{B5BCFA88-7459-457F-ADB7-C25FD5D6803C}" srcOrd="0" destOrd="0" presId="urn:microsoft.com/office/officeart/2018/2/layout/IconLabelDescriptionList"/>
    <dgm:cxn modelId="{BC39F9CB-B7F7-47C3-8D47-9852BCCB5A46}" type="presParOf" srcId="{B5BCFA88-7459-457F-ADB7-C25FD5D6803C}" destId="{5C286C0D-3CEE-434B-A9D2-8207E3BC834B}" srcOrd="0" destOrd="0" presId="urn:microsoft.com/office/officeart/2018/2/layout/IconLabelDescriptionList"/>
    <dgm:cxn modelId="{003100F3-3BFF-4B5C-AF19-00BD99C5372A}" type="presParOf" srcId="{B5BCFA88-7459-457F-ADB7-C25FD5D6803C}" destId="{86AC32FE-076F-4E4C-A1F2-C772AADBF784}" srcOrd="1" destOrd="0" presId="urn:microsoft.com/office/officeart/2018/2/layout/IconLabelDescriptionList"/>
    <dgm:cxn modelId="{77DA3DD0-DB9C-4095-B07C-0006A56E52A1}" type="presParOf" srcId="{B5BCFA88-7459-457F-ADB7-C25FD5D6803C}" destId="{8B5F75D9-5DDB-4E02-89E5-13450F5CEBBA}" srcOrd="2" destOrd="0" presId="urn:microsoft.com/office/officeart/2018/2/layout/IconLabelDescriptionList"/>
    <dgm:cxn modelId="{6CF9B37B-7942-4832-8447-D2CA356BEB73}" type="presParOf" srcId="{B5BCFA88-7459-457F-ADB7-C25FD5D6803C}" destId="{F4914AF6-B24C-4790-AA3C-9AB8F447CD1E}" srcOrd="3" destOrd="0" presId="urn:microsoft.com/office/officeart/2018/2/layout/IconLabelDescriptionList"/>
    <dgm:cxn modelId="{7E640FA8-CCFA-4AEB-89B3-5C77177EFA09}" type="presParOf" srcId="{B5BCFA88-7459-457F-ADB7-C25FD5D6803C}" destId="{25CF2F8F-C3A7-4254-B5AE-0312B6366E17}" srcOrd="4" destOrd="0" presId="urn:microsoft.com/office/officeart/2018/2/layout/IconLabelDescriptionList"/>
    <dgm:cxn modelId="{A171E850-3C41-4F5B-B0F0-59AF8241BBD9}" type="presParOf" srcId="{AA98409D-C682-4657-AF58-2C6B7A58E6D9}" destId="{9ECB786D-5C4F-44BB-BEC8-681080CB2492}" srcOrd="1" destOrd="0" presId="urn:microsoft.com/office/officeart/2018/2/layout/IconLabelDescriptionList"/>
    <dgm:cxn modelId="{37363FEF-CF13-4781-BC58-D9936B77760E}" type="presParOf" srcId="{AA98409D-C682-4657-AF58-2C6B7A58E6D9}" destId="{8B34BB88-A000-4B2A-88E5-B02FC4A6EC55}" srcOrd="2" destOrd="0" presId="urn:microsoft.com/office/officeart/2018/2/layout/IconLabelDescriptionList"/>
    <dgm:cxn modelId="{9A29A6F9-DF7A-4F63-A324-A8AF041180EE}" type="presParOf" srcId="{8B34BB88-A000-4B2A-88E5-B02FC4A6EC55}" destId="{79621837-4A77-486E-93B3-68A169ACA706}" srcOrd="0" destOrd="0" presId="urn:microsoft.com/office/officeart/2018/2/layout/IconLabelDescriptionList"/>
    <dgm:cxn modelId="{DFCC54A7-C6FB-4B99-81A6-718EC5AA5CB4}" type="presParOf" srcId="{8B34BB88-A000-4B2A-88E5-B02FC4A6EC55}" destId="{DDEC01D2-5F90-42F5-B7CA-3CA0E1666B7C}" srcOrd="1" destOrd="0" presId="urn:microsoft.com/office/officeart/2018/2/layout/IconLabelDescriptionList"/>
    <dgm:cxn modelId="{19346AAE-9FC5-4EBE-9E38-91F607BA3DF0}" type="presParOf" srcId="{8B34BB88-A000-4B2A-88E5-B02FC4A6EC55}" destId="{6018DA6D-94A5-4579-8E77-42024F5A8BCC}" srcOrd="2" destOrd="0" presId="urn:microsoft.com/office/officeart/2018/2/layout/IconLabelDescriptionList"/>
    <dgm:cxn modelId="{EF95C3E9-0718-445E-95CB-A20677997723}" type="presParOf" srcId="{8B34BB88-A000-4B2A-88E5-B02FC4A6EC55}" destId="{BF32FF9E-AB15-43F5-AD90-F3C7B47CD4CD}" srcOrd="3" destOrd="0" presId="urn:microsoft.com/office/officeart/2018/2/layout/IconLabelDescriptionList"/>
    <dgm:cxn modelId="{43F4A238-A547-4CA7-9401-002F263DB39B}" type="presParOf" srcId="{8B34BB88-A000-4B2A-88E5-B02FC4A6EC55}" destId="{F2BF54E3-4756-4D51-88ED-8180FAE46EF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A785A0-B3E6-4E55-8A84-4CB70395040C}"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IN"/>
        </a:p>
      </dgm:t>
    </dgm:pt>
    <dgm:pt modelId="{71D4B59C-35BA-4B60-9C53-46342C2099A4}">
      <dgm:prSet phldrT="[Text]"/>
      <dgm:spPr>
        <a:solidFill>
          <a:schemeClr val="accent2"/>
        </a:solidFill>
      </dgm:spPr>
      <dgm:t>
        <a:bodyPr/>
        <a:lstStyle/>
        <a:p>
          <a:r>
            <a:rPr lang="en-US" dirty="0" smtClean="0"/>
            <a:t> </a:t>
          </a:r>
          <a:endParaRPr lang="en-IN" dirty="0"/>
        </a:p>
      </dgm:t>
    </dgm:pt>
    <dgm:pt modelId="{1F925D49-7123-456B-9DC6-6426DDC6B9FB}" type="parTrans" cxnId="{197A3018-A16C-49D1-A453-D406DA43B2BB}">
      <dgm:prSet/>
      <dgm:spPr/>
      <dgm:t>
        <a:bodyPr/>
        <a:lstStyle/>
        <a:p>
          <a:endParaRPr lang="en-IN"/>
        </a:p>
      </dgm:t>
    </dgm:pt>
    <dgm:pt modelId="{68277305-7E2C-4911-8586-35560AA47D29}" type="sibTrans" cxnId="{197A3018-A16C-49D1-A453-D406DA43B2BB}">
      <dgm:prSet/>
      <dgm:spPr/>
      <dgm:t>
        <a:bodyPr/>
        <a:lstStyle/>
        <a:p>
          <a:endParaRPr lang="en-IN"/>
        </a:p>
      </dgm:t>
    </dgm:pt>
    <dgm:pt modelId="{5BB92109-1F5A-474F-9FFB-6EB5131A7EEA}">
      <dgm:prSet phldrT="[Text]"/>
      <dgm:spPr>
        <a:solidFill>
          <a:schemeClr val="accent2"/>
        </a:solidFill>
      </dgm:spPr>
      <dgm:t>
        <a:bodyPr/>
        <a:lstStyle/>
        <a:p>
          <a:r>
            <a:rPr lang="en-US" dirty="0" smtClean="0"/>
            <a:t> </a:t>
          </a:r>
          <a:endParaRPr lang="en-IN" dirty="0"/>
        </a:p>
      </dgm:t>
    </dgm:pt>
    <dgm:pt modelId="{E16D2268-FD96-49A0-8649-FC46DFA5D48A}" type="parTrans" cxnId="{9A52B07C-2094-443B-B61D-2E9F9E6C7160}">
      <dgm:prSet/>
      <dgm:spPr/>
      <dgm:t>
        <a:bodyPr/>
        <a:lstStyle/>
        <a:p>
          <a:endParaRPr lang="en-IN"/>
        </a:p>
      </dgm:t>
    </dgm:pt>
    <dgm:pt modelId="{BDFF2FD8-3B83-4BEB-BD9E-FB09D175D4B9}" type="sibTrans" cxnId="{9A52B07C-2094-443B-B61D-2E9F9E6C7160}">
      <dgm:prSet/>
      <dgm:spPr/>
      <dgm:t>
        <a:bodyPr/>
        <a:lstStyle/>
        <a:p>
          <a:endParaRPr lang="en-IN"/>
        </a:p>
      </dgm:t>
    </dgm:pt>
    <dgm:pt modelId="{75D10947-A105-41D1-ADEB-3B7DC39FCA7E}">
      <dgm:prSet phldrT="[Text]"/>
      <dgm:spPr>
        <a:solidFill>
          <a:schemeClr val="accent2"/>
        </a:solidFill>
      </dgm:spPr>
      <dgm:t>
        <a:bodyPr/>
        <a:lstStyle/>
        <a:p>
          <a:r>
            <a:rPr lang="en-US" dirty="0" smtClean="0"/>
            <a:t> </a:t>
          </a:r>
          <a:endParaRPr lang="en-IN" dirty="0"/>
        </a:p>
      </dgm:t>
    </dgm:pt>
    <dgm:pt modelId="{1BEDFB57-ACD1-47C2-8E27-B32BF149386D}" type="parTrans" cxnId="{C9158CD8-88B4-4ECE-B60B-81AFC55D2465}">
      <dgm:prSet/>
      <dgm:spPr/>
      <dgm:t>
        <a:bodyPr/>
        <a:lstStyle/>
        <a:p>
          <a:endParaRPr lang="en-IN"/>
        </a:p>
      </dgm:t>
    </dgm:pt>
    <dgm:pt modelId="{7AAF52B0-5591-49F4-8A70-99B64E07D060}" type="sibTrans" cxnId="{C9158CD8-88B4-4ECE-B60B-81AFC55D2465}">
      <dgm:prSet/>
      <dgm:spPr/>
      <dgm:t>
        <a:bodyPr/>
        <a:lstStyle/>
        <a:p>
          <a:endParaRPr lang="en-IN"/>
        </a:p>
      </dgm:t>
    </dgm:pt>
    <dgm:pt modelId="{3A7E95FB-1F6D-4DE3-B9C1-2F999CE96909}">
      <dgm:prSet phldrT="[Text]"/>
      <dgm:spPr>
        <a:solidFill>
          <a:schemeClr val="accent2"/>
        </a:solidFill>
      </dgm:spPr>
      <dgm:t>
        <a:bodyPr/>
        <a:lstStyle/>
        <a:p>
          <a:r>
            <a:rPr lang="en-US" dirty="0" smtClean="0"/>
            <a:t> </a:t>
          </a:r>
          <a:endParaRPr lang="en-IN" dirty="0"/>
        </a:p>
      </dgm:t>
    </dgm:pt>
    <dgm:pt modelId="{E2D0D8ED-A3CA-4A4D-A2A6-25A190173FD0}" type="parTrans" cxnId="{738F0AED-A8D0-49EB-80E0-FF32C3D5C571}">
      <dgm:prSet/>
      <dgm:spPr/>
      <dgm:t>
        <a:bodyPr/>
        <a:lstStyle/>
        <a:p>
          <a:endParaRPr lang="en-IN"/>
        </a:p>
      </dgm:t>
    </dgm:pt>
    <dgm:pt modelId="{7F79151B-FE77-4D00-841D-B6B7476C8819}" type="sibTrans" cxnId="{738F0AED-A8D0-49EB-80E0-FF32C3D5C571}">
      <dgm:prSet/>
      <dgm:spPr/>
      <dgm:t>
        <a:bodyPr/>
        <a:lstStyle/>
        <a:p>
          <a:endParaRPr lang="en-IN"/>
        </a:p>
      </dgm:t>
    </dgm:pt>
    <dgm:pt modelId="{3107A510-33A6-43CC-B5C3-9DE8125D5B9D}">
      <dgm:prSet phldrT="[Text]"/>
      <dgm:spPr>
        <a:solidFill>
          <a:schemeClr val="accent2"/>
        </a:solidFill>
      </dgm:spPr>
      <dgm:t>
        <a:bodyPr/>
        <a:lstStyle/>
        <a:p>
          <a:r>
            <a:rPr lang="en-US" dirty="0" smtClean="0"/>
            <a:t> </a:t>
          </a:r>
          <a:endParaRPr lang="en-IN" dirty="0"/>
        </a:p>
      </dgm:t>
    </dgm:pt>
    <dgm:pt modelId="{1B732FFF-A223-4D8F-B456-FDE7ADEE351F}" type="parTrans" cxnId="{409765A7-A8AB-4393-B43F-212FAD55F993}">
      <dgm:prSet/>
      <dgm:spPr/>
      <dgm:t>
        <a:bodyPr/>
        <a:lstStyle/>
        <a:p>
          <a:endParaRPr lang="en-IN"/>
        </a:p>
      </dgm:t>
    </dgm:pt>
    <dgm:pt modelId="{7704AC3B-BC32-4744-ACC5-B178DFBCDFC6}" type="sibTrans" cxnId="{409765A7-A8AB-4393-B43F-212FAD55F993}">
      <dgm:prSet/>
      <dgm:spPr/>
      <dgm:t>
        <a:bodyPr/>
        <a:lstStyle/>
        <a:p>
          <a:endParaRPr lang="en-IN"/>
        </a:p>
      </dgm:t>
    </dgm:pt>
    <dgm:pt modelId="{3CE4347C-048E-4DCC-9F69-88522C2CB79C}">
      <dgm:prSet phldrT="[Text]"/>
      <dgm:spPr>
        <a:solidFill>
          <a:schemeClr val="accent2"/>
        </a:solidFill>
      </dgm:spPr>
      <dgm:t>
        <a:bodyPr/>
        <a:lstStyle/>
        <a:p>
          <a:r>
            <a:rPr lang="en-US" dirty="0" smtClean="0"/>
            <a:t> </a:t>
          </a:r>
          <a:endParaRPr lang="en-IN" dirty="0"/>
        </a:p>
      </dgm:t>
    </dgm:pt>
    <dgm:pt modelId="{663DD23D-602D-4FAB-B481-94B3325ACA23}" type="parTrans" cxnId="{0EFBE348-99B0-4652-8A06-0D9A898E6471}">
      <dgm:prSet/>
      <dgm:spPr/>
      <dgm:t>
        <a:bodyPr/>
        <a:lstStyle/>
        <a:p>
          <a:endParaRPr lang="en-IN"/>
        </a:p>
      </dgm:t>
    </dgm:pt>
    <dgm:pt modelId="{62E9C6F9-92DE-4EA2-A96F-72B26BB0B9C0}" type="sibTrans" cxnId="{0EFBE348-99B0-4652-8A06-0D9A898E6471}">
      <dgm:prSet/>
      <dgm:spPr/>
      <dgm:t>
        <a:bodyPr/>
        <a:lstStyle/>
        <a:p>
          <a:endParaRPr lang="en-IN"/>
        </a:p>
      </dgm:t>
    </dgm:pt>
    <dgm:pt modelId="{E56BFBFA-9B38-401B-B795-0F91426CDD4C}" type="pres">
      <dgm:prSet presAssocID="{8DA785A0-B3E6-4E55-8A84-4CB70395040C}" presName="Name0" presStyleCnt="0">
        <dgm:presLayoutVars>
          <dgm:chPref val="1"/>
          <dgm:dir/>
          <dgm:animOne val="branch"/>
          <dgm:animLvl val="lvl"/>
          <dgm:resizeHandles/>
        </dgm:presLayoutVars>
      </dgm:prSet>
      <dgm:spPr/>
      <dgm:t>
        <a:bodyPr/>
        <a:lstStyle/>
        <a:p>
          <a:endParaRPr lang="en-IN"/>
        </a:p>
      </dgm:t>
    </dgm:pt>
    <dgm:pt modelId="{E72B95EA-0C23-40DD-817A-AB8880EC24BE}" type="pres">
      <dgm:prSet presAssocID="{71D4B59C-35BA-4B60-9C53-46342C2099A4}" presName="vertOne" presStyleCnt="0"/>
      <dgm:spPr/>
    </dgm:pt>
    <dgm:pt modelId="{B936D6CD-DB80-4C06-9F30-4C623852808C}" type="pres">
      <dgm:prSet presAssocID="{71D4B59C-35BA-4B60-9C53-46342C2099A4}" presName="txOne" presStyleLbl="node0" presStyleIdx="0" presStyleCnt="1" custLinFactX="-20138" custLinFactY="-41008" custLinFactNeighborX="-100000" custLinFactNeighborY="-100000">
        <dgm:presLayoutVars>
          <dgm:chPref val="3"/>
        </dgm:presLayoutVars>
      </dgm:prSet>
      <dgm:spPr/>
      <dgm:t>
        <a:bodyPr/>
        <a:lstStyle/>
        <a:p>
          <a:endParaRPr lang="en-IN"/>
        </a:p>
      </dgm:t>
    </dgm:pt>
    <dgm:pt modelId="{9FA46468-47EC-46E9-B586-FC04D73210CE}" type="pres">
      <dgm:prSet presAssocID="{71D4B59C-35BA-4B60-9C53-46342C2099A4}" presName="parTransOne" presStyleCnt="0"/>
      <dgm:spPr/>
    </dgm:pt>
    <dgm:pt modelId="{8678C8F4-3781-40B2-A214-8AC89A0CF569}" type="pres">
      <dgm:prSet presAssocID="{71D4B59C-35BA-4B60-9C53-46342C2099A4}" presName="horzOne" presStyleCnt="0"/>
      <dgm:spPr/>
    </dgm:pt>
    <dgm:pt modelId="{7817F1DF-4FDD-444A-89D7-D1EB078D38BC}" type="pres">
      <dgm:prSet presAssocID="{5BB92109-1F5A-474F-9FFB-6EB5131A7EEA}" presName="vertTwo" presStyleCnt="0"/>
      <dgm:spPr/>
    </dgm:pt>
    <dgm:pt modelId="{6EFAFA0C-CB2C-4EBD-A894-FBFEBE65DE35}" type="pres">
      <dgm:prSet presAssocID="{5BB92109-1F5A-474F-9FFB-6EB5131A7EEA}" presName="txTwo" presStyleLbl="node2" presStyleIdx="0" presStyleCnt="2">
        <dgm:presLayoutVars>
          <dgm:chPref val="3"/>
        </dgm:presLayoutVars>
      </dgm:prSet>
      <dgm:spPr/>
      <dgm:t>
        <a:bodyPr/>
        <a:lstStyle/>
        <a:p>
          <a:endParaRPr lang="en-IN"/>
        </a:p>
      </dgm:t>
    </dgm:pt>
    <dgm:pt modelId="{9283A217-3CD2-4D99-A21F-818428DF0A4D}" type="pres">
      <dgm:prSet presAssocID="{5BB92109-1F5A-474F-9FFB-6EB5131A7EEA}" presName="parTransTwo" presStyleCnt="0"/>
      <dgm:spPr/>
    </dgm:pt>
    <dgm:pt modelId="{C9F6574F-5311-47A0-86B0-03E913C68FBA}" type="pres">
      <dgm:prSet presAssocID="{5BB92109-1F5A-474F-9FFB-6EB5131A7EEA}" presName="horzTwo" presStyleCnt="0"/>
      <dgm:spPr/>
    </dgm:pt>
    <dgm:pt modelId="{EB916705-D92A-48A9-8E21-209A2D2AC054}" type="pres">
      <dgm:prSet presAssocID="{75D10947-A105-41D1-ADEB-3B7DC39FCA7E}" presName="vertThree" presStyleCnt="0"/>
      <dgm:spPr/>
    </dgm:pt>
    <dgm:pt modelId="{63172913-DBD5-40CB-9F3D-37E080C4DE8A}" type="pres">
      <dgm:prSet presAssocID="{75D10947-A105-41D1-ADEB-3B7DC39FCA7E}" presName="txThree" presStyleLbl="node3" presStyleIdx="0" presStyleCnt="3">
        <dgm:presLayoutVars>
          <dgm:chPref val="3"/>
        </dgm:presLayoutVars>
      </dgm:prSet>
      <dgm:spPr/>
      <dgm:t>
        <a:bodyPr/>
        <a:lstStyle/>
        <a:p>
          <a:endParaRPr lang="en-IN"/>
        </a:p>
      </dgm:t>
    </dgm:pt>
    <dgm:pt modelId="{1B9C54A3-4E64-4D64-8606-593B84FF5D95}" type="pres">
      <dgm:prSet presAssocID="{75D10947-A105-41D1-ADEB-3B7DC39FCA7E}" presName="horzThree" presStyleCnt="0"/>
      <dgm:spPr/>
    </dgm:pt>
    <dgm:pt modelId="{A696EB85-B774-45B4-A564-5216064151AE}" type="pres">
      <dgm:prSet presAssocID="{7AAF52B0-5591-49F4-8A70-99B64E07D060}" presName="sibSpaceThree" presStyleCnt="0"/>
      <dgm:spPr/>
    </dgm:pt>
    <dgm:pt modelId="{AF644F8E-8D72-42A0-BEC1-957E250D9B0B}" type="pres">
      <dgm:prSet presAssocID="{3A7E95FB-1F6D-4DE3-B9C1-2F999CE96909}" presName="vertThree" presStyleCnt="0"/>
      <dgm:spPr/>
    </dgm:pt>
    <dgm:pt modelId="{99647F76-62AF-4795-B60F-2A95846DB773}" type="pres">
      <dgm:prSet presAssocID="{3A7E95FB-1F6D-4DE3-B9C1-2F999CE96909}" presName="txThree" presStyleLbl="node3" presStyleIdx="1" presStyleCnt="3">
        <dgm:presLayoutVars>
          <dgm:chPref val="3"/>
        </dgm:presLayoutVars>
      </dgm:prSet>
      <dgm:spPr/>
      <dgm:t>
        <a:bodyPr/>
        <a:lstStyle/>
        <a:p>
          <a:endParaRPr lang="en-IN"/>
        </a:p>
      </dgm:t>
    </dgm:pt>
    <dgm:pt modelId="{3B039EEB-24A4-4C13-9179-B13C9F2935E6}" type="pres">
      <dgm:prSet presAssocID="{3A7E95FB-1F6D-4DE3-B9C1-2F999CE96909}" presName="horzThree" presStyleCnt="0"/>
      <dgm:spPr/>
    </dgm:pt>
    <dgm:pt modelId="{950AAB06-D2D3-4F65-9A95-3CFC156DE180}" type="pres">
      <dgm:prSet presAssocID="{BDFF2FD8-3B83-4BEB-BD9E-FB09D175D4B9}" presName="sibSpaceTwo" presStyleCnt="0"/>
      <dgm:spPr/>
    </dgm:pt>
    <dgm:pt modelId="{5498633A-935F-4A57-A61E-B7020285F0A8}" type="pres">
      <dgm:prSet presAssocID="{3107A510-33A6-43CC-B5C3-9DE8125D5B9D}" presName="vertTwo" presStyleCnt="0"/>
      <dgm:spPr/>
    </dgm:pt>
    <dgm:pt modelId="{9BA9876E-EC61-439E-A3B9-17A4F25E320C}" type="pres">
      <dgm:prSet presAssocID="{3107A510-33A6-43CC-B5C3-9DE8125D5B9D}" presName="txTwo" presStyleLbl="node2" presStyleIdx="1" presStyleCnt="2">
        <dgm:presLayoutVars>
          <dgm:chPref val="3"/>
        </dgm:presLayoutVars>
      </dgm:prSet>
      <dgm:spPr/>
      <dgm:t>
        <a:bodyPr/>
        <a:lstStyle/>
        <a:p>
          <a:endParaRPr lang="en-IN"/>
        </a:p>
      </dgm:t>
    </dgm:pt>
    <dgm:pt modelId="{B9C3AD17-6672-4877-AFE2-8DC315287076}" type="pres">
      <dgm:prSet presAssocID="{3107A510-33A6-43CC-B5C3-9DE8125D5B9D}" presName="parTransTwo" presStyleCnt="0"/>
      <dgm:spPr/>
    </dgm:pt>
    <dgm:pt modelId="{D9AC6B83-37D5-4D27-8608-7738E2BCD5A8}" type="pres">
      <dgm:prSet presAssocID="{3107A510-33A6-43CC-B5C3-9DE8125D5B9D}" presName="horzTwo" presStyleCnt="0"/>
      <dgm:spPr/>
    </dgm:pt>
    <dgm:pt modelId="{9CB1C576-B5BC-4B30-9CAD-9767A036D23F}" type="pres">
      <dgm:prSet presAssocID="{3CE4347C-048E-4DCC-9F69-88522C2CB79C}" presName="vertThree" presStyleCnt="0"/>
      <dgm:spPr/>
    </dgm:pt>
    <dgm:pt modelId="{23ABA48F-6C56-44A9-8A9C-72AB94F0801F}" type="pres">
      <dgm:prSet presAssocID="{3CE4347C-048E-4DCC-9F69-88522C2CB79C}" presName="txThree" presStyleLbl="node3" presStyleIdx="2" presStyleCnt="3">
        <dgm:presLayoutVars>
          <dgm:chPref val="3"/>
        </dgm:presLayoutVars>
      </dgm:prSet>
      <dgm:spPr/>
      <dgm:t>
        <a:bodyPr/>
        <a:lstStyle/>
        <a:p>
          <a:endParaRPr lang="en-IN"/>
        </a:p>
      </dgm:t>
    </dgm:pt>
    <dgm:pt modelId="{D40B4CC4-0E27-4E29-BB2A-8383D52E1CD9}" type="pres">
      <dgm:prSet presAssocID="{3CE4347C-048E-4DCC-9F69-88522C2CB79C}" presName="horzThree" presStyleCnt="0"/>
      <dgm:spPr/>
    </dgm:pt>
  </dgm:ptLst>
  <dgm:cxnLst>
    <dgm:cxn modelId="{0FF28B6E-CA04-4638-B337-3B325DE9ABFA}" type="presOf" srcId="{3107A510-33A6-43CC-B5C3-9DE8125D5B9D}" destId="{9BA9876E-EC61-439E-A3B9-17A4F25E320C}" srcOrd="0" destOrd="0" presId="urn:microsoft.com/office/officeart/2005/8/layout/hierarchy4"/>
    <dgm:cxn modelId="{4D4D38A3-EFF2-4539-8D4E-2C561D9E61AA}" type="presOf" srcId="{5BB92109-1F5A-474F-9FFB-6EB5131A7EEA}" destId="{6EFAFA0C-CB2C-4EBD-A894-FBFEBE65DE35}" srcOrd="0" destOrd="0" presId="urn:microsoft.com/office/officeart/2005/8/layout/hierarchy4"/>
    <dgm:cxn modelId="{BFF67E93-4A02-41F1-A9FA-C41C9DE35B19}" type="presOf" srcId="{75D10947-A105-41D1-ADEB-3B7DC39FCA7E}" destId="{63172913-DBD5-40CB-9F3D-37E080C4DE8A}" srcOrd="0" destOrd="0" presId="urn:microsoft.com/office/officeart/2005/8/layout/hierarchy4"/>
    <dgm:cxn modelId="{CD828635-DE21-4A45-B681-27E7A3BDE722}" type="presOf" srcId="{71D4B59C-35BA-4B60-9C53-46342C2099A4}" destId="{B936D6CD-DB80-4C06-9F30-4C623852808C}" srcOrd="0" destOrd="0" presId="urn:microsoft.com/office/officeart/2005/8/layout/hierarchy4"/>
    <dgm:cxn modelId="{C2CAC6C1-8270-48B0-A375-4550C3B38B7E}" type="presOf" srcId="{8DA785A0-B3E6-4E55-8A84-4CB70395040C}" destId="{E56BFBFA-9B38-401B-B795-0F91426CDD4C}" srcOrd="0" destOrd="0" presId="urn:microsoft.com/office/officeart/2005/8/layout/hierarchy4"/>
    <dgm:cxn modelId="{42970E99-DDDE-4098-B403-2DD183CB5BB0}" type="presOf" srcId="{3CE4347C-048E-4DCC-9F69-88522C2CB79C}" destId="{23ABA48F-6C56-44A9-8A9C-72AB94F0801F}" srcOrd="0" destOrd="0" presId="urn:microsoft.com/office/officeart/2005/8/layout/hierarchy4"/>
    <dgm:cxn modelId="{409765A7-A8AB-4393-B43F-212FAD55F993}" srcId="{71D4B59C-35BA-4B60-9C53-46342C2099A4}" destId="{3107A510-33A6-43CC-B5C3-9DE8125D5B9D}" srcOrd="1" destOrd="0" parTransId="{1B732FFF-A223-4D8F-B456-FDE7ADEE351F}" sibTransId="{7704AC3B-BC32-4744-ACC5-B178DFBCDFC6}"/>
    <dgm:cxn modelId="{738F0AED-A8D0-49EB-80E0-FF32C3D5C571}" srcId="{5BB92109-1F5A-474F-9FFB-6EB5131A7EEA}" destId="{3A7E95FB-1F6D-4DE3-B9C1-2F999CE96909}" srcOrd="1" destOrd="0" parTransId="{E2D0D8ED-A3CA-4A4D-A2A6-25A190173FD0}" sibTransId="{7F79151B-FE77-4D00-841D-B6B7476C8819}"/>
    <dgm:cxn modelId="{9A52B07C-2094-443B-B61D-2E9F9E6C7160}" srcId="{71D4B59C-35BA-4B60-9C53-46342C2099A4}" destId="{5BB92109-1F5A-474F-9FFB-6EB5131A7EEA}" srcOrd="0" destOrd="0" parTransId="{E16D2268-FD96-49A0-8649-FC46DFA5D48A}" sibTransId="{BDFF2FD8-3B83-4BEB-BD9E-FB09D175D4B9}"/>
    <dgm:cxn modelId="{0DD57D3E-03B4-4060-AF06-8A7B73965C71}" type="presOf" srcId="{3A7E95FB-1F6D-4DE3-B9C1-2F999CE96909}" destId="{99647F76-62AF-4795-B60F-2A95846DB773}" srcOrd="0" destOrd="0" presId="urn:microsoft.com/office/officeart/2005/8/layout/hierarchy4"/>
    <dgm:cxn modelId="{C9158CD8-88B4-4ECE-B60B-81AFC55D2465}" srcId="{5BB92109-1F5A-474F-9FFB-6EB5131A7EEA}" destId="{75D10947-A105-41D1-ADEB-3B7DC39FCA7E}" srcOrd="0" destOrd="0" parTransId="{1BEDFB57-ACD1-47C2-8E27-B32BF149386D}" sibTransId="{7AAF52B0-5591-49F4-8A70-99B64E07D060}"/>
    <dgm:cxn modelId="{0EFBE348-99B0-4652-8A06-0D9A898E6471}" srcId="{3107A510-33A6-43CC-B5C3-9DE8125D5B9D}" destId="{3CE4347C-048E-4DCC-9F69-88522C2CB79C}" srcOrd="0" destOrd="0" parTransId="{663DD23D-602D-4FAB-B481-94B3325ACA23}" sibTransId="{62E9C6F9-92DE-4EA2-A96F-72B26BB0B9C0}"/>
    <dgm:cxn modelId="{197A3018-A16C-49D1-A453-D406DA43B2BB}" srcId="{8DA785A0-B3E6-4E55-8A84-4CB70395040C}" destId="{71D4B59C-35BA-4B60-9C53-46342C2099A4}" srcOrd="0" destOrd="0" parTransId="{1F925D49-7123-456B-9DC6-6426DDC6B9FB}" sibTransId="{68277305-7E2C-4911-8586-35560AA47D29}"/>
    <dgm:cxn modelId="{66C90EA9-76DD-40B1-8FCE-37215C4A20C3}" type="presParOf" srcId="{E56BFBFA-9B38-401B-B795-0F91426CDD4C}" destId="{E72B95EA-0C23-40DD-817A-AB8880EC24BE}" srcOrd="0" destOrd="0" presId="urn:microsoft.com/office/officeart/2005/8/layout/hierarchy4"/>
    <dgm:cxn modelId="{0F591505-F961-4D43-958C-CD73F8F754C4}" type="presParOf" srcId="{E72B95EA-0C23-40DD-817A-AB8880EC24BE}" destId="{B936D6CD-DB80-4C06-9F30-4C623852808C}" srcOrd="0" destOrd="0" presId="urn:microsoft.com/office/officeart/2005/8/layout/hierarchy4"/>
    <dgm:cxn modelId="{8F5A99C7-4172-418E-B373-12DFA3196956}" type="presParOf" srcId="{E72B95EA-0C23-40DD-817A-AB8880EC24BE}" destId="{9FA46468-47EC-46E9-B586-FC04D73210CE}" srcOrd="1" destOrd="0" presId="urn:microsoft.com/office/officeart/2005/8/layout/hierarchy4"/>
    <dgm:cxn modelId="{098DB52B-0B5E-4D0A-9B8B-CBEE9D5FC6C8}" type="presParOf" srcId="{E72B95EA-0C23-40DD-817A-AB8880EC24BE}" destId="{8678C8F4-3781-40B2-A214-8AC89A0CF569}" srcOrd="2" destOrd="0" presId="urn:microsoft.com/office/officeart/2005/8/layout/hierarchy4"/>
    <dgm:cxn modelId="{0B624A7E-9BB5-462C-A4D8-16F1B4A54AE5}" type="presParOf" srcId="{8678C8F4-3781-40B2-A214-8AC89A0CF569}" destId="{7817F1DF-4FDD-444A-89D7-D1EB078D38BC}" srcOrd="0" destOrd="0" presId="urn:microsoft.com/office/officeart/2005/8/layout/hierarchy4"/>
    <dgm:cxn modelId="{D7433CA5-B2CF-400B-9DDD-3D5121D16110}" type="presParOf" srcId="{7817F1DF-4FDD-444A-89D7-D1EB078D38BC}" destId="{6EFAFA0C-CB2C-4EBD-A894-FBFEBE65DE35}" srcOrd="0" destOrd="0" presId="urn:microsoft.com/office/officeart/2005/8/layout/hierarchy4"/>
    <dgm:cxn modelId="{9BD62ADF-CA58-4E9D-8EA9-96A15DF636C4}" type="presParOf" srcId="{7817F1DF-4FDD-444A-89D7-D1EB078D38BC}" destId="{9283A217-3CD2-4D99-A21F-818428DF0A4D}" srcOrd="1" destOrd="0" presId="urn:microsoft.com/office/officeart/2005/8/layout/hierarchy4"/>
    <dgm:cxn modelId="{0B4FFEA0-8B06-49C3-9EC8-2A69C0B7FE9E}" type="presParOf" srcId="{7817F1DF-4FDD-444A-89D7-D1EB078D38BC}" destId="{C9F6574F-5311-47A0-86B0-03E913C68FBA}" srcOrd="2" destOrd="0" presId="urn:microsoft.com/office/officeart/2005/8/layout/hierarchy4"/>
    <dgm:cxn modelId="{334504C9-1C07-4846-A04E-F9821A85A1BA}" type="presParOf" srcId="{C9F6574F-5311-47A0-86B0-03E913C68FBA}" destId="{EB916705-D92A-48A9-8E21-209A2D2AC054}" srcOrd="0" destOrd="0" presId="urn:microsoft.com/office/officeart/2005/8/layout/hierarchy4"/>
    <dgm:cxn modelId="{87829700-F59D-4241-8716-3AFA165C1438}" type="presParOf" srcId="{EB916705-D92A-48A9-8E21-209A2D2AC054}" destId="{63172913-DBD5-40CB-9F3D-37E080C4DE8A}" srcOrd="0" destOrd="0" presId="urn:microsoft.com/office/officeart/2005/8/layout/hierarchy4"/>
    <dgm:cxn modelId="{287B343E-A312-4023-85C0-920555243896}" type="presParOf" srcId="{EB916705-D92A-48A9-8E21-209A2D2AC054}" destId="{1B9C54A3-4E64-4D64-8606-593B84FF5D95}" srcOrd="1" destOrd="0" presId="urn:microsoft.com/office/officeart/2005/8/layout/hierarchy4"/>
    <dgm:cxn modelId="{0B3B44A1-A098-4927-9305-F0260370A3A7}" type="presParOf" srcId="{C9F6574F-5311-47A0-86B0-03E913C68FBA}" destId="{A696EB85-B774-45B4-A564-5216064151AE}" srcOrd="1" destOrd="0" presId="urn:microsoft.com/office/officeart/2005/8/layout/hierarchy4"/>
    <dgm:cxn modelId="{C4AA45D1-42D7-4B03-A654-DF9366AF640A}" type="presParOf" srcId="{C9F6574F-5311-47A0-86B0-03E913C68FBA}" destId="{AF644F8E-8D72-42A0-BEC1-957E250D9B0B}" srcOrd="2" destOrd="0" presId="urn:microsoft.com/office/officeart/2005/8/layout/hierarchy4"/>
    <dgm:cxn modelId="{7AC2D6A2-6039-4B92-8FFA-C723851025B2}" type="presParOf" srcId="{AF644F8E-8D72-42A0-BEC1-957E250D9B0B}" destId="{99647F76-62AF-4795-B60F-2A95846DB773}" srcOrd="0" destOrd="0" presId="urn:microsoft.com/office/officeart/2005/8/layout/hierarchy4"/>
    <dgm:cxn modelId="{EA4969CF-4C78-4A88-9175-EEFDA2F76238}" type="presParOf" srcId="{AF644F8E-8D72-42A0-BEC1-957E250D9B0B}" destId="{3B039EEB-24A4-4C13-9179-B13C9F2935E6}" srcOrd="1" destOrd="0" presId="urn:microsoft.com/office/officeart/2005/8/layout/hierarchy4"/>
    <dgm:cxn modelId="{705A4263-F7F4-429B-84A4-C7FD4936D983}" type="presParOf" srcId="{8678C8F4-3781-40B2-A214-8AC89A0CF569}" destId="{950AAB06-D2D3-4F65-9A95-3CFC156DE180}" srcOrd="1" destOrd="0" presId="urn:microsoft.com/office/officeart/2005/8/layout/hierarchy4"/>
    <dgm:cxn modelId="{8B719676-33DA-4C2B-9A24-7F85AE3F0415}" type="presParOf" srcId="{8678C8F4-3781-40B2-A214-8AC89A0CF569}" destId="{5498633A-935F-4A57-A61E-B7020285F0A8}" srcOrd="2" destOrd="0" presId="urn:microsoft.com/office/officeart/2005/8/layout/hierarchy4"/>
    <dgm:cxn modelId="{4ED74860-400F-4C2B-B2ED-25240B2F8688}" type="presParOf" srcId="{5498633A-935F-4A57-A61E-B7020285F0A8}" destId="{9BA9876E-EC61-439E-A3B9-17A4F25E320C}" srcOrd="0" destOrd="0" presId="urn:microsoft.com/office/officeart/2005/8/layout/hierarchy4"/>
    <dgm:cxn modelId="{27C781B7-9A38-4784-B211-5BE4AE1223DE}" type="presParOf" srcId="{5498633A-935F-4A57-A61E-B7020285F0A8}" destId="{B9C3AD17-6672-4877-AFE2-8DC315287076}" srcOrd="1" destOrd="0" presId="urn:microsoft.com/office/officeart/2005/8/layout/hierarchy4"/>
    <dgm:cxn modelId="{EE2DCAA7-0D80-4263-A4D0-103780BB50EB}" type="presParOf" srcId="{5498633A-935F-4A57-A61E-B7020285F0A8}" destId="{D9AC6B83-37D5-4D27-8608-7738E2BCD5A8}" srcOrd="2" destOrd="0" presId="urn:microsoft.com/office/officeart/2005/8/layout/hierarchy4"/>
    <dgm:cxn modelId="{54A832B7-5876-4C38-92A5-06C7D1E46A2F}" type="presParOf" srcId="{D9AC6B83-37D5-4D27-8608-7738E2BCD5A8}" destId="{9CB1C576-B5BC-4B30-9CAD-9767A036D23F}" srcOrd="0" destOrd="0" presId="urn:microsoft.com/office/officeart/2005/8/layout/hierarchy4"/>
    <dgm:cxn modelId="{7C497FF1-A36A-491E-9521-91AA7CFA75EE}" type="presParOf" srcId="{9CB1C576-B5BC-4B30-9CAD-9767A036D23F}" destId="{23ABA48F-6C56-44A9-8A9C-72AB94F0801F}" srcOrd="0" destOrd="0" presId="urn:microsoft.com/office/officeart/2005/8/layout/hierarchy4"/>
    <dgm:cxn modelId="{6C2099D0-922A-4FBB-946C-C6E882AC969B}" type="presParOf" srcId="{9CB1C576-B5BC-4B30-9CAD-9767A036D23F}" destId="{D40B4CC4-0E27-4E29-BB2A-8383D52E1CD9}"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F4A11A-15FA-4DD1-B8BC-8D44E1624858}"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3736C2B6-7B9F-4369-A2A3-DBAD7C5E109A}">
      <dgm:prSet/>
      <dgm:spPr/>
      <dgm:t>
        <a:bodyPr/>
        <a:lstStyle/>
        <a:p>
          <a:pPr>
            <a:lnSpc>
              <a:spcPct val="100000"/>
            </a:lnSpc>
          </a:pPr>
          <a:r>
            <a:rPr lang="en-US" dirty="0" smtClean="0"/>
            <a:t>Check</a:t>
          </a:r>
          <a:r>
            <a:rPr lang="en-US" baseline="0" dirty="0" smtClean="0"/>
            <a:t> for the null values</a:t>
          </a:r>
          <a:endParaRPr lang="en-US" dirty="0"/>
        </a:p>
      </dgm:t>
    </dgm:pt>
    <dgm:pt modelId="{6D53C15A-CE83-49C7-821B-FCF2795C78D9}" type="parTrans" cxnId="{373BE158-81C0-4099-9B72-D8CAD35309FE}">
      <dgm:prSet/>
      <dgm:spPr/>
      <dgm:t>
        <a:bodyPr/>
        <a:lstStyle/>
        <a:p>
          <a:endParaRPr lang="en-US"/>
        </a:p>
      </dgm:t>
    </dgm:pt>
    <dgm:pt modelId="{525A619A-0A0E-41C9-8331-04AA686E76D1}" type="sibTrans" cxnId="{373BE158-81C0-4099-9B72-D8CAD35309FE}">
      <dgm:prSet/>
      <dgm:spPr/>
      <dgm:t>
        <a:bodyPr/>
        <a:lstStyle/>
        <a:p>
          <a:pPr>
            <a:lnSpc>
              <a:spcPct val="100000"/>
            </a:lnSpc>
          </a:pPr>
          <a:endParaRPr lang="en-US"/>
        </a:p>
      </dgm:t>
    </dgm:pt>
    <dgm:pt modelId="{6ACFDA49-468F-4CA8-9698-8C84EDBE6078}">
      <dgm:prSet/>
      <dgm:spPr/>
      <dgm:t>
        <a:bodyPr/>
        <a:lstStyle/>
        <a:p>
          <a:pPr>
            <a:lnSpc>
              <a:spcPct val="100000"/>
            </a:lnSpc>
          </a:pPr>
          <a:r>
            <a:rPr lang="en-US" dirty="0"/>
            <a:t>Few </a:t>
          </a:r>
          <a:r>
            <a:rPr lang="en-US" dirty="0" smtClean="0"/>
            <a:t>columns that are not required will delete those.</a:t>
          </a:r>
          <a:endParaRPr lang="en-US" dirty="0"/>
        </a:p>
      </dgm:t>
    </dgm:pt>
    <dgm:pt modelId="{C5C33C70-D914-4BCC-82F9-F2D5884F1E95}" type="parTrans" cxnId="{AE314E47-E84F-4243-96FB-BF6417A74E8B}">
      <dgm:prSet/>
      <dgm:spPr/>
      <dgm:t>
        <a:bodyPr/>
        <a:lstStyle/>
        <a:p>
          <a:endParaRPr lang="en-US"/>
        </a:p>
      </dgm:t>
    </dgm:pt>
    <dgm:pt modelId="{2910A876-3526-44A7-8119-3E3D0EE3278B}" type="sibTrans" cxnId="{AE314E47-E84F-4243-96FB-BF6417A74E8B}">
      <dgm:prSet/>
      <dgm:spPr/>
      <dgm:t>
        <a:bodyPr/>
        <a:lstStyle/>
        <a:p>
          <a:pPr>
            <a:lnSpc>
              <a:spcPct val="100000"/>
            </a:lnSpc>
          </a:pPr>
          <a:endParaRPr lang="en-US"/>
        </a:p>
      </dgm:t>
    </dgm:pt>
    <dgm:pt modelId="{A92ADF15-925B-48A9-8663-B6FC741A2921}">
      <dgm:prSet/>
      <dgm:spPr/>
      <dgm:t>
        <a:bodyPr/>
        <a:lstStyle/>
        <a:p>
          <a:pPr>
            <a:lnSpc>
              <a:spcPct val="100000"/>
            </a:lnSpc>
          </a:pPr>
          <a:endParaRPr lang="en-US" dirty="0"/>
        </a:p>
      </dgm:t>
    </dgm:pt>
    <dgm:pt modelId="{9854FBF9-2933-4DC5-9352-D472D3081F7D}" type="parTrans" cxnId="{10DBBA22-6FC9-47CB-AB4C-D39D058EFA30}">
      <dgm:prSet/>
      <dgm:spPr/>
      <dgm:t>
        <a:bodyPr/>
        <a:lstStyle/>
        <a:p>
          <a:endParaRPr lang="en-US"/>
        </a:p>
      </dgm:t>
    </dgm:pt>
    <dgm:pt modelId="{1DCC9FA6-79E4-4A06-B768-99DCA3BF8771}" type="sibTrans" cxnId="{10DBBA22-6FC9-47CB-AB4C-D39D058EFA30}">
      <dgm:prSet/>
      <dgm:spPr/>
      <dgm:t>
        <a:bodyPr/>
        <a:lstStyle/>
        <a:p>
          <a:pPr>
            <a:lnSpc>
              <a:spcPct val="100000"/>
            </a:lnSpc>
          </a:pPr>
          <a:endParaRPr lang="en-US"/>
        </a:p>
      </dgm:t>
    </dgm:pt>
    <dgm:pt modelId="{359C1AEC-0A0C-469D-82D0-BB07A72F5BE9}">
      <dgm:prSet/>
      <dgm:spPr/>
      <dgm:t>
        <a:bodyPr/>
        <a:lstStyle/>
        <a:p>
          <a:pPr>
            <a:lnSpc>
              <a:spcPct val="100000"/>
            </a:lnSpc>
          </a:pPr>
          <a:r>
            <a:rPr lang="en-US" dirty="0"/>
            <a:t>Check and handle outliers in data.</a:t>
          </a:r>
        </a:p>
      </dgm:t>
    </dgm:pt>
    <dgm:pt modelId="{A2FC1E0D-F759-42F7-A2D3-1D62933CB2FF}" type="parTrans" cxnId="{E9F9A8BC-00CA-4589-8FB3-E48C539A488A}">
      <dgm:prSet/>
      <dgm:spPr/>
      <dgm:t>
        <a:bodyPr/>
        <a:lstStyle/>
        <a:p>
          <a:endParaRPr lang="en-US"/>
        </a:p>
      </dgm:t>
    </dgm:pt>
    <dgm:pt modelId="{FF7F8992-EA4D-493B-921F-FFDB84E581D0}" type="sibTrans" cxnId="{E9F9A8BC-00CA-4589-8FB3-E48C539A488A}">
      <dgm:prSet/>
      <dgm:spPr/>
      <dgm:t>
        <a:bodyPr/>
        <a:lstStyle/>
        <a:p>
          <a:endParaRPr lang="en-US"/>
        </a:p>
      </dgm:t>
    </dgm:pt>
    <dgm:pt modelId="{89390656-0186-4E51-A433-14A4149E5349}" type="pres">
      <dgm:prSet presAssocID="{9CF4A11A-15FA-4DD1-B8BC-8D44E1624858}" presName="root" presStyleCnt="0">
        <dgm:presLayoutVars>
          <dgm:dir/>
          <dgm:resizeHandles val="exact"/>
        </dgm:presLayoutVars>
      </dgm:prSet>
      <dgm:spPr/>
      <dgm:t>
        <a:bodyPr/>
        <a:lstStyle/>
        <a:p>
          <a:endParaRPr lang="en-IN"/>
        </a:p>
      </dgm:t>
    </dgm:pt>
    <dgm:pt modelId="{FFFADFE8-2A10-4416-8A06-617F48500417}" type="pres">
      <dgm:prSet presAssocID="{3736C2B6-7B9F-4369-A2A3-DBAD7C5E109A}" presName="compNode" presStyleCnt="0"/>
      <dgm:spPr/>
    </dgm:pt>
    <dgm:pt modelId="{D8974E4A-1FC8-452A-A0F4-E0472687C2C1}" type="pres">
      <dgm:prSet presAssocID="{3736C2B6-7B9F-4369-A2A3-DBAD7C5E10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extLst>
        <a:ext uri="{E40237B7-FDA0-4F09-8148-C483321AD2D9}">
          <dgm14:cNvPr xmlns:dgm14="http://schemas.microsoft.com/office/drawing/2010/diagram" id="0" name="" descr="Checkmark"/>
        </a:ext>
      </dgm:extLst>
    </dgm:pt>
    <dgm:pt modelId="{8A44E118-9F58-47AB-A619-42151D040D12}" type="pres">
      <dgm:prSet presAssocID="{3736C2B6-7B9F-4369-A2A3-DBAD7C5E109A}" presName="spaceRect" presStyleCnt="0"/>
      <dgm:spPr/>
    </dgm:pt>
    <dgm:pt modelId="{B23EB6EC-99A9-432D-B8B0-CEC083B73DAD}" type="pres">
      <dgm:prSet presAssocID="{3736C2B6-7B9F-4369-A2A3-DBAD7C5E109A}" presName="textRect" presStyleLbl="revTx" presStyleIdx="0" presStyleCnt="4" custLinFactNeighborX="-3472" custLinFactNeighborY="-2139">
        <dgm:presLayoutVars>
          <dgm:chMax val="1"/>
          <dgm:chPref val="1"/>
        </dgm:presLayoutVars>
      </dgm:prSet>
      <dgm:spPr/>
      <dgm:t>
        <a:bodyPr/>
        <a:lstStyle/>
        <a:p>
          <a:endParaRPr lang="en-IN"/>
        </a:p>
      </dgm:t>
    </dgm:pt>
    <dgm:pt modelId="{E6F2287F-160C-4CA0-A7C4-2A2EB66E2C32}" type="pres">
      <dgm:prSet presAssocID="{525A619A-0A0E-41C9-8331-04AA686E76D1}" presName="sibTrans" presStyleCnt="0"/>
      <dgm:spPr/>
    </dgm:pt>
    <dgm:pt modelId="{3D1A433E-CFA4-4D48-B0A7-7EAB72AB44D3}" type="pres">
      <dgm:prSet presAssocID="{6ACFDA49-468F-4CA8-9698-8C84EDBE6078}" presName="compNode" presStyleCnt="0"/>
      <dgm:spPr/>
    </dgm:pt>
    <dgm:pt modelId="{E24AD085-3A4E-4EBF-864F-E0E496A443F9}" type="pres">
      <dgm:prSet presAssocID="{6ACFDA49-468F-4CA8-9698-8C84EDBE6078}"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extLst>
        <a:ext uri="{E40237B7-FDA0-4F09-8148-C483321AD2D9}">
          <dgm14:cNvPr xmlns:dgm14="http://schemas.microsoft.com/office/drawing/2010/diagram" id="0" name="" descr="Table"/>
        </a:ext>
      </dgm:extLst>
    </dgm:pt>
    <dgm:pt modelId="{8C88A280-B9C3-4BD9-8D51-259AD8BA44C1}" type="pres">
      <dgm:prSet presAssocID="{6ACFDA49-468F-4CA8-9698-8C84EDBE6078}" presName="spaceRect" presStyleCnt="0"/>
      <dgm:spPr/>
    </dgm:pt>
    <dgm:pt modelId="{1B32EBFC-A966-4B4F-B263-B8BD48B65E84}" type="pres">
      <dgm:prSet presAssocID="{6ACFDA49-468F-4CA8-9698-8C84EDBE6078}" presName="textRect" presStyleLbl="revTx" presStyleIdx="1" presStyleCnt="4">
        <dgm:presLayoutVars>
          <dgm:chMax val="1"/>
          <dgm:chPref val="1"/>
        </dgm:presLayoutVars>
      </dgm:prSet>
      <dgm:spPr/>
      <dgm:t>
        <a:bodyPr/>
        <a:lstStyle/>
        <a:p>
          <a:endParaRPr lang="en-IN"/>
        </a:p>
      </dgm:t>
    </dgm:pt>
    <dgm:pt modelId="{38198C74-A268-4A2C-AA9E-248B537AAD4C}" type="pres">
      <dgm:prSet presAssocID="{2910A876-3526-44A7-8119-3E3D0EE3278B}" presName="sibTrans" presStyleCnt="0"/>
      <dgm:spPr/>
    </dgm:pt>
    <dgm:pt modelId="{6CBF8F53-BCC1-4348-8CFC-8D6240AC07A1}" type="pres">
      <dgm:prSet presAssocID="{A92ADF15-925B-48A9-8663-B6FC741A2921}" presName="compNode" presStyleCnt="0"/>
      <dgm:spPr/>
    </dgm:pt>
    <dgm:pt modelId="{286837A7-6EF8-47A0-9FBE-1338F42F107A}" type="pres">
      <dgm:prSet presAssocID="{A92ADF15-925B-48A9-8663-B6FC741A2921}" presName="iconRect" presStyleLbl="node1" presStyleIdx="2" presStyleCnt="4"/>
      <dgm:spPr>
        <a:noFill/>
      </dgm:spPr>
      <dgm:t>
        <a:bodyPr/>
        <a:lstStyle/>
        <a:p>
          <a:endParaRPr lang="en-IN"/>
        </a:p>
      </dgm:t>
      <dgm:extLst/>
    </dgm:pt>
    <dgm:pt modelId="{10EF69BD-AF82-4298-83C8-5813B815B03F}" type="pres">
      <dgm:prSet presAssocID="{A92ADF15-925B-48A9-8663-B6FC741A2921}" presName="spaceRect" presStyleCnt="0"/>
      <dgm:spPr/>
    </dgm:pt>
    <dgm:pt modelId="{27372812-7C22-401F-89BE-E74E912B0E3E}" type="pres">
      <dgm:prSet presAssocID="{A92ADF15-925B-48A9-8663-B6FC741A2921}" presName="textRect" presStyleLbl="revTx" presStyleIdx="2" presStyleCnt="4">
        <dgm:presLayoutVars>
          <dgm:chMax val="1"/>
          <dgm:chPref val="1"/>
        </dgm:presLayoutVars>
      </dgm:prSet>
      <dgm:spPr/>
      <dgm:t>
        <a:bodyPr/>
        <a:lstStyle/>
        <a:p>
          <a:endParaRPr lang="en-IN"/>
        </a:p>
      </dgm:t>
    </dgm:pt>
    <dgm:pt modelId="{63AB54BD-66C1-42B7-A662-8090B24D0618}" type="pres">
      <dgm:prSet presAssocID="{1DCC9FA6-79E4-4A06-B768-99DCA3BF8771}" presName="sibTrans" presStyleCnt="0"/>
      <dgm:spPr/>
    </dgm:pt>
    <dgm:pt modelId="{2CF7F63B-AF2D-42FC-9212-E6105EFFA3DE}" type="pres">
      <dgm:prSet presAssocID="{359C1AEC-0A0C-469D-82D0-BB07A72F5BE9}" presName="compNode" presStyleCnt="0"/>
      <dgm:spPr/>
    </dgm:pt>
    <dgm:pt modelId="{1758CDD0-E259-426F-9452-A777F8379D55}" type="pres">
      <dgm:prSet presAssocID="{359C1AEC-0A0C-469D-82D0-BB07A72F5BE9}" presName="iconRect" presStyleLbl="node1" presStyleIdx="3" presStyleCnt="4" custLinFactX="-100000" custLinFactNeighborX="-129933" custLinFactNeighborY="-73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extLst>
        <a:ext uri="{E40237B7-FDA0-4F09-8148-C483321AD2D9}">
          <dgm14:cNvPr xmlns:dgm14="http://schemas.microsoft.com/office/drawing/2010/diagram" id="0" name="" descr="Statistics"/>
        </a:ext>
      </dgm:extLst>
    </dgm:pt>
    <dgm:pt modelId="{7C19B3AA-5185-4FA2-83B8-C1E61E6353D1}" type="pres">
      <dgm:prSet presAssocID="{359C1AEC-0A0C-469D-82D0-BB07A72F5BE9}" presName="spaceRect" presStyleCnt="0"/>
      <dgm:spPr/>
    </dgm:pt>
    <dgm:pt modelId="{88D93905-DA3A-4C62-9B9D-F6A2ED1CE533}" type="pres">
      <dgm:prSet presAssocID="{359C1AEC-0A0C-469D-82D0-BB07A72F5BE9}" presName="textRect" presStyleLbl="revTx" presStyleIdx="3" presStyleCnt="4" custLinFactNeighborX="-71703" custLinFactNeighborY="-2988">
        <dgm:presLayoutVars>
          <dgm:chMax val="1"/>
          <dgm:chPref val="1"/>
        </dgm:presLayoutVars>
      </dgm:prSet>
      <dgm:spPr/>
      <dgm:t>
        <a:bodyPr/>
        <a:lstStyle/>
        <a:p>
          <a:endParaRPr lang="en-IN"/>
        </a:p>
      </dgm:t>
    </dgm:pt>
  </dgm:ptLst>
  <dgm:cxnLst>
    <dgm:cxn modelId="{98940420-47CC-46B9-92F3-5FBF9A8A95F6}" type="presOf" srcId="{A92ADF15-925B-48A9-8663-B6FC741A2921}" destId="{27372812-7C22-401F-89BE-E74E912B0E3E}" srcOrd="0" destOrd="0" presId="urn:microsoft.com/office/officeart/2018/2/layout/IconLabelList"/>
    <dgm:cxn modelId="{AE314E47-E84F-4243-96FB-BF6417A74E8B}" srcId="{9CF4A11A-15FA-4DD1-B8BC-8D44E1624858}" destId="{6ACFDA49-468F-4CA8-9698-8C84EDBE6078}" srcOrd="1" destOrd="0" parTransId="{C5C33C70-D914-4BCC-82F9-F2D5884F1E95}" sibTransId="{2910A876-3526-44A7-8119-3E3D0EE3278B}"/>
    <dgm:cxn modelId="{E9F9A8BC-00CA-4589-8FB3-E48C539A488A}" srcId="{9CF4A11A-15FA-4DD1-B8BC-8D44E1624858}" destId="{359C1AEC-0A0C-469D-82D0-BB07A72F5BE9}" srcOrd="3" destOrd="0" parTransId="{A2FC1E0D-F759-42F7-A2D3-1D62933CB2FF}" sibTransId="{FF7F8992-EA4D-493B-921F-FFDB84E581D0}"/>
    <dgm:cxn modelId="{98B7707D-1A4A-4017-851C-EBBA2D50175E}" type="presOf" srcId="{6ACFDA49-468F-4CA8-9698-8C84EDBE6078}" destId="{1B32EBFC-A966-4B4F-B263-B8BD48B65E84}" srcOrd="0" destOrd="0" presId="urn:microsoft.com/office/officeart/2018/2/layout/IconLabelList"/>
    <dgm:cxn modelId="{FA6176C2-7852-472D-BA6C-D4F3DB5E2810}" type="presOf" srcId="{9CF4A11A-15FA-4DD1-B8BC-8D44E1624858}" destId="{89390656-0186-4E51-A433-14A4149E5349}" srcOrd="0" destOrd="0" presId="urn:microsoft.com/office/officeart/2018/2/layout/IconLabelList"/>
    <dgm:cxn modelId="{10DBBA22-6FC9-47CB-AB4C-D39D058EFA30}" srcId="{9CF4A11A-15FA-4DD1-B8BC-8D44E1624858}" destId="{A92ADF15-925B-48A9-8663-B6FC741A2921}" srcOrd="2" destOrd="0" parTransId="{9854FBF9-2933-4DC5-9352-D472D3081F7D}" sibTransId="{1DCC9FA6-79E4-4A06-B768-99DCA3BF8771}"/>
    <dgm:cxn modelId="{CE1F5B0A-07F7-4672-80C9-F7259ED41930}" type="presOf" srcId="{359C1AEC-0A0C-469D-82D0-BB07A72F5BE9}" destId="{88D93905-DA3A-4C62-9B9D-F6A2ED1CE533}" srcOrd="0" destOrd="0" presId="urn:microsoft.com/office/officeart/2018/2/layout/IconLabelList"/>
    <dgm:cxn modelId="{1D982473-8F27-46D0-A653-4E0060FA8E8C}" type="presOf" srcId="{3736C2B6-7B9F-4369-A2A3-DBAD7C5E109A}" destId="{B23EB6EC-99A9-432D-B8B0-CEC083B73DAD}" srcOrd="0" destOrd="0" presId="urn:microsoft.com/office/officeart/2018/2/layout/IconLabelList"/>
    <dgm:cxn modelId="{373BE158-81C0-4099-9B72-D8CAD35309FE}" srcId="{9CF4A11A-15FA-4DD1-B8BC-8D44E1624858}" destId="{3736C2B6-7B9F-4369-A2A3-DBAD7C5E109A}" srcOrd="0" destOrd="0" parTransId="{6D53C15A-CE83-49C7-821B-FCF2795C78D9}" sibTransId="{525A619A-0A0E-41C9-8331-04AA686E76D1}"/>
    <dgm:cxn modelId="{287427FD-5AD8-4759-8698-AE62BB20D1CF}" type="presParOf" srcId="{89390656-0186-4E51-A433-14A4149E5349}" destId="{FFFADFE8-2A10-4416-8A06-617F48500417}" srcOrd="0" destOrd="0" presId="urn:microsoft.com/office/officeart/2018/2/layout/IconLabelList"/>
    <dgm:cxn modelId="{D6111908-84FA-4B5D-B8FD-267096622424}" type="presParOf" srcId="{FFFADFE8-2A10-4416-8A06-617F48500417}" destId="{D8974E4A-1FC8-452A-A0F4-E0472687C2C1}" srcOrd="0" destOrd="0" presId="urn:microsoft.com/office/officeart/2018/2/layout/IconLabelList"/>
    <dgm:cxn modelId="{4A74BEDA-624B-4192-A623-DDC93A44E416}" type="presParOf" srcId="{FFFADFE8-2A10-4416-8A06-617F48500417}" destId="{8A44E118-9F58-47AB-A619-42151D040D12}" srcOrd="1" destOrd="0" presId="urn:microsoft.com/office/officeart/2018/2/layout/IconLabelList"/>
    <dgm:cxn modelId="{16422891-81E4-4108-B5C3-B1C966ADF067}" type="presParOf" srcId="{FFFADFE8-2A10-4416-8A06-617F48500417}" destId="{B23EB6EC-99A9-432D-B8B0-CEC083B73DAD}" srcOrd="2" destOrd="0" presId="urn:microsoft.com/office/officeart/2018/2/layout/IconLabelList"/>
    <dgm:cxn modelId="{7ED67F25-0411-4E01-B635-443C59A402EA}" type="presParOf" srcId="{89390656-0186-4E51-A433-14A4149E5349}" destId="{E6F2287F-160C-4CA0-A7C4-2A2EB66E2C32}" srcOrd="1" destOrd="0" presId="urn:microsoft.com/office/officeart/2018/2/layout/IconLabelList"/>
    <dgm:cxn modelId="{B1883BF1-D88A-40E6-9C9C-2063E082EEF2}" type="presParOf" srcId="{89390656-0186-4E51-A433-14A4149E5349}" destId="{3D1A433E-CFA4-4D48-B0A7-7EAB72AB44D3}" srcOrd="2" destOrd="0" presId="urn:microsoft.com/office/officeart/2018/2/layout/IconLabelList"/>
    <dgm:cxn modelId="{4D6B41EE-BFEB-40D9-9616-5D85A38B0B51}" type="presParOf" srcId="{3D1A433E-CFA4-4D48-B0A7-7EAB72AB44D3}" destId="{E24AD085-3A4E-4EBF-864F-E0E496A443F9}" srcOrd="0" destOrd="0" presId="urn:microsoft.com/office/officeart/2018/2/layout/IconLabelList"/>
    <dgm:cxn modelId="{834A6B9E-E8B6-42D7-9EBC-2DB001FE8EC4}" type="presParOf" srcId="{3D1A433E-CFA4-4D48-B0A7-7EAB72AB44D3}" destId="{8C88A280-B9C3-4BD9-8D51-259AD8BA44C1}" srcOrd="1" destOrd="0" presId="urn:microsoft.com/office/officeart/2018/2/layout/IconLabelList"/>
    <dgm:cxn modelId="{FDD8D846-A799-4F8C-85B9-CBEC0DABE590}" type="presParOf" srcId="{3D1A433E-CFA4-4D48-B0A7-7EAB72AB44D3}" destId="{1B32EBFC-A966-4B4F-B263-B8BD48B65E84}" srcOrd="2" destOrd="0" presId="urn:microsoft.com/office/officeart/2018/2/layout/IconLabelList"/>
    <dgm:cxn modelId="{C4A8E30F-A97F-487B-AFEF-905B80C509F2}" type="presParOf" srcId="{89390656-0186-4E51-A433-14A4149E5349}" destId="{38198C74-A268-4A2C-AA9E-248B537AAD4C}" srcOrd="3" destOrd="0" presId="urn:microsoft.com/office/officeart/2018/2/layout/IconLabelList"/>
    <dgm:cxn modelId="{301B409A-77A7-410C-A0BA-785AFC6BB117}" type="presParOf" srcId="{89390656-0186-4E51-A433-14A4149E5349}" destId="{6CBF8F53-BCC1-4348-8CFC-8D6240AC07A1}" srcOrd="4" destOrd="0" presId="urn:microsoft.com/office/officeart/2018/2/layout/IconLabelList"/>
    <dgm:cxn modelId="{3122C0E6-3F77-4487-A2B1-692BCE2D4E50}" type="presParOf" srcId="{6CBF8F53-BCC1-4348-8CFC-8D6240AC07A1}" destId="{286837A7-6EF8-47A0-9FBE-1338F42F107A}" srcOrd="0" destOrd="0" presId="urn:microsoft.com/office/officeart/2018/2/layout/IconLabelList"/>
    <dgm:cxn modelId="{3DECD311-65C7-40EB-A172-D6DB98D047C5}" type="presParOf" srcId="{6CBF8F53-BCC1-4348-8CFC-8D6240AC07A1}" destId="{10EF69BD-AF82-4298-83C8-5813B815B03F}" srcOrd="1" destOrd="0" presId="urn:microsoft.com/office/officeart/2018/2/layout/IconLabelList"/>
    <dgm:cxn modelId="{FD9E2518-DE45-4604-AE30-447EB7B899C7}" type="presParOf" srcId="{6CBF8F53-BCC1-4348-8CFC-8D6240AC07A1}" destId="{27372812-7C22-401F-89BE-E74E912B0E3E}" srcOrd="2" destOrd="0" presId="urn:microsoft.com/office/officeart/2018/2/layout/IconLabelList"/>
    <dgm:cxn modelId="{111A6524-AAAF-4F35-97AB-067F85C53A5C}" type="presParOf" srcId="{89390656-0186-4E51-A433-14A4149E5349}" destId="{63AB54BD-66C1-42B7-A662-8090B24D0618}" srcOrd="5" destOrd="0" presId="urn:microsoft.com/office/officeart/2018/2/layout/IconLabelList"/>
    <dgm:cxn modelId="{DFE8FB70-98E8-432D-80A6-A6C136F15C6B}" type="presParOf" srcId="{89390656-0186-4E51-A433-14A4149E5349}" destId="{2CF7F63B-AF2D-42FC-9212-E6105EFFA3DE}" srcOrd="6" destOrd="0" presId="urn:microsoft.com/office/officeart/2018/2/layout/IconLabelList"/>
    <dgm:cxn modelId="{66744DF4-641E-47ED-BAA0-2BBF2BFBEA7F}" type="presParOf" srcId="{2CF7F63B-AF2D-42FC-9212-E6105EFFA3DE}" destId="{1758CDD0-E259-426F-9452-A777F8379D55}" srcOrd="0" destOrd="0" presId="urn:microsoft.com/office/officeart/2018/2/layout/IconLabelList"/>
    <dgm:cxn modelId="{4B3C87E7-5E55-4E17-8335-0220436F350E}" type="presParOf" srcId="{2CF7F63B-AF2D-42FC-9212-E6105EFFA3DE}" destId="{7C19B3AA-5185-4FA2-83B8-C1E61E6353D1}" srcOrd="1" destOrd="0" presId="urn:microsoft.com/office/officeart/2018/2/layout/IconLabelList"/>
    <dgm:cxn modelId="{73D986BA-7F64-4C31-9440-2457077FD3D4}" type="presParOf" srcId="{2CF7F63B-AF2D-42FC-9212-E6105EFFA3DE}" destId="{88D93905-DA3A-4C62-9B9D-F6A2ED1CE53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8FE781-BFF0-46AA-AB25-D19D860AF392}"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3C176094-6B5C-4C36-ACD2-AA00D4F32A39}">
      <dgm:prSet custT="1"/>
      <dgm:spPr/>
      <dgm:t>
        <a:bodyPr/>
        <a:lstStyle/>
        <a:p>
          <a:pPr>
            <a:lnSpc>
              <a:spcPct val="100000"/>
            </a:lnSpc>
          </a:pPr>
          <a:r>
            <a:rPr lang="en-US" sz="1100" dirty="0"/>
            <a:t>Univariate data analysis: value count, distribution of variable etc.</a:t>
          </a:r>
        </a:p>
      </dgm:t>
    </dgm:pt>
    <dgm:pt modelId="{95F4D079-8745-44CD-B8A5-7C3C0F43B543}" type="parTrans" cxnId="{D5206DF7-4AF4-403D-AB59-8ADDB9A1A197}">
      <dgm:prSet/>
      <dgm:spPr/>
      <dgm:t>
        <a:bodyPr/>
        <a:lstStyle/>
        <a:p>
          <a:endParaRPr lang="en-US"/>
        </a:p>
      </dgm:t>
    </dgm:pt>
    <dgm:pt modelId="{5919DC89-9268-436F-995B-CCD336D06529}" type="sibTrans" cxnId="{D5206DF7-4AF4-403D-AB59-8ADDB9A1A197}">
      <dgm:prSet/>
      <dgm:spPr/>
      <dgm:t>
        <a:bodyPr/>
        <a:lstStyle/>
        <a:p>
          <a:pPr>
            <a:lnSpc>
              <a:spcPct val="100000"/>
            </a:lnSpc>
          </a:pPr>
          <a:endParaRPr lang="en-US"/>
        </a:p>
      </dgm:t>
    </dgm:pt>
    <dgm:pt modelId="{255FD47F-C90D-467D-A11B-33FD9ECA7EB4}">
      <dgm:prSet custT="1"/>
      <dgm:spPr/>
      <dgm:t>
        <a:bodyPr/>
        <a:lstStyle/>
        <a:p>
          <a:pPr>
            <a:lnSpc>
              <a:spcPct val="100000"/>
            </a:lnSpc>
          </a:pPr>
          <a:endParaRPr lang="en-US" sz="1100" dirty="0" smtClean="0"/>
        </a:p>
        <a:p>
          <a:pPr>
            <a:lnSpc>
              <a:spcPct val="100000"/>
            </a:lnSpc>
          </a:pPr>
          <a:r>
            <a:rPr lang="en-US" sz="1100" dirty="0" smtClean="0"/>
            <a:t>Bivariate </a:t>
          </a:r>
          <a:r>
            <a:rPr lang="en-US" sz="1100" dirty="0"/>
            <a:t>data analysis: correlation coefficients and pattern between the variables et</a:t>
          </a:r>
          <a:r>
            <a:rPr lang="en-US" sz="1400" dirty="0"/>
            <a:t>c.</a:t>
          </a:r>
        </a:p>
      </dgm:t>
    </dgm:pt>
    <dgm:pt modelId="{A6BCA759-3F63-4651-8FC0-413240F3E191}" type="parTrans" cxnId="{76593E10-CCC4-4FEE-8C36-BB88E19BA249}">
      <dgm:prSet/>
      <dgm:spPr/>
      <dgm:t>
        <a:bodyPr/>
        <a:lstStyle/>
        <a:p>
          <a:endParaRPr lang="en-US"/>
        </a:p>
      </dgm:t>
    </dgm:pt>
    <dgm:pt modelId="{755A2AF0-19A9-4436-B3A2-E01351204686}" type="sibTrans" cxnId="{76593E10-CCC4-4FEE-8C36-BB88E19BA249}">
      <dgm:prSet/>
      <dgm:spPr/>
      <dgm:t>
        <a:bodyPr/>
        <a:lstStyle/>
        <a:p>
          <a:pPr>
            <a:lnSpc>
              <a:spcPct val="100000"/>
            </a:lnSpc>
          </a:pPr>
          <a:endParaRPr lang="en-US"/>
        </a:p>
      </dgm:t>
    </dgm:pt>
    <dgm:pt modelId="{80C3E278-1FA3-4308-B07B-8C84F843A5C9}">
      <dgm:prSet custT="1"/>
      <dgm:spPr/>
      <dgm:t>
        <a:bodyPr/>
        <a:lstStyle/>
        <a:p>
          <a:pPr>
            <a:lnSpc>
              <a:spcPct val="100000"/>
            </a:lnSpc>
          </a:pPr>
          <a:r>
            <a:rPr lang="en-US" sz="1100" dirty="0"/>
            <a:t>Feature Scaling &amp; Dummy Variables and encoding of the data.</a:t>
          </a:r>
        </a:p>
      </dgm:t>
    </dgm:pt>
    <dgm:pt modelId="{E00CCB37-48EF-472F-88DB-E822F4E7BC9F}" type="parTrans" cxnId="{0A3DFBA0-2A67-4CEB-B487-DA8EE8CFECF1}">
      <dgm:prSet/>
      <dgm:spPr/>
      <dgm:t>
        <a:bodyPr/>
        <a:lstStyle/>
        <a:p>
          <a:endParaRPr lang="en-US"/>
        </a:p>
      </dgm:t>
    </dgm:pt>
    <dgm:pt modelId="{4D82D549-FDB0-4960-BAE2-11F9658A3C28}" type="sibTrans" cxnId="{0A3DFBA0-2A67-4CEB-B487-DA8EE8CFECF1}">
      <dgm:prSet/>
      <dgm:spPr/>
      <dgm:t>
        <a:bodyPr/>
        <a:lstStyle/>
        <a:p>
          <a:pPr>
            <a:lnSpc>
              <a:spcPct val="100000"/>
            </a:lnSpc>
          </a:pPr>
          <a:endParaRPr lang="en-US"/>
        </a:p>
      </dgm:t>
    </dgm:pt>
    <dgm:pt modelId="{769DAE4D-3493-4D85-A4BD-6125629FE2D0}">
      <dgm:prSet custT="1"/>
      <dgm:spPr/>
      <dgm:t>
        <a:bodyPr/>
        <a:lstStyle/>
        <a:p>
          <a:pPr>
            <a:lnSpc>
              <a:spcPct val="100000"/>
            </a:lnSpc>
          </a:pPr>
          <a:r>
            <a:rPr lang="en-US" sz="1100" dirty="0"/>
            <a:t>Classification technique</a:t>
          </a:r>
          <a:r>
            <a:rPr lang="en-US" sz="1100" b="1" dirty="0"/>
            <a:t>: </a:t>
          </a:r>
          <a:r>
            <a:rPr lang="en-US" sz="1100" b="1" dirty="0" smtClean="0"/>
            <a:t>Logistic Regression, Decision Tree &amp; Random Forest </a:t>
          </a:r>
          <a:r>
            <a:rPr lang="en-US" sz="1100" dirty="0" smtClean="0"/>
            <a:t>used </a:t>
          </a:r>
          <a:r>
            <a:rPr lang="en-US" sz="1100" dirty="0"/>
            <a:t>for the model making and prediction.</a:t>
          </a:r>
        </a:p>
      </dgm:t>
    </dgm:pt>
    <dgm:pt modelId="{2E062FAD-E555-4C9D-B7BA-21253BD27BFE}" type="parTrans" cxnId="{BF84A707-EAA9-40D2-8FFD-A8C8842F655B}">
      <dgm:prSet/>
      <dgm:spPr/>
      <dgm:t>
        <a:bodyPr/>
        <a:lstStyle/>
        <a:p>
          <a:endParaRPr lang="en-US"/>
        </a:p>
      </dgm:t>
    </dgm:pt>
    <dgm:pt modelId="{02187A0B-524F-4277-97C8-0946A4307EF3}" type="sibTrans" cxnId="{BF84A707-EAA9-40D2-8FFD-A8C8842F655B}">
      <dgm:prSet/>
      <dgm:spPr/>
      <dgm:t>
        <a:bodyPr/>
        <a:lstStyle/>
        <a:p>
          <a:pPr>
            <a:lnSpc>
              <a:spcPct val="100000"/>
            </a:lnSpc>
          </a:pPr>
          <a:endParaRPr lang="en-US"/>
        </a:p>
      </dgm:t>
    </dgm:pt>
    <dgm:pt modelId="{2E479BA4-EDEF-495D-81CA-482D3D904A9F}">
      <dgm:prSet custT="1"/>
      <dgm:spPr/>
      <dgm:t>
        <a:bodyPr/>
        <a:lstStyle/>
        <a:p>
          <a:pPr>
            <a:lnSpc>
              <a:spcPct val="100000"/>
            </a:lnSpc>
          </a:pPr>
          <a:r>
            <a:rPr lang="en-US" sz="1100" dirty="0"/>
            <a:t>Validation of the model.</a:t>
          </a:r>
        </a:p>
      </dgm:t>
    </dgm:pt>
    <dgm:pt modelId="{03A82C6D-5FCE-430E-A947-98D6CAFB2044}" type="parTrans" cxnId="{8AEF88AD-A3C4-469F-A4C4-8E7AD586C342}">
      <dgm:prSet/>
      <dgm:spPr/>
      <dgm:t>
        <a:bodyPr/>
        <a:lstStyle/>
        <a:p>
          <a:endParaRPr lang="en-US"/>
        </a:p>
      </dgm:t>
    </dgm:pt>
    <dgm:pt modelId="{E671B334-97F4-4379-B965-48DCE2ECD950}" type="sibTrans" cxnId="{8AEF88AD-A3C4-469F-A4C4-8E7AD586C342}">
      <dgm:prSet/>
      <dgm:spPr/>
      <dgm:t>
        <a:bodyPr/>
        <a:lstStyle/>
        <a:p>
          <a:pPr>
            <a:lnSpc>
              <a:spcPct val="100000"/>
            </a:lnSpc>
          </a:pPr>
          <a:endParaRPr lang="en-US"/>
        </a:p>
      </dgm:t>
    </dgm:pt>
    <dgm:pt modelId="{57837D57-494B-486C-B12F-0628C375B673}">
      <dgm:prSet custT="1"/>
      <dgm:spPr/>
      <dgm:t>
        <a:bodyPr/>
        <a:lstStyle/>
        <a:p>
          <a:pPr>
            <a:lnSpc>
              <a:spcPct val="100000"/>
            </a:lnSpc>
          </a:pPr>
          <a:r>
            <a:rPr lang="en-US" sz="1100" dirty="0"/>
            <a:t>Model presentation.</a:t>
          </a:r>
        </a:p>
      </dgm:t>
    </dgm:pt>
    <dgm:pt modelId="{24846B28-6071-4E13-9567-73B908E457FA}" type="parTrans" cxnId="{4B86D769-0BE9-4378-918A-729393335BCF}">
      <dgm:prSet/>
      <dgm:spPr/>
      <dgm:t>
        <a:bodyPr/>
        <a:lstStyle/>
        <a:p>
          <a:endParaRPr lang="en-US"/>
        </a:p>
      </dgm:t>
    </dgm:pt>
    <dgm:pt modelId="{CB30EA1C-605B-4570-B263-2476CB98D0FA}" type="sibTrans" cxnId="{4B86D769-0BE9-4378-918A-729393335BCF}">
      <dgm:prSet/>
      <dgm:spPr/>
      <dgm:t>
        <a:bodyPr/>
        <a:lstStyle/>
        <a:p>
          <a:pPr>
            <a:lnSpc>
              <a:spcPct val="100000"/>
            </a:lnSpc>
          </a:pPr>
          <a:endParaRPr lang="en-US"/>
        </a:p>
      </dgm:t>
    </dgm:pt>
    <dgm:pt modelId="{3E0BB2F0-15A1-4E2C-AD07-0C79633410B0}">
      <dgm:prSet custT="1"/>
      <dgm:spPr/>
      <dgm:t>
        <a:bodyPr/>
        <a:lstStyle/>
        <a:p>
          <a:pPr>
            <a:lnSpc>
              <a:spcPct val="100000"/>
            </a:lnSpc>
          </a:pPr>
          <a:r>
            <a:rPr lang="en-US" sz="1100" dirty="0"/>
            <a:t>Conclusions and recommendations</a:t>
          </a:r>
          <a:r>
            <a:rPr lang="en-US" sz="1900" dirty="0"/>
            <a:t>.</a:t>
          </a:r>
        </a:p>
      </dgm:t>
    </dgm:pt>
    <dgm:pt modelId="{54F6EBC0-40DE-4C3F-B23E-5FA50C815DA7}" type="parTrans" cxnId="{17FC1114-68F0-4941-A860-C1E121D5792D}">
      <dgm:prSet/>
      <dgm:spPr/>
      <dgm:t>
        <a:bodyPr/>
        <a:lstStyle/>
        <a:p>
          <a:endParaRPr lang="en-US"/>
        </a:p>
      </dgm:t>
    </dgm:pt>
    <dgm:pt modelId="{51E23900-C7FA-4BF6-A464-ABDD083AA0BD}" type="sibTrans" cxnId="{17FC1114-68F0-4941-A860-C1E121D5792D}">
      <dgm:prSet/>
      <dgm:spPr/>
      <dgm:t>
        <a:bodyPr/>
        <a:lstStyle/>
        <a:p>
          <a:endParaRPr lang="en-US"/>
        </a:p>
      </dgm:t>
    </dgm:pt>
    <dgm:pt modelId="{05EFF7B5-A74A-4823-AEA2-2253CC07B211}" type="pres">
      <dgm:prSet presAssocID="{638FE781-BFF0-46AA-AB25-D19D860AF392}" presName="root" presStyleCnt="0">
        <dgm:presLayoutVars>
          <dgm:dir/>
          <dgm:resizeHandles val="exact"/>
        </dgm:presLayoutVars>
      </dgm:prSet>
      <dgm:spPr/>
      <dgm:t>
        <a:bodyPr/>
        <a:lstStyle/>
        <a:p>
          <a:endParaRPr lang="en-IN"/>
        </a:p>
      </dgm:t>
    </dgm:pt>
    <dgm:pt modelId="{CC006F62-E0FC-4F5E-A412-E067696A6971}" type="pres">
      <dgm:prSet presAssocID="{638FE781-BFF0-46AA-AB25-D19D860AF392}" presName="container" presStyleCnt="0">
        <dgm:presLayoutVars>
          <dgm:dir/>
          <dgm:resizeHandles val="exact"/>
        </dgm:presLayoutVars>
      </dgm:prSet>
      <dgm:spPr/>
      <dgm:t>
        <a:bodyPr/>
        <a:lstStyle/>
        <a:p>
          <a:endParaRPr lang="en-IN"/>
        </a:p>
      </dgm:t>
    </dgm:pt>
    <dgm:pt modelId="{99B9A5FF-2417-45CD-A492-536A55F1ADD5}" type="pres">
      <dgm:prSet presAssocID="{3C176094-6B5C-4C36-ACD2-AA00D4F32A39}" presName="compNode" presStyleCnt="0"/>
      <dgm:spPr/>
      <dgm:t>
        <a:bodyPr/>
        <a:lstStyle/>
        <a:p>
          <a:endParaRPr lang="en-IN"/>
        </a:p>
      </dgm:t>
    </dgm:pt>
    <dgm:pt modelId="{F0FD468E-D307-4D50-A116-D8D294FCE35A}" type="pres">
      <dgm:prSet presAssocID="{3C176094-6B5C-4C36-ACD2-AA00D4F32A39}" presName="iconBgRect" presStyleLbl="bgShp" presStyleIdx="0" presStyleCnt="7" custLinFactNeighborX="10713" custLinFactNeighborY="12564"/>
      <dgm:spPr/>
      <dgm:t>
        <a:bodyPr/>
        <a:lstStyle/>
        <a:p>
          <a:endParaRPr lang="en-IN"/>
        </a:p>
      </dgm:t>
    </dgm:pt>
    <dgm:pt modelId="{795EF181-A3D8-409D-967D-0EBFC87C5734}" type="pres">
      <dgm:prSet presAssocID="{3C176094-6B5C-4C36-ACD2-AA00D4F32A39}" presName="iconRect" presStyleLbl="node1" presStyleIdx="0" presStyleCnt="7" custLinFactNeighborX="6926" custLinFactNeighborY="2270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extLst>
        <a:ext uri="{E40237B7-FDA0-4F09-8148-C483321AD2D9}">
          <dgm14:cNvPr xmlns:dgm14="http://schemas.microsoft.com/office/drawing/2010/diagram" id="0" name="" descr="Statistics"/>
        </a:ext>
      </dgm:extLst>
    </dgm:pt>
    <dgm:pt modelId="{E3832728-0FAE-49FC-9DC9-F2C1168D4643}" type="pres">
      <dgm:prSet presAssocID="{3C176094-6B5C-4C36-ACD2-AA00D4F32A39}" presName="spaceRect" presStyleCnt="0"/>
      <dgm:spPr/>
      <dgm:t>
        <a:bodyPr/>
        <a:lstStyle/>
        <a:p>
          <a:endParaRPr lang="en-IN"/>
        </a:p>
      </dgm:t>
    </dgm:pt>
    <dgm:pt modelId="{9B13DBB8-57CA-4278-8B2D-BE539D6F2407}" type="pres">
      <dgm:prSet presAssocID="{3C176094-6B5C-4C36-ACD2-AA00D4F32A39}" presName="textRect" presStyleLbl="revTx" presStyleIdx="0" presStyleCnt="7">
        <dgm:presLayoutVars>
          <dgm:chMax val="1"/>
          <dgm:chPref val="1"/>
        </dgm:presLayoutVars>
      </dgm:prSet>
      <dgm:spPr/>
      <dgm:t>
        <a:bodyPr/>
        <a:lstStyle/>
        <a:p>
          <a:endParaRPr lang="en-IN"/>
        </a:p>
      </dgm:t>
    </dgm:pt>
    <dgm:pt modelId="{DAB07839-6CF5-44A6-9BFC-843618DE5F07}" type="pres">
      <dgm:prSet presAssocID="{5919DC89-9268-436F-995B-CCD336D06529}" presName="sibTrans" presStyleLbl="sibTrans2D1" presStyleIdx="0" presStyleCnt="0"/>
      <dgm:spPr/>
      <dgm:t>
        <a:bodyPr/>
        <a:lstStyle/>
        <a:p>
          <a:endParaRPr lang="en-IN"/>
        </a:p>
      </dgm:t>
    </dgm:pt>
    <dgm:pt modelId="{B5C1F6FE-BFD8-4010-9A9E-07C318C1D9E6}" type="pres">
      <dgm:prSet presAssocID="{255FD47F-C90D-467D-A11B-33FD9ECA7EB4}" presName="compNode" presStyleCnt="0"/>
      <dgm:spPr/>
      <dgm:t>
        <a:bodyPr/>
        <a:lstStyle/>
        <a:p>
          <a:endParaRPr lang="en-IN"/>
        </a:p>
      </dgm:t>
    </dgm:pt>
    <dgm:pt modelId="{EDDBA413-9C26-416A-A64D-AD7F6B0F5DA9}" type="pres">
      <dgm:prSet presAssocID="{255FD47F-C90D-467D-A11B-33FD9ECA7EB4}" presName="iconBgRect" presStyleLbl="bgShp" presStyleIdx="1" presStyleCnt="7" custLinFactNeighborX="9973" custLinFactNeighborY="11731"/>
      <dgm:spPr/>
      <dgm:t>
        <a:bodyPr/>
        <a:lstStyle/>
        <a:p>
          <a:endParaRPr lang="en-IN"/>
        </a:p>
      </dgm:t>
    </dgm:pt>
    <dgm:pt modelId="{F31985B7-12D5-4D7F-84BF-735900BE4A85}" type="pres">
      <dgm:prSet presAssocID="{255FD47F-C90D-467D-A11B-33FD9ECA7EB4}" presName="iconRect" presStyleLbl="node1" presStyleIdx="1" presStyleCnt="7" custScaleY="108834" custLinFactNeighborX="11544" custLinFactNeighborY="2308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extLst>
        <a:ext uri="{E40237B7-FDA0-4F09-8148-C483321AD2D9}">
          <dgm14:cNvPr xmlns:dgm14="http://schemas.microsoft.com/office/drawing/2010/diagram" id="0" name="" descr="Bar chart"/>
        </a:ext>
      </dgm:extLst>
    </dgm:pt>
    <dgm:pt modelId="{DA6A656C-4E6E-41E7-8DCA-14C5DC0121CA}" type="pres">
      <dgm:prSet presAssocID="{255FD47F-C90D-467D-A11B-33FD9ECA7EB4}" presName="spaceRect" presStyleCnt="0"/>
      <dgm:spPr/>
      <dgm:t>
        <a:bodyPr/>
        <a:lstStyle/>
        <a:p>
          <a:endParaRPr lang="en-IN"/>
        </a:p>
      </dgm:t>
    </dgm:pt>
    <dgm:pt modelId="{C112081B-0389-4890-ADA8-BF5FAE4839AA}" type="pres">
      <dgm:prSet presAssocID="{255FD47F-C90D-467D-A11B-33FD9ECA7EB4}" presName="textRect" presStyleLbl="revTx" presStyleIdx="1" presStyleCnt="7">
        <dgm:presLayoutVars>
          <dgm:chMax val="1"/>
          <dgm:chPref val="1"/>
        </dgm:presLayoutVars>
      </dgm:prSet>
      <dgm:spPr/>
      <dgm:t>
        <a:bodyPr/>
        <a:lstStyle/>
        <a:p>
          <a:endParaRPr lang="en-IN"/>
        </a:p>
      </dgm:t>
    </dgm:pt>
    <dgm:pt modelId="{951CEBCB-F396-441E-8A74-56A224DA58BD}" type="pres">
      <dgm:prSet presAssocID="{755A2AF0-19A9-4436-B3A2-E01351204686}" presName="sibTrans" presStyleLbl="sibTrans2D1" presStyleIdx="0" presStyleCnt="0"/>
      <dgm:spPr/>
      <dgm:t>
        <a:bodyPr/>
        <a:lstStyle/>
        <a:p>
          <a:endParaRPr lang="en-IN"/>
        </a:p>
      </dgm:t>
    </dgm:pt>
    <dgm:pt modelId="{3A62A34F-4911-4DE1-A507-EB72D3B1C41D}" type="pres">
      <dgm:prSet presAssocID="{80C3E278-1FA3-4308-B07B-8C84F843A5C9}" presName="compNode" presStyleCnt="0"/>
      <dgm:spPr/>
      <dgm:t>
        <a:bodyPr/>
        <a:lstStyle/>
        <a:p>
          <a:endParaRPr lang="en-IN"/>
        </a:p>
      </dgm:t>
    </dgm:pt>
    <dgm:pt modelId="{8BF0A06E-0749-4238-AA5B-F6D7BD1100C4}" type="pres">
      <dgm:prSet presAssocID="{80C3E278-1FA3-4308-B07B-8C84F843A5C9}" presName="iconBgRect" presStyleLbl="bgShp" presStyleIdx="2" presStyleCnt="7" custLinFactX="-390062" custLinFactY="62271" custLinFactNeighborX="-400000" custLinFactNeighborY="100000"/>
      <dgm:spPr/>
      <dgm:t>
        <a:bodyPr/>
        <a:lstStyle/>
        <a:p>
          <a:endParaRPr lang="en-IN"/>
        </a:p>
      </dgm:t>
    </dgm:pt>
    <dgm:pt modelId="{061AC1A1-0A1D-470C-8351-1BE7EE398C5E}" type="pres">
      <dgm:prSet presAssocID="{80C3E278-1FA3-4308-B07B-8C84F843A5C9}" presName="iconRect" presStyleLbl="node1" presStyleIdx="2" presStyleCnt="7" custLinFactX="-669034" custLinFactY="100000" custLinFactNeighborX="-700000" custLinFactNeighborY="17086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IN"/>
        </a:p>
      </dgm:t>
      <dgm:extLst>
        <a:ext uri="{E40237B7-FDA0-4F09-8148-C483321AD2D9}">
          <dgm14:cNvPr xmlns:dgm14="http://schemas.microsoft.com/office/drawing/2010/diagram" id="0" name="" descr="Processor"/>
        </a:ext>
      </dgm:extLst>
    </dgm:pt>
    <dgm:pt modelId="{15BB9349-AE0A-456B-9C45-A6A7E04C0441}" type="pres">
      <dgm:prSet presAssocID="{80C3E278-1FA3-4308-B07B-8C84F843A5C9}" presName="spaceRect" presStyleCnt="0"/>
      <dgm:spPr/>
      <dgm:t>
        <a:bodyPr/>
        <a:lstStyle/>
        <a:p>
          <a:endParaRPr lang="en-IN"/>
        </a:p>
      </dgm:t>
    </dgm:pt>
    <dgm:pt modelId="{49B3F1E2-9259-4030-9E21-FD8095FCDF72}" type="pres">
      <dgm:prSet presAssocID="{80C3E278-1FA3-4308-B07B-8C84F843A5C9}" presName="textRect" presStyleLbl="revTx" presStyleIdx="2" presStyleCnt="7" custLinFactX="-133474" custLinFactY="54991" custLinFactNeighborX="-200000" custLinFactNeighborY="100000">
        <dgm:presLayoutVars>
          <dgm:chMax val="1"/>
          <dgm:chPref val="1"/>
        </dgm:presLayoutVars>
      </dgm:prSet>
      <dgm:spPr/>
      <dgm:t>
        <a:bodyPr/>
        <a:lstStyle/>
        <a:p>
          <a:endParaRPr lang="en-IN"/>
        </a:p>
      </dgm:t>
    </dgm:pt>
    <dgm:pt modelId="{9B91683C-878C-4390-9CAA-A6E0D53F78CD}" type="pres">
      <dgm:prSet presAssocID="{4D82D549-FDB0-4960-BAE2-11F9658A3C28}" presName="sibTrans" presStyleLbl="sibTrans2D1" presStyleIdx="0" presStyleCnt="0"/>
      <dgm:spPr/>
      <dgm:t>
        <a:bodyPr/>
        <a:lstStyle/>
        <a:p>
          <a:endParaRPr lang="en-IN"/>
        </a:p>
      </dgm:t>
    </dgm:pt>
    <dgm:pt modelId="{A6D1CA06-9CB8-429B-98BB-080C12B5C174}" type="pres">
      <dgm:prSet presAssocID="{769DAE4D-3493-4D85-A4BD-6125629FE2D0}" presName="compNode" presStyleCnt="0"/>
      <dgm:spPr/>
      <dgm:t>
        <a:bodyPr/>
        <a:lstStyle/>
        <a:p>
          <a:endParaRPr lang="en-IN"/>
        </a:p>
      </dgm:t>
    </dgm:pt>
    <dgm:pt modelId="{8A3FD5A7-991A-435F-91B3-8FBAEDBEB452}" type="pres">
      <dgm:prSet presAssocID="{769DAE4D-3493-4D85-A4BD-6125629FE2D0}" presName="iconBgRect" presStyleLbl="bgShp" presStyleIdx="3" presStyleCnt="7" custLinFactX="398374" custLinFactNeighborX="400000" custLinFactNeighborY="-57673"/>
      <dgm:spPr/>
      <dgm:t>
        <a:bodyPr/>
        <a:lstStyle/>
        <a:p>
          <a:endParaRPr lang="en-IN"/>
        </a:p>
      </dgm:t>
    </dgm:pt>
    <dgm:pt modelId="{65DE26A2-8988-4E5F-9366-F413CDB556BF}" type="pres">
      <dgm:prSet presAssocID="{769DAE4D-3493-4D85-A4BD-6125629FE2D0}" presName="iconRect" presStyleLbl="node1" presStyleIdx="3" presStyleCnt="7" custLinFactX="676824" custLinFactY="-3927" custLinFactNeighborX="700000" custLinFactNeighborY="-100000"/>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extLst>
        <a:ext uri="{E40237B7-FDA0-4F09-8148-C483321AD2D9}">
          <dgm14:cNvPr xmlns:dgm14="http://schemas.microsoft.com/office/drawing/2010/diagram" id="0" name="" descr="Dice"/>
        </a:ext>
      </dgm:extLst>
    </dgm:pt>
    <dgm:pt modelId="{436C72B3-C9E9-4AA6-8B34-2CAC97CDDD40}" type="pres">
      <dgm:prSet presAssocID="{769DAE4D-3493-4D85-A4BD-6125629FE2D0}" presName="spaceRect" presStyleCnt="0"/>
      <dgm:spPr/>
      <dgm:t>
        <a:bodyPr/>
        <a:lstStyle/>
        <a:p>
          <a:endParaRPr lang="en-IN"/>
        </a:p>
      </dgm:t>
    </dgm:pt>
    <dgm:pt modelId="{C0F44228-F7EE-412A-B11D-4EB714B393F3}" type="pres">
      <dgm:prSet presAssocID="{769DAE4D-3493-4D85-A4BD-6125629FE2D0}" presName="textRect" presStyleLbl="revTx" presStyleIdx="3" presStyleCnt="7" custLinFactX="144254" custLinFactNeighborX="200000" custLinFactNeighborY="-60611">
        <dgm:presLayoutVars>
          <dgm:chMax val="1"/>
          <dgm:chPref val="1"/>
        </dgm:presLayoutVars>
      </dgm:prSet>
      <dgm:spPr/>
      <dgm:t>
        <a:bodyPr/>
        <a:lstStyle/>
        <a:p>
          <a:endParaRPr lang="en-IN"/>
        </a:p>
      </dgm:t>
    </dgm:pt>
    <dgm:pt modelId="{2F14EF0B-4751-425A-9AF2-E55085CB7719}" type="pres">
      <dgm:prSet presAssocID="{02187A0B-524F-4277-97C8-0946A4307EF3}" presName="sibTrans" presStyleLbl="sibTrans2D1" presStyleIdx="0" presStyleCnt="0"/>
      <dgm:spPr/>
      <dgm:t>
        <a:bodyPr/>
        <a:lstStyle/>
        <a:p>
          <a:endParaRPr lang="en-IN"/>
        </a:p>
      </dgm:t>
    </dgm:pt>
    <dgm:pt modelId="{90E32409-415A-4746-8D7C-38674FB78018}" type="pres">
      <dgm:prSet presAssocID="{2E479BA4-EDEF-495D-81CA-482D3D904A9F}" presName="compNode" presStyleCnt="0"/>
      <dgm:spPr/>
      <dgm:t>
        <a:bodyPr/>
        <a:lstStyle/>
        <a:p>
          <a:endParaRPr lang="en-IN"/>
        </a:p>
      </dgm:t>
    </dgm:pt>
    <dgm:pt modelId="{A60A52A9-8705-4303-BF6F-F17D607FF2B3}" type="pres">
      <dgm:prSet presAssocID="{2E479BA4-EDEF-495D-81CA-482D3D904A9F}" presName="iconBgRect" presStyleLbl="bgShp" presStyleIdx="4" presStyleCnt="7" custLinFactX="-195792" custLinFactY="100000" custLinFactNeighborX="-200000" custLinFactNeighborY="131979"/>
      <dgm:spPr/>
      <dgm:t>
        <a:bodyPr/>
        <a:lstStyle/>
        <a:p>
          <a:endParaRPr lang="en-IN"/>
        </a:p>
      </dgm:t>
    </dgm:pt>
    <dgm:pt modelId="{675A633D-2647-410E-9187-C50A435DA70C}" type="pres">
      <dgm:prSet presAssocID="{2E479BA4-EDEF-495D-81CA-482D3D904A9F}" presName="iconRect" presStyleLbl="node1" presStyleIdx="4" presStyleCnt="7" custLinFactNeighborX="47626" custLinFactNeighborY="-42700"/>
      <dgm:spPr/>
      <dgm:t>
        <a:bodyPr/>
        <a:lstStyle/>
        <a:p>
          <a:endParaRPr lang="en-IN"/>
        </a:p>
      </dgm:t>
      <dgm:extLst/>
    </dgm:pt>
    <dgm:pt modelId="{58FB5C14-F5F3-4F25-967D-A6D8C7A48E2F}" type="pres">
      <dgm:prSet presAssocID="{2E479BA4-EDEF-495D-81CA-482D3D904A9F}" presName="spaceRect" presStyleCnt="0"/>
      <dgm:spPr/>
      <dgm:t>
        <a:bodyPr/>
        <a:lstStyle/>
        <a:p>
          <a:endParaRPr lang="en-IN"/>
        </a:p>
      </dgm:t>
    </dgm:pt>
    <dgm:pt modelId="{3031D094-7140-47EA-8266-12917658CC3F}" type="pres">
      <dgm:prSet presAssocID="{2E479BA4-EDEF-495D-81CA-482D3D904A9F}" presName="textRect" presStyleLbl="revTx" presStyleIdx="4" presStyleCnt="7" custLinFactX="-59813" custLinFactNeighborX="-100000" custLinFactNeighborY="87990">
        <dgm:presLayoutVars>
          <dgm:chMax val="1"/>
          <dgm:chPref val="1"/>
        </dgm:presLayoutVars>
      </dgm:prSet>
      <dgm:spPr/>
      <dgm:t>
        <a:bodyPr/>
        <a:lstStyle/>
        <a:p>
          <a:endParaRPr lang="en-IN"/>
        </a:p>
      </dgm:t>
    </dgm:pt>
    <dgm:pt modelId="{CE1746FD-41B5-49E7-A77E-F5EBE72E1EEE}" type="pres">
      <dgm:prSet presAssocID="{E671B334-97F4-4379-B965-48DCE2ECD950}" presName="sibTrans" presStyleLbl="sibTrans2D1" presStyleIdx="0" presStyleCnt="0"/>
      <dgm:spPr/>
      <dgm:t>
        <a:bodyPr/>
        <a:lstStyle/>
        <a:p>
          <a:endParaRPr lang="en-IN"/>
        </a:p>
      </dgm:t>
    </dgm:pt>
    <dgm:pt modelId="{B4E93902-E3DA-4598-870C-BEFB273B68BC}" type="pres">
      <dgm:prSet presAssocID="{57837D57-494B-486C-B12F-0628C375B673}" presName="compNode" presStyleCnt="0"/>
      <dgm:spPr/>
      <dgm:t>
        <a:bodyPr/>
        <a:lstStyle/>
        <a:p>
          <a:endParaRPr lang="en-IN"/>
        </a:p>
      </dgm:t>
    </dgm:pt>
    <dgm:pt modelId="{8A10F941-BADE-4DDB-B83D-FAE125006A4C}" type="pres">
      <dgm:prSet presAssocID="{57837D57-494B-486C-B12F-0628C375B673}" presName="iconBgRect" presStyleLbl="bgShp" presStyleIdx="5" presStyleCnt="7" custLinFactX="-179232" custLinFactNeighborX="-200000" custLinFactNeighborY="98149"/>
      <dgm:spPr/>
      <dgm:t>
        <a:bodyPr/>
        <a:lstStyle/>
        <a:p>
          <a:endParaRPr lang="en-IN"/>
        </a:p>
      </dgm:t>
    </dgm:pt>
    <dgm:pt modelId="{523C3E44-786D-48EB-ABA7-AB495B547215}" type="pres">
      <dgm:prSet presAssocID="{57837D57-494B-486C-B12F-0628C375B673}" presName="iconRect" presStyleLbl="node1" presStyleIdx="5" presStyleCnt="7" custLinFactX="-300000" custLinFactY="68669" custLinFactNeighborX="-370687" custLinFactNeighborY="100000"/>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dgm:spPr>
      <dgm:t>
        <a:bodyPr/>
        <a:lstStyle/>
        <a:p>
          <a:endParaRPr lang="en-IN"/>
        </a:p>
      </dgm:t>
      <dgm:extLst>
        <a:ext uri="{E40237B7-FDA0-4F09-8148-C483321AD2D9}">
          <dgm14:cNvPr xmlns:dgm14="http://schemas.microsoft.com/office/drawing/2010/diagram" id="0" name="" descr="Teacher"/>
        </a:ext>
      </dgm:extLst>
    </dgm:pt>
    <dgm:pt modelId="{DED8CD96-8254-447F-9E94-A048FED96883}" type="pres">
      <dgm:prSet presAssocID="{57837D57-494B-486C-B12F-0628C375B673}" presName="spaceRect" presStyleCnt="0"/>
      <dgm:spPr/>
      <dgm:t>
        <a:bodyPr/>
        <a:lstStyle/>
        <a:p>
          <a:endParaRPr lang="en-IN"/>
        </a:p>
      </dgm:t>
    </dgm:pt>
    <dgm:pt modelId="{C6896EFC-024C-4DC8-B101-B89E5892158B}" type="pres">
      <dgm:prSet presAssocID="{57837D57-494B-486C-B12F-0628C375B673}" presName="textRect" presStyleLbl="revTx" presStyleIdx="5" presStyleCnt="7" custLinFactX="-61966" custLinFactNeighborX="-100000" custLinFactNeighborY="98149">
        <dgm:presLayoutVars>
          <dgm:chMax val="1"/>
          <dgm:chPref val="1"/>
        </dgm:presLayoutVars>
      </dgm:prSet>
      <dgm:spPr/>
      <dgm:t>
        <a:bodyPr/>
        <a:lstStyle/>
        <a:p>
          <a:endParaRPr lang="en-IN"/>
        </a:p>
      </dgm:t>
    </dgm:pt>
    <dgm:pt modelId="{1C009CC3-CDEF-4269-98C0-B97B2757966C}" type="pres">
      <dgm:prSet presAssocID="{CB30EA1C-605B-4570-B263-2476CB98D0FA}" presName="sibTrans" presStyleLbl="sibTrans2D1" presStyleIdx="0" presStyleCnt="0"/>
      <dgm:spPr/>
      <dgm:t>
        <a:bodyPr/>
        <a:lstStyle/>
        <a:p>
          <a:endParaRPr lang="en-IN"/>
        </a:p>
      </dgm:t>
    </dgm:pt>
    <dgm:pt modelId="{C4BEFD42-10BF-4738-B988-00AB40518CA7}" type="pres">
      <dgm:prSet presAssocID="{3E0BB2F0-15A1-4E2C-AD07-0C79633410B0}" presName="compNode" presStyleCnt="0"/>
      <dgm:spPr/>
      <dgm:t>
        <a:bodyPr/>
        <a:lstStyle/>
        <a:p>
          <a:endParaRPr lang="en-IN"/>
        </a:p>
      </dgm:t>
    </dgm:pt>
    <dgm:pt modelId="{6D66F991-A129-412C-B489-EBACB79B799D}" type="pres">
      <dgm:prSet presAssocID="{3E0BB2F0-15A1-4E2C-AD07-0C79633410B0}" presName="iconBgRect" presStyleLbl="bgShp" presStyleIdx="6" presStyleCnt="7" custScaleY="101647" custLinFactX="400000" custLinFactY="-7431" custLinFactNeighborX="409153" custLinFactNeighborY="-100000"/>
      <dgm:spPr/>
      <dgm:t>
        <a:bodyPr/>
        <a:lstStyle/>
        <a:p>
          <a:endParaRPr lang="en-IN"/>
        </a:p>
      </dgm:t>
    </dgm:pt>
    <dgm:pt modelId="{578790C2-9041-449E-8725-85C6C41A91AB}" type="pres">
      <dgm:prSet presAssocID="{3E0BB2F0-15A1-4E2C-AD07-0C79633410B0}" presName="iconRect" presStyleLbl="node1" presStyleIdx="6" presStyleCnt="7" custAng="0" custLinFactX="676823" custLinFactY="-76043" custLinFactNeighborX="700000" custLinFactNeighborY="-100000"/>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a:blipFill>
      </dgm:spPr>
      <dgm:t>
        <a:bodyPr/>
        <a:lstStyle/>
        <a:p>
          <a:endParaRPr lang="en-IN"/>
        </a:p>
      </dgm:t>
      <dgm:extLst>
        <a:ext uri="{E40237B7-FDA0-4F09-8148-C483321AD2D9}">
          <dgm14:cNvPr xmlns:dgm14="http://schemas.microsoft.com/office/drawing/2010/diagram" id="0" name="" descr="Checkmark"/>
        </a:ext>
      </dgm:extLst>
    </dgm:pt>
    <dgm:pt modelId="{09B87A05-743C-4AED-BB81-99C26A894E43}" type="pres">
      <dgm:prSet presAssocID="{3E0BB2F0-15A1-4E2C-AD07-0C79633410B0}" presName="spaceRect" presStyleCnt="0"/>
      <dgm:spPr/>
      <dgm:t>
        <a:bodyPr/>
        <a:lstStyle/>
        <a:p>
          <a:endParaRPr lang="en-IN"/>
        </a:p>
      </dgm:t>
    </dgm:pt>
    <dgm:pt modelId="{197E3DC2-ECA9-41AD-9537-7EF6C8FBDBB9}" type="pres">
      <dgm:prSet presAssocID="{3E0BB2F0-15A1-4E2C-AD07-0C79633410B0}" presName="textRect" presStyleLbl="revTx" presStyleIdx="6" presStyleCnt="7" custLinFactX="143434" custLinFactY="-12166" custLinFactNeighborX="200000" custLinFactNeighborY="-100000">
        <dgm:presLayoutVars>
          <dgm:chMax val="1"/>
          <dgm:chPref val="1"/>
        </dgm:presLayoutVars>
      </dgm:prSet>
      <dgm:spPr/>
      <dgm:t>
        <a:bodyPr/>
        <a:lstStyle/>
        <a:p>
          <a:endParaRPr lang="en-IN"/>
        </a:p>
      </dgm:t>
    </dgm:pt>
  </dgm:ptLst>
  <dgm:cxnLst>
    <dgm:cxn modelId="{C917445E-D617-403C-8586-B0C858C9C2CB}" type="presOf" srcId="{2E479BA4-EDEF-495D-81CA-482D3D904A9F}" destId="{3031D094-7140-47EA-8266-12917658CC3F}" srcOrd="0" destOrd="0" presId="urn:microsoft.com/office/officeart/2018/2/layout/IconCircleList"/>
    <dgm:cxn modelId="{32E076E7-E4EB-4308-9678-A04410384A2F}" type="presOf" srcId="{255FD47F-C90D-467D-A11B-33FD9ECA7EB4}" destId="{C112081B-0389-4890-ADA8-BF5FAE4839AA}" srcOrd="0" destOrd="0" presId="urn:microsoft.com/office/officeart/2018/2/layout/IconCircleList"/>
    <dgm:cxn modelId="{4B86D769-0BE9-4378-918A-729393335BCF}" srcId="{638FE781-BFF0-46AA-AB25-D19D860AF392}" destId="{57837D57-494B-486C-B12F-0628C375B673}" srcOrd="5" destOrd="0" parTransId="{24846B28-6071-4E13-9567-73B908E457FA}" sibTransId="{CB30EA1C-605B-4570-B263-2476CB98D0FA}"/>
    <dgm:cxn modelId="{99DF1650-5600-4EAA-8F5C-F0C523615D61}" type="presOf" srcId="{4D82D549-FDB0-4960-BAE2-11F9658A3C28}" destId="{9B91683C-878C-4390-9CAA-A6E0D53F78CD}" srcOrd="0" destOrd="0" presId="urn:microsoft.com/office/officeart/2018/2/layout/IconCircleList"/>
    <dgm:cxn modelId="{992CF56E-BC29-49C9-84B0-4A4083ED3828}" type="presOf" srcId="{755A2AF0-19A9-4436-B3A2-E01351204686}" destId="{951CEBCB-F396-441E-8A74-56A224DA58BD}" srcOrd="0" destOrd="0" presId="urn:microsoft.com/office/officeart/2018/2/layout/IconCircleList"/>
    <dgm:cxn modelId="{600D4B42-33F8-4D9C-854B-B4D0DB6A14AB}" type="presOf" srcId="{3C176094-6B5C-4C36-ACD2-AA00D4F32A39}" destId="{9B13DBB8-57CA-4278-8B2D-BE539D6F2407}" srcOrd="0" destOrd="0" presId="urn:microsoft.com/office/officeart/2018/2/layout/IconCircleList"/>
    <dgm:cxn modelId="{A21671B8-941A-4789-A58A-F37B51E63164}" type="presOf" srcId="{57837D57-494B-486C-B12F-0628C375B673}" destId="{C6896EFC-024C-4DC8-B101-B89E5892158B}" srcOrd="0" destOrd="0" presId="urn:microsoft.com/office/officeart/2018/2/layout/IconCircleList"/>
    <dgm:cxn modelId="{97F7A2C1-76D0-4D8A-BCE6-D5A942DF55B4}" type="presOf" srcId="{3E0BB2F0-15A1-4E2C-AD07-0C79633410B0}" destId="{197E3DC2-ECA9-41AD-9537-7EF6C8FBDBB9}" srcOrd="0" destOrd="0" presId="urn:microsoft.com/office/officeart/2018/2/layout/IconCircleList"/>
    <dgm:cxn modelId="{0A3DFBA0-2A67-4CEB-B487-DA8EE8CFECF1}" srcId="{638FE781-BFF0-46AA-AB25-D19D860AF392}" destId="{80C3E278-1FA3-4308-B07B-8C84F843A5C9}" srcOrd="2" destOrd="0" parTransId="{E00CCB37-48EF-472F-88DB-E822F4E7BC9F}" sibTransId="{4D82D549-FDB0-4960-BAE2-11F9658A3C28}"/>
    <dgm:cxn modelId="{B9A9EACE-9771-4455-845E-E97012520ED1}" type="presOf" srcId="{CB30EA1C-605B-4570-B263-2476CB98D0FA}" destId="{1C009CC3-CDEF-4269-98C0-B97B2757966C}" srcOrd="0" destOrd="0" presId="urn:microsoft.com/office/officeart/2018/2/layout/IconCircleList"/>
    <dgm:cxn modelId="{5936EE61-F7CB-4693-BB43-49B639ED56C6}" type="presOf" srcId="{E671B334-97F4-4379-B965-48DCE2ECD950}" destId="{CE1746FD-41B5-49E7-A77E-F5EBE72E1EEE}" srcOrd="0" destOrd="0" presId="urn:microsoft.com/office/officeart/2018/2/layout/IconCircleList"/>
    <dgm:cxn modelId="{8AEF88AD-A3C4-469F-A4C4-8E7AD586C342}" srcId="{638FE781-BFF0-46AA-AB25-D19D860AF392}" destId="{2E479BA4-EDEF-495D-81CA-482D3D904A9F}" srcOrd="4" destOrd="0" parTransId="{03A82C6D-5FCE-430E-A947-98D6CAFB2044}" sibTransId="{E671B334-97F4-4379-B965-48DCE2ECD950}"/>
    <dgm:cxn modelId="{BF84A707-EAA9-40D2-8FFD-A8C8842F655B}" srcId="{638FE781-BFF0-46AA-AB25-D19D860AF392}" destId="{769DAE4D-3493-4D85-A4BD-6125629FE2D0}" srcOrd="3" destOrd="0" parTransId="{2E062FAD-E555-4C9D-B7BA-21253BD27BFE}" sibTransId="{02187A0B-524F-4277-97C8-0946A4307EF3}"/>
    <dgm:cxn modelId="{AE661969-9A0B-436A-B364-DF7740F51797}" type="presOf" srcId="{769DAE4D-3493-4D85-A4BD-6125629FE2D0}" destId="{C0F44228-F7EE-412A-B11D-4EB714B393F3}" srcOrd="0" destOrd="0" presId="urn:microsoft.com/office/officeart/2018/2/layout/IconCircleList"/>
    <dgm:cxn modelId="{04941F31-A356-4277-A188-4DA5C32305E2}" type="presOf" srcId="{80C3E278-1FA3-4308-B07B-8C84F843A5C9}" destId="{49B3F1E2-9259-4030-9E21-FD8095FCDF72}" srcOrd="0" destOrd="0" presId="urn:microsoft.com/office/officeart/2018/2/layout/IconCircleList"/>
    <dgm:cxn modelId="{17FC1114-68F0-4941-A860-C1E121D5792D}" srcId="{638FE781-BFF0-46AA-AB25-D19D860AF392}" destId="{3E0BB2F0-15A1-4E2C-AD07-0C79633410B0}" srcOrd="6" destOrd="0" parTransId="{54F6EBC0-40DE-4C3F-B23E-5FA50C815DA7}" sibTransId="{51E23900-C7FA-4BF6-A464-ABDD083AA0BD}"/>
    <dgm:cxn modelId="{8DEC8B4B-9254-49C2-AE9D-EF3955716888}" type="presOf" srcId="{5919DC89-9268-436F-995B-CCD336D06529}" destId="{DAB07839-6CF5-44A6-9BFC-843618DE5F07}" srcOrd="0" destOrd="0" presId="urn:microsoft.com/office/officeart/2018/2/layout/IconCircleList"/>
    <dgm:cxn modelId="{D5206DF7-4AF4-403D-AB59-8ADDB9A1A197}" srcId="{638FE781-BFF0-46AA-AB25-D19D860AF392}" destId="{3C176094-6B5C-4C36-ACD2-AA00D4F32A39}" srcOrd="0" destOrd="0" parTransId="{95F4D079-8745-44CD-B8A5-7C3C0F43B543}" sibTransId="{5919DC89-9268-436F-995B-CCD336D06529}"/>
    <dgm:cxn modelId="{D9EDA26D-A596-44DC-9513-BEFBEC95D843}" type="presOf" srcId="{02187A0B-524F-4277-97C8-0946A4307EF3}" destId="{2F14EF0B-4751-425A-9AF2-E55085CB7719}" srcOrd="0" destOrd="0" presId="urn:microsoft.com/office/officeart/2018/2/layout/IconCircleList"/>
    <dgm:cxn modelId="{C8654F40-6392-425A-AA19-BDB5F198BA9C}" type="presOf" srcId="{638FE781-BFF0-46AA-AB25-D19D860AF392}" destId="{05EFF7B5-A74A-4823-AEA2-2253CC07B211}" srcOrd="0" destOrd="0" presId="urn:microsoft.com/office/officeart/2018/2/layout/IconCircleList"/>
    <dgm:cxn modelId="{76593E10-CCC4-4FEE-8C36-BB88E19BA249}" srcId="{638FE781-BFF0-46AA-AB25-D19D860AF392}" destId="{255FD47F-C90D-467D-A11B-33FD9ECA7EB4}" srcOrd="1" destOrd="0" parTransId="{A6BCA759-3F63-4651-8FC0-413240F3E191}" sibTransId="{755A2AF0-19A9-4436-B3A2-E01351204686}"/>
    <dgm:cxn modelId="{A41ADFC1-6BE8-41CC-957E-E6F559716E28}" type="presParOf" srcId="{05EFF7B5-A74A-4823-AEA2-2253CC07B211}" destId="{CC006F62-E0FC-4F5E-A412-E067696A6971}" srcOrd="0" destOrd="0" presId="urn:microsoft.com/office/officeart/2018/2/layout/IconCircleList"/>
    <dgm:cxn modelId="{BE9141AE-C8FF-49EA-99CD-2DB01A4A8C26}" type="presParOf" srcId="{CC006F62-E0FC-4F5E-A412-E067696A6971}" destId="{99B9A5FF-2417-45CD-A492-536A55F1ADD5}" srcOrd="0" destOrd="0" presId="urn:microsoft.com/office/officeart/2018/2/layout/IconCircleList"/>
    <dgm:cxn modelId="{60251D68-51E1-47FB-8D59-303CB12BCA91}" type="presParOf" srcId="{99B9A5FF-2417-45CD-A492-536A55F1ADD5}" destId="{F0FD468E-D307-4D50-A116-D8D294FCE35A}" srcOrd="0" destOrd="0" presId="urn:microsoft.com/office/officeart/2018/2/layout/IconCircleList"/>
    <dgm:cxn modelId="{AD5C0BF7-545A-4DA3-BB82-2667F5BD87DD}" type="presParOf" srcId="{99B9A5FF-2417-45CD-A492-536A55F1ADD5}" destId="{795EF181-A3D8-409D-967D-0EBFC87C5734}" srcOrd="1" destOrd="0" presId="urn:microsoft.com/office/officeart/2018/2/layout/IconCircleList"/>
    <dgm:cxn modelId="{7525E4D7-DFC6-4B53-93D4-E3DBCF2CF332}" type="presParOf" srcId="{99B9A5FF-2417-45CD-A492-536A55F1ADD5}" destId="{E3832728-0FAE-49FC-9DC9-F2C1168D4643}" srcOrd="2" destOrd="0" presId="urn:microsoft.com/office/officeart/2018/2/layout/IconCircleList"/>
    <dgm:cxn modelId="{C77C2961-131B-499C-8C58-CFE6DF07CCCF}" type="presParOf" srcId="{99B9A5FF-2417-45CD-A492-536A55F1ADD5}" destId="{9B13DBB8-57CA-4278-8B2D-BE539D6F2407}" srcOrd="3" destOrd="0" presId="urn:microsoft.com/office/officeart/2018/2/layout/IconCircleList"/>
    <dgm:cxn modelId="{B9711857-DCA0-4651-9971-05D5B808242A}" type="presParOf" srcId="{CC006F62-E0FC-4F5E-A412-E067696A6971}" destId="{DAB07839-6CF5-44A6-9BFC-843618DE5F07}" srcOrd="1" destOrd="0" presId="urn:microsoft.com/office/officeart/2018/2/layout/IconCircleList"/>
    <dgm:cxn modelId="{988E7CAD-BA3A-456E-917F-23AD084925A0}" type="presParOf" srcId="{CC006F62-E0FC-4F5E-A412-E067696A6971}" destId="{B5C1F6FE-BFD8-4010-9A9E-07C318C1D9E6}" srcOrd="2" destOrd="0" presId="urn:microsoft.com/office/officeart/2018/2/layout/IconCircleList"/>
    <dgm:cxn modelId="{5BCD10F5-4528-4842-9348-DF96B9A45D8D}" type="presParOf" srcId="{B5C1F6FE-BFD8-4010-9A9E-07C318C1D9E6}" destId="{EDDBA413-9C26-416A-A64D-AD7F6B0F5DA9}" srcOrd="0" destOrd="0" presId="urn:microsoft.com/office/officeart/2018/2/layout/IconCircleList"/>
    <dgm:cxn modelId="{0CCE1EC1-30CC-4DF9-83A6-719AD89E1238}" type="presParOf" srcId="{B5C1F6FE-BFD8-4010-9A9E-07C318C1D9E6}" destId="{F31985B7-12D5-4D7F-84BF-735900BE4A85}" srcOrd="1" destOrd="0" presId="urn:microsoft.com/office/officeart/2018/2/layout/IconCircleList"/>
    <dgm:cxn modelId="{BF42646D-3BBE-4D4E-B76B-D24F77CB7F0D}" type="presParOf" srcId="{B5C1F6FE-BFD8-4010-9A9E-07C318C1D9E6}" destId="{DA6A656C-4E6E-41E7-8DCA-14C5DC0121CA}" srcOrd="2" destOrd="0" presId="urn:microsoft.com/office/officeart/2018/2/layout/IconCircleList"/>
    <dgm:cxn modelId="{30AF2C2A-B19C-4829-B8E5-1691490C08F0}" type="presParOf" srcId="{B5C1F6FE-BFD8-4010-9A9E-07C318C1D9E6}" destId="{C112081B-0389-4890-ADA8-BF5FAE4839AA}" srcOrd="3" destOrd="0" presId="urn:microsoft.com/office/officeart/2018/2/layout/IconCircleList"/>
    <dgm:cxn modelId="{8A703012-89D8-479F-A729-778F6C1E9BD4}" type="presParOf" srcId="{CC006F62-E0FC-4F5E-A412-E067696A6971}" destId="{951CEBCB-F396-441E-8A74-56A224DA58BD}" srcOrd="3" destOrd="0" presId="urn:microsoft.com/office/officeart/2018/2/layout/IconCircleList"/>
    <dgm:cxn modelId="{F7FDF91C-313D-420F-9F0D-953719CBCBC1}" type="presParOf" srcId="{CC006F62-E0FC-4F5E-A412-E067696A6971}" destId="{3A62A34F-4911-4DE1-A507-EB72D3B1C41D}" srcOrd="4" destOrd="0" presId="urn:microsoft.com/office/officeart/2018/2/layout/IconCircleList"/>
    <dgm:cxn modelId="{482ED3D4-2FC8-490C-872A-A2F9D905DF53}" type="presParOf" srcId="{3A62A34F-4911-4DE1-A507-EB72D3B1C41D}" destId="{8BF0A06E-0749-4238-AA5B-F6D7BD1100C4}" srcOrd="0" destOrd="0" presId="urn:microsoft.com/office/officeart/2018/2/layout/IconCircleList"/>
    <dgm:cxn modelId="{36D8336D-139B-45FE-A299-6DE34756A9E9}" type="presParOf" srcId="{3A62A34F-4911-4DE1-A507-EB72D3B1C41D}" destId="{061AC1A1-0A1D-470C-8351-1BE7EE398C5E}" srcOrd="1" destOrd="0" presId="urn:microsoft.com/office/officeart/2018/2/layout/IconCircleList"/>
    <dgm:cxn modelId="{404FCC5B-B63B-4C80-AD58-F57946A65EEC}" type="presParOf" srcId="{3A62A34F-4911-4DE1-A507-EB72D3B1C41D}" destId="{15BB9349-AE0A-456B-9C45-A6A7E04C0441}" srcOrd="2" destOrd="0" presId="urn:microsoft.com/office/officeart/2018/2/layout/IconCircleList"/>
    <dgm:cxn modelId="{D2EC51A8-9D20-4400-8E68-113CFDDB6E54}" type="presParOf" srcId="{3A62A34F-4911-4DE1-A507-EB72D3B1C41D}" destId="{49B3F1E2-9259-4030-9E21-FD8095FCDF72}" srcOrd="3" destOrd="0" presId="urn:microsoft.com/office/officeart/2018/2/layout/IconCircleList"/>
    <dgm:cxn modelId="{6B6590CB-82B4-456E-9DB1-74273F4519A1}" type="presParOf" srcId="{CC006F62-E0FC-4F5E-A412-E067696A6971}" destId="{9B91683C-878C-4390-9CAA-A6E0D53F78CD}" srcOrd="5" destOrd="0" presId="urn:microsoft.com/office/officeart/2018/2/layout/IconCircleList"/>
    <dgm:cxn modelId="{C74ACBEB-A9C7-4531-859B-56CA2D0FF083}" type="presParOf" srcId="{CC006F62-E0FC-4F5E-A412-E067696A6971}" destId="{A6D1CA06-9CB8-429B-98BB-080C12B5C174}" srcOrd="6" destOrd="0" presId="urn:microsoft.com/office/officeart/2018/2/layout/IconCircleList"/>
    <dgm:cxn modelId="{7ABE79F0-9EB1-4A3D-87D9-9E84D9994807}" type="presParOf" srcId="{A6D1CA06-9CB8-429B-98BB-080C12B5C174}" destId="{8A3FD5A7-991A-435F-91B3-8FBAEDBEB452}" srcOrd="0" destOrd="0" presId="urn:microsoft.com/office/officeart/2018/2/layout/IconCircleList"/>
    <dgm:cxn modelId="{622D867B-70E2-4795-9C2E-8A420CB2C4D0}" type="presParOf" srcId="{A6D1CA06-9CB8-429B-98BB-080C12B5C174}" destId="{65DE26A2-8988-4E5F-9366-F413CDB556BF}" srcOrd="1" destOrd="0" presId="urn:microsoft.com/office/officeart/2018/2/layout/IconCircleList"/>
    <dgm:cxn modelId="{3367ED47-CFB0-4F7B-B4BB-0C5EEA7FB5CF}" type="presParOf" srcId="{A6D1CA06-9CB8-429B-98BB-080C12B5C174}" destId="{436C72B3-C9E9-4AA6-8B34-2CAC97CDDD40}" srcOrd="2" destOrd="0" presId="urn:microsoft.com/office/officeart/2018/2/layout/IconCircleList"/>
    <dgm:cxn modelId="{7F54F6D0-260A-47D3-9817-2AB053B364ED}" type="presParOf" srcId="{A6D1CA06-9CB8-429B-98BB-080C12B5C174}" destId="{C0F44228-F7EE-412A-B11D-4EB714B393F3}" srcOrd="3" destOrd="0" presId="urn:microsoft.com/office/officeart/2018/2/layout/IconCircleList"/>
    <dgm:cxn modelId="{1E670EDD-EE79-4D86-8797-ABCC0344A9AE}" type="presParOf" srcId="{CC006F62-E0FC-4F5E-A412-E067696A6971}" destId="{2F14EF0B-4751-425A-9AF2-E55085CB7719}" srcOrd="7" destOrd="0" presId="urn:microsoft.com/office/officeart/2018/2/layout/IconCircleList"/>
    <dgm:cxn modelId="{92ADC7C2-D2EC-492F-B90A-EA1354341A5C}" type="presParOf" srcId="{CC006F62-E0FC-4F5E-A412-E067696A6971}" destId="{90E32409-415A-4746-8D7C-38674FB78018}" srcOrd="8" destOrd="0" presId="urn:microsoft.com/office/officeart/2018/2/layout/IconCircleList"/>
    <dgm:cxn modelId="{E7143C8E-09EF-4E76-B773-7477E7DC7F8A}" type="presParOf" srcId="{90E32409-415A-4746-8D7C-38674FB78018}" destId="{A60A52A9-8705-4303-BF6F-F17D607FF2B3}" srcOrd="0" destOrd="0" presId="urn:microsoft.com/office/officeart/2018/2/layout/IconCircleList"/>
    <dgm:cxn modelId="{109E79B5-B29F-4CB4-9861-BB10583A0391}" type="presParOf" srcId="{90E32409-415A-4746-8D7C-38674FB78018}" destId="{675A633D-2647-410E-9187-C50A435DA70C}" srcOrd="1" destOrd="0" presId="urn:microsoft.com/office/officeart/2018/2/layout/IconCircleList"/>
    <dgm:cxn modelId="{7E9FEB0E-84BF-4671-8F1B-081BF3EEEBB8}" type="presParOf" srcId="{90E32409-415A-4746-8D7C-38674FB78018}" destId="{58FB5C14-F5F3-4F25-967D-A6D8C7A48E2F}" srcOrd="2" destOrd="0" presId="urn:microsoft.com/office/officeart/2018/2/layout/IconCircleList"/>
    <dgm:cxn modelId="{172E62E6-096F-4FFE-80AF-05909938284B}" type="presParOf" srcId="{90E32409-415A-4746-8D7C-38674FB78018}" destId="{3031D094-7140-47EA-8266-12917658CC3F}" srcOrd="3" destOrd="0" presId="urn:microsoft.com/office/officeart/2018/2/layout/IconCircleList"/>
    <dgm:cxn modelId="{05BC2547-EBE5-49B1-A739-4CCDF535A7F6}" type="presParOf" srcId="{CC006F62-E0FC-4F5E-A412-E067696A6971}" destId="{CE1746FD-41B5-49E7-A77E-F5EBE72E1EEE}" srcOrd="9" destOrd="0" presId="urn:microsoft.com/office/officeart/2018/2/layout/IconCircleList"/>
    <dgm:cxn modelId="{2EA7A4DE-354E-472C-84FB-931DECEC879D}" type="presParOf" srcId="{CC006F62-E0FC-4F5E-A412-E067696A6971}" destId="{B4E93902-E3DA-4598-870C-BEFB273B68BC}" srcOrd="10" destOrd="0" presId="urn:microsoft.com/office/officeart/2018/2/layout/IconCircleList"/>
    <dgm:cxn modelId="{4CD0F717-8499-4087-B7C0-92C6B945A202}" type="presParOf" srcId="{B4E93902-E3DA-4598-870C-BEFB273B68BC}" destId="{8A10F941-BADE-4DDB-B83D-FAE125006A4C}" srcOrd="0" destOrd="0" presId="urn:microsoft.com/office/officeart/2018/2/layout/IconCircleList"/>
    <dgm:cxn modelId="{7A2C7FD6-9E7A-4178-AE40-1CC529B55693}" type="presParOf" srcId="{B4E93902-E3DA-4598-870C-BEFB273B68BC}" destId="{523C3E44-786D-48EB-ABA7-AB495B547215}" srcOrd="1" destOrd="0" presId="urn:microsoft.com/office/officeart/2018/2/layout/IconCircleList"/>
    <dgm:cxn modelId="{193F79FD-B55B-4014-B9FC-91F1A2AB5A32}" type="presParOf" srcId="{B4E93902-E3DA-4598-870C-BEFB273B68BC}" destId="{DED8CD96-8254-447F-9E94-A048FED96883}" srcOrd="2" destOrd="0" presId="urn:microsoft.com/office/officeart/2018/2/layout/IconCircleList"/>
    <dgm:cxn modelId="{E5251A4D-64F3-43F2-AB46-993BBA24C518}" type="presParOf" srcId="{B4E93902-E3DA-4598-870C-BEFB273B68BC}" destId="{C6896EFC-024C-4DC8-B101-B89E5892158B}" srcOrd="3" destOrd="0" presId="urn:microsoft.com/office/officeart/2018/2/layout/IconCircleList"/>
    <dgm:cxn modelId="{3CDA5175-9B25-456B-92EE-31826D58B5E4}" type="presParOf" srcId="{CC006F62-E0FC-4F5E-A412-E067696A6971}" destId="{1C009CC3-CDEF-4269-98C0-B97B2757966C}" srcOrd="11" destOrd="0" presId="urn:microsoft.com/office/officeart/2018/2/layout/IconCircleList"/>
    <dgm:cxn modelId="{D60C651E-8222-41CB-882F-C38418E485F5}" type="presParOf" srcId="{CC006F62-E0FC-4F5E-A412-E067696A6971}" destId="{C4BEFD42-10BF-4738-B988-00AB40518CA7}" srcOrd="12" destOrd="0" presId="urn:microsoft.com/office/officeart/2018/2/layout/IconCircleList"/>
    <dgm:cxn modelId="{11BC263D-170A-4FDC-8364-A8C86776E705}" type="presParOf" srcId="{C4BEFD42-10BF-4738-B988-00AB40518CA7}" destId="{6D66F991-A129-412C-B489-EBACB79B799D}" srcOrd="0" destOrd="0" presId="urn:microsoft.com/office/officeart/2018/2/layout/IconCircleList"/>
    <dgm:cxn modelId="{1C792E4C-1B75-49E7-B66E-A604C90377F2}" type="presParOf" srcId="{C4BEFD42-10BF-4738-B988-00AB40518CA7}" destId="{578790C2-9041-449E-8725-85C6C41A91AB}" srcOrd="1" destOrd="0" presId="urn:microsoft.com/office/officeart/2018/2/layout/IconCircleList"/>
    <dgm:cxn modelId="{26F77B37-EE62-41CD-939C-FB9315AFEFAB}" type="presParOf" srcId="{C4BEFD42-10BF-4738-B988-00AB40518CA7}" destId="{09B87A05-743C-4AED-BB81-99C26A894E43}" srcOrd="2" destOrd="0" presId="urn:microsoft.com/office/officeart/2018/2/layout/IconCircleList"/>
    <dgm:cxn modelId="{964EA835-2FB5-47ED-AAE9-88AB188231F9}" type="presParOf" srcId="{C4BEFD42-10BF-4738-B988-00AB40518CA7}" destId="{197E3DC2-ECA9-41AD-9537-7EF6C8FBDBB9}" srcOrd="3" destOrd="0" presId="urn:microsoft.com/office/officeart/2018/2/layout/IconCircle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7AE250-F5BF-4F7D-85B8-CE1FBDF86647}" type="doc">
      <dgm:prSet loTypeId="urn:microsoft.com/office/officeart/2009/3/layout/RandomtoResultProcess" loCatId="process" qsTypeId="urn:microsoft.com/office/officeart/2005/8/quickstyle/3d3" qsCatId="3D" csTypeId="urn:microsoft.com/office/officeart/2005/8/colors/accent1_2" csCatId="accent1" phldr="1"/>
      <dgm:spPr/>
      <dgm:t>
        <a:bodyPr/>
        <a:lstStyle/>
        <a:p>
          <a:endParaRPr lang="en-IN"/>
        </a:p>
      </dgm:t>
    </dgm:pt>
    <dgm:pt modelId="{9AA433EF-1EBC-4830-AB31-8139FE4BF0E8}">
      <dgm:prSet phldrT="[Text]"/>
      <dgm:spPr/>
      <dgm:t>
        <a:bodyPr/>
        <a:lstStyle/>
        <a:p>
          <a:endParaRPr lang="en-US" dirty="0" smtClean="0"/>
        </a:p>
        <a:p>
          <a:endParaRPr lang="en-IN" dirty="0"/>
        </a:p>
      </dgm:t>
    </dgm:pt>
    <dgm:pt modelId="{5DAB387F-6566-45CF-9CF4-D2F053738AB7}" type="parTrans" cxnId="{06FE43AD-0D38-4DF1-9BEC-CFFCB5741053}">
      <dgm:prSet/>
      <dgm:spPr/>
      <dgm:t>
        <a:bodyPr/>
        <a:lstStyle/>
        <a:p>
          <a:endParaRPr lang="en-IN"/>
        </a:p>
      </dgm:t>
    </dgm:pt>
    <dgm:pt modelId="{A66BE85C-D466-4627-B8D1-822D22B878FF}" type="sibTrans" cxnId="{06FE43AD-0D38-4DF1-9BEC-CFFCB5741053}">
      <dgm:prSet/>
      <dgm:spPr/>
      <dgm:t>
        <a:bodyPr/>
        <a:lstStyle/>
        <a:p>
          <a:endParaRPr lang="en-IN"/>
        </a:p>
      </dgm:t>
    </dgm:pt>
    <dgm:pt modelId="{1A0560F0-2C00-4A48-8AA7-55BAB34D3689}">
      <dgm:prSet phldrT="[Text]"/>
      <dgm:spPr/>
      <dgm:t>
        <a:bodyPr/>
        <a:lstStyle/>
        <a:p>
          <a:r>
            <a:rPr lang="en-US" dirty="0" smtClean="0"/>
            <a:t> </a:t>
          </a:r>
          <a:endParaRPr lang="en-IN" dirty="0"/>
        </a:p>
      </dgm:t>
    </dgm:pt>
    <dgm:pt modelId="{93980D48-C599-4FCC-B682-15F6FE08F161}" type="parTrans" cxnId="{B3D0BFCD-643E-4558-8875-8708783C2A32}">
      <dgm:prSet/>
      <dgm:spPr/>
      <dgm:t>
        <a:bodyPr/>
        <a:lstStyle/>
        <a:p>
          <a:endParaRPr lang="en-IN"/>
        </a:p>
      </dgm:t>
    </dgm:pt>
    <dgm:pt modelId="{0291FD4F-53F6-4D10-8DE2-C6A20715211C}" type="sibTrans" cxnId="{B3D0BFCD-643E-4558-8875-8708783C2A32}">
      <dgm:prSet/>
      <dgm:spPr/>
      <dgm:t>
        <a:bodyPr/>
        <a:lstStyle/>
        <a:p>
          <a:endParaRPr lang="en-IN"/>
        </a:p>
      </dgm:t>
    </dgm:pt>
    <dgm:pt modelId="{AC97A87C-C6B0-4B11-BBB5-59D35B2280C7}">
      <dgm:prSet phldrT="[Text]"/>
      <dgm:spPr/>
      <dgm:t>
        <a:bodyPr/>
        <a:lstStyle/>
        <a:p>
          <a:endParaRPr lang="en-US" dirty="0" smtClean="0"/>
        </a:p>
        <a:p>
          <a:endParaRPr lang="en-IN" dirty="0"/>
        </a:p>
      </dgm:t>
    </dgm:pt>
    <dgm:pt modelId="{19D64C63-2306-4D06-B9AB-D4810CAA0DD7}" type="parTrans" cxnId="{EEEF0534-95C0-4285-B79F-C0C1F2AF320D}">
      <dgm:prSet/>
      <dgm:spPr/>
      <dgm:t>
        <a:bodyPr/>
        <a:lstStyle/>
        <a:p>
          <a:endParaRPr lang="en-IN"/>
        </a:p>
      </dgm:t>
    </dgm:pt>
    <dgm:pt modelId="{42C8A9F9-3389-497C-BD18-B003AF9A0F16}" type="sibTrans" cxnId="{EEEF0534-95C0-4285-B79F-C0C1F2AF320D}">
      <dgm:prSet/>
      <dgm:spPr/>
      <dgm:t>
        <a:bodyPr/>
        <a:lstStyle/>
        <a:p>
          <a:endParaRPr lang="en-IN"/>
        </a:p>
      </dgm:t>
    </dgm:pt>
    <dgm:pt modelId="{F78F46DD-9531-4D9D-81A7-4898A84658FC}">
      <dgm:prSet phldrT="[Text]"/>
      <dgm:spPr/>
      <dgm:t>
        <a:bodyPr/>
        <a:lstStyle/>
        <a:p>
          <a:r>
            <a:rPr lang="en-US" dirty="0" smtClean="0"/>
            <a:t> </a:t>
          </a:r>
          <a:endParaRPr lang="en-IN" dirty="0"/>
        </a:p>
      </dgm:t>
    </dgm:pt>
    <dgm:pt modelId="{16ADA847-23D1-405F-A356-73F1FD5B7EFC}" type="parTrans" cxnId="{6214C223-6038-42AF-B2EF-EDB653B72F25}">
      <dgm:prSet/>
      <dgm:spPr/>
      <dgm:t>
        <a:bodyPr/>
        <a:lstStyle/>
        <a:p>
          <a:endParaRPr lang="en-IN"/>
        </a:p>
      </dgm:t>
    </dgm:pt>
    <dgm:pt modelId="{8FDA95BA-9DEE-424E-948A-737345F395A2}" type="sibTrans" cxnId="{6214C223-6038-42AF-B2EF-EDB653B72F25}">
      <dgm:prSet/>
      <dgm:spPr/>
      <dgm:t>
        <a:bodyPr/>
        <a:lstStyle/>
        <a:p>
          <a:endParaRPr lang="en-IN"/>
        </a:p>
      </dgm:t>
    </dgm:pt>
    <dgm:pt modelId="{42610A13-F7E2-4B90-9E16-367AE0E8D877}" type="pres">
      <dgm:prSet presAssocID="{257AE250-F5BF-4F7D-85B8-CE1FBDF86647}" presName="Name0" presStyleCnt="0">
        <dgm:presLayoutVars>
          <dgm:dir/>
          <dgm:animOne val="branch"/>
          <dgm:animLvl val="lvl"/>
        </dgm:presLayoutVars>
      </dgm:prSet>
      <dgm:spPr/>
      <dgm:t>
        <a:bodyPr/>
        <a:lstStyle/>
        <a:p>
          <a:endParaRPr lang="en-IN"/>
        </a:p>
      </dgm:t>
    </dgm:pt>
    <dgm:pt modelId="{840CF46D-3A4D-4337-AD4B-56F0148D445A}" type="pres">
      <dgm:prSet presAssocID="{9AA433EF-1EBC-4830-AB31-8139FE4BF0E8}" presName="chaos" presStyleCnt="0"/>
      <dgm:spPr/>
    </dgm:pt>
    <dgm:pt modelId="{3289CBEB-FAFF-49FC-BBFE-A5AFF03D7CD6}" type="pres">
      <dgm:prSet presAssocID="{9AA433EF-1EBC-4830-AB31-8139FE4BF0E8}" presName="parTx1" presStyleLbl="revTx" presStyleIdx="0" presStyleCnt="3" custLinFactY="36905" custLinFactNeighborX="15513" custLinFactNeighborY="100000"/>
      <dgm:spPr/>
      <dgm:t>
        <a:bodyPr/>
        <a:lstStyle/>
        <a:p>
          <a:endParaRPr lang="en-IN"/>
        </a:p>
      </dgm:t>
    </dgm:pt>
    <dgm:pt modelId="{511717FA-BDF6-49BB-892C-7AD9B5BBA57E}" type="pres">
      <dgm:prSet presAssocID="{9AA433EF-1EBC-4830-AB31-8139FE4BF0E8}" presName="desTx1" presStyleLbl="revTx" presStyleIdx="1" presStyleCnt="3">
        <dgm:presLayoutVars>
          <dgm:bulletEnabled val="1"/>
        </dgm:presLayoutVars>
      </dgm:prSet>
      <dgm:spPr/>
      <dgm:t>
        <a:bodyPr/>
        <a:lstStyle/>
        <a:p>
          <a:endParaRPr lang="en-IN"/>
        </a:p>
      </dgm:t>
    </dgm:pt>
    <dgm:pt modelId="{5BE9D924-976F-4A09-931F-D1F0ADF16A85}" type="pres">
      <dgm:prSet presAssocID="{9AA433EF-1EBC-4830-AB31-8139FE4BF0E8}" presName="c1" presStyleLbl="node1" presStyleIdx="0" presStyleCnt="19"/>
      <dgm:spPr/>
    </dgm:pt>
    <dgm:pt modelId="{8FEDEB62-CB3C-4302-BE1E-AE48683CEF3F}" type="pres">
      <dgm:prSet presAssocID="{9AA433EF-1EBC-4830-AB31-8139FE4BF0E8}" presName="c2" presStyleLbl="node1" presStyleIdx="1" presStyleCnt="19"/>
      <dgm:spPr/>
    </dgm:pt>
    <dgm:pt modelId="{8B79ACFD-7077-4453-8283-CB6418CEDADE}" type="pres">
      <dgm:prSet presAssocID="{9AA433EF-1EBC-4830-AB31-8139FE4BF0E8}" presName="c3" presStyleLbl="node1" presStyleIdx="2" presStyleCnt="19"/>
      <dgm:spPr/>
    </dgm:pt>
    <dgm:pt modelId="{47A34B80-FA0F-4FF1-8C57-5EDD88B281D0}" type="pres">
      <dgm:prSet presAssocID="{9AA433EF-1EBC-4830-AB31-8139FE4BF0E8}" presName="c4" presStyleLbl="node1" presStyleIdx="3" presStyleCnt="19"/>
      <dgm:spPr/>
    </dgm:pt>
    <dgm:pt modelId="{893550E8-8DC4-4029-A5CB-96A143CB1EAE}" type="pres">
      <dgm:prSet presAssocID="{9AA433EF-1EBC-4830-AB31-8139FE4BF0E8}" presName="c5" presStyleLbl="node1" presStyleIdx="4" presStyleCnt="19"/>
      <dgm:spPr/>
    </dgm:pt>
    <dgm:pt modelId="{75A5F6F3-1118-412D-8F03-49E9A284077D}" type="pres">
      <dgm:prSet presAssocID="{9AA433EF-1EBC-4830-AB31-8139FE4BF0E8}" presName="c6" presStyleLbl="node1" presStyleIdx="5" presStyleCnt="19"/>
      <dgm:spPr/>
    </dgm:pt>
    <dgm:pt modelId="{2D2977C3-02E2-4164-9145-F7171EA244AB}" type="pres">
      <dgm:prSet presAssocID="{9AA433EF-1EBC-4830-AB31-8139FE4BF0E8}" presName="c7" presStyleLbl="node1" presStyleIdx="6" presStyleCnt="19"/>
      <dgm:spPr/>
    </dgm:pt>
    <dgm:pt modelId="{741E5640-0232-444E-9A05-415CD6879F7B}" type="pres">
      <dgm:prSet presAssocID="{9AA433EF-1EBC-4830-AB31-8139FE4BF0E8}" presName="c8" presStyleLbl="node1" presStyleIdx="7" presStyleCnt="19"/>
      <dgm:spPr/>
    </dgm:pt>
    <dgm:pt modelId="{AB896D01-4F88-47C8-B0D1-527F48188EB6}" type="pres">
      <dgm:prSet presAssocID="{9AA433EF-1EBC-4830-AB31-8139FE4BF0E8}" presName="c9" presStyleLbl="node1" presStyleIdx="8" presStyleCnt="19"/>
      <dgm:spPr/>
    </dgm:pt>
    <dgm:pt modelId="{FF6813DF-4230-4DB5-82B6-521DBBFE5357}" type="pres">
      <dgm:prSet presAssocID="{9AA433EF-1EBC-4830-AB31-8139FE4BF0E8}" presName="c10" presStyleLbl="node1" presStyleIdx="9" presStyleCnt="19"/>
      <dgm:spPr/>
    </dgm:pt>
    <dgm:pt modelId="{4AEE39D5-3C23-4771-A6AF-80D4220D2D61}" type="pres">
      <dgm:prSet presAssocID="{9AA433EF-1EBC-4830-AB31-8139FE4BF0E8}" presName="c11" presStyleLbl="node1" presStyleIdx="10" presStyleCnt="19"/>
      <dgm:spPr/>
    </dgm:pt>
    <dgm:pt modelId="{55265F7B-21E3-4E81-8314-3E6A64573B3F}" type="pres">
      <dgm:prSet presAssocID="{9AA433EF-1EBC-4830-AB31-8139FE4BF0E8}" presName="c12" presStyleLbl="node1" presStyleIdx="11" presStyleCnt="19"/>
      <dgm:spPr/>
    </dgm:pt>
    <dgm:pt modelId="{A8D44431-1BA2-40B8-A6DB-9FD4D118AF65}" type="pres">
      <dgm:prSet presAssocID="{9AA433EF-1EBC-4830-AB31-8139FE4BF0E8}" presName="c13" presStyleLbl="node1" presStyleIdx="12" presStyleCnt="19"/>
      <dgm:spPr/>
    </dgm:pt>
    <dgm:pt modelId="{A81110CA-6A80-4356-B4BD-0369A25A182B}" type="pres">
      <dgm:prSet presAssocID="{9AA433EF-1EBC-4830-AB31-8139FE4BF0E8}" presName="c14" presStyleLbl="node1" presStyleIdx="13" presStyleCnt="19"/>
      <dgm:spPr/>
    </dgm:pt>
    <dgm:pt modelId="{C6F1C7CD-113B-4B31-A0F0-BDD8B5AB6B09}" type="pres">
      <dgm:prSet presAssocID="{9AA433EF-1EBC-4830-AB31-8139FE4BF0E8}" presName="c15" presStyleLbl="node1" presStyleIdx="14" presStyleCnt="19"/>
      <dgm:spPr/>
    </dgm:pt>
    <dgm:pt modelId="{F34F52CE-A294-4741-87A8-A62FC46116C3}" type="pres">
      <dgm:prSet presAssocID="{9AA433EF-1EBC-4830-AB31-8139FE4BF0E8}" presName="c16" presStyleLbl="node1" presStyleIdx="15" presStyleCnt="19"/>
      <dgm:spPr/>
    </dgm:pt>
    <dgm:pt modelId="{5360714E-6C0E-4B31-8955-50038B079ABE}" type="pres">
      <dgm:prSet presAssocID="{9AA433EF-1EBC-4830-AB31-8139FE4BF0E8}" presName="c17" presStyleLbl="node1" presStyleIdx="16" presStyleCnt="19"/>
      <dgm:spPr/>
    </dgm:pt>
    <dgm:pt modelId="{A6F4B989-2E8D-451B-8273-A68F2D0D7E95}" type="pres">
      <dgm:prSet presAssocID="{9AA433EF-1EBC-4830-AB31-8139FE4BF0E8}" presName="c18" presStyleLbl="node1" presStyleIdx="17" presStyleCnt="19"/>
      <dgm:spPr/>
    </dgm:pt>
    <dgm:pt modelId="{63DF8BF7-DE70-4941-970D-49420C6E50A2}" type="pres">
      <dgm:prSet presAssocID="{A66BE85C-D466-4627-B8D1-822D22B878FF}" presName="chevronComposite1" presStyleCnt="0"/>
      <dgm:spPr/>
    </dgm:pt>
    <dgm:pt modelId="{CAA831EA-BFC4-4099-B7F9-DDEBFE744CD3}" type="pres">
      <dgm:prSet presAssocID="{A66BE85C-D466-4627-B8D1-822D22B878FF}" presName="chevron1" presStyleLbl="sibTrans2D1" presStyleIdx="0" presStyleCnt="2"/>
      <dgm:spPr/>
    </dgm:pt>
    <dgm:pt modelId="{20EBDB2B-B4D7-449C-AC3B-E5BBCFDAF58F}" type="pres">
      <dgm:prSet presAssocID="{A66BE85C-D466-4627-B8D1-822D22B878FF}" presName="spChevron1" presStyleCnt="0"/>
      <dgm:spPr/>
    </dgm:pt>
    <dgm:pt modelId="{DAA38EE4-5E0D-440E-8959-712187233823}" type="pres">
      <dgm:prSet presAssocID="{A66BE85C-D466-4627-B8D1-822D22B878FF}" presName="overlap" presStyleCnt="0"/>
      <dgm:spPr/>
    </dgm:pt>
    <dgm:pt modelId="{868DC14C-7548-4BE7-A275-FEB888A1F6FA}" type="pres">
      <dgm:prSet presAssocID="{A66BE85C-D466-4627-B8D1-822D22B878FF}" presName="chevronComposite2" presStyleCnt="0"/>
      <dgm:spPr/>
    </dgm:pt>
    <dgm:pt modelId="{0322A688-F758-47EE-B1F2-AF727066BE81}" type="pres">
      <dgm:prSet presAssocID="{A66BE85C-D466-4627-B8D1-822D22B878FF}" presName="chevron2" presStyleLbl="sibTrans2D1" presStyleIdx="1" presStyleCnt="2"/>
      <dgm:spPr/>
    </dgm:pt>
    <dgm:pt modelId="{859B62A4-0259-4305-BD23-953505EBF536}" type="pres">
      <dgm:prSet presAssocID="{A66BE85C-D466-4627-B8D1-822D22B878FF}" presName="spChevron2" presStyleCnt="0"/>
      <dgm:spPr/>
    </dgm:pt>
    <dgm:pt modelId="{400539F3-1FF4-4998-9FC1-68AEAA19B8F2}" type="pres">
      <dgm:prSet presAssocID="{AC97A87C-C6B0-4B11-BBB5-59D35B2280C7}" presName="last" presStyleCnt="0"/>
      <dgm:spPr/>
    </dgm:pt>
    <dgm:pt modelId="{9C152A72-B713-421C-95EF-DC6CDD9E1EC5}" type="pres">
      <dgm:prSet presAssocID="{AC97A87C-C6B0-4B11-BBB5-59D35B2280C7}" presName="circleTx" presStyleLbl="node1" presStyleIdx="18" presStyleCnt="19" custLinFactNeighborX="-19226" custLinFactNeighborY="-57931"/>
      <dgm:spPr/>
      <dgm:t>
        <a:bodyPr/>
        <a:lstStyle/>
        <a:p>
          <a:endParaRPr lang="en-IN"/>
        </a:p>
      </dgm:t>
    </dgm:pt>
    <dgm:pt modelId="{F46D8C9B-DEB4-48DD-BAE2-3BC2C49B9F18}" type="pres">
      <dgm:prSet presAssocID="{AC97A87C-C6B0-4B11-BBB5-59D35B2280C7}" presName="desTxN" presStyleLbl="revTx" presStyleIdx="2" presStyleCnt="3">
        <dgm:presLayoutVars>
          <dgm:bulletEnabled val="1"/>
        </dgm:presLayoutVars>
      </dgm:prSet>
      <dgm:spPr/>
      <dgm:t>
        <a:bodyPr/>
        <a:lstStyle/>
        <a:p>
          <a:endParaRPr lang="en-IN"/>
        </a:p>
      </dgm:t>
    </dgm:pt>
    <dgm:pt modelId="{8FEC63C3-8B34-44F8-A114-63B4DBAF0B48}" type="pres">
      <dgm:prSet presAssocID="{AC97A87C-C6B0-4B11-BBB5-59D35B2280C7}" presName="spN" presStyleCnt="0"/>
      <dgm:spPr/>
    </dgm:pt>
  </dgm:ptLst>
  <dgm:cxnLst>
    <dgm:cxn modelId="{6CA8DCCB-07C0-42DF-B005-15A6C6085476}" type="presOf" srcId="{9AA433EF-1EBC-4830-AB31-8139FE4BF0E8}" destId="{3289CBEB-FAFF-49FC-BBFE-A5AFF03D7CD6}" srcOrd="0" destOrd="0" presId="urn:microsoft.com/office/officeart/2009/3/layout/RandomtoResultProcess"/>
    <dgm:cxn modelId="{176AB6A9-172E-4043-AAC7-ECE6303D35AA}" type="presOf" srcId="{AC97A87C-C6B0-4B11-BBB5-59D35B2280C7}" destId="{9C152A72-B713-421C-95EF-DC6CDD9E1EC5}" srcOrd="0" destOrd="0" presId="urn:microsoft.com/office/officeart/2009/3/layout/RandomtoResultProcess"/>
    <dgm:cxn modelId="{E62E7690-8070-42D8-9E03-9CD94FEF9F64}" type="presOf" srcId="{257AE250-F5BF-4F7D-85B8-CE1FBDF86647}" destId="{42610A13-F7E2-4B90-9E16-367AE0E8D877}" srcOrd="0" destOrd="0" presId="urn:microsoft.com/office/officeart/2009/3/layout/RandomtoResultProcess"/>
    <dgm:cxn modelId="{06FE43AD-0D38-4DF1-9BEC-CFFCB5741053}" srcId="{257AE250-F5BF-4F7D-85B8-CE1FBDF86647}" destId="{9AA433EF-1EBC-4830-AB31-8139FE4BF0E8}" srcOrd="0" destOrd="0" parTransId="{5DAB387F-6566-45CF-9CF4-D2F053738AB7}" sibTransId="{A66BE85C-D466-4627-B8D1-822D22B878FF}"/>
    <dgm:cxn modelId="{6214C223-6038-42AF-B2EF-EDB653B72F25}" srcId="{AC97A87C-C6B0-4B11-BBB5-59D35B2280C7}" destId="{F78F46DD-9531-4D9D-81A7-4898A84658FC}" srcOrd="0" destOrd="0" parTransId="{16ADA847-23D1-405F-A356-73F1FD5B7EFC}" sibTransId="{8FDA95BA-9DEE-424E-948A-737345F395A2}"/>
    <dgm:cxn modelId="{713F7EFA-C2C5-439A-BC2F-FA71E83F61B9}" type="presOf" srcId="{1A0560F0-2C00-4A48-8AA7-55BAB34D3689}" destId="{511717FA-BDF6-49BB-892C-7AD9B5BBA57E}" srcOrd="0" destOrd="0" presId="urn:microsoft.com/office/officeart/2009/3/layout/RandomtoResultProcess"/>
    <dgm:cxn modelId="{00262EE8-DBDE-41A9-8E1D-98729DE77AB1}" type="presOf" srcId="{F78F46DD-9531-4D9D-81A7-4898A84658FC}" destId="{F46D8C9B-DEB4-48DD-BAE2-3BC2C49B9F18}" srcOrd="0" destOrd="0" presId="urn:microsoft.com/office/officeart/2009/3/layout/RandomtoResultProcess"/>
    <dgm:cxn modelId="{EEEF0534-95C0-4285-B79F-C0C1F2AF320D}" srcId="{257AE250-F5BF-4F7D-85B8-CE1FBDF86647}" destId="{AC97A87C-C6B0-4B11-BBB5-59D35B2280C7}" srcOrd="1" destOrd="0" parTransId="{19D64C63-2306-4D06-B9AB-D4810CAA0DD7}" sibTransId="{42C8A9F9-3389-497C-BD18-B003AF9A0F16}"/>
    <dgm:cxn modelId="{B3D0BFCD-643E-4558-8875-8708783C2A32}" srcId="{9AA433EF-1EBC-4830-AB31-8139FE4BF0E8}" destId="{1A0560F0-2C00-4A48-8AA7-55BAB34D3689}" srcOrd="0" destOrd="0" parTransId="{93980D48-C599-4FCC-B682-15F6FE08F161}" sibTransId="{0291FD4F-53F6-4D10-8DE2-C6A20715211C}"/>
    <dgm:cxn modelId="{2DBDC08B-436D-4E5B-8B65-4E1D48E54AA9}" type="presParOf" srcId="{42610A13-F7E2-4B90-9E16-367AE0E8D877}" destId="{840CF46D-3A4D-4337-AD4B-56F0148D445A}" srcOrd="0" destOrd="0" presId="urn:microsoft.com/office/officeart/2009/3/layout/RandomtoResultProcess"/>
    <dgm:cxn modelId="{41458CC2-F067-4072-85FF-7102CE36F0D0}" type="presParOf" srcId="{840CF46D-3A4D-4337-AD4B-56F0148D445A}" destId="{3289CBEB-FAFF-49FC-BBFE-A5AFF03D7CD6}" srcOrd="0" destOrd="0" presId="urn:microsoft.com/office/officeart/2009/3/layout/RandomtoResultProcess"/>
    <dgm:cxn modelId="{0EC64FE8-CEE4-449E-9BF1-FCDA10F95339}" type="presParOf" srcId="{840CF46D-3A4D-4337-AD4B-56F0148D445A}" destId="{511717FA-BDF6-49BB-892C-7AD9B5BBA57E}" srcOrd="1" destOrd="0" presId="urn:microsoft.com/office/officeart/2009/3/layout/RandomtoResultProcess"/>
    <dgm:cxn modelId="{ED15C830-3E5C-453A-BA43-C2D7F7FA8346}" type="presParOf" srcId="{840CF46D-3A4D-4337-AD4B-56F0148D445A}" destId="{5BE9D924-976F-4A09-931F-D1F0ADF16A85}" srcOrd="2" destOrd="0" presId="urn:microsoft.com/office/officeart/2009/3/layout/RandomtoResultProcess"/>
    <dgm:cxn modelId="{76CEB2D4-8662-4E57-8FD6-31F795707CF6}" type="presParOf" srcId="{840CF46D-3A4D-4337-AD4B-56F0148D445A}" destId="{8FEDEB62-CB3C-4302-BE1E-AE48683CEF3F}" srcOrd="3" destOrd="0" presId="urn:microsoft.com/office/officeart/2009/3/layout/RandomtoResultProcess"/>
    <dgm:cxn modelId="{2D5B662F-B1CB-4E6D-BA37-54DDEE3727E2}" type="presParOf" srcId="{840CF46D-3A4D-4337-AD4B-56F0148D445A}" destId="{8B79ACFD-7077-4453-8283-CB6418CEDADE}" srcOrd="4" destOrd="0" presId="urn:microsoft.com/office/officeart/2009/3/layout/RandomtoResultProcess"/>
    <dgm:cxn modelId="{075FB356-7725-4331-8F0D-BBA4E76C04EC}" type="presParOf" srcId="{840CF46D-3A4D-4337-AD4B-56F0148D445A}" destId="{47A34B80-FA0F-4FF1-8C57-5EDD88B281D0}" srcOrd="5" destOrd="0" presId="urn:microsoft.com/office/officeart/2009/3/layout/RandomtoResultProcess"/>
    <dgm:cxn modelId="{E7BE51B7-7615-41C4-BDA3-18350E9F7CC1}" type="presParOf" srcId="{840CF46D-3A4D-4337-AD4B-56F0148D445A}" destId="{893550E8-8DC4-4029-A5CB-96A143CB1EAE}" srcOrd="6" destOrd="0" presId="urn:microsoft.com/office/officeart/2009/3/layout/RandomtoResultProcess"/>
    <dgm:cxn modelId="{4F6A419C-4909-436D-88A4-A3C55B4E1EA9}" type="presParOf" srcId="{840CF46D-3A4D-4337-AD4B-56F0148D445A}" destId="{75A5F6F3-1118-412D-8F03-49E9A284077D}" srcOrd="7" destOrd="0" presId="urn:microsoft.com/office/officeart/2009/3/layout/RandomtoResultProcess"/>
    <dgm:cxn modelId="{532FA569-C2D2-4D85-9339-0F60588257E3}" type="presParOf" srcId="{840CF46D-3A4D-4337-AD4B-56F0148D445A}" destId="{2D2977C3-02E2-4164-9145-F7171EA244AB}" srcOrd="8" destOrd="0" presId="urn:microsoft.com/office/officeart/2009/3/layout/RandomtoResultProcess"/>
    <dgm:cxn modelId="{D7B39273-F624-4EA1-A250-0BB008BB58A1}" type="presParOf" srcId="{840CF46D-3A4D-4337-AD4B-56F0148D445A}" destId="{741E5640-0232-444E-9A05-415CD6879F7B}" srcOrd="9" destOrd="0" presId="urn:microsoft.com/office/officeart/2009/3/layout/RandomtoResultProcess"/>
    <dgm:cxn modelId="{757E361A-345D-4988-8EC2-28F02B5B404F}" type="presParOf" srcId="{840CF46D-3A4D-4337-AD4B-56F0148D445A}" destId="{AB896D01-4F88-47C8-B0D1-527F48188EB6}" srcOrd="10" destOrd="0" presId="urn:microsoft.com/office/officeart/2009/3/layout/RandomtoResultProcess"/>
    <dgm:cxn modelId="{AB622C22-EAAE-4BB8-AF9C-1A18D67EE04E}" type="presParOf" srcId="{840CF46D-3A4D-4337-AD4B-56F0148D445A}" destId="{FF6813DF-4230-4DB5-82B6-521DBBFE5357}" srcOrd="11" destOrd="0" presId="urn:microsoft.com/office/officeart/2009/3/layout/RandomtoResultProcess"/>
    <dgm:cxn modelId="{09959D56-F0E8-450C-B6B8-1AAC96725F05}" type="presParOf" srcId="{840CF46D-3A4D-4337-AD4B-56F0148D445A}" destId="{4AEE39D5-3C23-4771-A6AF-80D4220D2D61}" srcOrd="12" destOrd="0" presId="urn:microsoft.com/office/officeart/2009/3/layout/RandomtoResultProcess"/>
    <dgm:cxn modelId="{940823ED-9FAB-41A0-B386-73114CD9B627}" type="presParOf" srcId="{840CF46D-3A4D-4337-AD4B-56F0148D445A}" destId="{55265F7B-21E3-4E81-8314-3E6A64573B3F}" srcOrd="13" destOrd="0" presId="urn:microsoft.com/office/officeart/2009/3/layout/RandomtoResultProcess"/>
    <dgm:cxn modelId="{7C3A05C0-95D6-4D49-B7F5-E508CFFC57AB}" type="presParOf" srcId="{840CF46D-3A4D-4337-AD4B-56F0148D445A}" destId="{A8D44431-1BA2-40B8-A6DB-9FD4D118AF65}" srcOrd="14" destOrd="0" presId="urn:microsoft.com/office/officeart/2009/3/layout/RandomtoResultProcess"/>
    <dgm:cxn modelId="{006BA547-C3EA-411C-AD93-5E7C1D23F460}" type="presParOf" srcId="{840CF46D-3A4D-4337-AD4B-56F0148D445A}" destId="{A81110CA-6A80-4356-B4BD-0369A25A182B}" srcOrd="15" destOrd="0" presId="urn:microsoft.com/office/officeart/2009/3/layout/RandomtoResultProcess"/>
    <dgm:cxn modelId="{DD04DD80-1C1D-40D2-B156-DCF35C38C2B0}" type="presParOf" srcId="{840CF46D-3A4D-4337-AD4B-56F0148D445A}" destId="{C6F1C7CD-113B-4B31-A0F0-BDD8B5AB6B09}" srcOrd="16" destOrd="0" presId="urn:microsoft.com/office/officeart/2009/3/layout/RandomtoResultProcess"/>
    <dgm:cxn modelId="{2EAC5ED0-C1D5-4DF2-B4CE-9F02E56B7BE6}" type="presParOf" srcId="{840CF46D-3A4D-4337-AD4B-56F0148D445A}" destId="{F34F52CE-A294-4741-87A8-A62FC46116C3}" srcOrd="17" destOrd="0" presId="urn:microsoft.com/office/officeart/2009/3/layout/RandomtoResultProcess"/>
    <dgm:cxn modelId="{EC18FC1E-9630-4011-8C4C-E068DA9C411F}" type="presParOf" srcId="{840CF46D-3A4D-4337-AD4B-56F0148D445A}" destId="{5360714E-6C0E-4B31-8955-50038B079ABE}" srcOrd="18" destOrd="0" presId="urn:microsoft.com/office/officeart/2009/3/layout/RandomtoResultProcess"/>
    <dgm:cxn modelId="{79C48923-3B12-4E3C-A64F-422B37E6F516}" type="presParOf" srcId="{840CF46D-3A4D-4337-AD4B-56F0148D445A}" destId="{A6F4B989-2E8D-451B-8273-A68F2D0D7E95}" srcOrd="19" destOrd="0" presId="urn:microsoft.com/office/officeart/2009/3/layout/RandomtoResultProcess"/>
    <dgm:cxn modelId="{9CA39B58-0908-498B-9177-4B991CE871CD}" type="presParOf" srcId="{42610A13-F7E2-4B90-9E16-367AE0E8D877}" destId="{63DF8BF7-DE70-4941-970D-49420C6E50A2}" srcOrd="1" destOrd="0" presId="urn:microsoft.com/office/officeart/2009/3/layout/RandomtoResultProcess"/>
    <dgm:cxn modelId="{A95A2078-35E8-42F1-9683-11D073FB1A36}" type="presParOf" srcId="{63DF8BF7-DE70-4941-970D-49420C6E50A2}" destId="{CAA831EA-BFC4-4099-B7F9-DDEBFE744CD3}" srcOrd="0" destOrd="0" presId="urn:microsoft.com/office/officeart/2009/3/layout/RandomtoResultProcess"/>
    <dgm:cxn modelId="{E0017794-22A0-47DD-9D7D-36EF30DC7CD4}" type="presParOf" srcId="{63DF8BF7-DE70-4941-970D-49420C6E50A2}" destId="{20EBDB2B-B4D7-449C-AC3B-E5BBCFDAF58F}" srcOrd="1" destOrd="0" presId="urn:microsoft.com/office/officeart/2009/3/layout/RandomtoResultProcess"/>
    <dgm:cxn modelId="{3F51EBFB-DE79-4A97-88E5-2FCAEC958F43}" type="presParOf" srcId="{42610A13-F7E2-4B90-9E16-367AE0E8D877}" destId="{DAA38EE4-5E0D-440E-8959-712187233823}" srcOrd="2" destOrd="0" presId="urn:microsoft.com/office/officeart/2009/3/layout/RandomtoResultProcess"/>
    <dgm:cxn modelId="{3D4DC1BE-EA58-4436-BDAD-30F5AE8C50C6}" type="presParOf" srcId="{42610A13-F7E2-4B90-9E16-367AE0E8D877}" destId="{868DC14C-7548-4BE7-A275-FEB888A1F6FA}" srcOrd="3" destOrd="0" presId="urn:microsoft.com/office/officeart/2009/3/layout/RandomtoResultProcess"/>
    <dgm:cxn modelId="{1F75042E-D00B-4260-BC1F-7B39E3797769}" type="presParOf" srcId="{868DC14C-7548-4BE7-A275-FEB888A1F6FA}" destId="{0322A688-F758-47EE-B1F2-AF727066BE81}" srcOrd="0" destOrd="0" presId="urn:microsoft.com/office/officeart/2009/3/layout/RandomtoResultProcess"/>
    <dgm:cxn modelId="{3374AC33-D9D3-4376-AB50-7FB4EB34A64B}" type="presParOf" srcId="{868DC14C-7548-4BE7-A275-FEB888A1F6FA}" destId="{859B62A4-0259-4305-BD23-953505EBF536}" srcOrd="1" destOrd="0" presId="urn:microsoft.com/office/officeart/2009/3/layout/RandomtoResultProcess"/>
    <dgm:cxn modelId="{E2B4BE7A-9D40-4C91-82C1-D2024C1B1EDE}" type="presParOf" srcId="{42610A13-F7E2-4B90-9E16-367AE0E8D877}" destId="{400539F3-1FF4-4998-9FC1-68AEAA19B8F2}" srcOrd="4" destOrd="0" presId="urn:microsoft.com/office/officeart/2009/3/layout/RandomtoResultProcess"/>
    <dgm:cxn modelId="{ABDACCA0-8B14-49BB-A765-B2FF184725D7}" type="presParOf" srcId="{400539F3-1FF4-4998-9FC1-68AEAA19B8F2}" destId="{9C152A72-B713-421C-95EF-DC6CDD9E1EC5}" srcOrd="0" destOrd="0" presId="urn:microsoft.com/office/officeart/2009/3/layout/RandomtoResultProcess"/>
    <dgm:cxn modelId="{7A935015-2BBD-4521-935D-9C7C0E6364A6}" type="presParOf" srcId="{400539F3-1FF4-4998-9FC1-68AEAA19B8F2}" destId="{F46D8C9B-DEB4-48DD-BAE2-3BC2C49B9F18}" srcOrd="1" destOrd="0" presId="urn:microsoft.com/office/officeart/2009/3/layout/RandomtoResultProcess"/>
    <dgm:cxn modelId="{D0C661EA-E39F-4947-83AD-3AD095304FE8}" type="presParOf" srcId="{400539F3-1FF4-4998-9FC1-68AEAA19B8F2}" destId="{8FEC63C3-8B34-44F8-A114-63B4DBAF0B48}" srcOrd="2" destOrd="0" presId="urn:microsoft.com/office/officeart/2009/3/layout/RandomtoResult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5DA119-6C25-4A0C-9279-7E9841F8A77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1B7C29-E0CE-4312-A497-636F3253F37F}">
      <dgm:prSet/>
      <dgm:spPr/>
      <dgm:t>
        <a:bodyPr/>
        <a:lstStyle/>
        <a:p>
          <a:r>
            <a:rPr lang="en-US"/>
            <a:t>Train- Test Split</a:t>
          </a:r>
        </a:p>
      </dgm:t>
    </dgm:pt>
    <dgm:pt modelId="{AADB08F8-A9C9-497C-AEFF-B3248B8657D4}" type="parTrans" cxnId="{F27222A5-6CD7-4F34-88AA-4739F9D1631E}">
      <dgm:prSet/>
      <dgm:spPr/>
      <dgm:t>
        <a:bodyPr/>
        <a:lstStyle/>
        <a:p>
          <a:endParaRPr lang="en-US"/>
        </a:p>
      </dgm:t>
    </dgm:pt>
    <dgm:pt modelId="{2DFF49BB-FB24-4FF7-8901-6B0D1D45EA42}" type="sibTrans" cxnId="{F27222A5-6CD7-4F34-88AA-4739F9D1631E}">
      <dgm:prSet/>
      <dgm:spPr/>
      <dgm:t>
        <a:bodyPr/>
        <a:lstStyle/>
        <a:p>
          <a:endParaRPr lang="en-US"/>
        </a:p>
      </dgm:t>
    </dgm:pt>
    <dgm:pt modelId="{198E2A9D-0F56-4D0A-9CE5-E9BEC1C42858}">
      <dgm:prSet/>
      <dgm:spPr/>
      <dgm:t>
        <a:bodyPr/>
        <a:lstStyle/>
        <a:p>
          <a:r>
            <a:rPr lang="en-US"/>
            <a:t>The modified ‘ dataset has been split into Train and test dataset in the ratio 70 30</a:t>
          </a:r>
        </a:p>
      </dgm:t>
    </dgm:pt>
    <dgm:pt modelId="{4C724DC3-DFF8-4FCD-922C-A56B4DB445A7}" type="parTrans" cxnId="{CFF39654-522E-494E-9911-D6E35D8B65AA}">
      <dgm:prSet/>
      <dgm:spPr/>
      <dgm:t>
        <a:bodyPr/>
        <a:lstStyle/>
        <a:p>
          <a:endParaRPr lang="en-US"/>
        </a:p>
      </dgm:t>
    </dgm:pt>
    <dgm:pt modelId="{0EBB8B7A-D53A-4188-B43F-81733C180CED}" type="sibTrans" cxnId="{CFF39654-522E-494E-9911-D6E35D8B65AA}">
      <dgm:prSet/>
      <dgm:spPr/>
      <dgm:t>
        <a:bodyPr/>
        <a:lstStyle/>
        <a:p>
          <a:endParaRPr lang="en-US"/>
        </a:p>
      </dgm:t>
    </dgm:pt>
    <dgm:pt modelId="{91CC23D6-19B8-4FE1-8790-517402B604F2}">
      <dgm:prSet/>
      <dgm:spPr/>
      <dgm:t>
        <a:bodyPr/>
        <a:lstStyle/>
        <a:p>
          <a:r>
            <a:rPr lang="en-US" dirty="0"/>
            <a:t>Train dataset has been used to train the model whereas Test dataset has been used to evaluate the model</a:t>
          </a:r>
        </a:p>
      </dgm:t>
    </dgm:pt>
    <dgm:pt modelId="{D845E380-6B5E-434B-B092-E08022802331}" type="parTrans" cxnId="{BA0502D7-BDE7-4E95-9E16-86B9F949E989}">
      <dgm:prSet/>
      <dgm:spPr/>
      <dgm:t>
        <a:bodyPr/>
        <a:lstStyle/>
        <a:p>
          <a:endParaRPr lang="en-US"/>
        </a:p>
      </dgm:t>
    </dgm:pt>
    <dgm:pt modelId="{7975313B-F746-4A5E-8954-4575F2465B13}" type="sibTrans" cxnId="{BA0502D7-BDE7-4E95-9E16-86B9F949E989}">
      <dgm:prSet/>
      <dgm:spPr/>
      <dgm:t>
        <a:bodyPr/>
        <a:lstStyle/>
        <a:p>
          <a:endParaRPr lang="en-US"/>
        </a:p>
      </dgm:t>
    </dgm:pt>
    <dgm:pt modelId="{CBA93DDB-D35D-4ECF-A400-E29BCF0657D6}" type="pres">
      <dgm:prSet presAssocID="{3D5DA119-6C25-4A0C-9279-7E9841F8A777}" presName="root" presStyleCnt="0">
        <dgm:presLayoutVars>
          <dgm:dir/>
          <dgm:resizeHandles val="exact"/>
        </dgm:presLayoutVars>
      </dgm:prSet>
      <dgm:spPr/>
      <dgm:t>
        <a:bodyPr/>
        <a:lstStyle/>
        <a:p>
          <a:endParaRPr lang="en-IN"/>
        </a:p>
      </dgm:t>
    </dgm:pt>
    <dgm:pt modelId="{BCB7F064-D2D4-4061-B289-990DE14B414C}" type="pres">
      <dgm:prSet presAssocID="{C41B7C29-E0CE-4312-A497-636F3253F37F}" presName="compNode" presStyleCnt="0"/>
      <dgm:spPr/>
    </dgm:pt>
    <dgm:pt modelId="{5904EB5C-0047-4B46-9025-ADEF8AC7D98D}" type="pres">
      <dgm:prSet presAssocID="{C41B7C29-E0CE-4312-A497-636F3253F3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Train"/>
        </a:ext>
      </dgm:extLst>
    </dgm:pt>
    <dgm:pt modelId="{06247BC2-082C-47CD-B7F6-8CBA971D7E32}" type="pres">
      <dgm:prSet presAssocID="{C41B7C29-E0CE-4312-A497-636F3253F37F}" presName="spaceRect" presStyleCnt="0"/>
      <dgm:spPr/>
    </dgm:pt>
    <dgm:pt modelId="{D6271480-8943-4304-9A16-6FB13710AF56}" type="pres">
      <dgm:prSet presAssocID="{C41B7C29-E0CE-4312-A497-636F3253F37F}" presName="textRect" presStyleLbl="revTx" presStyleIdx="0" presStyleCnt="3">
        <dgm:presLayoutVars>
          <dgm:chMax val="1"/>
          <dgm:chPref val="1"/>
        </dgm:presLayoutVars>
      </dgm:prSet>
      <dgm:spPr/>
      <dgm:t>
        <a:bodyPr/>
        <a:lstStyle/>
        <a:p>
          <a:endParaRPr lang="en-IN"/>
        </a:p>
      </dgm:t>
    </dgm:pt>
    <dgm:pt modelId="{B0480E8F-3599-46C9-B4BA-710FCFBB6403}" type="pres">
      <dgm:prSet presAssocID="{2DFF49BB-FB24-4FF7-8901-6B0D1D45EA42}" presName="sibTrans" presStyleCnt="0"/>
      <dgm:spPr/>
    </dgm:pt>
    <dgm:pt modelId="{FE99B979-06CC-47B6-87DE-BA4FDD71ED21}" type="pres">
      <dgm:prSet presAssocID="{198E2A9D-0F56-4D0A-9CE5-E9BEC1C42858}" presName="compNode" presStyleCnt="0"/>
      <dgm:spPr/>
    </dgm:pt>
    <dgm:pt modelId="{AD905442-B9CB-4D76-A41C-13EF7BFF6838}" type="pres">
      <dgm:prSet presAssocID="{198E2A9D-0F56-4D0A-9CE5-E9BEC1C428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Database"/>
        </a:ext>
      </dgm:extLst>
    </dgm:pt>
    <dgm:pt modelId="{485EDF7E-9E9D-485F-B0E5-700BB6B7F872}" type="pres">
      <dgm:prSet presAssocID="{198E2A9D-0F56-4D0A-9CE5-E9BEC1C42858}" presName="spaceRect" presStyleCnt="0"/>
      <dgm:spPr/>
    </dgm:pt>
    <dgm:pt modelId="{97A2AF55-9E9B-46B9-A9A3-A1BE8A95B3B8}" type="pres">
      <dgm:prSet presAssocID="{198E2A9D-0F56-4D0A-9CE5-E9BEC1C42858}" presName="textRect" presStyleLbl="revTx" presStyleIdx="1" presStyleCnt="3">
        <dgm:presLayoutVars>
          <dgm:chMax val="1"/>
          <dgm:chPref val="1"/>
        </dgm:presLayoutVars>
      </dgm:prSet>
      <dgm:spPr/>
      <dgm:t>
        <a:bodyPr/>
        <a:lstStyle/>
        <a:p>
          <a:endParaRPr lang="en-IN"/>
        </a:p>
      </dgm:t>
    </dgm:pt>
    <dgm:pt modelId="{089CAD3A-E36B-4A48-91AC-C4E665B82F3E}" type="pres">
      <dgm:prSet presAssocID="{0EBB8B7A-D53A-4188-B43F-81733C180CED}" presName="sibTrans" presStyleCnt="0"/>
      <dgm:spPr/>
    </dgm:pt>
    <dgm:pt modelId="{35192259-3ABE-4DEA-B265-62D3014D13B3}" type="pres">
      <dgm:prSet presAssocID="{91CC23D6-19B8-4FE1-8790-517402B604F2}" presName="compNode" presStyleCnt="0"/>
      <dgm:spPr/>
    </dgm:pt>
    <dgm:pt modelId="{6DC7AB14-91AC-47F9-AE23-B0CC447DB4EC}" type="pres">
      <dgm:prSet presAssocID="{91CC23D6-19B8-4FE1-8790-517402B604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Checkmark"/>
        </a:ext>
      </dgm:extLst>
    </dgm:pt>
    <dgm:pt modelId="{DBC0E5CB-4E14-486A-ACC0-E34CFCA83874}" type="pres">
      <dgm:prSet presAssocID="{91CC23D6-19B8-4FE1-8790-517402B604F2}" presName="spaceRect" presStyleCnt="0"/>
      <dgm:spPr/>
    </dgm:pt>
    <dgm:pt modelId="{BFA9CDCB-AF0E-4CD0-960F-2FADDB8B564B}" type="pres">
      <dgm:prSet presAssocID="{91CC23D6-19B8-4FE1-8790-517402B604F2}" presName="textRect" presStyleLbl="revTx" presStyleIdx="2" presStyleCnt="3">
        <dgm:presLayoutVars>
          <dgm:chMax val="1"/>
          <dgm:chPref val="1"/>
        </dgm:presLayoutVars>
      </dgm:prSet>
      <dgm:spPr/>
      <dgm:t>
        <a:bodyPr/>
        <a:lstStyle/>
        <a:p>
          <a:endParaRPr lang="en-IN"/>
        </a:p>
      </dgm:t>
    </dgm:pt>
  </dgm:ptLst>
  <dgm:cxnLst>
    <dgm:cxn modelId="{1E81CA2B-7636-4F38-B0A8-31BAAF5BC68B}" type="presOf" srcId="{91CC23D6-19B8-4FE1-8790-517402B604F2}" destId="{BFA9CDCB-AF0E-4CD0-960F-2FADDB8B564B}" srcOrd="0" destOrd="0" presId="urn:microsoft.com/office/officeart/2018/2/layout/IconLabelList"/>
    <dgm:cxn modelId="{CFF39654-522E-494E-9911-D6E35D8B65AA}" srcId="{3D5DA119-6C25-4A0C-9279-7E9841F8A777}" destId="{198E2A9D-0F56-4D0A-9CE5-E9BEC1C42858}" srcOrd="1" destOrd="0" parTransId="{4C724DC3-DFF8-4FCD-922C-A56B4DB445A7}" sibTransId="{0EBB8B7A-D53A-4188-B43F-81733C180CED}"/>
    <dgm:cxn modelId="{84322173-1F34-4F74-B218-C7E0578BBF81}" type="presOf" srcId="{C41B7C29-E0CE-4312-A497-636F3253F37F}" destId="{D6271480-8943-4304-9A16-6FB13710AF56}" srcOrd="0" destOrd="0" presId="urn:microsoft.com/office/officeart/2018/2/layout/IconLabelList"/>
    <dgm:cxn modelId="{239202F3-DE12-4AEF-93F3-688B1E7D642F}" type="presOf" srcId="{3D5DA119-6C25-4A0C-9279-7E9841F8A777}" destId="{CBA93DDB-D35D-4ECF-A400-E29BCF0657D6}" srcOrd="0" destOrd="0" presId="urn:microsoft.com/office/officeart/2018/2/layout/IconLabelList"/>
    <dgm:cxn modelId="{63F9111F-B533-48EB-ABDD-540A88645A00}" type="presOf" srcId="{198E2A9D-0F56-4D0A-9CE5-E9BEC1C42858}" destId="{97A2AF55-9E9B-46B9-A9A3-A1BE8A95B3B8}" srcOrd="0" destOrd="0" presId="urn:microsoft.com/office/officeart/2018/2/layout/IconLabelList"/>
    <dgm:cxn modelId="{BA0502D7-BDE7-4E95-9E16-86B9F949E989}" srcId="{3D5DA119-6C25-4A0C-9279-7E9841F8A777}" destId="{91CC23D6-19B8-4FE1-8790-517402B604F2}" srcOrd="2" destOrd="0" parTransId="{D845E380-6B5E-434B-B092-E08022802331}" sibTransId="{7975313B-F746-4A5E-8954-4575F2465B13}"/>
    <dgm:cxn modelId="{F27222A5-6CD7-4F34-88AA-4739F9D1631E}" srcId="{3D5DA119-6C25-4A0C-9279-7E9841F8A777}" destId="{C41B7C29-E0CE-4312-A497-636F3253F37F}" srcOrd="0" destOrd="0" parTransId="{AADB08F8-A9C9-497C-AEFF-B3248B8657D4}" sibTransId="{2DFF49BB-FB24-4FF7-8901-6B0D1D45EA42}"/>
    <dgm:cxn modelId="{CB4B8F61-98A4-4156-A8A9-1A29AFA8B727}" type="presParOf" srcId="{CBA93DDB-D35D-4ECF-A400-E29BCF0657D6}" destId="{BCB7F064-D2D4-4061-B289-990DE14B414C}" srcOrd="0" destOrd="0" presId="urn:microsoft.com/office/officeart/2018/2/layout/IconLabelList"/>
    <dgm:cxn modelId="{7254B26C-2C3B-434D-B01C-7FF44F3963EF}" type="presParOf" srcId="{BCB7F064-D2D4-4061-B289-990DE14B414C}" destId="{5904EB5C-0047-4B46-9025-ADEF8AC7D98D}" srcOrd="0" destOrd="0" presId="urn:microsoft.com/office/officeart/2018/2/layout/IconLabelList"/>
    <dgm:cxn modelId="{FBD83653-4721-4AD5-BFF8-51B0B625268C}" type="presParOf" srcId="{BCB7F064-D2D4-4061-B289-990DE14B414C}" destId="{06247BC2-082C-47CD-B7F6-8CBA971D7E32}" srcOrd="1" destOrd="0" presId="urn:microsoft.com/office/officeart/2018/2/layout/IconLabelList"/>
    <dgm:cxn modelId="{2AA43D2E-162D-4AF4-BB73-386850F9A1AF}" type="presParOf" srcId="{BCB7F064-D2D4-4061-B289-990DE14B414C}" destId="{D6271480-8943-4304-9A16-6FB13710AF56}" srcOrd="2" destOrd="0" presId="urn:microsoft.com/office/officeart/2018/2/layout/IconLabelList"/>
    <dgm:cxn modelId="{CEDBCBB8-D70D-412A-A0B9-3154D850F9FE}" type="presParOf" srcId="{CBA93DDB-D35D-4ECF-A400-E29BCF0657D6}" destId="{B0480E8F-3599-46C9-B4BA-710FCFBB6403}" srcOrd="1" destOrd="0" presId="urn:microsoft.com/office/officeart/2018/2/layout/IconLabelList"/>
    <dgm:cxn modelId="{502B452F-8093-42DF-B364-AE2BAD7119F2}" type="presParOf" srcId="{CBA93DDB-D35D-4ECF-A400-E29BCF0657D6}" destId="{FE99B979-06CC-47B6-87DE-BA4FDD71ED21}" srcOrd="2" destOrd="0" presId="urn:microsoft.com/office/officeart/2018/2/layout/IconLabelList"/>
    <dgm:cxn modelId="{97EAFDC7-9D43-4092-B3DE-CC9D6DC01BEA}" type="presParOf" srcId="{FE99B979-06CC-47B6-87DE-BA4FDD71ED21}" destId="{AD905442-B9CB-4D76-A41C-13EF7BFF6838}" srcOrd="0" destOrd="0" presId="urn:microsoft.com/office/officeart/2018/2/layout/IconLabelList"/>
    <dgm:cxn modelId="{AC6A6C24-024C-4B1A-9AFF-9C1D9B29C667}" type="presParOf" srcId="{FE99B979-06CC-47B6-87DE-BA4FDD71ED21}" destId="{485EDF7E-9E9D-485F-B0E5-700BB6B7F872}" srcOrd="1" destOrd="0" presId="urn:microsoft.com/office/officeart/2018/2/layout/IconLabelList"/>
    <dgm:cxn modelId="{BDAF7005-00FD-4614-A1F7-329C1C2727D2}" type="presParOf" srcId="{FE99B979-06CC-47B6-87DE-BA4FDD71ED21}" destId="{97A2AF55-9E9B-46B9-A9A3-A1BE8A95B3B8}" srcOrd="2" destOrd="0" presId="urn:microsoft.com/office/officeart/2018/2/layout/IconLabelList"/>
    <dgm:cxn modelId="{CAC21048-55CD-4736-963C-D4A574AD4F5E}" type="presParOf" srcId="{CBA93DDB-D35D-4ECF-A400-E29BCF0657D6}" destId="{089CAD3A-E36B-4A48-91AC-C4E665B82F3E}" srcOrd="3" destOrd="0" presId="urn:microsoft.com/office/officeart/2018/2/layout/IconLabelList"/>
    <dgm:cxn modelId="{EE649AC6-1711-4321-A37A-EAB1AF77649E}" type="presParOf" srcId="{CBA93DDB-D35D-4ECF-A400-E29BCF0657D6}" destId="{35192259-3ABE-4DEA-B265-62D3014D13B3}" srcOrd="4" destOrd="0" presId="urn:microsoft.com/office/officeart/2018/2/layout/IconLabelList"/>
    <dgm:cxn modelId="{DC1D23C2-ECF3-4962-BD0B-742FD57BB7A3}" type="presParOf" srcId="{35192259-3ABE-4DEA-B265-62D3014D13B3}" destId="{6DC7AB14-91AC-47F9-AE23-B0CC447DB4EC}" srcOrd="0" destOrd="0" presId="urn:microsoft.com/office/officeart/2018/2/layout/IconLabelList"/>
    <dgm:cxn modelId="{F17F9401-2EC3-4323-AE92-25677CB0BA40}" type="presParOf" srcId="{35192259-3ABE-4DEA-B265-62D3014D13B3}" destId="{DBC0E5CB-4E14-486A-ACC0-E34CFCA83874}" srcOrd="1" destOrd="0" presId="urn:microsoft.com/office/officeart/2018/2/layout/IconLabelList"/>
    <dgm:cxn modelId="{4E54B010-4BD8-4182-B913-81A038B6EC87}" type="presParOf" srcId="{35192259-3ABE-4DEA-B265-62D3014D13B3}" destId="{BFA9CDCB-AF0E-4CD0-960F-2FADDB8B564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22E4EE-1D62-42AC-8C19-BBBA7A7EE36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688188C-232E-455E-A4A6-46865EF69AEB}">
      <dgm:prSet/>
      <dgm:spPr/>
      <dgm:t>
        <a:bodyPr/>
        <a:lstStyle/>
        <a:p>
          <a:pPr>
            <a:lnSpc>
              <a:spcPct val="100000"/>
            </a:lnSpc>
          </a:pPr>
          <a:r>
            <a:rPr lang="en-US" b="1" i="1" u="sng" dirty="0"/>
            <a:t>Sensitivity (Recall</a:t>
          </a:r>
          <a:r>
            <a:rPr lang="en-US" b="1" i="1" u="sng" dirty="0" smtClean="0"/>
            <a:t>):</a:t>
          </a:r>
        </a:p>
        <a:p>
          <a:pPr>
            <a:lnSpc>
              <a:spcPct val="100000"/>
            </a:lnSpc>
          </a:pPr>
          <a:r>
            <a:rPr lang="en-IN" dirty="0" smtClean="0"/>
            <a:t>0.7672231101823273</a:t>
          </a:r>
          <a:r>
            <a:rPr lang="en-US" dirty="0" smtClean="0"/>
            <a:t> </a:t>
          </a:r>
        </a:p>
        <a:p>
          <a:pPr>
            <a:lnSpc>
              <a:spcPct val="100000"/>
            </a:lnSpc>
          </a:pPr>
          <a:endParaRPr lang="en-US" dirty="0" smtClean="0"/>
        </a:p>
      </dgm:t>
    </dgm:pt>
    <dgm:pt modelId="{6A61D01C-DBDB-4D99-BA7D-2778C32065CA}" type="parTrans" cxnId="{27F5F456-4482-4865-8DDF-01446E67EAF2}">
      <dgm:prSet/>
      <dgm:spPr/>
      <dgm:t>
        <a:bodyPr/>
        <a:lstStyle/>
        <a:p>
          <a:endParaRPr lang="en-US"/>
        </a:p>
      </dgm:t>
    </dgm:pt>
    <dgm:pt modelId="{EA7E1E94-6B7A-4EA6-AB7E-900F7BC32B22}" type="sibTrans" cxnId="{27F5F456-4482-4865-8DDF-01446E67EAF2}">
      <dgm:prSet/>
      <dgm:spPr/>
      <dgm:t>
        <a:bodyPr/>
        <a:lstStyle/>
        <a:p>
          <a:pPr>
            <a:lnSpc>
              <a:spcPct val="100000"/>
            </a:lnSpc>
          </a:pPr>
          <a:endParaRPr lang="en-US"/>
        </a:p>
      </dgm:t>
    </dgm:pt>
    <dgm:pt modelId="{7A41A957-343C-4766-ADF2-2394FC35D27C}">
      <dgm:prSet/>
      <dgm:spPr/>
      <dgm:t>
        <a:bodyPr/>
        <a:lstStyle/>
        <a:p>
          <a:pPr>
            <a:lnSpc>
              <a:spcPct val="100000"/>
            </a:lnSpc>
          </a:pPr>
          <a:r>
            <a:rPr lang="en-US" b="1" i="1" u="sng" dirty="0"/>
            <a:t>Specificity</a:t>
          </a:r>
          <a:r>
            <a:rPr lang="en-US" dirty="0" smtClean="0"/>
            <a:t>:</a:t>
          </a:r>
        </a:p>
        <a:p>
          <a:pPr>
            <a:lnSpc>
              <a:spcPct val="100000"/>
            </a:lnSpc>
          </a:pPr>
          <a:r>
            <a:rPr lang="en-IN" dirty="0" smtClean="0"/>
            <a:t>0.9471088016052823</a:t>
          </a:r>
          <a:endParaRPr lang="en-US" dirty="0"/>
        </a:p>
      </dgm:t>
    </dgm:pt>
    <dgm:pt modelId="{19E1ADAF-C9A3-44DA-AF2D-B56CBAF462E1}" type="parTrans" cxnId="{3E8C430E-581A-43AD-AC17-BAF80A914EB4}">
      <dgm:prSet/>
      <dgm:spPr/>
      <dgm:t>
        <a:bodyPr/>
        <a:lstStyle/>
        <a:p>
          <a:endParaRPr lang="en-US"/>
        </a:p>
      </dgm:t>
    </dgm:pt>
    <dgm:pt modelId="{C9B270DE-765F-4C0E-BCAF-99D004EE8811}" type="sibTrans" cxnId="{3E8C430E-581A-43AD-AC17-BAF80A914EB4}">
      <dgm:prSet/>
      <dgm:spPr/>
      <dgm:t>
        <a:bodyPr/>
        <a:lstStyle/>
        <a:p>
          <a:pPr>
            <a:lnSpc>
              <a:spcPct val="100000"/>
            </a:lnSpc>
          </a:pPr>
          <a:endParaRPr lang="en-US"/>
        </a:p>
      </dgm:t>
    </dgm:pt>
    <dgm:pt modelId="{52A65752-41BF-42DB-88E0-DB87725C1143}">
      <dgm:prSet/>
      <dgm:spPr/>
      <dgm:t>
        <a:bodyPr/>
        <a:lstStyle/>
        <a:p>
          <a:pPr>
            <a:lnSpc>
              <a:spcPct val="100000"/>
            </a:lnSpc>
          </a:pPr>
          <a:r>
            <a:rPr lang="en-US" b="1" i="1" u="sng" dirty="0"/>
            <a:t>Precision</a:t>
          </a:r>
          <a:r>
            <a:rPr lang="en-US" dirty="0" smtClean="0"/>
            <a:t>:</a:t>
          </a:r>
        </a:p>
        <a:p>
          <a:pPr>
            <a:lnSpc>
              <a:spcPct val="100000"/>
            </a:lnSpc>
          </a:pPr>
          <a:r>
            <a:rPr lang="en-IN" dirty="0" smtClean="0"/>
            <a:t>0.935524177960679</a:t>
          </a:r>
          <a:endParaRPr lang="en-US" dirty="0" smtClean="0"/>
        </a:p>
        <a:p>
          <a:pPr>
            <a:lnSpc>
              <a:spcPct val="100000"/>
            </a:lnSpc>
          </a:pPr>
          <a:endParaRPr lang="en-US" dirty="0"/>
        </a:p>
      </dgm:t>
    </dgm:pt>
    <dgm:pt modelId="{1B9D8DFC-7E3D-46E5-AB11-5DC3FF45EB1F}" type="parTrans" cxnId="{4E8CBF27-C79E-416B-BAC0-02CD68F0B614}">
      <dgm:prSet/>
      <dgm:spPr/>
      <dgm:t>
        <a:bodyPr/>
        <a:lstStyle/>
        <a:p>
          <a:endParaRPr lang="en-US"/>
        </a:p>
      </dgm:t>
    </dgm:pt>
    <dgm:pt modelId="{3B2A15BC-5DE6-48E0-BEF7-D45045313E3D}" type="sibTrans" cxnId="{4E8CBF27-C79E-416B-BAC0-02CD68F0B614}">
      <dgm:prSet/>
      <dgm:spPr/>
      <dgm:t>
        <a:bodyPr/>
        <a:lstStyle/>
        <a:p>
          <a:pPr>
            <a:lnSpc>
              <a:spcPct val="100000"/>
            </a:lnSpc>
          </a:pPr>
          <a:endParaRPr lang="en-US"/>
        </a:p>
      </dgm:t>
    </dgm:pt>
    <dgm:pt modelId="{A014BEDB-1955-4895-ACA9-F0E6FD639582}">
      <dgm:prSet/>
      <dgm:spPr/>
      <dgm:t>
        <a:bodyPr/>
        <a:lstStyle/>
        <a:p>
          <a:pPr>
            <a:lnSpc>
              <a:spcPct val="100000"/>
            </a:lnSpc>
          </a:pPr>
          <a:r>
            <a:rPr lang="en-US" b="1" i="1" u="sng" dirty="0" smtClean="0"/>
            <a:t>F-Score</a:t>
          </a:r>
          <a:r>
            <a:rPr lang="en-US" dirty="0" smtClean="0"/>
            <a:t>:</a:t>
          </a:r>
        </a:p>
        <a:p>
          <a:pPr>
            <a:lnSpc>
              <a:spcPct val="100000"/>
            </a:lnSpc>
          </a:pPr>
          <a:r>
            <a:rPr lang="en-IN" dirty="0" smtClean="0"/>
            <a:t>0.843056129895273</a:t>
          </a:r>
          <a:endParaRPr lang="en-US" dirty="0"/>
        </a:p>
      </dgm:t>
    </dgm:pt>
    <dgm:pt modelId="{DB71E64C-E8D4-4D9F-A263-AB75C4127486}" type="parTrans" cxnId="{8AA26DA2-B644-4B1C-9124-4C6AF24FE8D6}">
      <dgm:prSet/>
      <dgm:spPr/>
      <dgm:t>
        <a:bodyPr/>
        <a:lstStyle/>
        <a:p>
          <a:endParaRPr lang="en-US"/>
        </a:p>
      </dgm:t>
    </dgm:pt>
    <dgm:pt modelId="{7D664AB8-8EC2-49BD-AEE4-30BDD4DF3FDD}" type="sibTrans" cxnId="{8AA26DA2-B644-4B1C-9124-4C6AF24FE8D6}">
      <dgm:prSet/>
      <dgm:spPr/>
      <dgm:t>
        <a:bodyPr/>
        <a:lstStyle/>
        <a:p>
          <a:endParaRPr lang="en-US"/>
        </a:p>
      </dgm:t>
    </dgm:pt>
    <dgm:pt modelId="{27646196-47A1-452A-87F0-AE7E41932209}" type="pres">
      <dgm:prSet presAssocID="{8622E4EE-1D62-42AC-8C19-BBBA7A7EE362}" presName="root" presStyleCnt="0">
        <dgm:presLayoutVars>
          <dgm:dir/>
          <dgm:resizeHandles val="exact"/>
        </dgm:presLayoutVars>
      </dgm:prSet>
      <dgm:spPr/>
      <dgm:t>
        <a:bodyPr/>
        <a:lstStyle/>
        <a:p>
          <a:endParaRPr lang="en-IN"/>
        </a:p>
      </dgm:t>
    </dgm:pt>
    <dgm:pt modelId="{BB6B22D4-BA3D-478E-A372-9AF6AA21C213}" type="pres">
      <dgm:prSet presAssocID="{8622E4EE-1D62-42AC-8C19-BBBA7A7EE362}" presName="container" presStyleCnt="0">
        <dgm:presLayoutVars>
          <dgm:dir/>
          <dgm:resizeHandles val="exact"/>
        </dgm:presLayoutVars>
      </dgm:prSet>
      <dgm:spPr/>
    </dgm:pt>
    <dgm:pt modelId="{3BB39CB7-DE73-43B7-969C-6308528D9CEE}" type="pres">
      <dgm:prSet presAssocID="{2688188C-232E-455E-A4A6-46865EF69AEB}" presName="compNode" presStyleCnt="0"/>
      <dgm:spPr/>
    </dgm:pt>
    <dgm:pt modelId="{6D28A01B-6069-43CD-86D7-EB098ACF852B}" type="pres">
      <dgm:prSet presAssocID="{2688188C-232E-455E-A4A6-46865EF69AEB}" presName="iconBgRect" presStyleLbl="bgShp" presStyleIdx="0" presStyleCnt="4"/>
      <dgm:spPr/>
      <dgm:t>
        <a:bodyPr/>
        <a:lstStyle/>
        <a:p>
          <a:endParaRPr lang="en-IN"/>
        </a:p>
      </dgm:t>
    </dgm:pt>
    <dgm:pt modelId="{EBC498D8-976A-47A1-ACB8-7150B068A5F0}" type="pres">
      <dgm:prSet presAssocID="{2688188C-232E-455E-A4A6-46865EF69AEB}"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extLst>
        <a:ext uri="{E40237B7-FDA0-4F09-8148-C483321AD2D9}">
          <dgm14:cNvPr xmlns:dgm14="http://schemas.microsoft.com/office/drawing/2010/diagram" id="0" name="" descr="Closed Quotation Mark"/>
        </a:ext>
      </dgm:extLst>
    </dgm:pt>
    <dgm:pt modelId="{2C6228B7-F938-4CB1-9CAD-E7071FE2781B}" type="pres">
      <dgm:prSet presAssocID="{2688188C-232E-455E-A4A6-46865EF69AEB}" presName="spaceRect" presStyleCnt="0"/>
      <dgm:spPr/>
    </dgm:pt>
    <dgm:pt modelId="{B6F6F101-5C10-46C1-BED4-5E01063383A7}" type="pres">
      <dgm:prSet presAssocID="{2688188C-232E-455E-A4A6-46865EF69AEB}" presName="textRect" presStyleLbl="revTx" presStyleIdx="0" presStyleCnt="4">
        <dgm:presLayoutVars>
          <dgm:chMax val="1"/>
          <dgm:chPref val="1"/>
        </dgm:presLayoutVars>
      </dgm:prSet>
      <dgm:spPr/>
      <dgm:t>
        <a:bodyPr/>
        <a:lstStyle/>
        <a:p>
          <a:endParaRPr lang="en-IN"/>
        </a:p>
      </dgm:t>
    </dgm:pt>
    <dgm:pt modelId="{9B5D84A8-5A56-4CFC-8C9A-DAABE6BDE4EF}" type="pres">
      <dgm:prSet presAssocID="{EA7E1E94-6B7A-4EA6-AB7E-900F7BC32B22}" presName="sibTrans" presStyleLbl="sibTrans2D1" presStyleIdx="0" presStyleCnt="0"/>
      <dgm:spPr/>
      <dgm:t>
        <a:bodyPr/>
        <a:lstStyle/>
        <a:p>
          <a:endParaRPr lang="en-IN"/>
        </a:p>
      </dgm:t>
    </dgm:pt>
    <dgm:pt modelId="{BB010F22-E5E1-4200-92B2-0CC2AF4902EB}" type="pres">
      <dgm:prSet presAssocID="{7A41A957-343C-4766-ADF2-2394FC35D27C}" presName="compNode" presStyleCnt="0"/>
      <dgm:spPr/>
    </dgm:pt>
    <dgm:pt modelId="{579EFC41-9126-4C4F-B9D9-B6C2BD955D73}" type="pres">
      <dgm:prSet presAssocID="{7A41A957-343C-4766-ADF2-2394FC35D27C}" presName="iconBgRect" presStyleLbl="bgShp" presStyleIdx="1" presStyleCnt="4"/>
      <dgm:spPr/>
    </dgm:pt>
    <dgm:pt modelId="{DEDF774E-2680-44C4-89B9-49540C0E3AD5}" type="pres">
      <dgm:prSet presAssocID="{7A41A957-343C-4766-ADF2-2394FC35D27C}"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extLst>
        <a:ext uri="{E40237B7-FDA0-4F09-8148-C483321AD2D9}">
          <dgm14:cNvPr xmlns:dgm14="http://schemas.microsoft.com/office/drawing/2010/diagram" id="0" name="" descr="Ribbon"/>
        </a:ext>
      </dgm:extLst>
    </dgm:pt>
    <dgm:pt modelId="{F7400332-D304-4368-B1AA-1CA8CEBCFF73}" type="pres">
      <dgm:prSet presAssocID="{7A41A957-343C-4766-ADF2-2394FC35D27C}" presName="spaceRect" presStyleCnt="0"/>
      <dgm:spPr/>
    </dgm:pt>
    <dgm:pt modelId="{09965DCE-1BB7-45E2-9E57-89D48501A508}" type="pres">
      <dgm:prSet presAssocID="{7A41A957-343C-4766-ADF2-2394FC35D27C}" presName="textRect" presStyleLbl="revTx" presStyleIdx="1" presStyleCnt="4">
        <dgm:presLayoutVars>
          <dgm:chMax val="1"/>
          <dgm:chPref val="1"/>
        </dgm:presLayoutVars>
      </dgm:prSet>
      <dgm:spPr/>
      <dgm:t>
        <a:bodyPr/>
        <a:lstStyle/>
        <a:p>
          <a:endParaRPr lang="en-IN"/>
        </a:p>
      </dgm:t>
    </dgm:pt>
    <dgm:pt modelId="{0DBC4E1E-D97B-4B5C-AF32-B0D710B47655}" type="pres">
      <dgm:prSet presAssocID="{C9B270DE-765F-4C0E-BCAF-99D004EE8811}" presName="sibTrans" presStyleLbl="sibTrans2D1" presStyleIdx="0" presStyleCnt="0"/>
      <dgm:spPr/>
      <dgm:t>
        <a:bodyPr/>
        <a:lstStyle/>
        <a:p>
          <a:endParaRPr lang="en-IN"/>
        </a:p>
      </dgm:t>
    </dgm:pt>
    <dgm:pt modelId="{A37466C8-8F6A-4818-BF71-DE1233C7249A}" type="pres">
      <dgm:prSet presAssocID="{52A65752-41BF-42DB-88E0-DB87725C1143}" presName="compNode" presStyleCnt="0"/>
      <dgm:spPr/>
    </dgm:pt>
    <dgm:pt modelId="{9CC0C4EB-9B7D-43AD-A307-BB36C0CE23F0}" type="pres">
      <dgm:prSet presAssocID="{52A65752-41BF-42DB-88E0-DB87725C1143}" presName="iconBgRect" presStyleLbl="bgShp" presStyleIdx="2" presStyleCnt="4"/>
      <dgm:spPr/>
    </dgm:pt>
    <dgm:pt modelId="{8474844E-1F52-4704-B4B2-62351178F021}" type="pres">
      <dgm:prSet presAssocID="{52A65752-41BF-42DB-88E0-DB87725C1143}"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IN"/>
        </a:p>
      </dgm:t>
      <dgm:extLst>
        <a:ext uri="{E40237B7-FDA0-4F09-8148-C483321AD2D9}">
          <dgm14:cNvPr xmlns:dgm14="http://schemas.microsoft.com/office/drawing/2010/diagram" id="0" name="" descr="Target"/>
        </a:ext>
      </dgm:extLst>
    </dgm:pt>
    <dgm:pt modelId="{97E1F9F9-42D4-4C4F-8EF5-2550C276BE13}" type="pres">
      <dgm:prSet presAssocID="{52A65752-41BF-42DB-88E0-DB87725C1143}" presName="spaceRect" presStyleCnt="0"/>
      <dgm:spPr/>
    </dgm:pt>
    <dgm:pt modelId="{AA9C3910-80B2-40E5-AF2E-99329F500D86}" type="pres">
      <dgm:prSet presAssocID="{52A65752-41BF-42DB-88E0-DB87725C1143}" presName="textRect" presStyleLbl="revTx" presStyleIdx="2" presStyleCnt="4">
        <dgm:presLayoutVars>
          <dgm:chMax val="1"/>
          <dgm:chPref val="1"/>
        </dgm:presLayoutVars>
      </dgm:prSet>
      <dgm:spPr/>
      <dgm:t>
        <a:bodyPr/>
        <a:lstStyle/>
        <a:p>
          <a:endParaRPr lang="en-IN"/>
        </a:p>
      </dgm:t>
    </dgm:pt>
    <dgm:pt modelId="{9923E53C-E63D-48E7-9AE5-B801EBFA6DDC}" type="pres">
      <dgm:prSet presAssocID="{3B2A15BC-5DE6-48E0-BEF7-D45045313E3D}" presName="sibTrans" presStyleLbl="sibTrans2D1" presStyleIdx="0" presStyleCnt="0"/>
      <dgm:spPr/>
      <dgm:t>
        <a:bodyPr/>
        <a:lstStyle/>
        <a:p>
          <a:endParaRPr lang="en-IN"/>
        </a:p>
      </dgm:t>
    </dgm:pt>
    <dgm:pt modelId="{4439F688-54D8-414D-90E5-4C420500B5C2}" type="pres">
      <dgm:prSet presAssocID="{A014BEDB-1955-4895-ACA9-F0E6FD639582}" presName="compNode" presStyleCnt="0"/>
      <dgm:spPr/>
    </dgm:pt>
    <dgm:pt modelId="{9BBC1D71-75FD-495A-AFDB-65A386D6FAF6}" type="pres">
      <dgm:prSet presAssocID="{A014BEDB-1955-4895-ACA9-F0E6FD639582}" presName="iconBgRect" presStyleLbl="bgShp" presStyleIdx="3" presStyleCnt="4"/>
      <dgm:spPr/>
    </dgm:pt>
    <dgm:pt modelId="{8B70312F-DDB7-4BBE-867F-42020B167649}" type="pres">
      <dgm:prSet presAssocID="{A014BEDB-1955-4895-ACA9-F0E6FD639582}"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extLst>
        <a:ext uri="{E40237B7-FDA0-4F09-8148-C483321AD2D9}">
          <dgm14:cNvPr xmlns:dgm14="http://schemas.microsoft.com/office/drawing/2010/diagram" id="0" name="" descr="Star"/>
        </a:ext>
      </dgm:extLst>
    </dgm:pt>
    <dgm:pt modelId="{C6F1624B-21F6-4222-9B34-66AC7A5C60C3}" type="pres">
      <dgm:prSet presAssocID="{A014BEDB-1955-4895-ACA9-F0E6FD639582}" presName="spaceRect" presStyleCnt="0"/>
      <dgm:spPr/>
    </dgm:pt>
    <dgm:pt modelId="{3A0ED0E3-1988-423D-8270-3CBD8255E065}" type="pres">
      <dgm:prSet presAssocID="{A014BEDB-1955-4895-ACA9-F0E6FD639582}" presName="textRect" presStyleLbl="revTx" presStyleIdx="3" presStyleCnt="4">
        <dgm:presLayoutVars>
          <dgm:chMax val="1"/>
          <dgm:chPref val="1"/>
        </dgm:presLayoutVars>
      </dgm:prSet>
      <dgm:spPr/>
      <dgm:t>
        <a:bodyPr/>
        <a:lstStyle/>
        <a:p>
          <a:endParaRPr lang="en-IN"/>
        </a:p>
      </dgm:t>
    </dgm:pt>
  </dgm:ptLst>
  <dgm:cxnLst>
    <dgm:cxn modelId="{5EB5A30E-619D-4AE0-A9AF-8A71C784562E}" type="presOf" srcId="{7A41A957-343C-4766-ADF2-2394FC35D27C}" destId="{09965DCE-1BB7-45E2-9E57-89D48501A508}" srcOrd="0" destOrd="0" presId="urn:microsoft.com/office/officeart/2018/2/layout/IconCircleList"/>
    <dgm:cxn modelId="{8AA26DA2-B644-4B1C-9124-4C6AF24FE8D6}" srcId="{8622E4EE-1D62-42AC-8C19-BBBA7A7EE362}" destId="{A014BEDB-1955-4895-ACA9-F0E6FD639582}" srcOrd="3" destOrd="0" parTransId="{DB71E64C-E8D4-4D9F-A263-AB75C4127486}" sibTransId="{7D664AB8-8EC2-49BD-AEE4-30BDD4DF3FDD}"/>
    <dgm:cxn modelId="{27F5F456-4482-4865-8DDF-01446E67EAF2}" srcId="{8622E4EE-1D62-42AC-8C19-BBBA7A7EE362}" destId="{2688188C-232E-455E-A4A6-46865EF69AEB}" srcOrd="0" destOrd="0" parTransId="{6A61D01C-DBDB-4D99-BA7D-2778C32065CA}" sibTransId="{EA7E1E94-6B7A-4EA6-AB7E-900F7BC32B22}"/>
    <dgm:cxn modelId="{BAC36644-A774-4F30-A018-45AAC7F4EED2}" type="presOf" srcId="{A014BEDB-1955-4895-ACA9-F0E6FD639582}" destId="{3A0ED0E3-1988-423D-8270-3CBD8255E065}" srcOrd="0" destOrd="0" presId="urn:microsoft.com/office/officeart/2018/2/layout/IconCircleList"/>
    <dgm:cxn modelId="{32C87922-85FD-4BF6-86F3-5092E0A44573}" type="presOf" srcId="{8622E4EE-1D62-42AC-8C19-BBBA7A7EE362}" destId="{27646196-47A1-452A-87F0-AE7E41932209}" srcOrd="0" destOrd="0" presId="urn:microsoft.com/office/officeart/2018/2/layout/IconCircleList"/>
    <dgm:cxn modelId="{328458F1-A744-4C09-A99F-2008381705EF}" type="presOf" srcId="{EA7E1E94-6B7A-4EA6-AB7E-900F7BC32B22}" destId="{9B5D84A8-5A56-4CFC-8C9A-DAABE6BDE4EF}" srcOrd="0" destOrd="0" presId="urn:microsoft.com/office/officeart/2018/2/layout/IconCircleList"/>
    <dgm:cxn modelId="{4E8CBF27-C79E-416B-BAC0-02CD68F0B614}" srcId="{8622E4EE-1D62-42AC-8C19-BBBA7A7EE362}" destId="{52A65752-41BF-42DB-88E0-DB87725C1143}" srcOrd="2" destOrd="0" parTransId="{1B9D8DFC-7E3D-46E5-AB11-5DC3FF45EB1F}" sibTransId="{3B2A15BC-5DE6-48E0-BEF7-D45045313E3D}"/>
    <dgm:cxn modelId="{6FAAF522-8ADC-4C0C-B6F6-77B88DD7CE90}" type="presOf" srcId="{3B2A15BC-5DE6-48E0-BEF7-D45045313E3D}" destId="{9923E53C-E63D-48E7-9AE5-B801EBFA6DDC}" srcOrd="0" destOrd="0" presId="urn:microsoft.com/office/officeart/2018/2/layout/IconCircleList"/>
    <dgm:cxn modelId="{3E8C430E-581A-43AD-AC17-BAF80A914EB4}" srcId="{8622E4EE-1D62-42AC-8C19-BBBA7A7EE362}" destId="{7A41A957-343C-4766-ADF2-2394FC35D27C}" srcOrd="1" destOrd="0" parTransId="{19E1ADAF-C9A3-44DA-AF2D-B56CBAF462E1}" sibTransId="{C9B270DE-765F-4C0E-BCAF-99D004EE8811}"/>
    <dgm:cxn modelId="{6BAA40CE-C551-4C7B-B365-6577C271CC2A}" type="presOf" srcId="{2688188C-232E-455E-A4A6-46865EF69AEB}" destId="{B6F6F101-5C10-46C1-BED4-5E01063383A7}" srcOrd="0" destOrd="0" presId="urn:microsoft.com/office/officeart/2018/2/layout/IconCircleList"/>
    <dgm:cxn modelId="{34C65D94-303B-4A53-B3C9-95BEFD0F54F6}" type="presOf" srcId="{52A65752-41BF-42DB-88E0-DB87725C1143}" destId="{AA9C3910-80B2-40E5-AF2E-99329F500D86}" srcOrd="0" destOrd="0" presId="urn:microsoft.com/office/officeart/2018/2/layout/IconCircleList"/>
    <dgm:cxn modelId="{6B25084A-31A1-4DAD-8F9C-C0B4B24F1726}" type="presOf" srcId="{C9B270DE-765F-4C0E-BCAF-99D004EE8811}" destId="{0DBC4E1E-D97B-4B5C-AF32-B0D710B47655}" srcOrd="0" destOrd="0" presId="urn:microsoft.com/office/officeart/2018/2/layout/IconCircleList"/>
    <dgm:cxn modelId="{3ABAE8D1-1189-4598-85E2-D7EA46151507}" type="presParOf" srcId="{27646196-47A1-452A-87F0-AE7E41932209}" destId="{BB6B22D4-BA3D-478E-A372-9AF6AA21C213}" srcOrd="0" destOrd="0" presId="urn:microsoft.com/office/officeart/2018/2/layout/IconCircleList"/>
    <dgm:cxn modelId="{2C93202A-B32F-4CF9-9DA1-7C2811CCC4AF}" type="presParOf" srcId="{BB6B22D4-BA3D-478E-A372-9AF6AA21C213}" destId="{3BB39CB7-DE73-43B7-969C-6308528D9CEE}" srcOrd="0" destOrd="0" presId="urn:microsoft.com/office/officeart/2018/2/layout/IconCircleList"/>
    <dgm:cxn modelId="{AF10B960-67B3-49FC-AD7E-ED78CA7FA5CC}" type="presParOf" srcId="{3BB39CB7-DE73-43B7-969C-6308528D9CEE}" destId="{6D28A01B-6069-43CD-86D7-EB098ACF852B}" srcOrd="0" destOrd="0" presId="urn:microsoft.com/office/officeart/2018/2/layout/IconCircleList"/>
    <dgm:cxn modelId="{6AD68010-70C2-4A51-B87E-4A6CEB547817}" type="presParOf" srcId="{3BB39CB7-DE73-43B7-969C-6308528D9CEE}" destId="{EBC498D8-976A-47A1-ACB8-7150B068A5F0}" srcOrd="1" destOrd="0" presId="urn:microsoft.com/office/officeart/2018/2/layout/IconCircleList"/>
    <dgm:cxn modelId="{A39BB70D-C829-48B4-86A4-2C0CF3109D9C}" type="presParOf" srcId="{3BB39CB7-DE73-43B7-969C-6308528D9CEE}" destId="{2C6228B7-F938-4CB1-9CAD-E7071FE2781B}" srcOrd="2" destOrd="0" presId="urn:microsoft.com/office/officeart/2018/2/layout/IconCircleList"/>
    <dgm:cxn modelId="{C8B06D32-4F79-49AA-BCC1-545D99D19531}" type="presParOf" srcId="{3BB39CB7-DE73-43B7-969C-6308528D9CEE}" destId="{B6F6F101-5C10-46C1-BED4-5E01063383A7}" srcOrd="3" destOrd="0" presId="urn:microsoft.com/office/officeart/2018/2/layout/IconCircleList"/>
    <dgm:cxn modelId="{61B69EF1-4253-4C85-8A46-29C918A0E7D4}" type="presParOf" srcId="{BB6B22D4-BA3D-478E-A372-9AF6AA21C213}" destId="{9B5D84A8-5A56-4CFC-8C9A-DAABE6BDE4EF}" srcOrd="1" destOrd="0" presId="urn:microsoft.com/office/officeart/2018/2/layout/IconCircleList"/>
    <dgm:cxn modelId="{A979E717-169C-4366-8C53-B976C248B0C1}" type="presParOf" srcId="{BB6B22D4-BA3D-478E-A372-9AF6AA21C213}" destId="{BB010F22-E5E1-4200-92B2-0CC2AF4902EB}" srcOrd="2" destOrd="0" presId="urn:microsoft.com/office/officeart/2018/2/layout/IconCircleList"/>
    <dgm:cxn modelId="{E488B8F1-BC47-4DBC-8614-27744A5ABD36}" type="presParOf" srcId="{BB010F22-E5E1-4200-92B2-0CC2AF4902EB}" destId="{579EFC41-9126-4C4F-B9D9-B6C2BD955D73}" srcOrd="0" destOrd="0" presId="urn:microsoft.com/office/officeart/2018/2/layout/IconCircleList"/>
    <dgm:cxn modelId="{4D96C1E4-A8F9-4333-AA3D-2FA38987CBA7}" type="presParOf" srcId="{BB010F22-E5E1-4200-92B2-0CC2AF4902EB}" destId="{DEDF774E-2680-44C4-89B9-49540C0E3AD5}" srcOrd="1" destOrd="0" presId="urn:microsoft.com/office/officeart/2018/2/layout/IconCircleList"/>
    <dgm:cxn modelId="{926E7CBA-1B93-4754-AB3A-2B346ACF49A9}" type="presParOf" srcId="{BB010F22-E5E1-4200-92B2-0CC2AF4902EB}" destId="{F7400332-D304-4368-B1AA-1CA8CEBCFF73}" srcOrd="2" destOrd="0" presId="urn:microsoft.com/office/officeart/2018/2/layout/IconCircleList"/>
    <dgm:cxn modelId="{ED25890A-FC91-4D42-AEEA-FFFED33433AF}" type="presParOf" srcId="{BB010F22-E5E1-4200-92B2-0CC2AF4902EB}" destId="{09965DCE-1BB7-45E2-9E57-89D48501A508}" srcOrd="3" destOrd="0" presId="urn:microsoft.com/office/officeart/2018/2/layout/IconCircleList"/>
    <dgm:cxn modelId="{B94C99AC-7E94-411B-BD0A-EBAF24EF8C55}" type="presParOf" srcId="{BB6B22D4-BA3D-478E-A372-9AF6AA21C213}" destId="{0DBC4E1E-D97B-4B5C-AF32-B0D710B47655}" srcOrd="3" destOrd="0" presId="urn:microsoft.com/office/officeart/2018/2/layout/IconCircleList"/>
    <dgm:cxn modelId="{B71C9076-1BE5-458F-9A41-BADD4C584E1E}" type="presParOf" srcId="{BB6B22D4-BA3D-478E-A372-9AF6AA21C213}" destId="{A37466C8-8F6A-4818-BF71-DE1233C7249A}" srcOrd="4" destOrd="0" presId="urn:microsoft.com/office/officeart/2018/2/layout/IconCircleList"/>
    <dgm:cxn modelId="{986477A1-4E09-4CEC-9D05-404033DA8E15}" type="presParOf" srcId="{A37466C8-8F6A-4818-BF71-DE1233C7249A}" destId="{9CC0C4EB-9B7D-43AD-A307-BB36C0CE23F0}" srcOrd="0" destOrd="0" presId="urn:microsoft.com/office/officeart/2018/2/layout/IconCircleList"/>
    <dgm:cxn modelId="{094BC53A-8B69-4CEA-B9DD-AFED6CDDC691}" type="presParOf" srcId="{A37466C8-8F6A-4818-BF71-DE1233C7249A}" destId="{8474844E-1F52-4704-B4B2-62351178F021}" srcOrd="1" destOrd="0" presId="urn:microsoft.com/office/officeart/2018/2/layout/IconCircleList"/>
    <dgm:cxn modelId="{FFA0F319-2A33-4369-AE94-E1AEA6AD982D}" type="presParOf" srcId="{A37466C8-8F6A-4818-BF71-DE1233C7249A}" destId="{97E1F9F9-42D4-4C4F-8EF5-2550C276BE13}" srcOrd="2" destOrd="0" presId="urn:microsoft.com/office/officeart/2018/2/layout/IconCircleList"/>
    <dgm:cxn modelId="{83C3A453-8A0C-44E1-9269-137DEA36DACD}" type="presParOf" srcId="{A37466C8-8F6A-4818-BF71-DE1233C7249A}" destId="{AA9C3910-80B2-40E5-AF2E-99329F500D86}" srcOrd="3" destOrd="0" presId="urn:microsoft.com/office/officeart/2018/2/layout/IconCircleList"/>
    <dgm:cxn modelId="{B594DB0F-6E48-47E9-86CB-70DB259D1E70}" type="presParOf" srcId="{BB6B22D4-BA3D-478E-A372-9AF6AA21C213}" destId="{9923E53C-E63D-48E7-9AE5-B801EBFA6DDC}" srcOrd="5" destOrd="0" presId="urn:microsoft.com/office/officeart/2018/2/layout/IconCircleList"/>
    <dgm:cxn modelId="{BDE2B9E3-3A7C-4037-AE36-228122CC47AA}" type="presParOf" srcId="{BB6B22D4-BA3D-478E-A372-9AF6AA21C213}" destId="{4439F688-54D8-414D-90E5-4C420500B5C2}" srcOrd="6" destOrd="0" presId="urn:microsoft.com/office/officeart/2018/2/layout/IconCircleList"/>
    <dgm:cxn modelId="{E031E40A-18A9-45FF-84FC-BB097C15E77E}" type="presParOf" srcId="{4439F688-54D8-414D-90E5-4C420500B5C2}" destId="{9BBC1D71-75FD-495A-AFDB-65A386D6FAF6}" srcOrd="0" destOrd="0" presId="urn:microsoft.com/office/officeart/2018/2/layout/IconCircleList"/>
    <dgm:cxn modelId="{BC653380-FADE-4D52-A50B-330B2BE228E6}" type="presParOf" srcId="{4439F688-54D8-414D-90E5-4C420500B5C2}" destId="{8B70312F-DDB7-4BBE-867F-42020B167649}" srcOrd="1" destOrd="0" presId="urn:microsoft.com/office/officeart/2018/2/layout/IconCircleList"/>
    <dgm:cxn modelId="{93D0FD62-EFF1-46A5-BE56-02E9C1577634}" type="presParOf" srcId="{4439F688-54D8-414D-90E5-4C420500B5C2}" destId="{C6F1624B-21F6-4222-9B34-66AC7A5C60C3}" srcOrd="2" destOrd="0" presId="urn:microsoft.com/office/officeart/2018/2/layout/IconCircleList"/>
    <dgm:cxn modelId="{5803185E-6003-4B59-8622-EF58EE9994ED}" type="presParOf" srcId="{4439F688-54D8-414D-90E5-4C420500B5C2}" destId="{3A0ED0E3-1988-423D-8270-3CBD8255E06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1C22AA-A13B-4912-AD1B-AFBCF0F62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323398-2142-45D7-BB92-CB3D9645064D}">
      <dgm:prSet/>
      <dgm:spPr/>
      <dgm:t>
        <a:bodyPr/>
        <a:lstStyle/>
        <a:p>
          <a:pPr>
            <a:lnSpc>
              <a:spcPct val="100000"/>
            </a:lnSpc>
          </a:pPr>
          <a:r>
            <a:rPr lang="en-US" b="1" i="1" u="sng" dirty="0"/>
            <a:t>Accuracy</a:t>
          </a:r>
          <a:r>
            <a:rPr lang="en-US" dirty="0" smtClean="0"/>
            <a:t>:</a:t>
          </a:r>
        </a:p>
        <a:p>
          <a:pPr>
            <a:lnSpc>
              <a:spcPct val="100000"/>
            </a:lnSpc>
          </a:pPr>
          <a:r>
            <a:rPr lang="en-IN" b="1" dirty="0" smtClean="0"/>
            <a:t>0.8343598827834284</a:t>
          </a:r>
          <a:endParaRPr lang="en-US" b="1" dirty="0"/>
        </a:p>
      </dgm:t>
    </dgm:pt>
    <dgm:pt modelId="{BC0BDB51-A0E0-41EC-9830-D4E3DDAC2B99}" type="parTrans" cxnId="{AE96FC44-7C42-42FB-869F-40EEEB449A03}">
      <dgm:prSet/>
      <dgm:spPr/>
      <dgm:t>
        <a:bodyPr/>
        <a:lstStyle/>
        <a:p>
          <a:endParaRPr lang="en-US"/>
        </a:p>
      </dgm:t>
    </dgm:pt>
    <dgm:pt modelId="{2ED57942-5D84-486A-8207-B610414E1FB9}" type="sibTrans" cxnId="{AE96FC44-7C42-42FB-869F-40EEEB449A03}">
      <dgm:prSet/>
      <dgm:spPr/>
      <dgm:t>
        <a:bodyPr/>
        <a:lstStyle/>
        <a:p>
          <a:endParaRPr lang="en-US"/>
        </a:p>
      </dgm:t>
    </dgm:pt>
    <dgm:pt modelId="{52D9B465-805D-44C5-BB27-B4DD59F9B44D}">
      <dgm:prSet/>
      <dgm:spPr/>
      <dgm:t>
        <a:bodyPr/>
        <a:lstStyle/>
        <a:p>
          <a:pPr>
            <a:lnSpc>
              <a:spcPct val="100000"/>
            </a:lnSpc>
          </a:pPr>
          <a:r>
            <a:rPr lang="en-US" b="1" i="1" u="sng" dirty="0"/>
            <a:t>Sensitivity (Recall): </a:t>
          </a:r>
          <a:r>
            <a:rPr lang="en-IN" b="1" dirty="0" smtClean="0"/>
            <a:t>0.8255605388117802</a:t>
          </a:r>
          <a:endParaRPr lang="en-US" b="1" dirty="0"/>
        </a:p>
      </dgm:t>
    </dgm:pt>
    <dgm:pt modelId="{18CF3D1E-8032-483A-958D-FD411E9F8982}" type="parTrans" cxnId="{0D84B82D-BB81-4C30-9FFA-D0E4F1B7D509}">
      <dgm:prSet/>
      <dgm:spPr/>
      <dgm:t>
        <a:bodyPr/>
        <a:lstStyle/>
        <a:p>
          <a:endParaRPr lang="en-US"/>
        </a:p>
      </dgm:t>
    </dgm:pt>
    <dgm:pt modelId="{51628D8B-8757-4416-B1F9-607A8477E5F3}" type="sibTrans" cxnId="{0D84B82D-BB81-4C30-9FFA-D0E4F1B7D509}">
      <dgm:prSet/>
      <dgm:spPr/>
      <dgm:t>
        <a:bodyPr/>
        <a:lstStyle/>
        <a:p>
          <a:endParaRPr lang="en-US"/>
        </a:p>
      </dgm:t>
    </dgm:pt>
    <dgm:pt modelId="{6622A3F5-67DC-46E0-A0AA-71D15CDBEA84}">
      <dgm:prSet/>
      <dgm:spPr/>
      <dgm:t>
        <a:bodyPr/>
        <a:lstStyle/>
        <a:p>
          <a:pPr>
            <a:lnSpc>
              <a:spcPct val="100000"/>
            </a:lnSpc>
          </a:pPr>
          <a:r>
            <a:rPr lang="en-US" b="1" i="1" u="sng" dirty="0"/>
            <a:t>Specificity: </a:t>
          </a:r>
          <a:r>
            <a:rPr lang="en-IN" b="1" i="1" u="none" dirty="0" smtClean="0"/>
            <a:t>0.8431616555869313</a:t>
          </a:r>
          <a:endParaRPr lang="en-US" u="none" dirty="0"/>
        </a:p>
      </dgm:t>
    </dgm:pt>
    <dgm:pt modelId="{57183E2B-E026-4BF7-8638-B42118215400}" type="parTrans" cxnId="{21A8F494-19AB-4F76-B892-ED69AF4493C3}">
      <dgm:prSet/>
      <dgm:spPr/>
      <dgm:t>
        <a:bodyPr/>
        <a:lstStyle/>
        <a:p>
          <a:endParaRPr lang="en-US"/>
        </a:p>
      </dgm:t>
    </dgm:pt>
    <dgm:pt modelId="{6802490E-23DC-4E3C-B295-2BB4AE597D46}" type="sibTrans" cxnId="{21A8F494-19AB-4F76-B892-ED69AF4493C3}">
      <dgm:prSet/>
      <dgm:spPr/>
      <dgm:t>
        <a:bodyPr/>
        <a:lstStyle/>
        <a:p>
          <a:endParaRPr lang="en-US"/>
        </a:p>
      </dgm:t>
    </dgm:pt>
    <dgm:pt modelId="{3EDC83D8-3238-4A9F-A5BD-4BBA435C7F7C}">
      <dgm:prSet/>
      <dgm:spPr/>
      <dgm:t>
        <a:bodyPr/>
        <a:lstStyle/>
        <a:p>
          <a:pPr>
            <a:lnSpc>
              <a:spcPct val="100000"/>
            </a:lnSpc>
          </a:pPr>
          <a:r>
            <a:rPr lang="en-US" b="1" i="1" u="sng" dirty="0"/>
            <a:t>Precision</a:t>
          </a:r>
          <a:r>
            <a:rPr lang="en-US" dirty="0"/>
            <a:t>: </a:t>
          </a:r>
          <a:r>
            <a:rPr lang="en-IN" b="1" dirty="0" smtClean="0"/>
            <a:t>0.8403886896519074</a:t>
          </a:r>
          <a:endParaRPr lang="en-US" b="1" dirty="0"/>
        </a:p>
      </dgm:t>
    </dgm:pt>
    <dgm:pt modelId="{5FBD2004-79A4-4789-8CC9-C20A2EE08193}" type="parTrans" cxnId="{D26F2092-E933-4335-9F0A-0BA7373EF947}">
      <dgm:prSet/>
      <dgm:spPr/>
      <dgm:t>
        <a:bodyPr/>
        <a:lstStyle/>
        <a:p>
          <a:endParaRPr lang="en-US"/>
        </a:p>
      </dgm:t>
    </dgm:pt>
    <dgm:pt modelId="{08441589-F517-4106-976B-32B0C0C2BCDE}" type="sibTrans" cxnId="{D26F2092-E933-4335-9F0A-0BA7373EF947}">
      <dgm:prSet/>
      <dgm:spPr/>
      <dgm:t>
        <a:bodyPr/>
        <a:lstStyle/>
        <a:p>
          <a:endParaRPr lang="en-US"/>
        </a:p>
      </dgm:t>
    </dgm:pt>
    <dgm:pt modelId="{E8119A98-0AEC-4E9D-92DB-30A2864EB8B7}">
      <dgm:prSet/>
      <dgm:spPr/>
      <dgm:t>
        <a:bodyPr/>
        <a:lstStyle/>
        <a:p>
          <a:pPr>
            <a:lnSpc>
              <a:spcPct val="100000"/>
            </a:lnSpc>
          </a:pPr>
          <a:r>
            <a:rPr lang="en-US" b="1" i="1" u="sng" dirty="0"/>
            <a:t>F-Score</a:t>
          </a:r>
          <a:r>
            <a:rPr lang="en-US" dirty="0"/>
            <a:t>: </a:t>
          </a:r>
          <a:endParaRPr lang="en-US" dirty="0" smtClean="0"/>
        </a:p>
        <a:p>
          <a:pPr>
            <a:lnSpc>
              <a:spcPct val="100000"/>
            </a:lnSpc>
          </a:pPr>
          <a:r>
            <a:rPr lang="en-IN" b="1" dirty="0" smtClean="0"/>
            <a:t>0.8329086236081259</a:t>
          </a:r>
          <a:endParaRPr lang="en-US" b="1" dirty="0"/>
        </a:p>
      </dgm:t>
    </dgm:pt>
    <dgm:pt modelId="{D199485B-B1C9-4381-BCBC-628811489F18}" type="parTrans" cxnId="{DE3C1F58-47A4-47E0-93A2-470D74E41E52}">
      <dgm:prSet/>
      <dgm:spPr/>
      <dgm:t>
        <a:bodyPr/>
        <a:lstStyle/>
        <a:p>
          <a:endParaRPr lang="en-US"/>
        </a:p>
      </dgm:t>
    </dgm:pt>
    <dgm:pt modelId="{FEDD9C44-2F93-4088-A34D-85BFA67A522A}" type="sibTrans" cxnId="{DE3C1F58-47A4-47E0-93A2-470D74E41E52}">
      <dgm:prSet/>
      <dgm:spPr/>
      <dgm:t>
        <a:bodyPr/>
        <a:lstStyle/>
        <a:p>
          <a:endParaRPr lang="en-US"/>
        </a:p>
      </dgm:t>
    </dgm:pt>
    <dgm:pt modelId="{5EE78DBA-E7F1-4FA6-86A8-6D237B3C39DD}" type="pres">
      <dgm:prSet presAssocID="{761C22AA-A13B-4912-AD1B-AFBCF0F62C44}" presName="root" presStyleCnt="0">
        <dgm:presLayoutVars>
          <dgm:dir/>
          <dgm:resizeHandles val="exact"/>
        </dgm:presLayoutVars>
      </dgm:prSet>
      <dgm:spPr/>
      <dgm:t>
        <a:bodyPr/>
        <a:lstStyle/>
        <a:p>
          <a:endParaRPr lang="en-IN"/>
        </a:p>
      </dgm:t>
    </dgm:pt>
    <dgm:pt modelId="{5D628D74-59F2-470B-9A54-6F9DA4B16BCA}" type="pres">
      <dgm:prSet presAssocID="{B5323398-2142-45D7-BB92-CB3D9645064D}" presName="compNode" presStyleCnt="0"/>
      <dgm:spPr/>
    </dgm:pt>
    <dgm:pt modelId="{4A96F40B-EA91-437F-898B-3601D5218E3B}" type="pres">
      <dgm:prSet presAssocID="{B5323398-2142-45D7-BB92-CB3D9645064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extLst>
        <a:ext uri="{E40237B7-FDA0-4F09-8148-C483321AD2D9}">
          <dgm14:cNvPr xmlns:dgm14="http://schemas.microsoft.com/office/drawing/2010/diagram" id="0" name="" descr="Bullseye"/>
        </a:ext>
      </dgm:extLst>
    </dgm:pt>
    <dgm:pt modelId="{C6B208DF-B621-4B3B-82A5-ED460C98377F}" type="pres">
      <dgm:prSet presAssocID="{B5323398-2142-45D7-BB92-CB3D9645064D}" presName="spaceRect" presStyleCnt="0"/>
      <dgm:spPr/>
    </dgm:pt>
    <dgm:pt modelId="{58C561A6-AF0E-4941-BCCB-647791475871}" type="pres">
      <dgm:prSet presAssocID="{B5323398-2142-45D7-BB92-CB3D9645064D}" presName="textRect" presStyleLbl="revTx" presStyleIdx="0" presStyleCnt="5" custScaleX="215481">
        <dgm:presLayoutVars>
          <dgm:chMax val="1"/>
          <dgm:chPref val="1"/>
        </dgm:presLayoutVars>
      </dgm:prSet>
      <dgm:spPr/>
      <dgm:t>
        <a:bodyPr/>
        <a:lstStyle/>
        <a:p>
          <a:endParaRPr lang="en-IN"/>
        </a:p>
      </dgm:t>
    </dgm:pt>
    <dgm:pt modelId="{0A8052D4-56D9-4CC4-AC44-F4E93E64869D}" type="pres">
      <dgm:prSet presAssocID="{2ED57942-5D84-486A-8207-B610414E1FB9}" presName="sibTrans" presStyleCnt="0"/>
      <dgm:spPr/>
    </dgm:pt>
    <dgm:pt modelId="{AEC8596A-3589-4F51-89E5-1322A958DFBB}" type="pres">
      <dgm:prSet presAssocID="{52D9B465-805D-44C5-BB27-B4DD59F9B44D}" presName="compNode" presStyleCnt="0"/>
      <dgm:spPr/>
    </dgm:pt>
    <dgm:pt modelId="{581E7904-2D7E-4F8D-8EC8-E39033385FC6}" type="pres">
      <dgm:prSet presAssocID="{52D9B465-805D-44C5-BB27-B4DD59F9B4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extLst>
        <a:ext uri="{E40237B7-FDA0-4F09-8148-C483321AD2D9}">
          <dgm14:cNvPr xmlns:dgm14="http://schemas.microsoft.com/office/drawing/2010/diagram" id="0" name="" descr="Closed Quotation Mark"/>
        </a:ext>
      </dgm:extLst>
    </dgm:pt>
    <dgm:pt modelId="{61FFD09A-1581-4896-87BE-4074D2F260EB}" type="pres">
      <dgm:prSet presAssocID="{52D9B465-805D-44C5-BB27-B4DD59F9B44D}" presName="spaceRect" presStyleCnt="0"/>
      <dgm:spPr/>
    </dgm:pt>
    <dgm:pt modelId="{C9CDAC05-62F8-4C8F-A502-A01C9AC7BFB6}" type="pres">
      <dgm:prSet presAssocID="{52D9B465-805D-44C5-BB27-B4DD59F9B44D}" presName="textRect" presStyleLbl="revTx" presStyleIdx="1" presStyleCnt="5" custScaleX="163036">
        <dgm:presLayoutVars>
          <dgm:chMax val="1"/>
          <dgm:chPref val="1"/>
        </dgm:presLayoutVars>
      </dgm:prSet>
      <dgm:spPr/>
      <dgm:t>
        <a:bodyPr/>
        <a:lstStyle/>
        <a:p>
          <a:endParaRPr lang="en-IN"/>
        </a:p>
      </dgm:t>
    </dgm:pt>
    <dgm:pt modelId="{0E88F41A-3FD1-4127-843B-87DC74AF2410}" type="pres">
      <dgm:prSet presAssocID="{51628D8B-8757-4416-B1F9-607A8477E5F3}" presName="sibTrans" presStyleCnt="0"/>
      <dgm:spPr/>
    </dgm:pt>
    <dgm:pt modelId="{9FB64EE2-0A50-437A-BE97-8F5E78348141}" type="pres">
      <dgm:prSet presAssocID="{6622A3F5-67DC-46E0-A0AA-71D15CDBEA84}" presName="compNode" presStyleCnt="0"/>
      <dgm:spPr/>
    </dgm:pt>
    <dgm:pt modelId="{33D1F0E5-97E0-4E5A-8E53-96A765DEA4CF}" type="pres">
      <dgm:prSet presAssocID="{6622A3F5-67DC-46E0-A0AA-71D15CDBEA84}"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IN"/>
        </a:p>
      </dgm:t>
      <dgm:extLst>
        <a:ext uri="{E40237B7-FDA0-4F09-8148-C483321AD2D9}">
          <dgm14:cNvPr xmlns:dgm14="http://schemas.microsoft.com/office/drawing/2010/diagram" id="0" name="" descr="Ribbon"/>
        </a:ext>
      </dgm:extLst>
    </dgm:pt>
    <dgm:pt modelId="{3EB911B6-D365-4B58-925E-492830735304}" type="pres">
      <dgm:prSet presAssocID="{6622A3F5-67DC-46E0-A0AA-71D15CDBEA84}" presName="spaceRect" presStyleCnt="0"/>
      <dgm:spPr/>
    </dgm:pt>
    <dgm:pt modelId="{46D3C0EB-D653-4411-A7AF-59E918DEA65A}" type="pres">
      <dgm:prSet presAssocID="{6622A3F5-67DC-46E0-A0AA-71D15CDBEA84}" presName="textRect" presStyleLbl="revTx" presStyleIdx="2" presStyleCnt="5" custScaleX="139638">
        <dgm:presLayoutVars>
          <dgm:chMax val="1"/>
          <dgm:chPref val="1"/>
        </dgm:presLayoutVars>
      </dgm:prSet>
      <dgm:spPr/>
      <dgm:t>
        <a:bodyPr/>
        <a:lstStyle/>
        <a:p>
          <a:endParaRPr lang="en-IN"/>
        </a:p>
      </dgm:t>
    </dgm:pt>
    <dgm:pt modelId="{2982A86B-F452-43D0-8F4C-94B34091D8E3}" type="pres">
      <dgm:prSet presAssocID="{6802490E-23DC-4E3C-B295-2BB4AE597D46}" presName="sibTrans" presStyleCnt="0"/>
      <dgm:spPr/>
    </dgm:pt>
    <dgm:pt modelId="{14D4618C-11D3-431F-BB81-32D13885AB64}" type="pres">
      <dgm:prSet presAssocID="{3EDC83D8-3238-4A9F-A5BD-4BBA435C7F7C}" presName="compNode" presStyleCnt="0"/>
      <dgm:spPr/>
    </dgm:pt>
    <dgm:pt modelId="{3C6ACCC8-D656-47B8-8688-81D144F96335}" type="pres">
      <dgm:prSet presAssocID="{3EDC83D8-3238-4A9F-A5BD-4BBA435C7F7C}"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extLst>
        <a:ext uri="{E40237B7-FDA0-4F09-8148-C483321AD2D9}">
          <dgm14:cNvPr xmlns:dgm14="http://schemas.microsoft.com/office/drawing/2010/diagram" id="0" name="" descr="Target"/>
        </a:ext>
      </dgm:extLst>
    </dgm:pt>
    <dgm:pt modelId="{66482740-C9FA-46C2-A3BA-C01BB70B5833}" type="pres">
      <dgm:prSet presAssocID="{3EDC83D8-3238-4A9F-A5BD-4BBA435C7F7C}" presName="spaceRect" presStyleCnt="0"/>
      <dgm:spPr/>
    </dgm:pt>
    <dgm:pt modelId="{416E33B3-5C3B-4876-8E41-2825098239AC}" type="pres">
      <dgm:prSet presAssocID="{3EDC83D8-3238-4A9F-A5BD-4BBA435C7F7C}" presName="textRect" presStyleLbl="revTx" presStyleIdx="3" presStyleCnt="5" custScaleX="129925">
        <dgm:presLayoutVars>
          <dgm:chMax val="1"/>
          <dgm:chPref val="1"/>
        </dgm:presLayoutVars>
      </dgm:prSet>
      <dgm:spPr/>
      <dgm:t>
        <a:bodyPr/>
        <a:lstStyle/>
        <a:p>
          <a:endParaRPr lang="en-IN"/>
        </a:p>
      </dgm:t>
    </dgm:pt>
    <dgm:pt modelId="{75ADFCFD-5721-4259-A75B-56ABF6F42AE7}" type="pres">
      <dgm:prSet presAssocID="{08441589-F517-4106-976B-32B0C0C2BCDE}" presName="sibTrans" presStyleCnt="0"/>
      <dgm:spPr/>
    </dgm:pt>
    <dgm:pt modelId="{EA23E466-DA5B-4A69-A8FF-B6BDB3A4003E}" type="pres">
      <dgm:prSet presAssocID="{E8119A98-0AEC-4E9D-92DB-30A2864EB8B7}" presName="compNode" presStyleCnt="0"/>
      <dgm:spPr/>
    </dgm:pt>
    <dgm:pt modelId="{4CD1A0C4-D0C3-4430-AB78-2EFA48AFF05D}" type="pres">
      <dgm:prSet presAssocID="{E8119A98-0AEC-4E9D-92DB-30A2864EB8B7}"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dgm:spPr>
      <dgm:t>
        <a:bodyPr/>
        <a:lstStyle/>
        <a:p>
          <a:endParaRPr lang="en-IN"/>
        </a:p>
      </dgm:t>
      <dgm:extLst>
        <a:ext uri="{E40237B7-FDA0-4F09-8148-C483321AD2D9}">
          <dgm14:cNvPr xmlns:dgm14="http://schemas.microsoft.com/office/drawing/2010/diagram" id="0" name="" descr="Star"/>
        </a:ext>
      </dgm:extLst>
    </dgm:pt>
    <dgm:pt modelId="{A683CF0F-C9EC-45C8-BADB-3CD6C3D08640}" type="pres">
      <dgm:prSet presAssocID="{E8119A98-0AEC-4E9D-92DB-30A2864EB8B7}" presName="spaceRect" presStyleCnt="0"/>
      <dgm:spPr/>
    </dgm:pt>
    <dgm:pt modelId="{8707330C-55E1-468C-AADE-AD1208AA14F7}" type="pres">
      <dgm:prSet presAssocID="{E8119A98-0AEC-4E9D-92DB-30A2864EB8B7}" presName="textRect" presStyleLbl="revTx" presStyleIdx="4" presStyleCnt="5" custScaleX="218062">
        <dgm:presLayoutVars>
          <dgm:chMax val="1"/>
          <dgm:chPref val="1"/>
        </dgm:presLayoutVars>
      </dgm:prSet>
      <dgm:spPr/>
      <dgm:t>
        <a:bodyPr/>
        <a:lstStyle/>
        <a:p>
          <a:endParaRPr lang="en-IN"/>
        </a:p>
      </dgm:t>
    </dgm:pt>
  </dgm:ptLst>
  <dgm:cxnLst>
    <dgm:cxn modelId="{AD16C26B-2009-4AE8-8CF6-FB233E982A9D}" type="presOf" srcId="{52D9B465-805D-44C5-BB27-B4DD59F9B44D}" destId="{C9CDAC05-62F8-4C8F-A502-A01C9AC7BFB6}" srcOrd="0" destOrd="0" presId="urn:microsoft.com/office/officeart/2018/2/layout/IconLabelList"/>
    <dgm:cxn modelId="{21A8F494-19AB-4F76-B892-ED69AF4493C3}" srcId="{761C22AA-A13B-4912-AD1B-AFBCF0F62C44}" destId="{6622A3F5-67DC-46E0-A0AA-71D15CDBEA84}" srcOrd="2" destOrd="0" parTransId="{57183E2B-E026-4BF7-8638-B42118215400}" sibTransId="{6802490E-23DC-4E3C-B295-2BB4AE597D46}"/>
    <dgm:cxn modelId="{8D888192-7FDF-4C14-A7DD-65EB19A4320A}" type="presOf" srcId="{E8119A98-0AEC-4E9D-92DB-30A2864EB8B7}" destId="{8707330C-55E1-468C-AADE-AD1208AA14F7}" srcOrd="0" destOrd="0" presId="urn:microsoft.com/office/officeart/2018/2/layout/IconLabelList"/>
    <dgm:cxn modelId="{AE96FC44-7C42-42FB-869F-40EEEB449A03}" srcId="{761C22AA-A13B-4912-AD1B-AFBCF0F62C44}" destId="{B5323398-2142-45D7-BB92-CB3D9645064D}" srcOrd="0" destOrd="0" parTransId="{BC0BDB51-A0E0-41EC-9830-D4E3DDAC2B99}" sibTransId="{2ED57942-5D84-486A-8207-B610414E1FB9}"/>
    <dgm:cxn modelId="{D26F2092-E933-4335-9F0A-0BA7373EF947}" srcId="{761C22AA-A13B-4912-AD1B-AFBCF0F62C44}" destId="{3EDC83D8-3238-4A9F-A5BD-4BBA435C7F7C}" srcOrd="3" destOrd="0" parTransId="{5FBD2004-79A4-4789-8CC9-C20A2EE08193}" sibTransId="{08441589-F517-4106-976B-32B0C0C2BCDE}"/>
    <dgm:cxn modelId="{1CA17AE2-0482-45FF-8D40-54D22E079A99}" type="presOf" srcId="{6622A3F5-67DC-46E0-A0AA-71D15CDBEA84}" destId="{46D3C0EB-D653-4411-A7AF-59E918DEA65A}" srcOrd="0" destOrd="0" presId="urn:microsoft.com/office/officeart/2018/2/layout/IconLabelList"/>
    <dgm:cxn modelId="{0D84B82D-BB81-4C30-9FFA-D0E4F1B7D509}" srcId="{761C22AA-A13B-4912-AD1B-AFBCF0F62C44}" destId="{52D9B465-805D-44C5-BB27-B4DD59F9B44D}" srcOrd="1" destOrd="0" parTransId="{18CF3D1E-8032-483A-958D-FD411E9F8982}" sibTransId="{51628D8B-8757-4416-B1F9-607A8477E5F3}"/>
    <dgm:cxn modelId="{DE3C1F58-47A4-47E0-93A2-470D74E41E52}" srcId="{761C22AA-A13B-4912-AD1B-AFBCF0F62C44}" destId="{E8119A98-0AEC-4E9D-92DB-30A2864EB8B7}" srcOrd="4" destOrd="0" parTransId="{D199485B-B1C9-4381-BCBC-628811489F18}" sibTransId="{FEDD9C44-2F93-4088-A34D-85BFA67A522A}"/>
    <dgm:cxn modelId="{DC9E24B4-1251-42DA-9667-7EB9AB331EBC}" type="presOf" srcId="{3EDC83D8-3238-4A9F-A5BD-4BBA435C7F7C}" destId="{416E33B3-5C3B-4876-8E41-2825098239AC}" srcOrd="0" destOrd="0" presId="urn:microsoft.com/office/officeart/2018/2/layout/IconLabelList"/>
    <dgm:cxn modelId="{54E6ABC9-CD63-40D6-835C-FA88CE0B3096}" type="presOf" srcId="{761C22AA-A13B-4912-AD1B-AFBCF0F62C44}" destId="{5EE78DBA-E7F1-4FA6-86A8-6D237B3C39DD}" srcOrd="0" destOrd="0" presId="urn:microsoft.com/office/officeart/2018/2/layout/IconLabelList"/>
    <dgm:cxn modelId="{EEF18F51-9AE9-40E7-99CB-418C2D44F86C}" type="presOf" srcId="{B5323398-2142-45D7-BB92-CB3D9645064D}" destId="{58C561A6-AF0E-4941-BCCB-647791475871}" srcOrd="0" destOrd="0" presId="urn:microsoft.com/office/officeart/2018/2/layout/IconLabelList"/>
    <dgm:cxn modelId="{04850ADC-190E-4579-A13F-B2062532A713}" type="presParOf" srcId="{5EE78DBA-E7F1-4FA6-86A8-6D237B3C39DD}" destId="{5D628D74-59F2-470B-9A54-6F9DA4B16BCA}" srcOrd="0" destOrd="0" presId="urn:microsoft.com/office/officeart/2018/2/layout/IconLabelList"/>
    <dgm:cxn modelId="{C66A3082-9941-46CE-AAFB-301F5F4886F4}" type="presParOf" srcId="{5D628D74-59F2-470B-9A54-6F9DA4B16BCA}" destId="{4A96F40B-EA91-437F-898B-3601D5218E3B}" srcOrd="0" destOrd="0" presId="urn:microsoft.com/office/officeart/2018/2/layout/IconLabelList"/>
    <dgm:cxn modelId="{FABCB6F3-103D-474C-99E8-1E1AC0C9BDB8}" type="presParOf" srcId="{5D628D74-59F2-470B-9A54-6F9DA4B16BCA}" destId="{C6B208DF-B621-4B3B-82A5-ED460C98377F}" srcOrd="1" destOrd="0" presId="urn:microsoft.com/office/officeart/2018/2/layout/IconLabelList"/>
    <dgm:cxn modelId="{0D2B827C-EFCF-4410-AAD9-51F9B73B87A5}" type="presParOf" srcId="{5D628D74-59F2-470B-9A54-6F9DA4B16BCA}" destId="{58C561A6-AF0E-4941-BCCB-647791475871}" srcOrd="2" destOrd="0" presId="urn:microsoft.com/office/officeart/2018/2/layout/IconLabelList"/>
    <dgm:cxn modelId="{EA06589D-2D2E-48D5-B692-3FAE6216AF80}" type="presParOf" srcId="{5EE78DBA-E7F1-4FA6-86A8-6D237B3C39DD}" destId="{0A8052D4-56D9-4CC4-AC44-F4E93E64869D}" srcOrd="1" destOrd="0" presId="urn:microsoft.com/office/officeart/2018/2/layout/IconLabelList"/>
    <dgm:cxn modelId="{4D9433B1-0530-4B7F-8AB5-C7B31F61ED45}" type="presParOf" srcId="{5EE78DBA-E7F1-4FA6-86A8-6D237B3C39DD}" destId="{AEC8596A-3589-4F51-89E5-1322A958DFBB}" srcOrd="2" destOrd="0" presId="urn:microsoft.com/office/officeart/2018/2/layout/IconLabelList"/>
    <dgm:cxn modelId="{D4B1E1A9-59F6-47B1-BFF2-5B78CD1E5EA6}" type="presParOf" srcId="{AEC8596A-3589-4F51-89E5-1322A958DFBB}" destId="{581E7904-2D7E-4F8D-8EC8-E39033385FC6}" srcOrd="0" destOrd="0" presId="urn:microsoft.com/office/officeart/2018/2/layout/IconLabelList"/>
    <dgm:cxn modelId="{FCB89B97-8710-4CB4-BE8C-7356E2FC7746}" type="presParOf" srcId="{AEC8596A-3589-4F51-89E5-1322A958DFBB}" destId="{61FFD09A-1581-4896-87BE-4074D2F260EB}" srcOrd="1" destOrd="0" presId="urn:microsoft.com/office/officeart/2018/2/layout/IconLabelList"/>
    <dgm:cxn modelId="{9E43263B-B4F6-48D5-B6C8-329175195397}" type="presParOf" srcId="{AEC8596A-3589-4F51-89E5-1322A958DFBB}" destId="{C9CDAC05-62F8-4C8F-A502-A01C9AC7BFB6}" srcOrd="2" destOrd="0" presId="urn:microsoft.com/office/officeart/2018/2/layout/IconLabelList"/>
    <dgm:cxn modelId="{05E83AE7-D1E6-4496-9DF9-F6FE749FE387}" type="presParOf" srcId="{5EE78DBA-E7F1-4FA6-86A8-6D237B3C39DD}" destId="{0E88F41A-3FD1-4127-843B-87DC74AF2410}" srcOrd="3" destOrd="0" presId="urn:microsoft.com/office/officeart/2018/2/layout/IconLabelList"/>
    <dgm:cxn modelId="{2E8B09A2-9A79-489B-B9EC-8DA2B8BC5A24}" type="presParOf" srcId="{5EE78DBA-E7F1-4FA6-86A8-6D237B3C39DD}" destId="{9FB64EE2-0A50-437A-BE97-8F5E78348141}" srcOrd="4" destOrd="0" presId="urn:microsoft.com/office/officeart/2018/2/layout/IconLabelList"/>
    <dgm:cxn modelId="{748208B1-124B-4EA7-9B3C-C2781C19C2B4}" type="presParOf" srcId="{9FB64EE2-0A50-437A-BE97-8F5E78348141}" destId="{33D1F0E5-97E0-4E5A-8E53-96A765DEA4CF}" srcOrd="0" destOrd="0" presId="urn:microsoft.com/office/officeart/2018/2/layout/IconLabelList"/>
    <dgm:cxn modelId="{3A85AA65-C110-452C-8C40-65E3AF36A84C}" type="presParOf" srcId="{9FB64EE2-0A50-437A-BE97-8F5E78348141}" destId="{3EB911B6-D365-4B58-925E-492830735304}" srcOrd="1" destOrd="0" presId="urn:microsoft.com/office/officeart/2018/2/layout/IconLabelList"/>
    <dgm:cxn modelId="{BD1D8A94-E7D8-4659-B34B-6A4CF944F7BA}" type="presParOf" srcId="{9FB64EE2-0A50-437A-BE97-8F5E78348141}" destId="{46D3C0EB-D653-4411-A7AF-59E918DEA65A}" srcOrd="2" destOrd="0" presId="urn:microsoft.com/office/officeart/2018/2/layout/IconLabelList"/>
    <dgm:cxn modelId="{52460DBF-7A89-4B7B-8496-F76D329E4936}" type="presParOf" srcId="{5EE78DBA-E7F1-4FA6-86A8-6D237B3C39DD}" destId="{2982A86B-F452-43D0-8F4C-94B34091D8E3}" srcOrd="5" destOrd="0" presId="urn:microsoft.com/office/officeart/2018/2/layout/IconLabelList"/>
    <dgm:cxn modelId="{14DF5C9B-5B17-4508-953D-452C875B7AC4}" type="presParOf" srcId="{5EE78DBA-E7F1-4FA6-86A8-6D237B3C39DD}" destId="{14D4618C-11D3-431F-BB81-32D13885AB64}" srcOrd="6" destOrd="0" presId="urn:microsoft.com/office/officeart/2018/2/layout/IconLabelList"/>
    <dgm:cxn modelId="{F0E9AA9B-7909-4355-8B2C-48984486FBF7}" type="presParOf" srcId="{14D4618C-11D3-431F-BB81-32D13885AB64}" destId="{3C6ACCC8-D656-47B8-8688-81D144F96335}" srcOrd="0" destOrd="0" presId="urn:microsoft.com/office/officeart/2018/2/layout/IconLabelList"/>
    <dgm:cxn modelId="{33F4C444-9787-400F-8D45-D6B558C9506F}" type="presParOf" srcId="{14D4618C-11D3-431F-BB81-32D13885AB64}" destId="{66482740-C9FA-46C2-A3BA-C01BB70B5833}" srcOrd="1" destOrd="0" presId="urn:microsoft.com/office/officeart/2018/2/layout/IconLabelList"/>
    <dgm:cxn modelId="{57D064AD-D6BD-452C-B215-55C65767C72E}" type="presParOf" srcId="{14D4618C-11D3-431F-BB81-32D13885AB64}" destId="{416E33B3-5C3B-4876-8E41-2825098239AC}" srcOrd="2" destOrd="0" presId="urn:microsoft.com/office/officeart/2018/2/layout/IconLabelList"/>
    <dgm:cxn modelId="{4739C242-38B6-4A2D-90AE-53DEE509BF30}" type="presParOf" srcId="{5EE78DBA-E7F1-4FA6-86A8-6D237B3C39DD}" destId="{75ADFCFD-5721-4259-A75B-56ABF6F42AE7}" srcOrd="7" destOrd="0" presId="urn:microsoft.com/office/officeart/2018/2/layout/IconLabelList"/>
    <dgm:cxn modelId="{8D72BE88-4562-4E6F-9EE6-D6DB18E3B498}" type="presParOf" srcId="{5EE78DBA-E7F1-4FA6-86A8-6D237B3C39DD}" destId="{EA23E466-DA5B-4A69-A8FF-B6BDB3A4003E}" srcOrd="8" destOrd="0" presId="urn:microsoft.com/office/officeart/2018/2/layout/IconLabelList"/>
    <dgm:cxn modelId="{2237774C-36ED-4F2F-A357-FF3909B504C6}" type="presParOf" srcId="{EA23E466-DA5B-4A69-A8FF-B6BDB3A4003E}" destId="{4CD1A0C4-D0C3-4430-AB78-2EFA48AFF05D}" srcOrd="0" destOrd="0" presId="urn:microsoft.com/office/officeart/2018/2/layout/IconLabelList"/>
    <dgm:cxn modelId="{DDFE8D47-F735-4999-BA87-52EA494E03AA}" type="presParOf" srcId="{EA23E466-DA5B-4A69-A8FF-B6BDB3A4003E}" destId="{A683CF0F-C9EC-45C8-BADB-3CD6C3D08640}" srcOrd="1" destOrd="0" presId="urn:microsoft.com/office/officeart/2018/2/layout/IconLabelList"/>
    <dgm:cxn modelId="{82F56BE0-1D59-4697-A545-230A7E67113B}" type="presParOf" srcId="{EA23E466-DA5B-4A69-A8FF-B6BDB3A4003E}" destId="{8707330C-55E1-468C-AADE-AD1208AA14F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85882-98A2-4995-BF29-71009EE1496C}">
      <dsp:nvSpPr>
        <dsp:cNvPr id="0" name=""/>
        <dsp:cNvSpPr/>
      </dsp:nvSpPr>
      <dsp:spPr>
        <a:xfrm>
          <a:off x="228373" y="855853"/>
          <a:ext cx="803355" cy="8033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483736-35D8-4CE8-B470-7B11BD343350}">
      <dsp:nvSpPr>
        <dsp:cNvPr id="0" name=""/>
        <dsp:cNvSpPr/>
      </dsp:nvSpPr>
      <dsp:spPr>
        <a:xfrm>
          <a:off x="397078" y="1024557"/>
          <a:ext cx="465946" cy="46594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1EE3A-CEFC-4864-A7DB-AA0582E82D4E}">
      <dsp:nvSpPr>
        <dsp:cNvPr id="0" name=""/>
        <dsp:cNvSpPr/>
      </dsp:nvSpPr>
      <dsp:spPr>
        <a:xfrm>
          <a:off x="1203877" y="855853"/>
          <a:ext cx="1893624" cy="80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smtClean="0"/>
            <a:t>To help </a:t>
          </a:r>
          <a:r>
            <a:rPr lang="en-US" sz="1100" kern="1200" dirty="0" err="1" smtClean="0"/>
            <a:t>Finex</a:t>
          </a:r>
          <a:r>
            <a:rPr lang="en-US" sz="1100" kern="1200" dirty="0" smtClean="0"/>
            <a:t> the detect fraud transaction and business impact of these fraud transaction</a:t>
          </a:r>
          <a:endParaRPr lang="en-US" sz="1100" kern="1200" dirty="0"/>
        </a:p>
      </dsp:txBody>
      <dsp:txXfrm>
        <a:off x="1203877" y="855853"/>
        <a:ext cx="1893624" cy="803355"/>
      </dsp:txXfrm>
    </dsp:sp>
    <dsp:sp modelId="{CBB570FF-4EB4-44C6-881B-1AFA30A913FD}">
      <dsp:nvSpPr>
        <dsp:cNvPr id="0" name=""/>
        <dsp:cNvSpPr/>
      </dsp:nvSpPr>
      <dsp:spPr>
        <a:xfrm>
          <a:off x="3427451" y="855853"/>
          <a:ext cx="803355" cy="8033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8A9B46-CACB-4708-B71A-C42FE845861A}">
      <dsp:nvSpPr>
        <dsp:cNvPr id="0" name=""/>
        <dsp:cNvSpPr/>
      </dsp:nvSpPr>
      <dsp:spPr>
        <a:xfrm>
          <a:off x="3596156" y="1024557"/>
          <a:ext cx="465946" cy="46594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87E49-3A7D-40BB-9F2D-22586C1CC988}">
      <dsp:nvSpPr>
        <dsp:cNvPr id="0" name=""/>
        <dsp:cNvSpPr/>
      </dsp:nvSpPr>
      <dsp:spPr>
        <a:xfrm>
          <a:off x="4386063" y="855379"/>
          <a:ext cx="1893624" cy="956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smtClean="0"/>
            <a:t>Build the most accurate model to detect the maximum credit card fraud transaction so as to reduce the fraud transaction</a:t>
          </a:r>
          <a:endParaRPr lang="en-US" sz="1100" kern="1200" dirty="0"/>
        </a:p>
      </dsp:txBody>
      <dsp:txXfrm>
        <a:off x="4386063" y="855379"/>
        <a:ext cx="1893624" cy="956362"/>
      </dsp:txXfrm>
    </dsp:sp>
    <dsp:sp modelId="{94991109-B8E1-494E-9444-4CF7DFC360CA}">
      <dsp:nvSpPr>
        <dsp:cNvPr id="0" name=""/>
        <dsp:cNvSpPr/>
      </dsp:nvSpPr>
      <dsp:spPr>
        <a:xfrm>
          <a:off x="6626529" y="855853"/>
          <a:ext cx="803355" cy="8033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E4167-9DF1-47ED-A910-303CA4C3F659}">
      <dsp:nvSpPr>
        <dsp:cNvPr id="0" name=""/>
        <dsp:cNvSpPr/>
      </dsp:nvSpPr>
      <dsp:spPr>
        <a:xfrm>
          <a:off x="6795233" y="1024557"/>
          <a:ext cx="465946" cy="46594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C12823-2436-4B4A-A18D-5BAB4FEBAD73}">
      <dsp:nvSpPr>
        <dsp:cNvPr id="0" name=""/>
        <dsp:cNvSpPr/>
      </dsp:nvSpPr>
      <dsp:spPr>
        <a:xfrm>
          <a:off x="7602032" y="855853"/>
          <a:ext cx="1893624" cy="80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a:t>Identify the driver variables and understand their significance which are strong </a:t>
          </a:r>
          <a:r>
            <a:rPr lang="en-US" sz="1100" kern="1200" dirty="0" smtClean="0"/>
            <a:t>indicators of fraud transaction</a:t>
          </a:r>
          <a:endParaRPr lang="en-US" sz="1100" kern="1200" dirty="0"/>
        </a:p>
      </dsp:txBody>
      <dsp:txXfrm>
        <a:off x="7602032" y="855853"/>
        <a:ext cx="1893624" cy="803355"/>
      </dsp:txXfrm>
    </dsp:sp>
    <dsp:sp modelId="{CCCBADFC-1E2F-44CB-B071-5E5569A846A0}">
      <dsp:nvSpPr>
        <dsp:cNvPr id="0" name=""/>
        <dsp:cNvSpPr/>
      </dsp:nvSpPr>
      <dsp:spPr>
        <a:xfrm>
          <a:off x="228373" y="2415388"/>
          <a:ext cx="803355" cy="8033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87B480-333C-4A31-B0DC-A53215A29822}">
      <dsp:nvSpPr>
        <dsp:cNvPr id="0" name=""/>
        <dsp:cNvSpPr/>
      </dsp:nvSpPr>
      <dsp:spPr>
        <a:xfrm>
          <a:off x="397078" y="2584093"/>
          <a:ext cx="465946" cy="46594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9E2C6-FFD7-470F-9981-34A4777FFD91}">
      <dsp:nvSpPr>
        <dsp:cNvPr id="0" name=""/>
        <dsp:cNvSpPr/>
      </dsp:nvSpPr>
      <dsp:spPr>
        <a:xfrm>
          <a:off x="1203877" y="2415388"/>
          <a:ext cx="1893624" cy="80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a:t>Identify the outliers, if any, in the dataset and justify the same </a:t>
          </a:r>
          <a:endParaRPr lang="en-US" sz="1100" kern="1200" dirty="0" smtClean="0"/>
        </a:p>
        <a:p>
          <a:pPr lvl="0" algn="l" defTabSz="488950">
            <a:lnSpc>
              <a:spcPct val="100000"/>
            </a:lnSpc>
            <a:spcBef>
              <a:spcPct val="0"/>
            </a:spcBef>
            <a:spcAft>
              <a:spcPct val="35000"/>
            </a:spcAft>
          </a:pPr>
          <a:r>
            <a:rPr lang="en-US" sz="1100" kern="1200" dirty="0" smtClean="0"/>
            <a:t>Check and fix  the imbalance and skewness in the data</a:t>
          </a:r>
          <a:endParaRPr lang="en-US" sz="1100" kern="1200" dirty="0"/>
        </a:p>
      </dsp:txBody>
      <dsp:txXfrm>
        <a:off x="1203877" y="2415388"/>
        <a:ext cx="1893624" cy="803355"/>
      </dsp:txXfrm>
    </dsp:sp>
    <dsp:sp modelId="{AC48810C-9EE0-4149-813E-00B5F23535BE}">
      <dsp:nvSpPr>
        <dsp:cNvPr id="0" name=""/>
        <dsp:cNvSpPr/>
      </dsp:nvSpPr>
      <dsp:spPr>
        <a:xfrm>
          <a:off x="3427451" y="2415388"/>
          <a:ext cx="803355" cy="8033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B54DB-00A6-4A52-934C-7A0265287F2B}">
      <dsp:nvSpPr>
        <dsp:cNvPr id="0" name=""/>
        <dsp:cNvSpPr/>
      </dsp:nvSpPr>
      <dsp:spPr>
        <a:xfrm>
          <a:off x="3596156" y="2584093"/>
          <a:ext cx="465946" cy="46594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639DA0-E801-4162-A839-46878F30F3CE}">
      <dsp:nvSpPr>
        <dsp:cNvPr id="0" name=""/>
        <dsp:cNvSpPr/>
      </dsp:nvSpPr>
      <dsp:spPr>
        <a:xfrm>
          <a:off x="4402955" y="2415388"/>
          <a:ext cx="1893624" cy="80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a:t>Consider both technical and business aspects while building the model</a:t>
          </a:r>
        </a:p>
      </dsp:txBody>
      <dsp:txXfrm>
        <a:off x="4402955" y="2415388"/>
        <a:ext cx="1893624" cy="803355"/>
      </dsp:txXfrm>
    </dsp:sp>
    <dsp:sp modelId="{A02FE7D3-BFF0-486F-A2EB-1538BA0D02B0}">
      <dsp:nvSpPr>
        <dsp:cNvPr id="0" name=""/>
        <dsp:cNvSpPr/>
      </dsp:nvSpPr>
      <dsp:spPr>
        <a:xfrm>
          <a:off x="6626529" y="2415388"/>
          <a:ext cx="803355" cy="8033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7090BB-FB47-46A4-BB64-8B33522A1EA8}">
      <dsp:nvSpPr>
        <dsp:cNvPr id="0" name=""/>
        <dsp:cNvSpPr/>
      </dsp:nvSpPr>
      <dsp:spPr>
        <a:xfrm>
          <a:off x="6795233" y="2584093"/>
          <a:ext cx="465946" cy="465946"/>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54BCEA-65A8-4B9B-8367-A71909DE0CFA}">
      <dsp:nvSpPr>
        <dsp:cNvPr id="0" name=""/>
        <dsp:cNvSpPr/>
      </dsp:nvSpPr>
      <dsp:spPr>
        <a:xfrm>
          <a:off x="7602032" y="2415388"/>
          <a:ext cx="1893624" cy="80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a:t>Summarize the </a:t>
          </a:r>
          <a:r>
            <a:rPr lang="en-US" sz="1100" kern="1200" dirty="0" smtClean="0"/>
            <a:t>fraud detection predictions </a:t>
          </a:r>
          <a:r>
            <a:rPr lang="en-US" sz="1100" kern="1200" dirty="0"/>
            <a:t>by using evaluation metrics like accuracy, sensitivity, specificity and </a:t>
          </a:r>
          <a:r>
            <a:rPr lang="en-US" sz="1100" kern="1200" dirty="0" smtClean="0"/>
            <a:t>precision. And also perform the cost benefit analysis check business impact of the fraud transactions</a:t>
          </a:r>
          <a:endParaRPr lang="en-US" sz="1100" kern="1200" dirty="0"/>
        </a:p>
      </dsp:txBody>
      <dsp:txXfrm>
        <a:off x="7602032" y="2415388"/>
        <a:ext cx="1893624" cy="8033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F40B-EA91-437F-898B-3601D5218E3B}">
      <dsp:nvSpPr>
        <dsp:cNvPr id="0" name=""/>
        <dsp:cNvSpPr/>
      </dsp:nvSpPr>
      <dsp:spPr>
        <a:xfrm>
          <a:off x="489139" y="176298"/>
          <a:ext cx="543427" cy="54342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561A6-AF0E-4941-BCCB-647791475871}">
      <dsp:nvSpPr>
        <dsp:cNvPr id="0" name=""/>
        <dsp:cNvSpPr/>
      </dsp:nvSpPr>
      <dsp:spPr>
        <a:xfrm>
          <a:off x="41898" y="866432"/>
          <a:ext cx="1437909"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Accuracy</a:t>
          </a:r>
          <a:r>
            <a:rPr lang="en-US" sz="1100" kern="1200" dirty="0" smtClean="0"/>
            <a:t>:</a:t>
          </a:r>
        </a:p>
        <a:p>
          <a:pPr lvl="0" algn="ctr" defTabSz="488950">
            <a:lnSpc>
              <a:spcPct val="100000"/>
            </a:lnSpc>
            <a:spcBef>
              <a:spcPct val="0"/>
            </a:spcBef>
            <a:spcAft>
              <a:spcPct val="35000"/>
            </a:spcAft>
          </a:pPr>
          <a:r>
            <a:rPr lang="en-IN" sz="1100" b="1" kern="1200" dirty="0" smtClean="0"/>
            <a:t>0.8090084891547565</a:t>
          </a:r>
          <a:endParaRPr lang="en-US" sz="1100" b="1" kern="1200" dirty="0"/>
        </a:p>
      </dsp:txBody>
      <dsp:txXfrm>
        <a:off x="41898" y="866432"/>
        <a:ext cx="1437909" cy="564377"/>
      </dsp:txXfrm>
    </dsp:sp>
    <dsp:sp modelId="{581E7904-2D7E-4F8D-8EC8-E39033385FC6}">
      <dsp:nvSpPr>
        <dsp:cNvPr id="0" name=""/>
        <dsp:cNvSpPr/>
      </dsp:nvSpPr>
      <dsp:spPr>
        <a:xfrm>
          <a:off x="2261481" y="196631"/>
          <a:ext cx="543427" cy="54342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CDAC05-62F8-4C8F-A502-A01C9AC7BFB6}">
      <dsp:nvSpPr>
        <dsp:cNvPr id="0" name=""/>
        <dsp:cNvSpPr/>
      </dsp:nvSpPr>
      <dsp:spPr>
        <a:xfrm>
          <a:off x="1691141" y="927430"/>
          <a:ext cx="1684106" cy="48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Sensitivity (Recall</a:t>
          </a:r>
          <a:r>
            <a:rPr lang="en-US" sz="1100" b="1" i="1" u="sng" kern="1200" dirty="0" smtClean="0"/>
            <a:t>):</a:t>
          </a:r>
        </a:p>
        <a:p>
          <a:pPr lvl="0" algn="ctr" defTabSz="488950">
            <a:lnSpc>
              <a:spcPct val="100000"/>
            </a:lnSpc>
            <a:spcBef>
              <a:spcPct val="0"/>
            </a:spcBef>
            <a:spcAft>
              <a:spcPct val="35000"/>
            </a:spcAft>
          </a:pPr>
          <a:r>
            <a:rPr lang="en-IN" sz="1100" b="1" i="0" u="none" kern="1200" dirty="0" smtClean="0"/>
            <a:t>0.8051533986555565</a:t>
          </a:r>
          <a:endParaRPr lang="en-US" sz="1100" b="1" i="0" u="none" kern="1200" dirty="0"/>
        </a:p>
      </dsp:txBody>
      <dsp:txXfrm>
        <a:off x="1691141" y="927430"/>
        <a:ext cx="1684106" cy="483046"/>
      </dsp:txXfrm>
    </dsp:sp>
    <dsp:sp modelId="{33D1F0E5-97E0-4E5A-8E53-96A765DEA4CF}">
      <dsp:nvSpPr>
        <dsp:cNvPr id="0" name=""/>
        <dsp:cNvSpPr/>
      </dsp:nvSpPr>
      <dsp:spPr>
        <a:xfrm>
          <a:off x="4107378" y="196631"/>
          <a:ext cx="543427" cy="54342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D3C0EB-D653-4411-A7AF-59E918DEA65A}">
      <dsp:nvSpPr>
        <dsp:cNvPr id="0" name=""/>
        <dsp:cNvSpPr/>
      </dsp:nvSpPr>
      <dsp:spPr>
        <a:xfrm>
          <a:off x="3586581" y="927430"/>
          <a:ext cx="1585021" cy="48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Specificity: </a:t>
          </a:r>
          <a:r>
            <a:rPr lang="en-IN" sz="1100" b="1" i="1" u="none" kern="1200" dirty="0" smtClean="0"/>
            <a:t>0.8128610979003654</a:t>
          </a:r>
          <a:endParaRPr lang="en-US" sz="1100" b="1" u="none" kern="1200" dirty="0"/>
        </a:p>
      </dsp:txBody>
      <dsp:txXfrm>
        <a:off x="3586581" y="927430"/>
        <a:ext cx="1585021" cy="483046"/>
      </dsp:txXfrm>
    </dsp:sp>
    <dsp:sp modelId="{3C6ACCC8-D656-47B8-8688-81D144F96335}">
      <dsp:nvSpPr>
        <dsp:cNvPr id="0" name=""/>
        <dsp:cNvSpPr/>
      </dsp:nvSpPr>
      <dsp:spPr>
        <a:xfrm>
          <a:off x="1365785" y="1732714"/>
          <a:ext cx="543427" cy="54342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E33B3-5C3B-4876-8E41-2825098239AC}">
      <dsp:nvSpPr>
        <dsp:cNvPr id="0" name=""/>
        <dsp:cNvSpPr/>
      </dsp:nvSpPr>
      <dsp:spPr>
        <a:xfrm>
          <a:off x="844215" y="2463513"/>
          <a:ext cx="1628785" cy="48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Precision</a:t>
          </a:r>
          <a:r>
            <a:rPr lang="en-US" sz="1100" kern="1200" dirty="0"/>
            <a:t>: </a:t>
          </a:r>
          <a:r>
            <a:rPr lang="en-IN" sz="1100" b="1" kern="1200" dirty="0" smtClean="0"/>
            <a:t>0.8113089203795409</a:t>
          </a:r>
          <a:endParaRPr lang="en-US" sz="1100" b="1" kern="1200" dirty="0"/>
        </a:p>
      </dsp:txBody>
      <dsp:txXfrm>
        <a:off x="844215" y="2463513"/>
        <a:ext cx="1628785" cy="483046"/>
      </dsp:txXfrm>
    </dsp:sp>
    <dsp:sp modelId="{4CD1A0C4-D0C3-4430-AB78-2EFA48AFF05D}">
      <dsp:nvSpPr>
        <dsp:cNvPr id="0" name=""/>
        <dsp:cNvSpPr/>
      </dsp:nvSpPr>
      <dsp:spPr>
        <a:xfrm>
          <a:off x="3255096" y="1797356"/>
          <a:ext cx="543427" cy="543427"/>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07330C-55E1-468C-AADE-AD1208AA14F7}">
      <dsp:nvSpPr>
        <dsp:cNvPr id="0" name=""/>
        <dsp:cNvSpPr/>
      </dsp:nvSpPr>
      <dsp:spPr>
        <a:xfrm>
          <a:off x="2663225" y="2565405"/>
          <a:ext cx="1727170" cy="316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F-Score</a:t>
          </a:r>
          <a:r>
            <a:rPr lang="en-US" sz="1100" kern="1200" dirty="0"/>
            <a:t>: </a:t>
          </a:r>
          <a:r>
            <a:rPr lang="en-IN" sz="1100" b="1" kern="1200" dirty="0" smtClean="0"/>
            <a:t>0.8082194393409482</a:t>
          </a:r>
          <a:endParaRPr lang="en-US" sz="1100" b="1" kern="1200" dirty="0"/>
        </a:p>
      </dsp:txBody>
      <dsp:txXfrm>
        <a:off x="2663225" y="2565405"/>
        <a:ext cx="1727170" cy="3165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F40B-EA91-437F-898B-3601D5218E3B}">
      <dsp:nvSpPr>
        <dsp:cNvPr id="0" name=""/>
        <dsp:cNvSpPr/>
      </dsp:nvSpPr>
      <dsp:spPr>
        <a:xfrm>
          <a:off x="432283" y="237188"/>
          <a:ext cx="522861" cy="52286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561A6-AF0E-4941-BCCB-647791475871}">
      <dsp:nvSpPr>
        <dsp:cNvPr id="0" name=""/>
        <dsp:cNvSpPr/>
      </dsp:nvSpPr>
      <dsp:spPr>
        <a:xfrm>
          <a:off x="1968" y="895279"/>
          <a:ext cx="1383491" cy="543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Accuracy</a:t>
          </a:r>
          <a:r>
            <a:rPr lang="en-US" sz="1100" kern="1200" dirty="0" smtClean="0"/>
            <a:t>:</a:t>
          </a:r>
        </a:p>
        <a:p>
          <a:pPr lvl="0" algn="ctr" defTabSz="488950">
            <a:lnSpc>
              <a:spcPct val="100000"/>
            </a:lnSpc>
            <a:spcBef>
              <a:spcPct val="0"/>
            </a:spcBef>
            <a:spcAft>
              <a:spcPct val="35000"/>
            </a:spcAft>
          </a:pPr>
          <a:r>
            <a:rPr lang="en-IN" sz="1100" b="1" kern="1200" dirty="0" smtClean="0"/>
            <a:t>0.9886419342176429</a:t>
          </a:r>
          <a:endParaRPr lang="en-US" sz="1100" b="1" kern="1200" dirty="0"/>
        </a:p>
      </dsp:txBody>
      <dsp:txXfrm>
        <a:off x="1968" y="895279"/>
        <a:ext cx="1383491" cy="543018"/>
      </dsp:txXfrm>
    </dsp:sp>
    <dsp:sp modelId="{581E7904-2D7E-4F8D-8EC8-E39033385FC6}">
      <dsp:nvSpPr>
        <dsp:cNvPr id="0" name=""/>
        <dsp:cNvSpPr/>
      </dsp:nvSpPr>
      <dsp:spPr>
        <a:xfrm>
          <a:off x="2137549" y="256751"/>
          <a:ext cx="522861" cy="52286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CDAC05-62F8-4C8F-A502-A01C9AC7BFB6}">
      <dsp:nvSpPr>
        <dsp:cNvPr id="0" name=""/>
        <dsp:cNvSpPr/>
      </dsp:nvSpPr>
      <dsp:spPr>
        <a:xfrm>
          <a:off x="1588794" y="953968"/>
          <a:ext cx="1620370"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Sensitivity (Recall</a:t>
          </a:r>
          <a:r>
            <a:rPr lang="en-US" sz="1100" b="1" i="1" u="sng" kern="1200" dirty="0" smtClean="0"/>
            <a:t>):</a:t>
          </a:r>
        </a:p>
        <a:p>
          <a:pPr lvl="0" algn="ctr" defTabSz="488950">
            <a:lnSpc>
              <a:spcPct val="100000"/>
            </a:lnSpc>
            <a:spcBef>
              <a:spcPct val="0"/>
            </a:spcBef>
            <a:spcAft>
              <a:spcPct val="35000"/>
            </a:spcAft>
          </a:pPr>
          <a:r>
            <a:rPr lang="en-IN" sz="1100" b="1" i="1" u="none" kern="1200" dirty="0" smtClean="0"/>
            <a:t>0.9814253242412088</a:t>
          </a:r>
          <a:endParaRPr lang="en-US" sz="1100" b="1" i="0" u="none" kern="1200" dirty="0"/>
        </a:p>
      </dsp:txBody>
      <dsp:txXfrm>
        <a:off x="1588794" y="953968"/>
        <a:ext cx="1620370" cy="464765"/>
      </dsp:txXfrm>
    </dsp:sp>
    <dsp:sp modelId="{33D1F0E5-97E0-4E5A-8E53-96A765DEA4CF}">
      <dsp:nvSpPr>
        <dsp:cNvPr id="0" name=""/>
        <dsp:cNvSpPr/>
      </dsp:nvSpPr>
      <dsp:spPr>
        <a:xfrm>
          <a:off x="3913587" y="256751"/>
          <a:ext cx="522861" cy="522861"/>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D3C0EB-D653-4411-A7AF-59E918DEA65A}">
      <dsp:nvSpPr>
        <dsp:cNvPr id="0" name=""/>
        <dsp:cNvSpPr/>
      </dsp:nvSpPr>
      <dsp:spPr>
        <a:xfrm>
          <a:off x="3412500" y="953968"/>
          <a:ext cx="1525035"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endParaRPr lang="en-US" sz="1100" b="1" u="none" kern="1200" dirty="0"/>
        </a:p>
      </dsp:txBody>
      <dsp:txXfrm>
        <a:off x="3412500" y="953968"/>
        <a:ext cx="1525035" cy="464765"/>
      </dsp:txXfrm>
    </dsp:sp>
    <dsp:sp modelId="{3C6ACCC8-D656-47B8-8688-81D144F96335}">
      <dsp:nvSpPr>
        <dsp:cNvPr id="0" name=""/>
        <dsp:cNvSpPr/>
      </dsp:nvSpPr>
      <dsp:spPr>
        <a:xfrm>
          <a:off x="3780423" y="245996"/>
          <a:ext cx="522861" cy="52286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E33B3-5C3B-4876-8E41-2825098239AC}">
      <dsp:nvSpPr>
        <dsp:cNvPr id="0" name=""/>
        <dsp:cNvSpPr/>
      </dsp:nvSpPr>
      <dsp:spPr>
        <a:xfrm>
          <a:off x="3282249" y="921290"/>
          <a:ext cx="1567143"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Precision</a:t>
          </a:r>
          <a:r>
            <a:rPr lang="en-US" sz="1100" kern="1200" dirty="0"/>
            <a:t>: </a:t>
          </a:r>
          <a:endParaRPr lang="en-US" sz="1100" kern="1200" dirty="0" smtClean="0"/>
        </a:p>
        <a:p>
          <a:pPr lvl="0" algn="ctr" defTabSz="488950">
            <a:lnSpc>
              <a:spcPct val="100000"/>
            </a:lnSpc>
            <a:spcBef>
              <a:spcPct val="0"/>
            </a:spcBef>
            <a:spcAft>
              <a:spcPct val="35000"/>
            </a:spcAft>
          </a:pPr>
          <a:r>
            <a:rPr lang="en-IN" sz="1100" b="1" kern="1200" dirty="0" smtClean="0"/>
            <a:t>0.9961295225687377</a:t>
          </a:r>
          <a:endParaRPr lang="en-US" sz="1100" b="1" kern="1200" dirty="0"/>
        </a:p>
      </dsp:txBody>
      <dsp:txXfrm>
        <a:off x="3282249" y="921290"/>
        <a:ext cx="1567143" cy="464765"/>
      </dsp:txXfrm>
    </dsp:sp>
    <dsp:sp modelId="{4CD1A0C4-D0C3-4430-AB78-2EFA48AFF05D}">
      <dsp:nvSpPr>
        <dsp:cNvPr id="0" name=""/>
        <dsp:cNvSpPr/>
      </dsp:nvSpPr>
      <dsp:spPr>
        <a:xfrm>
          <a:off x="7480820" y="318947"/>
          <a:ext cx="522861" cy="522861"/>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07330C-55E1-468C-AADE-AD1208AA14F7}">
      <dsp:nvSpPr>
        <dsp:cNvPr id="0" name=""/>
        <dsp:cNvSpPr/>
      </dsp:nvSpPr>
      <dsp:spPr>
        <a:xfrm>
          <a:off x="6911348" y="1052004"/>
          <a:ext cx="1661804" cy="30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endParaRPr lang="en-US" sz="1100" kern="1200" dirty="0"/>
        </a:p>
      </dsp:txBody>
      <dsp:txXfrm>
        <a:off x="6911348" y="1052004"/>
        <a:ext cx="1661804" cy="3045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F40B-EA91-437F-898B-3601D5218E3B}">
      <dsp:nvSpPr>
        <dsp:cNvPr id="0" name=""/>
        <dsp:cNvSpPr/>
      </dsp:nvSpPr>
      <dsp:spPr>
        <a:xfrm>
          <a:off x="432283" y="237188"/>
          <a:ext cx="522861" cy="52286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561A6-AF0E-4941-BCCB-647791475871}">
      <dsp:nvSpPr>
        <dsp:cNvPr id="0" name=""/>
        <dsp:cNvSpPr/>
      </dsp:nvSpPr>
      <dsp:spPr>
        <a:xfrm>
          <a:off x="1968" y="895279"/>
          <a:ext cx="1383491" cy="543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Accuracy</a:t>
          </a:r>
          <a:r>
            <a:rPr lang="en-US" sz="1100" kern="1200" dirty="0" smtClean="0"/>
            <a:t>:</a:t>
          </a:r>
        </a:p>
        <a:p>
          <a:pPr lvl="0" algn="ctr" defTabSz="488950">
            <a:lnSpc>
              <a:spcPct val="100000"/>
            </a:lnSpc>
            <a:spcBef>
              <a:spcPct val="0"/>
            </a:spcBef>
            <a:spcAft>
              <a:spcPct val="35000"/>
            </a:spcAft>
          </a:pPr>
          <a:r>
            <a:rPr lang="en-IN" sz="1100" b="1" kern="1200" dirty="0" smtClean="0"/>
            <a:t>0.9888454322748698</a:t>
          </a:r>
          <a:endParaRPr lang="en-US" sz="1100" b="1" kern="1200" dirty="0"/>
        </a:p>
      </dsp:txBody>
      <dsp:txXfrm>
        <a:off x="1968" y="895279"/>
        <a:ext cx="1383491" cy="543018"/>
      </dsp:txXfrm>
    </dsp:sp>
    <dsp:sp modelId="{581E7904-2D7E-4F8D-8EC8-E39033385FC6}">
      <dsp:nvSpPr>
        <dsp:cNvPr id="0" name=""/>
        <dsp:cNvSpPr/>
      </dsp:nvSpPr>
      <dsp:spPr>
        <a:xfrm>
          <a:off x="2137549" y="256751"/>
          <a:ext cx="522861" cy="52286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CDAC05-62F8-4C8F-A502-A01C9AC7BFB6}">
      <dsp:nvSpPr>
        <dsp:cNvPr id="0" name=""/>
        <dsp:cNvSpPr/>
      </dsp:nvSpPr>
      <dsp:spPr>
        <a:xfrm>
          <a:off x="1588794" y="953968"/>
          <a:ext cx="1620370"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Sensitivity (Recall</a:t>
          </a:r>
          <a:r>
            <a:rPr lang="en-US" sz="1100" b="1" i="1" u="sng" kern="1200" dirty="0" smtClean="0"/>
            <a:t>):</a:t>
          </a:r>
        </a:p>
        <a:p>
          <a:pPr lvl="0" algn="ctr" defTabSz="488950">
            <a:lnSpc>
              <a:spcPct val="100000"/>
            </a:lnSpc>
            <a:spcBef>
              <a:spcPct val="0"/>
            </a:spcBef>
            <a:spcAft>
              <a:spcPct val="35000"/>
            </a:spcAft>
          </a:pPr>
          <a:r>
            <a:rPr lang="en-IN" sz="1100" b="1" i="1" u="none" kern="1200" dirty="0" smtClean="0"/>
            <a:t>0.9961700583986642</a:t>
          </a:r>
          <a:endParaRPr lang="en-US" sz="1100" b="1" i="0" u="none" kern="1200" dirty="0"/>
        </a:p>
      </dsp:txBody>
      <dsp:txXfrm>
        <a:off x="1588794" y="953968"/>
        <a:ext cx="1620370" cy="464765"/>
      </dsp:txXfrm>
    </dsp:sp>
    <dsp:sp modelId="{33D1F0E5-97E0-4E5A-8E53-96A765DEA4CF}">
      <dsp:nvSpPr>
        <dsp:cNvPr id="0" name=""/>
        <dsp:cNvSpPr/>
      </dsp:nvSpPr>
      <dsp:spPr>
        <a:xfrm>
          <a:off x="3913587" y="256751"/>
          <a:ext cx="522861" cy="522861"/>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D3C0EB-D653-4411-A7AF-59E918DEA65A}">
      <dsp:nvSpPr>
        <dsp:cNvPr id="0" name=""/>
        <dsp:cNvSpPr/>
      </dsp:nvSpPr>
      <dsp:spPr>
        <a:xfrm>
          <a:off x="3412500" y="953968"/>
          <a:ext cx="1525035"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endParaRPr lang="en-US" sz="1100" b="1" u="none" kern="1200" dirty="0"/>
        </a:p>
      </dsp:txBody>
      <dsp:txXfrm>
        <a:off x="3412500" y="953968"/>
        <a:ext cx="1525035" cy="464765"/>
      </dsp:txXfrm>
    </dsp:sp>
    <dsp:sp modelId="{3C6ACCC8-D656-47B8-8688-81D144F96335}">
      <dsp:nvSpPr>
        <dsp:cNvPr id="0" name=""/>
        <dsp:cNvSpPr/>
      </dsp:nvSpPr>
      <dsp:spPr>
        <a:xfrm>
          <a:off x="3780423" y="245996"/>
          <a:ext cx="522861" cy="52286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E33B3-5C3B-4876-8E41-2825098239AC}">
      <dsp:nvSpPr>
        <dsp:cNvPr id="0" name=""/>
        <dsp:cNvSpPr/>
      </dsp:nvSpPr>
      <dsp:spPr>
        <a:xfrm>
          <a:off x="3282249" y="921290"/>
          <a:ext cx="1567143"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Precision</a:t>
          </a:r>
          <a:r>
            <a:rPr lang="en-US" sz="1100" kern="1200" dirty="0"/>
            <a:t>: </a:t>
          </a:r>
          <a:endParaRPr lang="en-US" sz="1100" kern="1200" dirty="0" smtClean="0"/>
        </a:p>
        <a:p>
          <a:pPr lvl="0" algn="ctr" defTabSz="488950">
            <a:lnSpc>
              <a:spcPct val="100000"/>
            </a:lnSpc>
            <a:spcBef>
              <a:spcPct val="0"/>
            </a:spcBef>
            <a:spcAft>
              <a:spcPct val="35000"/>
            </a:spcAft>
          </a:pPr>
          <a:r>
            <a:rPr lang="en-IN" sz="1100" b="1" kern="1200" dirty="0" smtClean="0"/>
            <a:t>0.981790582531763</a:t>
          </a:r>
          <a:endParaRPr lang="en-US" sz="1100" b="1" kern="1200" dirty="0"/>
        </a:p>
      </dsp:txBody>
      <dsp:txXfrm>
        <a:off x="3282249" y="921290"/>
        <a:ext cx="1567143" cy="464765"/>
      </dsp:txXfrm>
    </dsp:sp>
    <dsp:sp modelId="{4CD1A0C4-D0C3-4430-AB78-2EFA48AFF05D}">
      <dsp:nvSpPr>
        <dsp:cNvPr id="0" name=""/>
        <dsp:cNvSpPr/>
      </dsp:nvSpPr>
      <dsp:spPr>
        <a:xfrm>
          <a:off x="7480820" y="318947"/>
          <a:ext cx="522861" cy="522861"/>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07330C-55E1-468C-AADE-AD1208AA14F7}">
      <dsp:nvSpPr>
        <dsp:cNvPr id="0" name=""/>
        <dsp:cNvSpPr/>
      </dsp:nvSpPr>
      <dsp:spPr>
        <a:xfrm>
          <a:off x="6911348" y="1052004"/>
          <a:ext cx="1661804" cy="30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endParaRPr lang="en-US" sz="1100" kern="1200" dirty="0"/>
        </a:p>
      </dsp:txBody>
      <dsp:txXfrm>
        <a:off x="6911348" y="1052004"/>
        <a:ext cx="1661804" cy="3045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F40B-EA91-437F-898B-3601D5218E3B}">
      <dsp:nvSpPr>
        <dsp:cNvPr id="0" name=""/>
        <dsp:cNvSpPr/>
      </dsp:nvSpPr>
      <dsp:spPr>
        <a:xfrm>
          <a:off x="432283" y="237188"/>
          <a:ext cx="522861" cy="52286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561A6-AF0E-4941-BCCB-647791475871}">
      <dsp:nvSpPr>
        <dsp:cNvPr id="0" name=""/>
        <dsp:cNvSpPr/>
      </dsp:nvSpPr>
      <dsp:spPr>
        <a:xfrm>
          <a:off x="1968" y="895279"/>
          <a:ext cx="1383491" cy="543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Accuracy</a:t>
          </a:r>
          <a:r>
            <a:rPr lang="en-US" sz="1100" kern="1200" dirty="0" smtClean="0"/>
            <a:t>:</a:t>
          </a:r>
        </a:p>
        <a:p>
          <a:pPr lvl="0" algn="ctr" defTabSz="488950">
            <a:lnSpc>
              <a:spcPct val="100000"/>
            </a:lnSpc>
            <a:spcBef>
              <a:spcPct val="0"/>
            </a:spcBef>
            <a:spcAft>
              <a:spcPct val="35000"/>
            </a:spcAft>
          </a:pPr>
          <a:r>
            <a:rPr lang="en-IN" sz="1100" b="1" kern="1200" dirty="0" smtClean="0"/>
            <a:t>0.9023557268782232</a:t>
          </a:r>
          <a:endParaRPr lang="en-US" sz="1100" b="1" kern="1200" dirty="0"/>
        </a:p>
      </dsp:txBody>
      <dsp:txXfrm>
        <a:off x="1968" y="895279"/>
        <a:ext cx="1383491" cy="543018"/>
      </dsp:txXfrm>
    </dsp:sp>
    <dsp:sp modelId="{581E7904-2D7E-4F8D-8EC8-E39033385FC6}">
      <dsp:nvSpPr>
        <dsp:cNvPr id="0" name=""/>
        <dsp:cNvSpPr/>
      </dsp:nvSpPr>
      <dsp:spPr>
        <a:xfrm>
          <a:off x="2137549" y="256751"/>
          <a:ext cx="522861" cy="52286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CDAC05-62F8-4C8F-A502-A01C9AC7BFB6}">
      <dsp:nvSpPr>
        <dsp:cNvPr id="0" name=""/>
        <dsp:cNvSpPr/>
      </dsp:nvSpPr>
      <dsp:spPr>
        <a:xfrm>
          <a:off x="1588794" y="953968"/>
          <a:ext cx="1620370"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Sensitivity (Recall</a:t>
          </a:r>
          <a:r>
            <a:rPr lang="en-US" sz="1100" b="1" i="1" u="sng" kern="1200" dirty="0" smtClean="0"/>
            <a:t>):</a:t>
          </a:r>
        </a:p>
        <a:p>
          <a:pPr lvl="0" algn="ctr" defTabSz="488950">
            <a:lnSpc>
              <a:spcPct val="100000"/>
            </a:lnSpc>
            <a:spcBef>
              <a:spcPct val="0"/>
            </a:spcBef>
            <a:spcAft>
              <a:spcPct val="35000"/>
            </a:spcAft>
          </a:pPr>
          <a:r>
            <a:rPr lang="en-IN" sz="1100" b="1" i="1" u="none" kern="1200" dirty="0" smtClean="0"/>
            <a:t>0.9961700583986642</a:t>
          </a:r>
          <a:endParaRPr lang="en-US" sz="1100" b="1" i="0" u="none" kern="1200" dirty="0"/>
        </a:p>
      </dsp:txBody>
      <dsp:txXfrm>
        <a:off x="1588794" y="953968"/>
        <a:ext cx="1620370" cy="464765"/>
      </dsp:txXfrm>
    </dsp:sp>
    <dsp:sp modelId="{33D1F0E5-97E0-4E5A-8E53-96A765DEA4CF}">
      <dsp:nvSpPr>
        <dsp:cNvPr id="0" name=""/>
        <dsp:cNvSpPr/>
      </dsp:nvSpPr>
      <dsp:spPr>
        <a:xfrm>
          <a:off x="3913587" y="256751"/>
          <a:ext cx="522861" cy="522861"/>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D3C0EB-D653-4411-A7AF-59E918DEA65A}">
      <dsp:nvSpPr>
        <dsp:cNvPr id="0" name=""/>
        <dsp:cNvSpPr/>
      </dsp:nvSpPr>
      <dsp:spPr>
        <a:xfrm>
          <a:off x="3412500" y="953968"/>
          <a:ext cx="1525035"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endParaRPr lang="en-US" sz="1100" b="1" u="none" kern="1200" dirty="0"/>
        </a:p>
      </dsp:txBody>
      <dsp:txXfrm>
        <a:off x="3412500" y="953968"/>
        <a:ext cx="1525035" cy="464765"/>
      </dsp:txXfrm>
    </dsp:sp>
    <dsp:sp modelId="{3C6ACCC8-D656-47B8-8688-81D144F96335}">
      <dsp:nvSpPr>
        <dsp:cNvPr id="0" name=""/>
        <dsp:cNvSpPr/>
      </dsp:nvSpPr>
      <dsp:spPr>
        <a:xfrm>
          <a:off x="3780423" y="245996"/>
          <a:ext cx="522861" cy="52286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E33B3-5C3B-4876-8E41-2825098239AC}">
      <dsp:nvSpPr>
        <dsp:cNvPr id="0" name=""/>
        <dsp:cNvSpPr/>
      </dsp:nvSpPr>
      <dsp:spPr>
        <a:xfrm>
          <a:off x="3282249" y="921290"/>
          <a:ext cx="1567143"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Precision</a:t>
          </a:r>
          <a:r>
            <a:rPr lang="en-US" sz="1100" kern="1200" dirty="0"/>
            <a:t>: </a:t>
          </a:r>
          <a:endParaRPr lang="en-US" sz="1100" kern="1200" dirty="0" smtClean="0"/>
        </a:p>
        <a:p>
          <a:pPr lvl="0" algn="ctr" defTabSz="488950">
            <a:lnSpc>
              <a:spcPct val="100000"/>
            </a:lnSpc>
            <a:spcBef>
              <a:spcPct val="0"/>
            </a:spcBef>
            <a:spcAft>
              <a:spcPct val="35000"/>
            </a:spcAft>
          </a:pPr>
          <a:r>
            <a:rPr lang="en-IN" sz="1100" b="1" kern="1200" dirty="0" smtClean="0"/>
            <a:t>0.8315663762451483</a:t>
          </a:r>
          <a:endParaRPr lang="en-US" sz="1100" b="1" kern="1200" dirty="0"/>
        </a:p>
      </dsp:txBody>
      <dsp:txXfrm>
        <a:off x="3282249" y="921290"/>
        <a:ext cx="1567143" cy="464765"/>
      </dsp:txXfrm>
    </dsp:sp>
    <dsp:sp modelId="{4CD1A0C4-D0C3-4430-AB78-2EFA48AFF05D}">
      <dsp:nvSpPr>
        <dsp:cNvPr id="0" name=""/>
        <dsp:cNvSpPr/>
      </dsp:nvSpPr>
      <dsp:spPr>
        <a:xfrm>
          <a:off x="7480820" y="318947"/>
          <a:ext cx="522861" cy="522861"/>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07330C-55E1-468C-AADE-AD1208AA14F7}">
      <dsp:nvSpPr>
        <dsp:cNvPr id="0" name=""/>
        <dsp:cNvSpPr/>
      </dsp:nvSpPr>
      <dsp:spPr>
        <a:xfrm>
          <a:off x="6911348" y="1052004"/>
          <a:ext cx="1661804" cy="30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endParaRPr lang="en-US" sz="1100" kern="1200" dirty="0"/>
        </a:p>
      </dsp:txBody>
      <dsp:txXfrm>
        <a:off x="6911348" y="1052004"/>
        <a:ext cx="1661804" cy="3045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F40B-EA91-437F-898B-3601D5218E3B}">
      <dsp:nvSpPr>
        <dsp:cNvPr id="0" name=""/>
        <dsp:cNvSpPr/>
      </dsp:nvSpPr>
      <dsp:spPr>
        <a:xfrm>
          <a:off x="432283" y="237188"/>
          <a:ext cx="522861" cy="52286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561A6-AF0E-4941-BCCB-647791475871}">
      <dsp:nvSpPr>
        <dsp:cNvPr id="0" name=""/>
        <dsp:cNvSpPr/>
      </dsp:nvSpPr>
      <dsp:spPr>
        <a:xfrm>
          <a:off x="1968" y="895279"/>
          <a:ext cx="1383491" cy="543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Accuracy</a:t>
          </a:r>
          <a:r>
            <a:rPr lang="en-US" sz="1100" kern="1200" dirty="0" smtClean="0"/>
            <a:t>:</a:t>
          </a:r>
        </a:p>
        <a:p>
          <a:pPr lvl="0" algn="ctr" defTabSz="488950">
            <a:lnSpc>
              <a:spcPct val="100000"/>
            </a:lnSpc>
            <a:spcBef>
              <a:spcPct val="0"/>
            </a:spcBef>
            <a:spcAft>
              <a:spcPct val="35000"/>
            </a:spcAft>
          </a:pPr>
          <a:r>
            <a:rPr lang="en-IN" sz="1100" b="1" kern="1200" dirty="0" smtClean="0"/>
            <a:t>0.9021435437856611</a:t>
          </a:r>
          <a:endParaRPr lang="en-US" sz="1100" b="1" kern="1200" dirty="0"/>
        </a:p>
      </dsp:txBody>
      <dsp:txXfrm>
        <a:off x="1968" y="895279"/>
        <a:ext cx="1383491" cy="543018"/>
      </dsp:txXfrm>
    </dsp:sp>
    <dsp:sp modelId="{581E7904-2D7E-4F8D-8EC8-E39033385FC6}">
      <dsp:nvSpPr>
        <dsp:cNvPr id="0" name=""/>
        <dsp:cNvSpPr/>
      </dsp:nvSpPr>
      <dsp:spPr>
        <a:xfrm>
          <a:off x="2137549" y="256751"/>
          <a:ext cx="522861" cy="52286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CDAC05-62F8-4C8F-A502-A01C9AC7BFB6}">
      <dsp:nvSpPr>
        <dsp:cNvPr id="0" name=""/>
        <dsp:cNvSpPr/>
      </dsp:nvSpPr>
      <dsp:spPr>
        <a:xfrm>
          <a:off x="1588794" y="953968"/>
          <a:ext cx="1620370"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Sensitivity (Recall</a:t>
          </a:r>
          <a:r>
            <a:rPr lang="en-US" sz="1100" b="1" i="1" u="sng" kern="1200" dirty="0" smtClean="0"/>
            <a:t>):</a:t>
          </a:r>
        </a:p>
        <a:p>
          <a:pPr lvl="0" algn="ctr" defTabSz="488950">
            <a:lnSpc>
              <a:spcPct val="100000"/>
            </a:lnSpc>
            <a:spcBef>
              <a:spcPct val="0"/>
            </a:spcBef>
            <a:spcAft>
              <a:spcPct val="35000"/>
            </a:spcAft>
          </a:pPr>
          <a:r>
            <a:rPr lang="en-IN" sz="1100" b="1" i="1" u="none" kern="1200" dirty="0" smtClean="0"/>
            <a:t>0.8314833446761409</a:t>
          </a:r>
          <a:endParaRPr lang="en-US" sz="1100" b="1" i="0" u="none" kern="1200" dirty="0"/>
        </a:p>
      </dsp:txBody>
      <dsp:txXfrm>
        <a:off x="1588794" y="953968"/>
        <a:ext cx="1620370" cy="464765"/>
      </dsp:txXfrm>
    </dsp:sp>
    <dsp:sp modelId="{33D1F0E5-97E0-4E5A-8E53-96A765DEA4CF}">
      <dsp:nvSpPr>
        <dsp:cNvPr id="0" name=""/>
        <dsp:cNvSpPr/>
      </dsp:nvSpPr>
      <dsp:spPr>
        <a:xfrm>
          <a:off x="3913587" y="256751"/>
          <a:ext cx="522861" cy="522861"/>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D3C0EB-D653-4411-A7AF-59E918DEA65A}">
      <dsp:nvSpPr>
        <dsp:cNvPr id="0" name=""/>
        <dsp:cNvSpPr/>
      </dsp:nvSpPr>
      <dsp:spPr>
        <a:xfrm>
          <a:off x="3412500" y="953968"/>
          <a:ext cx="1525035"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endParaRPr lang="en-US" sz="1100" b="1" u="none" kern="1200" dirty="0"/>
        </a:p>
      </dsp:txBody>
      <dsp:txXfrm>
        <a:off x="3412500" y="953968"/>
        <a:ext cx="1525035" cy="464765"/>
      </dsp:txXfrm>
    </dsp:sp>
    <dsp:sp modelId="{3C6ACCC8-D656-47B8-8688-81D144F96335}">
      <dsp:nvSpPr>
        <dsp:cNvPr id="0" name=""/>
        <dsp:cNvSpPr/>
      </dsp:nvSpPr>
      <dsp:spPr>
        <a:xfrm>
          <a:off x="3780423" y="245996"/>
          <a:ext cx="522861" cy="52286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E33B3-5C3B-4876-8E41-2825098239AC}">
      <dsp:nvSpPr>
        <dsp:cNvPr id="0" name=""/>
        <dsp:cNvSpPr/>
      </dsp:nvSpPr>
      <dsp:spPr>
        <a:xfrm>
          <a:off x="3282249" y="921290"/>
          <a:ext cx="1567143"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Precision</a:t>
          </a:r>
          <a:r>
            <a:rPr lang="en-US" sz="1100" kern="1200" dirty="0"/>
            <a:t>: </a:t>
          </a:r>
          <a:endParaRPr lang="en-US" sz="1100" kern="1200" dirty="0" smtClean="0"/>
        </a:p>
        <a:p>
          <a:pPr lvl="0" algn="ctr" defTabSz="488950">
            <a:lnSpc>
              <a:spcPct val="100000"/>
            </a:lnSpc>
            <a:spcBef>
              <a:spcPct val="0"/>
            </a:spcBef>
            <a:spcAft>
              <a:spcPct val="35000"/>
            </a:spcAft>
          </a:pPr>
          <a:r>
            <a:rPr lang="en-IN" sz="1100" b="1" kern="1200" dirty="0" smtClean="0"/>
            <a:t>0.9683582698560862</a:t>
          </a:r>
          <a:endParaRPr lang="en-US" sz="1100" b="1" kern="1200" dirty="0"/>
        </a:p>
      </dsp:txBody>
      <dsp:txXfrm>
        <a:off x="3282249" y="921290"/>
        <a:ext cx="1567143" cy="464765"/>
      </dsp:txXfrm>
    </dsp:sp>
    <dsp:sp modelId="{4CD1A0C4-D0C3-4430-AB78-2EFA48AFF05D}">
      <dsp:nvSpPr>
        <dsp:cNvPr id="0" name=""/>
        <dsp:cNvSpPr/>
      </dsp:nvSpPr>
      <dsp:spPr>
        <a:xfrm>
          <a:off x="7480820" y="318947"/>
          <a:ext cx="522861" cy="522861"/>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07330C-55E1-468C-AADE-AD1208AA14F7}">
      <dsp:nvSpPr>
        <dsp:cNvPr id="0" name=""/>
        <dsp:cNvSpPr/>
      </dsp:nvSpPr>
      <dsp:spPr>
        <a:xfrm>
          <a:off x="6911348" y="1052004"/>
          <a:ext cx="1661804" cy="30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endParaRPr lang="en-US" sz="1100" kern="1200" dirty="0"/>
        </a:p>
      </dsp:txBody>
      <dsp:txXfrm>
        <a:off x="6911348" y="1052004"/>
        <a:ext cx="1661804" cy="304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86C0D-3CEE-434B-A9D2-8207E3BC834B}">
      <dsp:nvSpPr>
        <dsp:cNvPr id="0" name=""/>
        <dsp:cNvSpPr/>
      </dsp:nvSpPr>
      <dsp:spPr>
        <a:xfrm>
          <a:off x="770502" y="554650"/>
          <a:ext cx="1510523" cy="1311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5F75D9-5DDB-4E02-89E5-13450F5CEBBA}">
      <dsp:nvSpPr>
        <dsp:cNvPr id="0" name=""/>
        <dsp:cNvSpPr/>
      </dsp:nvSpPr>
      <dsp:spPr>
        <a:xfrm>
          <a:off x="729265" y="2069985"/>
          <a:ext cx="4398255" cy="540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IN" sz="1400" b="1" kern="1200" dirty="0" err="1" smtClean="0"/>
            <a:t>fraudTrain</a:t>
          </a:r>
          <a:r>
            <a:rPr lang="en-IN" sz="1400" b="1" kern="1200" dirty="0" smtClean="0"/>
            <a:t>.</a:t>
          </a:r>
          <a:r>
            <a:rPr lang="en-US" sz="1400" b="1" kern="1200" dirty="0" smtClean="0"/>
            <a:t>csv</a:t>
          </a:r>
          <a:r>
            <a:rPr lang="en-US" sz="1400" kern="1200" dirty="0" smtClean="0"/>
            <a:t> &amp; </a:t>
          </a:r>
          <a:r>
            <a:rPr lang="en-IN" sz="1400" kern="1200" dirty="0" smtClean="0"/>
            <a:t>fraudTest.csv </a:t>
          </a:r>
          <a:r>
            <a:rPr lang="en-US" sz="1400" kern="1200" dirty="0" smtClean="0"/>
            <a:t>contains </a:t>
          </a:r>
          <a:r>
            <a:rPr lang="en-US" sz="1400" kern="1200" dirty="0"/>
            <a:t>all the information about the </a:t>
          </a:r>
          <a:r>
            <a:rPr lang="en-US" sz="1400" kern="1200" dirty="0" smtClean="0"/>
            <a:t>fraud transaction generated through </a:t>
          </a:r>
          <a:r>
            <a:rPr lang="en-US" sz="1400" kern="1200" dirty="0"/>
            <a:t>various sources and their </a:t>
          </a:r>
          <a:r>
            <a:rPr lang="en-US" sz="1400" kern="1200" dirty="0" smtClean="0"/>
            <a:t>activities</a:t>
          </a:r>
          <a:endParaRPr lang="en-US" sz="1400" i="1" kern="1200" dirty="0" smtClean="0"/>
        </a:p>
        <a:p>
          <a:pPr lvl="0" algn="l" defTabSz="622300">
            <a:lnSpc>
              <a:spcPct val="90000"/>
            </a:lnSpc>
            <a:spcBef>
              <a:spcPct val="0"/>
            </a:spcBef>
            <a:spcAft>
              <a:spcPct val="35000"/>
            </a:spcAft>
            <a:defRPr b="1"/>
          </a:pPr>
          <a:r>
            <a:rPr lang="en-US" sz="1400" b="0" i="0" u="none" kern="1200" dirty="0" smtClean="0"/>
            <a:t>The train file contains 1296675 rows and 23 columns</a:t>
          </a:r>
        </a:p>
        <a:p>
          <a:pPr lvl="0" algn="l" defTabSz="622300">
            <a:lnSpc>
              <a:spcPct val="90000"/>
            </a:lnSpc>
            <a:spcBef>
              <a:spcPct val="0"/>
            </a:spcBef>
            <a:spcAft>
              <a:spcPct val="35000"/>
            </a:spcAft>
          </a:pPr>
          <a:r>
            <a:rPr lang="en-US" sz="1400" b="0" i="0" u="none" kern="1200" dirty="0" smtClean="0"/>
            <a:t>The test file contains 555719 rows and 23 columns</a:t>
          </a:r>
        </a:p>
        <a:p>
          <a:pPr lvl="0" algn="l" defTabSz="622300">
            <a:lnSpc>
              <a:spcPct val="90000"/>
            </a:lnSpc>
            <a:spcBef>
              <a:spcPct val="0"/>
            </a:spcBef>
            <a:spcAft>
              <a:spcPct val="35000"/>
            </a:spcAft>
          </a:pPr>
          <a:r>
            <a:rPr lang="en-US" sz="1400" b="0" i="0" u="none" kern="1200" dirty="0" smtClean="0"/>
            <a:t>Out of 23 columns, 10 are numeric columns and 13 are non-numeric or categorical columns</a:t>
          </a:r>
        </a:p>
      </dsp:txBody>
      <dsp:txXfrm>
        <a:off x="729265" y="2069985"/>
        <a:ext cx="4398255" cy="540056"/>
      </dsp:txXfrm>
    </dsp:sp>
    <dsp:sp modelId="{25CF2F8F-C3A7-4254-B5AE-0312B6366E17}">
      <dsp:nvSpPr>
        <dsp:cNvPr id="0" name=""/>
        <dsp:cNvSpPr/>
      </dsp:nvSpPr>
      <dsp:spPr>
        <a:xfrm>
          <a:off x="770502" y="2763288"/>
          <a:ext cx="4315781" cy="371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90000"/>
            </a:lnSpc>
            <a:spcBef>
              <a:spcPct val="0"/>
            </a:spcBef>
            <a:spcAft>
              <a:spcPct val="35000"/>
            </a:spcAft>
          </a:pPr>
          <a:endParaRPr lang="en-US" sz="1100" kern="1200" dirty="0"/>
        </a:p>
        <a:p>
          <a:pPr lvl="0" algn="l" defTabSz="488950">
            <a:lnSpc>
              <a:spcPct val="90000"/>
            </a:lnSpc>
            <a:spcBef>
              <a:spcPct val="0"/>
            </a:spcBef>
            <a:spcAft>
              <a:spcPct val="35000"/>
            </a:spcAft>
          </a:pPr>
          <a:endParaRPr lang="en-US" sz="1100" kern="1200" dirty="0"/>
        </a:p>
      </dsp:txBody>
      <dsp:txXfrm>
        <a:off x="770502" y="2763288"/>
        <a:ext cx="4315781" cy="371465"/>
      </dsp:txXfrm>
    </dsp:sp>
    <dsp:sp modelId="{79621837-4A77-486E-93B3-68A169ACA706}">
      <dsp:nvSpPr>
        <dsp:cNvPr id="0" name=""/>
        <dsp:cNvSpPr/>
      </dsp:nvSpPr>
      <dsp:spPr>
        <a:xfrm>
          <a:off x="5882782" y="739772"/>
          <a:ext cx="1510523" cy="1311261"/>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18DA6D-94A5-4579-8E77-42024F5A8BCC}">
      <dsp:nvSpPr>
        <dsp:cNvPr id="0" name=""/>
        <dsp:cNvSpPr/>
      </dsp:nvSpPr>
      <dsp:spPr>
        <a:xfrm>
          <a:off x="5882782" y="2146058"/>
          <a:ext cx="4315781" cy="758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endParaRPr lang="en-US" sz="1400" kern="1200" dirty="0"/>
        </a:p>
      </dsp:txBody>
      <dsp:txXfrm>
        <a:off x="5882782" y="2146058"/>
        <a:ext cx="4315781" cy="758155"/>
      </dsp:txXfrm>
    </dsp:sp>
    <dsp:sp modelId="{F2BF54E3-4756-4D51-88ED-8180FAE46EF2}">
      <dsp:nvSpPr>
        <dsp:cNvPr id="0" name=""/>
        <dsp:cNvSpPr/>
      </dsp:nvSpPr>
      <dsp:spPr>
        <a:xfrm>
          <a:off x="5882782" y="2948410"/>
          <a:ext cx="4315781" cy="122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6D6CD-DB80-4C06-9F30-4C623852808C}">
      <dsp:nvSpPr>
        <dsp:cNvPr id="0" name=""/>
        <dsp:cNvSpPr/>
      </dsp:nvSpPr>
      <dsp:spPr>
        <a:xfrm>
          <a:off x="0" y="0"/>
          <a:ext cx="1643365" cy="278074"/>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 </a:t>
          </a:r>
          <a:endParaRPr lang="en-IN" sz="1200" kern="1200" dirty="0"/>
        </a:p>
      </dsp:txBody>
      <dsp:txXfrm>
        <a:off x="8145" y="8145"/>
        <a:ext cx="1627075" cy="261784"/>
      </dsp:txXfrm>
    </dsp:sp>
    <dsp:sp modelId="{6EFAFA0C-CB2C-4EBD-A894-FBFEBE65DE35}">
      <dsp:nvSpPr>
        <dsp:cNvPr id="0" name=""/>
        <dsp:cNvSpPr/>
      </dsp:nvSpPr>
      <dsp:spPr>
        <a:xfrm>
          <a:off x="188" y="307276"/>
          <a:ext cx="1073497" cy="278074"/>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 </a:t>
          </a:r>
          <a:endParaRPr lang="en-IN" sz="1200" kern="1200" dirty="0"/>
        </a:p>
      </dsp:txBody>
      <dsp:txXfrm>
        <a:off x="8333" y="315421"/>
        <a:ext cx="1057207" cy="261784"/>
      </dsp:txXfrm>
    </dsp:sp>
    <dsp:sp modelId="{63172913-DBD5-40CB-9F3D-37E080C4DE8A}">
      <dsp:nvSpPr>
        <dsp:cNvPr id="0" name=""/>
        <dsp:cNvSpPr/>
      </dsp:nvSpPr>
      <dsp:spPr>
        <a:xfrm>
          <a:off x="188" y="614026"/>
          <a:ext cx="525708" cy="278074"/>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 </a:t>
          </a:r>
          <a:endParaRPr lang="en-IN" sz="1200" kern="1200" dirty="0"/>
        </a:p>
      </dsp:txBody>
      <dsp:txXfrm>
        <a:off x="8333" y="622171"/>
        <a:ext cx="509418" cy="261784"/>
      </dsp:txXfrm>
    </dsp:sp>
    <dsp:sp modelId="{99647F76-62AF-4795-B60F-2A95846DB773}">
      <dsp:nvSpPr>
        <dsp:cNvPr id="0" name=""/>
        <dsp:cNvSpPr/>
      </dsp:nvSpPr>
      <dsp:spPr>
        <a:xfrm>
          <a:off x="547977" y="614026"/>
          <a:ext cx="525708" cy="278074"/>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 </a:t>
          </a:r>
          <a:endParaRPr lang="en-IN" sz="1200" kern="1200" dirty="0"/>
        </a:p>
      </dsp:txBody>
      <dsp:txXfrm>
        <a:off x="556122" y="622171"/>
        <a:ext cx="509418" cy="261784"/>
      </dsp:txXfrm>
    </dsp:sp>
    <dsp:sp modelId="{9BA9876E-EC61-439E-A3B9-17A4F25E320C}">
      <dsp:nvSpPr>
        <dsp:cNvPr id="0" name=""/>
        <dsp:cNvSpPr/>
      </dsp:nvSpPr>
      <dsp:spPr>
        <a:xfrm>
          <a:off x="1117845" y="307276"/>
          <a:ext cx="525708" cy="278074"/>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 </a:t>
          </a:r>
          <a:endParaRPr lang="en-IN" sz="1200" kern="1200" dirty="0"/>
        </a:p>
      </dsp:txBody>
      <dsp:txXfrm>
        <a:off x="1125990" y="315421"/>
        <a:ext cx="509418" cy="261784"/>
      </dsp:txXfrm>
    </dsp:sp>
    <dsp:sp modelId="{23ABA48F-6C56-44A9-8A9C-72AB94F0801F}">
      <dsp:nvSpPr>
        <dsp:cNvPr id="0" name=""/>
        <dsp:cNvSpPr/>
      </dsp:nvSpPr>
      <dsp:spPr>
        <a:xfrm>
          <a:off x="1117845" y="614026"/>
          <a:ext cx="525708" cy="278074"/>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 </a:t>
          </a:r>
          <a:endParaRPr lang="en-IN" sz="1200" kern="1200" dirty="0"/>
        </a:p>
      </dsp:txBody>
      <dsp:txXfrm>
        <a:off x="1125990" y="622171"/>
        <a:ext cx="509418" cy="2617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74E4A-1FC8-452A-A0F4-E0472687C2C1}">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3EB6EC-99A9-432D-B8B0-CEC083B73DAD}">
      <dsp:nvSpPr>
        <dsp:cNvPr id="0" name=""/>
        <dsp:cNvSpPr/>
      </dsp:nvSpPr>
      <dsp:spPr>
        <a:xfrm>
          <a:off x="18379" y="241208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r>
            <a:rPr lang="en-US" sz="1700" kern="1200" dirty="0" smtClean="0"/>
            <a:t>Check</a:t>
          </a:r>
          <a:r>
            <a:rPr lang="en-US" sz="1700" kern="1200" baseline="0" dirty="0" smtClean="0"/>
            <a:t> for the null values</a:t>
          </a:r>
          <a:endParaRPr lang="en-US" sz="1700" kern="1200" dirty="0"/>
        </a:p>
      </dsp:txBody>
      <dsp:txXfrm>
        <a:off x="18379" y="2412083"/>
        <a:ext cx="2370489" cy="720000"/>
      </dsp:txXfrm>
    </dsp:sp>
    <dsp:sp modelId="{E24AD085-3A4E-4EBF-864F-E0E496A443F9}">
      <dsp:nvSpPr>
        <dsp:cNvPr id="0" name=""/>
        <dsp:cNvSpPr/>
      </dsp:nvSpPr>
      <dsp:spPr>
        <a:xfrm>
          <a:off x="3537891" y="1045320"/>
          <a:ext cx="1066720" cy="106672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2EBFC-A966-4B4F-B263-B8BD48B65E84}">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r>
            <a:rPr lang="en-US" sz="1700" kern="1200" dirty="0"/>
            <a:t>Few </a:t>
          </a:r>
          <a:r>
            <a:rPr lang="en-US" sz="1700" kern="1200" dirty="0" smtClean="0"/>
            <a:t>columns that are not required will delete those.</a:t>
          </a:r>
          <a:endParaRPr lang="en-US" sz="1700" kern="1200" dirty="0"/>
        </a:p>
      </dsp:txBody>
      <dsp:txXfrm>
        <a:off x="2886007" y="2427484"/>
        <a:ext cx="2370489" cy="720000"/>
      </dsp:txXfrm>
    </dsp:sp>
    <dsp:sp modelId="{286837A7-6EF8-47A0-9FBE-1338F42F107A}">
      <dsp:nvSpPr>
        <dsp:cNvPr id="0" name=""/>
        <dsp:cNvSpPr/>
      </dsp:nvSpPr>
      <dsp:spPr>
        <a:xfrm>
          <a:off x="6323216" y="1045320"/>
          <a:ext cx="1066720" cy="1066720"/>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372812-7C22-401F-89BE-E74E912B0E3E}">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endParaRPr lang="en-US" sz="1700" kern="1200" dirty="0"/>
        </a:p>
      </dsp:txBody>
      <dsp:txXfrm>
        <a:off x="5671332" y="2427484"/>
        <a:ext cx="2370489" cy="720000"/>
      </dsp:txXfrm>
    </dsp:sp>
    <dsp:sp modelId="{1758CDD0-E259-426F-9452-A777F8379D55}">
      <dsp:nvSpPr>
        <dsp:cNvPr id="0" name=""/>
        <dsp:cNvSpPr/>
      </dsp:nvSpPr>
      <dsp:spPr>
        <a:xfrm>
          <a:off x="6655800" y="1037437"/>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93905-DA3A-4C62-9B9D-F6A2ED1CE533}">
      <dsp:nvSpPr>
        <dsp:cNvPr id="0" name=""/>
        <dsp:cNvSpPr/>
      </dsp:nvSpPr>
      <dsp:spPr>
        <a:xfrm>
          <a:off x="6756945" y="2405970"/>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r>
            <a:rPr lang="en-US" sz="1700" kern="1200" dirty="0"/>
            <a:t>Check and handle outliers in data.</a:t>
          </a:r>
        </a:p>
      </dsp:txBody>
      <dsp:txXfrm>
        <a:off x="6756945" y="2405970"/>
        <a:ext cx="2370489"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D468E-D307-4D50-A116-D8D294FCE35A}">
      <dsp:nvSpPr>
        <dsp:cNvPr id="0" name=""/>
        <dsp:cNvSpPr/>
      </dsp:nvSpPr>
      <dsp:spPr>
        <a:xfrm>
          <a:off x="357436" y="440207"/>
          <a:ext cx="806567" cy="8065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95EF181-A3D8-409D-967D-0EBFC87C5734}">
      <dsp:nvSpPr>
        <dsp:cNvPr id="0" name=""/>
        <dsp:cNvSpPr/>
      </dsp:nvSpPr>
      <dsp:spPr>
        <a:xfrm>
          <a:off x="472808" y="614456"/>
          <a:ext cx="467809" cy="46780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B13DBB8-57CA-4278-8B2D-BE539D6F2407}">
      <dsp:nvSpPr>
        <dsp:cNvPr id="0" name=""/>
        <dsp:cNvSpPr/>
      </dsp:nvSpPr>
      <dsp:spPr>
        <a:xfrm>
          <a:off x="1250432" y="338870"/>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a:t>Univariate data analysis: value count, distribution of variable etc.</a:t>
          </a:r>
        </a:p>
      </dsp:txBody>
      <dsp:txXfrm>
        <a:off x="1250432" y="338870"/>
        <a:ext cx="1901195" cy="806567"/>
      </dsp:txXfrm>
    </dsp:sp>
    <dsp:sp modelId="{EDDBA413-9C26-416A-A64D-AD7F6B0F5DA9}">
      <dsp:nvSpPr>
        <dsp:cNvPr id="0" name=""/>
        <dsp:cNvSpPr/>
      </dsp:nvSpPr>
      <dsp:spPr>
        <a:xfrm>
          <a:off x="3563336" y="433488"/>
          <a:ext cx="806567" cy="8065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31985B7-12D5-4D7F-84BF-735900BE4A85}">
      <dsp:nvSpPr>
        <dsp:cNvPr id="0" name=""/>
        <dsp:cNvSpPr/>
      </dsp:nvSpPr>
      <dsp:spPr>
        <a:xfrm>
          <a:off x="3706280" y="595584"/>
          <a:ext cx="467809" cy="50913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112081B-0389-4890-ADA8-BF5FAE4839AA}">
      <dsp:nvSpPr>
        <dsp:cNvPr id="0" name=""/>
        <dsp:cNvSpPr/>
      </dsp:nvSpPr>
      <dsp:spPr>
        <a:xfrm>
          <a:off x="4462301" y="338870"/>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endParaRPr lang="en-US" sz="1100" kern="1200" dirty="0" smtClean="0"/>
        </a:p>
        <a:p>
          <a:pPr lvl="0" algn="l" defTabSz="488950">
            <a:lnSpc>
              <a:spcPct val="100000"/>
            </a:lnSpc>
            <a:spcBef>
              <a:spcPct val="0"/>
            </a:spcBef>
            <a:spcAft>
              <a:spcPct val="35000"/>
            </a:spcAft>
          </a:pPr>
          <a:r>
            <a:rPr lang="en-US" sz="1100" kern="1200" dirty="0" smtClean="0"/>
            <a:t>Bivariate </a:t>
          </a:r>
          <a:r>
            <a:rPr lang="en-US" sz="1100" kern="1200" dirty="0"/>
            <a:t>data analysis: correlation coefficients and pattern between the variables et</a:t>
          </a:r>
          <a:r>
            <a:rPr lang="en-US" sz="1400" kern="1200" dirty="0"/>
            <a:t>c.</a:t>
          </a:r>
        </a:p>
      </dsp:txBody>
      <dsp:txXfrm>
        <a:off x="4462301" y="338870"/>
        <a:ext cx="1901195" cy="806567"/>
      </dsp:txXfrm>
    </dsp:sp>
    <dsp:sp modelId="{8BF0A06E-0749-4238-AA5B-F6D7BD1100C4}">
      <dsp:nvSpPr>
        <dsp:cNvPr id="0" name=""/>
        <dsp:cNvSpPr/>
      </dsp:nvSpPr>
      <dsp:spPr>
        <a:xfrm>
          <a:off x="322379" y="1647696"/>
          <a:ext cx="806567" cy="8065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61AC1A1-0A1D-470C-8351-1BE7EE398C5E}">
      <dsp:nvSpPr>
        <dsp:cNvPr id="0" name=""/>
        <dsp:cNvSpPr/>
      </dsp:nvSpPr>
      <dsp:spPr>
        <a:xfrm>
          <a:off x="459675" y="1775381"/>
          <a:ext cx="467809" cy="46780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9B3F1E2-9259-4030-9E21-FD8095FCDF72}">
      <dsp:nvSpPr>
        <dsp:cNvPr id="0" name=""/>
        <dsp:cNvSpPr/>
      </dsp:nvSpPr>
      <dsp:spPr>
        <a:xfrm>
          <a:off x="1334176" y="1588977"/>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a:t>Feature Scaling &amp; Dummy Variables and encoding of the data.</a:t>
          </a:r>
        </a:p>
      </dsp:txBody>
      <dsp:txXfrm>
        <a:off x="1334176" y="1588977"/>
        <a:ext cx="1901195" cy="806567"/>
      </dsp:txXfrm>
    </dsp:sp>
    <dsp:sp modelId="{8A3FD5A7-991A-435F-91B3-8FBAEDBEB452}">
      <dsp:nvSpPr>
        <dsp:cNvPr id="0" name=""/>
        <dsp:cNvSpPr/>
      </dsp:nvSpPr>
      <dsp:spPr>
        <a:xfrm>
          <a:off x="6710456" y="1481514"/>
          <a:ext cx="806567" cy="8065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5DE26A2-8988-4E5F-9366-F413CDB556BF}">
      <dsp:nvSpPr>
        <dsp:cNvPr id="0" name=""/>
        <dsp:cNvSpPr/>
      </dsp:nvSpPr>
      <dsp:spPr>
        <a:xfrm>
          <a:off x="6881319" y="1629885"/>
          <a:ext cx="467809" cy="46780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0F44228-F7EE-412A-B11D-4EB714B393F3}">
      <dsp:nvSpPr>
        <dsp:cNvPr id="0" name=""/>
        <dsp:cNvSpPr/>
      </dsp:nvSpPr>
      <dsp:spPr>
        <a:xfrm>
          <a:off x="7795374" y="1457817"/>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a:t>Classification technique</a:t>
          </a:r>
          <a:r>
            <a:rPr lang="en-US" sz="1100" b="1" kern="1200" dirty="0"/>
            <a:t>: </a:t>
          </a:r>
          <a:r>
            <a:rPr lang="en-US" sz="1100" b="1" kern="1200" dirty="0" smtClean="0"/>
            <a:t>Logistic Regression, Decision Tree &amp; Random Forest </a:t>
          </a:r>
          <a:r>
            <a:rPr lang="en-US" sz="1100" kern="1200" dirty="0" smtClean="0"/>
            <a:t>used </a:t>
          </a:r>
          <a:r>
            <a:rPr lang="en-US" sz="1100" kern="1200" dirty="0"/>
            <a:t>for the model making and prediction.</a:t>
          </a:r>
        </a:p>
      </dsp:txBody>
      <dsp:txXfrm>
        <a:off x="7795374" y="1457817"/>
        <a:ext cx="1901195" cy="806567"/>
      </dsp:txXfrm>
    </dsp:sp>
    <dsp:sp modelId="{A60A52A9-8705-4303-BF6F-F17D607FF2B3}">
      <dsp:nvSpPr>
        <dsp:cNvPr id="0" name=""/>
        <dsp:cNvSpPr/>
      </dsp:nvSpPr>
      <dsp:spPr>
        <a:xfrm>
          <a:off x="290566" y="3817754"/>
          <a:ext cx="806567" cy="8065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75A633D-2647-410E-9187-C50A435DA70C}">
      <dsp:nvSpPr>
        <dsp:cNvPr id="0" name=""/>
        <dsp:cNvSpPr/>
      </dsp:nvSpPr>
      <dsp:spPr>
        <a:xfrm>
          <a:off x="3875075" y="1916311"/>
          <a:ext cx="467809" cy="46780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031D094-7140-47EA-8266-12917658CC3F}">
      <dsp:nvSpPr>
        <dsp:cNvPr id="0" name=""/>
        <dsp:cNvSpPr/>
      </dsp:nvSpPr>
      <dsp:spPr>
        <a:xfrm>
          <a:off x="1423943" y="2656385"/>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a:t>Validation of the model.</a:t>
          </a:r>
        </a:p>
      </dsp:txBody>
      <dsp:txXfrm>
        <a:off x="1423943" y="2656385"/>
        <a:ext cx="1901195" cy="806567"/>
      </dsp:txXfrm>
    </dsp:sp>
    <dsp:sp modelId="{8A10F941-BADE-4DDB-B83D-FAE125006A4C}">
      <dsp:nvSpPr>
        <dsp:cNvPr id="0" name=""/>
        <dsp:cNvSpPr/>
      </dsp:nvSpPr>
      <dsp:spPr>
        <a:xfrm>
          <a:off x="3636002" y="2738324"/>
          <a:ext cx="806567" cy="8065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23C3E44-786D-48EB-ABA7-AB495B547215}">
      <dsp:nvSpPr>
        <dsp:cNvPr id="0" name=""/>
        <dsp:cNvSpPr/>
      </dsp:nvSpPr>
      <dsp:spPr>
        <a:xfrm>
          <a:off x="3726608" y="2905115"/>
          <a:ext cx="467809" cy="467809"/>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6896EFC-024C-4DC8-B101-B89E5892158B}">
      <dsp:nvSpPr>
        <dsp:cNvPr id="0" name=""/>
        <dsp:cNvSpPr/>
      </dsp:nvSpPr>
      <dsp:spPr>
        <a:xfrm>
          <a:off x="4594878" y="2738324"/>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a:t>Model presentation.</a:t>
          </a:r>
        </a:p>
      </dsp:txBody>
      <dsp:txXfrm>
        <a:off x="4594878" y="2738324"/>
        <a:ext cx="1901195" cy="806567"/>
      </dsp:txXfrm>
    </dsp:sp>
    <dsp:sp modelId="{6D66F991-A129-412C-B489-EBACB79B799D}">
      <dsp:nvSpPr>
        <dsp:cNvPr id="0" name=""/>
        <dsp:cNvSpPr/>
      </dsp:nvSpPr>
      <dsp:spPr>
        <a:xfrm>
          <a:off x="6797396" y="2687998"/>
          <a:ext cx="806567" cy="8198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78790C2-9041-449E-8725-85C6C41A91AB}">
      <dsp:nvSpPr>
        <dsp:cNvPr id="0" name=""/>
        <dsp:cNvSpPr/>
      </dsp:nvSpPr>
      <dsp:spPr>
        <a:xfrm>
          <a:off x="6881314" y="2906978"/>
          <a:ext cx="467809" cy="467809"/>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97E3DC2-ECA9-41AD-9537-7EF6C8FBDBB9}">
      <dsp:nvSpPr>
        <dsp:cNvPr id="0" name=""/>
        <dsp:cNvSpPr/>
      </dsp:nvSpPr>
      <dsp:spPr>
        <a:xfrm>
          <a:off x="7779784" y="2656449"/>
          <a:ext cx="1901195" cy="806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dirty="0"/>
            <a:t>Conclusions and recommendations</a:t>
          </a:r>
          <a:r>
            <a:rPr lang="en-US" sz="1900" kern="1200" dirty="0"/>
            <a:t>.</a:t>
          </a:r>
        </a:p>
      </dsp:txBody>
      <dsp:txXfrm>
        <a:off x="7779784" y="2656449"/>
        <a:ext cx="1901195" cy="8065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9CBEB-FAFF-49FC-BBFE-A5AFF03D7CD6}">
      <dsp:nvSpPr>
        <dsp:cNvPr id="0" name=""/>
        <dsp:cNvSpPr/>
      </dsp:nvSpPr>
      <dsp:spPr>
        <a:xfrm>
          <a:off x="57653" y="269569"/>
          <a:ext cx="258917" cy="8532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smtClean="0"/>
        </a:p>
        <a:p>
          <a:pPr lvl="0" algn="ctr" defTabSz="222250">
            <a:lnSpc>
              <a:spcPct val="90000"/>
            </a:lnSpc>
            <a:spcBef>
              <a:spcPct val="0"/>
            </a:spcBef>
            <a:spcAft>
              <a:spcPct val="35000"/>
            </a:spcAft>
          </a:pPr>
          <a:endParaRPr lang="en-IN" sz="500" kern="1200" dirty="0"/>
        </a:p>
      </dsp:txBody>
      <dsp:txXfrm>
        <a:off x="57653" y="269569"/>
        <a:ext cx="258917" cy="85325"/>
      </dsp:txXfrm>
    </dsp:sp>
    <dsp:sp modelId="{511717FA-BDF6-49BB-892C-7AD9B5BBA57E}">
      <dsp:nvSpPr>
        <dsp:cNvPr id="0" name=""/>
        <dsp:cNvSpPr/>
      </dsp:nvSpPr>
      <dsp:spPr>
        <a:xfrm>
          <a:off x="17487" y="332676"/>
          <a:ext cx="258917" cy="15985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 </a:t>
          </a:r>
          <a:endParaRPr lang="en-IN" sz="900" kern="1200" dirty="0"/>
        </a:p>
      </dsp:txBody>
      <dsp:txXfrm>
        <a:off x="17487" y="332676"/>
        <a:ext cx="258917" cy="159857"/>
      </dsp:txXfrm>
    </dsp:sp>
    <dsp:sp modelId="{5BE9D924-976F-4A09-931F-D1F0ADF16A85}">
      <dsp:nvSpPr>
        <dsp:cNvPr id="0" name=""/>
        <dsp:cNvSpPr/>
      </dsp:nvSpPr>
      <dsp:spPr>
        <a:xfrm>
          <a:off x="17192" y="126804"/>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FEDEB62-CB3C-4302-BE1E-AE48683CEF3F}">
      <dsp:nvSpPr>
        <dsp:cNvPr id="0" name=""/>
        <dsp:cNvSpPr/>
      </dsp:nvSpPr>
      <dsp:spPr>
        <a:xfrm>
          <a:off x="31609" y="97970"/>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B79ACFD-7077-4453-8283-CB6418CEDADE}">
      <dsp:nvSpPr>
        <dsp:cNvPr id="0" name=""/>
        <dsp:cNvSpPr/>
      </dsp:nvSpPr>
      <dsp:spPr>
        <a:xfrm>
          <a:off x="66210" y="103737"/>
          <a:ext cx="32364" cy="3236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7A34B80-FA0F-4FF1-8C57-5EDD88B281D0}">
      <dsp:nvSpPr>
        <dsp:cNvPr id="0" name=""/>
        <dsp:cNvSpPr/>
      </dsp:nvSpPr>
      <dsp:spPr>
        <a:xfrm>
          <a:off x="95044" y="72020"/>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93550E8-8DC4-4029-A5CB-96A143CB1EAE}">
      <dsp:nvSpPr>
        <dsp:cNvPr id="0" name=""/>
        <dsp:cNvSpPr/>
      </dsp:nvSpPr>
      <dsp:spPr>
        <a:xfrm>
          <a:off x="132528" y="60486"/>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5A5F6F3-1118-412D-8F03-49E9A284077D}">
      <dsp:nvSpPr>
        <dsp:cNvPr id="0" name=""/>
        <dsp:cNvSpPr/>
      </dsp:nvSpPr>
      <dsp:spPr>
        <a:xfrm>
          <a:off x="178663" y="80670"/>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D2977C3-02E2-4164-9145-F7171EA244AB}">
      <dsp:nvSpPr>
        <dsp:cNvPr id="0" name=""/>
        <dsp:cNvSpPr/>
      </dsp:nvSpPr>
      <dsp:spPr>
        <a:xfrm>
          <a:off x="207497" y="95087"/>
          <a:ext cx="32364" cy="3236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41E5640-0232-444E-9A05-415CD6879F7B}">
      <dsp:nvSpPr>
        <dsp:cNvPr id="0" name=""/>
        <dsp:cNvSpPr/>
      </dsp:nvSpPr>
      <dsp:spPr>
        <a:xfrm>
          <a:off x="247864" y="126804"/>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896D01-4F88-47C8-B0D1-527F48188EB6}">
      <dsp:nvSpPr>
        <dsp:cNvPr id="0" name=""/>
        <dsp:cNvSpPr/>
      </dsp:nvSpPr>
      <dsp:spPr>
        <a:xfrm>
          <a:off x="265165" y="158522"/>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F6813DF-4230-4DB5-82B6-521DBBFE5357}">
      <dsp:nvSpPr>
        <dsp:cNvPr id="0" name=""/>
        <dsp:cNvSpPr/>
      </dsp:nvSpPr>
      <dsp:spPr>
        <a:xfrm>
          <a:off x="115228" y="97970"/>
          <a:ext cx="52960" cy="5296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AEE39D5-3C23-4771-A6AF-80D4220D2D61}">
      <dsp:nvSpPr>
        <dsp:cNvPr id="0" name=""/>
        <dsp:cNvSpPr/>
      </dsp:nvSpPr>
      <dsp:spPr>
        <a:xfrm>
          <a:off x="2775" y="207540"/>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5265F7B-21E3-4E81-8314-3E6A64573B3F}">
      <dsp:nvSpPr>
        <dsp:cNvPr id="0" name=""/>
        <dsp:cNvSpPr/>
      </dsp:nvSpPr>
      <dsp:spPr>
        <a:xfrm>
          <a:off x="20076" y="233490"/>
          <a:ext cx="32364" cy="3236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8D44431-1BA2-40B8-A6DB-9FD4D118AF65}">
      <dsp:nvSpPr>
        <dsp:cNvPr id="0" name=""/>
        <dsp:cNvSpPr/>
      </dsp:nvSpPr>
      <dsp:spPr>
        <a:xfrm>
          <a:off x="63327" y="256557"/>
          <a:ext cx="47075" cy="4707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81110CA-6A80-4356-B4BD-0369A25A182B}">
      <dsp:nvSpPr>
        <dsp:cNvPr id="0" name=""/>
        <dsp:cNvSpPr/>
      </dsp:nvSpPr>
      <dsp:spPr>
        <a:xfrm>
          <a:off x="123878" y="294042"/>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6F1C7CD-113B-4B31-A0F0-BDD8B5AB6B09}">
      <dsp:nvSpPr>
        <dsp:cNvPr id="0" name=""/>
        <dsp:cNvSpPr/>
      </dsp:nvSpPr>
      <dsp:spPr>
        <a:xfrm>
          <a:off x="135412" y="256557"/>
          <a:ext cx="32364" cy="3236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34F52CE-A294-4741-87A8-A62FC46116C3}">
      <dsp:nvSpPr>
        <dsp:cNvPr id="0" name=""/>
        <dsp:cNvSpPr/>
      </dsp:nvSpPr>
      <dsp:spPr>
        <a:xfrm>
          <a:off x="164246" y="296925"/>
          <a:ext cx="20595" cy="2059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360714E-6C0E-4B31-8955-50038B079ABE}">
      <dsp:nvSpPr>
        <dsp:cNvPr id="0" name=""/>
        <dsp:cNvSpPr/>
      </dsp:nvSpPr>
      <dsp:spPr>
        <a:xfrm>
          <a:off x="190196" y="250791"/>
          <a:ext cx="47075" cy="4707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6F4B989-2E8D-451B-8273-A68F2D0D7E95}">
      <dsp:nvSpPr>
        <dsp:cNvPr id="0" name=""/>
        <dsp:cNvSpPr/>
      </dsp:nvSpPr>
      <dsp:spPr>
        <a:xfrm>
          <a:off x="253631" y="239257"/>
          <a:ext cx="32364" cy="3236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A831EA-BFC4-4099-B7F9-DDEBFE744CD3}">
      <dsp:nvSpPr>
        <dsp:cNvPr id="0" name=""/>
        <dsp:cNvSpPr/>
      </dsp:nvSpPr>
      <dsp:spPr>
        <a:xfrm>
          <a:off x="285996" y="103689"/>
          <a:ext cx="95050" cy="181461"/>
        </a:xfrm>
        <a:prstGeom prst="chevron">
          <a:avLst>
            <a:gd name="adj" fmla="val 6231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322A688-F758-47EE-B1F2-AF727066BE81}">
      <dsp:nvSpPr>
        <dsp:cNvPr id="0" name=""/>
        <dsp:cNvSpPr/>
      </dsp:nvSpPr>
      <dsp:spPr>
        <a:xfrm>
          <a:off x="363764" y="103689"/>
          <a:ext cx="95050" cy="181461"/>
        </a:xfrm>
        <a:prstGeom prst="chevron">
          <a:avLst>
            <a:gd name="adj" fmla="val 6231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C152A72-B713-421C-95EF-DC6CDD9E1EC5}">
      <dsp:nvSpPr>
        <dsp:cNvPr id="0" name=""/>
        <dsp:cNvSpPr/>
      </dsp:nvSpPr>
      <dsp:spPr>
        <a:xfrm>
          <a:off x="435894" y="0"/>
          <a:ext cx="220344" cy="22034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dirty="0" smtClean="0"/>
        </a:p>
        <a:p>
          <a:pPr lvl="0" algn="ctr" defTabSz="222250">
            <a:lnSpc>
              <a:spcPct val="90000"/>
            </a:lnSpc>
            <a:spcBef>
              <a:spcPct val="0"/>
            </a:spcBef>
            <a:spcAft>
              <a:spcPct val="35000"/>
            </a:spcAft>
          </a:pPr>
          <a:endParaRPr lang="en-IN" sz="500" kern="1200" dirty="0"/>
        </a:p>
      </dsp:txBody>
      <dsp:txXfrm>
        <a:off x="468163" y="32269"/>
        <a:ext cx="155806" cy="155806"/>
      </dsp:txXfrm>
    </dsp:sp>
    <dsp:sp modelId="{F46D8C9B-DEB4-48DD-BAE2-3BC2C49B9F18}">
      <dsp:nvSpPr>
        <dsp:cNvPr id="0" name=""/>
        <dsp:cNvSpPr/>
      </dsp:nvSpPr>
      <dsp:spPr>
        <a:xfrm>
          <a:off x="458815" y="332676"/>
          <a:ext cx="259228" cy="15985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 </a:t>
          </a:r>
          <a:endParaRPr lang="en-IN" sz="900" kern="1200" dirty="0"/>
        </a:p>
      </dsp:txBody>
      <dsp:txXfrm>
        <a:off x="458815" y="332676"/>
        <a:ext cx="259228" cy="1598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4EB5C-0047-4B46-9025-ADEF8AC7D98D}">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271480-8943-4304-9A16-6FB13710AF56}">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a:t>Train- Test Split</a:t>
          </a:r>
        </a:p>
      </dsp:txBody>
      <dsp:txXfrm>
        <a:off x="59990" y="2654049"/>
        <a:ext cx="3226223" cy="720000"/>
      </dsp:txXfrm>
    </dsp:sp>
    <dsp:sp modelId="{AD905442-B9CB-4D76-A41C-13EF7BFF6838}">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A2AF55-9E9B-46B9-A9A3-A1BE8A95B3B8}">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a:t>The modified ‘ dataset has been split into Train and test dataset in the ratio 70 30</a:t>
          </a:r>
        </a:p>
      </dsp:txBody>
      <dsp:txXfrm>
        <a:off x="3850802" y="2654049"/>
        <a:ext cx="3226223" cy="720000"/>
      </dsp:txXfrm>
    </dsp:sp>
    <dsp:sp modelId="{6DC7AB14-91AC-47F9-AE23-B0CC447DB4EC}">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A9CDCB-AF0E-4CD0-960F-2FADDB8B564B}">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dirty="0"/>
            <a:t>Train dataset has been used to train the model whereas Test dataset has been used to evaluate the model</a:t>
          </a:r>
        </a:p>
      </dsp:txBody>
      <dsp:txXfrm>
        <a:off x="7641615" y="2654049"/>
        <a:ext cx="3226223"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8A01B-6069-43CD-86D7-EB098ACF852B}">
      <dsp:nvSpPr>
        <dsp:cNvPr id="0" name=""/>
        <dsp:cNvSpPr/>
      </dsp:nvSpPr>
      <dsp:spPr>
        <a:xfrm>
          <a:off x="374260" y="9457"/>
          <a:ext cx="674662" cy="6746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C498D8-976A-47A1-ACB8-7150B068A5F0}">
      <dsp:nvSpPr>
        <dsp:cNvPr id="0" name=""/>
        <dsp:cNvSpPr/>
      </dsp:nvSpPr>
      <dsp:spPr>
        <a:xfrm>
          <a:off x="515939" y="151136"/>
          <a:ext cx="391303" cy="39130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F6F101-5C10-46C1-BED4-5E01063383A7}">
      <dsp:nvSpPr>
        <dsp:cNvPr id="0" name=""/>
        <dsp:cNvSpPr/>
      </dsp:nvSpPr>
      <dsp:spPr>
        <a:xfrm>
          <a:off x="1193493" y="9457"/>
          <a:ext cx="1590274" cy="674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b="1" i="1" u="sng" kern="1200" dirty="0"/>
            <a:t>Sensitivity (Recall</a:t>
          </a:r>
          <a:r>
            <a:rPr lang="en-US" sz="1100" b="1" i="1" u="sng" kern="1200" dirty="0" smtClean="0"/>
            <a:t>):</a:t>
          </a:r>
        </a:p>
        <a:p>
          <a:pPr lvl="0" algn="l" defTabSz="488950">
            <a:lnSpc>
              <a:spcPct val="100000"/>
            </a:lnSpc>
            <a:spcBef>
              <a:spcPct val="0"/>
            </a:spcBef>
            <a:spcAft>
              <a:spcPct val="35000"/>
            </a:spcAft>
          </a:pPr>
          <a:r>
            <a:rPr lang="en-IN" sz="1100" kern="1200" dirty="0" smtClean="0"/>
            <a:t>0.7672231101823273</a:t>
          </a:r>
          <a:r>
            <a:rPr lang="en-US" sz="1100" kern="1200" dirty="0" smtClean="0"/>
            <a:t> </a:t>
          </a:r>
        </a:p>
        <a:p>
          <a:pPr lvl="0" algn="l" defTabSz="488950">
            <a:lnSpc>
              <a:spcPct val="100000"/>
            </a:lnSpc>
            <a:spcBef>
              <a:spcPct val="0"/>
            </a:spcBef>
            <a:spcAft>
              <a:spcPct val="35000"/>
            </a:spcAft>
          </a:pPr>
          <a:endParaRPr lang="en-US" sz="1100" kern="1200" dirty="0" smtClean="0"/>
        </a:p>
      </dsp:txBody>
      <dsp:txXfrm>
        <a:off x="1193493" y="9457"/>
        <a:ext cx="1590274" cy="674662"/>
      </dsp:txXfrm>
    </dsp:sp>
    <dsp:sp modelId="{579EFC41-9126-4C4F-B9D9-B6C2BD955D73}">
      <dsp:nvSpPr>
        <dsp:cNvPr id="0" name=""/>
        <dsp:cNvSpPr/>
      </dsp:nvSpPr>
      <dsp:spPr>
        <a:xfrm>
          <a:off x="374260" y="1626947"/>
          <a:ext cx="674662" cy="6746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DF774E-2680-44C4-89B9-49540C0E3AD5}">
      <dsp:nvSpPr>
        <dsp:cNvPr id="0" name=""/>
        <dsp:cNvSpPr/>
      </dsp:nvSpPr>
      <dsp:spPr>
        <a:xfrm>
          <a:off x="515939" y="1768626"/>
          <a:ext cx="391303" cy="39130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965DCE-1BB7-45E2-9E57-89D48501A508}">
      <dsp:nvSpPr>
        <dsp:cNvPr id="0" name=""/>
        <dsp:cNvSpPr/>
      </dsp:nvSpPr>
      <dsp:spPr>
        <a:xfrm>
          <a:off x="1193493" y="1626947"/>
          <a:ext cx="1590274" cy="674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b="1" i="1" u="sng" kern="1200" dirty="0"/>
            <a:t>Specificity</a:t>
          </a:r>
          <a:r>
            <a:rPr lang="en-US" sz="1100" kern="1200" dirty="0" smtClean="0"/>
            <a:t>:</a:t>
          </a:r>
        </a:p>
        <a:p>
          <a:pPr lvl="0" algn="l" defTabSz="488950">
            <a:lnSpc>
              <a:spcPct val="100000"/>
            </a:lnSpc>
            <a:spcBef>
              <a:spcPct val="0"/>
            </a:spcBef>
            <a:spcAft>
              <a:spcPct val="35000"/>
            </a:spcAft>
          </a:pPr>
          <a:r>
            <a:rPr lang="en-IN" sz="1100" kern="1200" dirty="0" smtClean="0"/>
            <a:t>0.9471088016052823</a:t>
          </a:r>
          <a:endParaRPr lang="en-US" sz="1100" kern="1200" dirty="0"/>
        </a:p>
      </dsp:txBody>
      <dsp:txXfrm>
        <a:off x="1193493" y="1626947"/>
        <a:ext cx="1590274" cy="674662"/>
      </dsp:txXfrm>
    </dsp:sp>
    <dsp:sp modelId="{9CC0C4EB-9B7D-43AD-A307-BB36C0CE23F0}">
      <dsp:nvSpPr>
        <dsp:cNvPr id="0" name=""/>
        <dsp:cNvSpPr/>
      </dsp:nvSpPr>
      <dsp:spPr>
        <a:xfrm>
          <a:off x="374260" y="3244437"/>
          <a:ext cx="674662" cy="6746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74844E-1F52-4704-B4B2-62351178F021}">
      <dsp:nvSpPr>
        <dsp:cNvPr id="0" name=""/>
        <dsp:cNvSpPr/>
      </dsp:nvSpPr>
      <dsp:spPr>
        <a:xfrm>
          <a:off x="515939" y="3386116"/>
          <a:ext cx="391303" cy="391303"/>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9C3910-80B2-40E5-AF2E-99329F500D86}">
      <dsp:nvSpPr>
        <dsp:cNvPr id="0" name=""/>
        <dsp:cNvSpPr/>
      </dsp:nvSpPr>
      <dsp:spPr>
        <a:xfrm>
          <a:off x="1193493" y="3244437"/>
          <a:ext cx="1590274" cy="674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b="1" i="1" u="sng" kern="1200" dirty="0"/>
            <a:t>Precision</a:t>
          </a:r>
          <a:r>
            <a:rPr lang="en-US" sz="1100" kern="1200" dirty="0" smtClean="0"/>
            <a:t>:</a:t>
          </a:r>
        </a:p>
        <a:p>
          <a:pPr lvl="0" algn="l" defTabSz="488950">
            <a:lnSpc>
              <a:spcPct val="100000"/>
            </a:lnSpc>
            <a:spcBef>
              <a:spcPct val="0"/>
            </a:spcBef>
            <a:spcAft>
              <a:spcPct val="35000"/>
            </a:spcAft>
          </a:pPr>
          <a:r>
            <a:rPr lang="en-IN" sz="1100" kern="1200" dirty="0" smtClean="0"/>
            <a:t>0.935524177960679</a:t>
          </a:r>
          <a:endParaRPr lang="en-US" sz="1100" kern="1200" dirty="0" smtClean="0"/>
        </a:p>
        <a:p>
          <a:pPr lvl="0" algn="l" defTabSz="488950">
            <a:lnSpc>
              <a:spcPct val="100000"/>
            </a:lnSpc>
            <a:spcBef>
              <a:spcPct val="0"/>
            </a:spcBef>
            <a:spcAft>
              <a:spcPct val="35000"/>
            </a:spcAft>
          </a:pPr>
          <a:endParaRPr lang="en-US" sz="1100" kern="1200" dirty="0"/>
        </a:p>
      </dsp:txBody>
      <dsp:txXfrm>
        <a:off x="1193493" y="3244437"/>
        <a:ext cx="1590274" cy="674662"/>
      </dsp:txXfrm>
    </dsp:sp>
    <dsp:sp modelId="{9BBC1D71-75FD-495A-AFDB-65A386D6FAF6}">
      <dsp:nvSpPr>
        <dsp:cNvPr id="0" name=""/>
        <dsp:cNvSpPr/>
      </dsp:nvSpPr>
      <dsp:spPr>
        <a:xfrm>
          <a:off x="374260" y="4861927"/>
          <a:ext cx="674662" cy="6746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0312F-DDB7-4BBE-867F-42020B167649}">
      <dsp:nvSpPr>
        <dsp:cNvPr id="0" name=""/>
        <dsp:cNvSpPr/>
      </dsp:nvSpPr>
      <dsp:spPr>
        <a:xfrm>
          <a:off x="515939" y="5003606"/>
          <a:ext cx="391303" cy="391303"/>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0ED0E3-1988-423D-8270-3CBD8255E065}">
      <dsp:nvSpPr>
        <dsp:cNvPr id="0" name=""/>
        <dsp:cNvSpPr/>
      </dsp:nvSpPr>
      <dsp:spPr>
        <a:xfrm>
          <a:off x="1193493" y="4861927"/>
          <a:ext cx="1590274" cy="674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b="1" i="1" u="sng" kern="1200" dirty="0" smtClean="0"/>
            <a:t>F-Score</a:t>
          </a:r>
          <a:r>
            <a:rPr lang="en-US" sz="1100" kern="1200" dirty="0" smtClean="0"/>
            <a:t>:</a:t>
          </a:r>
        </a:p>
        <a:p>
          <a:pPr lvl="0" algn="l" defTabSz="488950">
            <a:lnSpc>
              <a:spcPct val="100000"/>
            </a:lnSpc>
            <a:spcBef>
              <a:spcPct val="0"/>
            </a:spcBef>
            <a:spcAft>
              <a:spcPct val="35000"/>
            </a:spcAft>
          </a:pPr>
          <a:r>
            <a:rPr lang="en-IN" sz="1100" kern="1200" dirty="0" smtClean="0"/>
            <a:t>0.843056129895273</a:t>
          </a:r>
          <a:endParaRPr lang="en-US" sz="1100" kern="1200" dirty="0"/>
        </a:p>
      </dsp:txBody>
      <dsp:txXfrm>
        <a:off x="1193493" y="4861927"/>
        <a:ext cx="1590274" cy="6746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F40B-EA91-437F-898B-3601D5218E3B}">
      <dsp:nvSpPr>
        <dsp:cNvPr id="0" name=""/>
        <dsp:cNvSpPr/>
      </dsp:nvSpPr>
      <dsp:spPr>
        <a:xfrm>
          <a:off x="1066645" y="236050"/>
          <a:ext cx="525234" cy="52523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561A6-AF0E-4941-BCCB-647791475871}">
      <dsp:nvSpPr>
        <dsp:cNvPr id="0" name=""/>
        <dsp:cNvSpPr/>
      </dsp:nvSpPr>
      <dsp:spPr>
        <a:xfrm>
          <a:off x="71728" y="948656"/>
          <a:ext cx="2515067"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Accuracy</a:t>
          </a:r>
          <a:r>
            <a:rPr lang="en-US" sz="1100" kern="1200" dirty="0" smtClean="0"/>
            <a:t>:</a:t>
          </a:r>
        </a:p>
        <a:p>
          <a:pPr lvl="0" algn="ctr" defTabSz="488950">
            <a:lnSpc>
              <a:spcPct val="100000"/>
            </a:lnSpc>
            <a:spcBef>
              <a:spcPct val="0"/>
            </a:spcBef>
            <a:spcAft>
              <a:spcPct val="35000"/>
            </a:spcAft>
          </a:pPr>
          <a:r>
            <a:rPr lang="en-IN" sz="1100" b="1" kern="1200" dirty="0" smtClean="0"/>
            <a:t>0.8343598827834284</a:t>
          </a:r>
          <a:endParaRPr lang="en-US" sz="1100" b="1" kern="1200" dirty="0"/>
        </a:p>
      </dsp:txBody>
      <dsp:txXfrm>
        <a:off x="71728" y="948656"/>
        <a:ext cx="2515067" cy="466875"/>
      </dsp:txXfrm>
    </dsp:sp>
    <dsp:sp modelId="{581E7904-2D7E-4F8D-8EC8-E39033385FC6}">
      <dsp:nvSpPr>
        <dsp:cNvPr id="0" name=""/>
        <dsp:cNvSpPr/>
      </dsp:nvSpPr>
      <dsp:spPr>
        <a:xfrm>
          <a:off x="3479904" y="236050"/>
          <a:ext cx="525234" cy="52523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CDAC05-62F8-4C8F-A502-A01C9AC7BFB6}">
      <dsp:nvSpPr>
        <dsp:cNvPr id="0" name=""/>
        <dsp:cNvSpPr/>
      </dsp:nvSpPr>
      <dsp:spPr>
        <a:xfrm>
          <a:off x="2791054" y="948656"/>
          <a:ext cx="1902935"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Sensitivity (Recall): </a:t>
          </a:r>
          <a:r>
            <a:rPr lang="en-IN" sz="1100" b="1" kern="1200" dirty="0" smtClean="0"/>
            <a:t>0.8255605388117802</a:t>
          </a:r>
          <a:endParaRPr lang="en-US" sz="1100" b="1" kern="1200" dirty="0"/>
        </a:p>
      </dsp:txBody>
      <dsp:txXfrm>
        <a:off x="2791054" y="948656"/>
        <a:ext cx="1902935" cy="466875"/>
      </dsp:txXfrm>
    </dsp:sp>
    <dsp:sp modelId="{33D1F0E5-97E0-4E5A-8E53-96A765DEA4CF}">
      <dsp:nvSpPr>
        <dsp:cNvPr id="0" name=""/>
        <dsp:cNvSpPr/>
      </dsp:nvSpPr>
      <dsp:spPr>
        <a:xfrm>
          <a:off x="5450549" y="236050"/>
          <a:ext cx="525234" cy="52523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D3C0EB-D653-4411-A7AF-59E918DEA65A}">
      <dsp:nvSpPr>
        <dsp:cNvPr id="0" name=""/>
        <dsp:cNvSpPr/>
      </dsp:nvSpPr>
      <dsp:spPr>
        <a:xfrm>
          <a:off x="4898247" y="948656"/>
          <a:ext cx="1629837"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Specificity: </a:t>
          </a:r>
          <a:r>
            <a:rPr lang="en-IN" sz="1100" b="1" i="1" u="none" kern="1200" dirty="0" smtClean="0"/>
            <a:t>0.8431616555869313</a:t>
          </a:r>
          <a:endParaRPr lang="en-US" sz="1100" u="none" kern="1200" dirty="0"/>
        </a:p>
      </dsp:txBody>
      <dsp:txXfrm>
        <a:off x="4898247" y="948656"/>
        <a:ext cx="1629837" cy="466875"/>
      </dsp:txXfrm>
    </dsp:sp>
    <dsp:sp modelId="{3C6ACCC8-D656-47B8-8688-81D144F96335}">
      <dsp:nvSpPr>
        <dsp:cNvPr id="0" name=""/>
        <dsp:cNvSpPr/>
      </dsp:nvSpPr>
      <dsp:spPr>
        <a:xfrm>
          <a:off x="1662564" y="1707327"/>
          <a:ext cx="525234" cy="52523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E33B3-5C3B-4876-8E41-2825098239AC}">
      <dsp:nvSpPr>
        <dsp:cNvPr id="0" name=""/>
        <dsp:cNvSpPr/>
      </dsp:nvSpPr>
      <dsp:spPr>
        <a:xfrm>
          <a:off x="1166947" y="2419933"/>
          <a:ext cx="1516468"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Precision</a:t>
          </a:r>
          <a:r>
            <a:rPr lang="en-US" sz="1100" kern="1200" dirty="0"/>
            <a:t>: </a:t>
          </a:r>
          <a:r>
            <a:rPr lang="en-IN" sz="1100" b="1" kern="1200" dirty="0" smtClean="0"/>
            <a:t>0.8403886896519074</a:t>
          </a:r>
          <a:endParaRPr lang="en-US" sz="1100" b="1" kern="1200" dirty="0"/>
        </a:p>
      </dsp:txBody>
      <dsp:txXfrm>
        <a:off x="1166947" y="2419933"/>
        <a:ext cx="1516468" cy="466875"/>
      </dsp:txXfrm>
    </dsp:sp>
    <dsp:sp modelId="{4CD1A0C4-D0C3-4430-AB78-2EFA48AFF05D}">
      <dsp:nvSpPr>
        <dsp:cNvPr id="0" name=""/>
        <dsp:cNvSpPr/>
      </dsp:nvSpPr>
      <dsp:spPr>
        <a:xfrm>
          <a:off x="3897652" y="1707327"/>
          <a:ext cx="525234" cy="52523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07330C-55E1-468C-AADE-AD1208AA14F7}">
      <dsp:nvSpPr>
        <dsp:cNvPr id="0" name=""/>
        <dsp:cNvSpPr/>
      </dsp:nvSpPr>
      <dsp:spPr>
        <a:xfrm>
          <a:off x="2887673" y="2419933"/>
          <a:ext cx="2545192"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i="1" u="sng" kern="1200" dirty="0"/>
            <a:t>F-Score</a:t>
          </a:r>
          <a:r>
            <a:rPr lang="en-US" sz="1100" kern="1200" dirty="0"/>
            <a:t>: </a:t>
          </a:r>
          <a:endParaRPr lang="en-US" sz="1100" kern="1200" dirty="0" smtClean="0"/>
        </a:p>
        <a:p>
          <a:pPr lvl="0" algn="ctr" defTabSz="488950">
            <a:lnSpc>
              <a:spcPct val="100000"/>
            </a:lnSpc>
            <a:spcBef>
              <a:spcPct val="0"/>
            </a:spcBef>
            <a:spcAft>
              <a:spcPct val="35000"/>
            </a:spcAft>
          </a:pPr>
          <a:r>
            <a:rPr lang="en-IN" sz="1100" b="1" kern="1200" dirty="0" smtClean="0"/>
            <a:t>0.8329086236081259</a:t>
          </a:r>
          <a:endParaRPr lang="en-US" sz="1100" b="1" kern="1200" dirty="0"/>
        </a:p>
      </dsp:txBody>
      <dsp:txXfrm>
        <a:off x="2887673" y="2419933"/>
        <a:ext cx="2545192" cy="46687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75F9C-B657-4A61-81D5-3F7D9F813451}" type="datetimeFigureOut">
              <a:rPr lang="en-IN" smtClean="0"/>
              <a:t>09-03-2022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A7750-1367-4721-8CE4-C016E8EBCCB5}" type="slidenum">
              <a:rPr lang="en-IN" smtClean="0"/>
              <a:t>‹#›</a:t>
            </a:fld>
            <a:endParaRPr lang="en-IN"/>
          </a:p>
        </p:txBody>
      </p:sp>
    </p:spTree>
    <p:extLst>
      <p:ext uri="{BB962C8B-B14F-4D97-AF65-F5344CB8AC3E}">
        <p14:creationId xmlns:p14="http://schemas.microsoft.com/office/powerpoint/2010/main" val="335174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C2A7750-1367-4721-8CE4-C016E8EBCCB5}" type="slidenum">
              <a:rPr lang="en-IN" smtClean="0"/>
              <a:t>13</a:t>
            </a:fld>
            <a:endParaRPr lang="en-IN"/>
          </a:p>
        </p:txBody>
      </p:sp>
    </p:spTree>
    <p:extLst>
      <p:ext uri="{BB962C8B-B14F-4D97-AF65-F5344CB8AC3E}">
        <p14:creationId xmlns:p14="http://schemas.microsoft.com/office/powerpoint/2010/main" val="368845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2A7750-1367-4721-8CE4-C016E8EBCCB5}" type="slidenum">
              <a:rPr lang="en-IN" smtClean="0"/>
              <a:t>34</a:t>
            </a:fld>
            <a:endParaRPr lang="en-IN"/>
          </a:p>
        </p:txBody>
      </p:sp>
    </p:spTree>
    <p:extLst>
      <p:ext uri="{BB962C8B-B14F-4D97-AF65-F5344CB8AC3E}">
        <p14:creationId xmlns:p14="http://schemas.microsoft.com/office/powerpoint/2010/main" val="43957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2A7750-1367-4721-8CE4-C016E8EBCCB5}" type="slidenum">
              <a:rPr lang="en-IN" smtClean="0"/>
              <a:t>35</a:t>
            </a:fld>
            <a:endParaRPr lang="en-IN"/>
          </a:p>
        </p:txBody>
      </p:sp>
    </p:spTree>
    <p:extLst>
      <p:ext uri="{BB962C8B-B14F-4D97-AF65-F5344CB8AC3E}">
        <p14:creationId xmlns:p14="http://schemas.microsoft.com/office/powerpoint/2010/main" val="3060807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EB9924-5C7F-4022-958E-857EF63684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ED3AD2F-DDC6-4433-97C8-A6C266C3B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5E31CEF3-926B-4539-90D8-F50ACFFBB907}"/>
              </a:ext>
            </a:extLst>
          </p:cNvPr>
          <p:cNvSpPr>
            <a:spLocks noGrp="1"/>
          </p:cNvSpPr>
          <p:nvPr>
            <p:ph type="dt" sz="half" idx="10"/>
          </p:nvPr>
        </p:nvSpPr>
        <p:spPr/>
        <p:txBody>
          <a:bodyPr/>
          <a:lstStyle/>
          <a:p>
            <a:fld id="{A9ABE4DB-AF7B-4A54-939E-17C53F6EF96A}" type="datetimeFigureOut">
              <a:rPr lang="en-US" smtClean="0"/>
              <a:t>3/9/2022</a:t>
            </a:fld>
            <a:endParaRPr lang="en-US"/>
          </a:p>
        </p:txBody>
      </p:sp>
      <p:sp>
        <p:nvSpPr>
          <p:cNvPr id="5" name="Footer Placeholder 4">
            <a:extLst>
              <a:ext uri="{FF2B5EF4-FFF2-40B4-BE49-F238E27FC236}">
                <a16:creationId xmlns="" xmlns:a16="http://schemas.microsoft.com/office/drawing/2014/main" id="{D15CC53A-4C29-4AD5-AC0F-ED38BC0CF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53996C1-FDEF-4D39-B1C1-F02657864459}"/>
              </a:ext>
            </a:extLst>
          </p:cNvPr>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409652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7AAFE2-A425-4BFF-883D-6A0B224590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5AF0F7B-36BD-4D65-98FE-55B5BFABB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6389B74-BF4E-41F7-9046-659A8F495258}"/>
              </a:ext>
            </a:extLst>
          </p:cNvPr>
          <p:cNvSpPr>
            <a:spLocks noGrp="1"/>
          </p:cNvSpPr>
          <p:nvPr>
            <p:ph type="dt" sz="half" idx="10"/>
          </p:nvPr>
        </p:nvSpPr>
        <p:spPr/>
        <p:txBody>
          <a:bodyPr/>
          <a:lstStyle/>
          <a:p>
            <a:fld id="{A9ABE4DB-AF7B-4A54-939E-17C53F6EF96A}" type="datetimeFigureOut">
              <a:rPr lang="en-US" smtClean="0"/>
              <a:t>3/9/2022</a:t>
            </a:fld>
            <a:endParaRPr lang="en-US"/>
          </a:p>
        </p:txBody>
      </p:sp>
      <p:sp>
        <p:nvSpPr>
          <p:cNvPr id="5" name="Footer Placeholder 4">
            <a:extLst>
              <a:ext uri="{FF2B5EF4-FFF2-40B4-BE49-F238E27FC236}">
                <a16:creationId xmlns="" xmlns:a16="http://schemas.microsoft.com/office/drawing/2014/main" id="{F7249BBB-B1A6-419A-BEA4-2598B9BB1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C536887-1E38-4995-B430-D3CBE1021E25}"/>
              </a:ext>
            </a:extLst>
          </p:cNvPr>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84415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E375940-62E2-4EF8-8463-AAAFA60C29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66970C8-1ECE-4816-A8ED-D91760BB31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24446FD-87B1-4059-B23C-D0BFCC578B52}"/>
              </a:ext>
            </a:extLst>
          </p:cNvPr>
          <p:cNvSpPr>
            <a:spLocks noGrp="1"/>
          </p:cNvSpPr>
          <p:nvPr>
            <p:ph type="dt" sz="half" idx="10"/>
          </p:nvPr>
        </p:nvSpPr>
        <p:spPr/>
        <p:txBody>
          <a:bodyPr/>
          <a:lstStyle/>
          <a:p>
            <a:fld id="{A9ABE4DB-AF7B-4A54-939E-17C53F6EF96A}" type="datetimeFigureOut">
              <a:rPr lang="en-US" smtClean="0"/>
              <a:t>3/9/2022</a:t>
            </a:fld>
            <a:endParaRPr lang="en-US"/>
          </a:p>
        </p:txBody>
      </p:sp>
      <p:sp>
        <p:nvSpPr>
          <p:cNvPr id="5" name="Footer Placeholder 4">
            <a:extLst>
              <a:ext uri="{FF2B5EF4-FFF2-40B4-BE49-F238E27FC236}">
                <a16:creationId xmlns="" xmlns:a16="http://schemas.microsoft.com/office/drawing/2014/main" id="{F7AEA000-A94A-45AC-B44A-91E433218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5975BCE-3BD5-43AF-8BCE-4610FC004BE9}"/>
              </a:ext>
            </a:extLst>
          </p:cNvPr>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3873322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ABE4DB-AF7B-4A54-939E-17C53F6EF96A}"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3641563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BE4DB-AF7B-4A54-939E-17C53F6EF96A}"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993786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BE4DB-AF7B-4A54-939E-17C53F6EF96A}"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2679488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ABE4DB-AF7B-4A54-939E-17C53F6EF96A}"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230577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ABE4DB-AF7B-4A54-939E-17C53F6EF96A}"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219059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ABE4DB-AF7B-4A54-939E-17C53F6EF96A}"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2354910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BE4DB-AF7B-4A54-939E-17C53F6EF96A}"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305493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ABE4DB-AF7B-4A54-939E-17C53F6EF96A}"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250283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764B5F-11AA-461D-BE6E-6EFE98B6D4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854024B-07D2-490A-BAD1-8C2A15C2AC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016668B-D93C-4766-90D0-22924456A39E}"/>
              </a:ext>
            </a:extLst>
          </p:cNvPr>
          <p:cNvSpPr>
            <a:spLocks noGrp="1"/>
          </p:cNvSpPr>
          <p:nvPr>
            <p:ph type="dt" sz="half" idx="10"/>
          </p:nvPr>
        </p:nvSpPr>
        <p:spPr/>
        <p:txBody>
          <a:bodyPr/>
          <a:lstStyle/>
          <a:p>
            <a:fld id="{A9ABE4DB-AF7B-4A54-939E-17C53F6EF96A}" type="datetimeFigureOut">
              <a:rPr lang="en-US" smtClean="0"/>
              <a:t>3/9/2022</a:t>
            </a:fld>
            <a:endParaRPr lang="en-US"/>
          </a:p>
        </p:txBody>
      </p:sp>
      <p:sp>
        <p:nvSpPr>
          <p:cNvPr id="5" name="Footer Placeholder 4">
            <a:extLst>
              <a:ext uri="{FF2B5EF4-FFF2-40B4-BE49-F238E27FC236}">
                <a16:creationId xmlns="" xmlns:a16="http://schemas.microsoft.com/office/drawing/2014/main" id="{EE9EF90B-2D14-48A0-BC02-7B97583E0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32DBC31-7B66-4C74-8A18-50E58A8ABF0A}"/>
              </a:ext>
            </a:extLst>
          </p:cNvPr>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3687585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ABE4DB-AF7B-4A54-939E-17C53F6EF96A}"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3015655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BE4DB-AF7B-4A54-939E-17C53F6EF96A}"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27746508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BE4DB-AF7B-4A54-939E-17C53F6EF96A}"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165530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9A3D6B-8DA3-474E-8A47-9BC98EB8B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B4F653A-0D8C-4720-9D9A-DACC70441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D290BC7-4D3D-4310-A42D-5FDAD25F99A2}"/>
              </a:ext>
            </a:extLst>
          </p:cNvPr>
          <p:cNvSpPr>
            <a:spLocks noGrp="1"/>
          </p:cNvSpPr>
          <p:nvPr>
            <p:ph type="dt" sz="half" idx="10"/>
          </p:nvPr>
        </p:nvSpPr>
        <p:spPr/>
        <p:txBody>
          <a:bodyPr/>
          <a:lstStyle/>
          <a:p>
            <a:fld id="{A9ABE4DB-AF7B-4A54-939E-17C53F6EF96A}" type="datetimeFigureOut">
              <a:rPr lang="en-US" smtClean="0"/>
              <a:t>3/9/2022</a:t>
            </a:fld>
            <a:endParaRPr lang="en-US"/>
          </a:p>
        </p:txBody>
      </p:sp>
      <p:sp>
        <p:nvSpPr>
          <p:cNvPr id="5" name="Footer Placeholder 4">
            <a:extLst>
              <a:ext uri="{FF2B5EF4-FFF2-40B4-BE49-F238E27FC236}">
                <a16:creationId xmlns="" xmlns:a16="http://schemas.microsoft.com/office/drawing/2014/main" id="{F6EACBEB-A7F9-41CB-B16B-CFE66076B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22FA295-B488-4F60-BF71-E01159AD1B5A}"/>
              </a:ext>
            </a:extLst>
          </p:cNvPr>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27663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0BF16F-C887-4488-A8E7-972B48E2DA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1EA8BE6-9B86-4A72-B1AF-0E8F3E9E7D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99E16FC-BAE4-402B-AD6D-C53A65B587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A44A0A0-67F0-4E7D-A10B-1F415A4909F8}"/>
              </a:ext>
            </a:extLst>
          </p:cNvPr>
          <p:cNvSpPr>
            <a:spLocks noGrp="1"/>
          </p:cNvSpPr>
          <p:nvPr>
            <p:ph type="dt" sz="half" idx="10"/>
          </p:nvPr>
        </p:nvSpPr>
        <p:spPr/>
        <p:txBody>
          <a:bodyPr/>
          <a:lstStyle/>
          <a:p>
            <a:fld id="{A9ABE4DB-AF7B-4A54-939E-17C53F6EF96A}" type="datetimeFigureOut">
              <a:rPr lang="en-US" smtClean="0"/>
              <a:t>3/9/2022</a:t>
            </a:fld>
            <a:endParaRPr lang="en-US"/>
          </a:p>
        </p:txBody>
      </p:sp>
      <p:sp>
        <p:nvSpPr>
          <p:cNvPr id="6" name="Footer Placeholder 5">
            <a:extLst>
              <a:ext uri="{FF2B5EF4-FFF2-40B4-BE49-F238E27FC236}">
                <a16:creationId xmlns="" xmlns:a16="http://schemas.microsoft.com/office/drawing/2014/main" id="{70DB7239-C783-4157-BC39-ECB48BC1F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A2B2A3F-53E3-4230-BCBF-78A201A58D5F}"/>
              </a:ext>
            </a:extLst>
          </p:cNvPr>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25969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9EDFE1-412B-4823-B2E7-1FF65398AB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2432B35-AAC7-41A2-8934-BE15B6D29F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5862438-76FA-4F54-8349-965BB861D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AE23AF1-27DF-41B7-A095-AE71C57D6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6879AF6-927D-442A-8AE0-3C7AB94ED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C52102A-51F4-4F5B-9DA8-2287DEE2CE43}"/>
              </a:ext>
            </a:extLst>
          </p:cNvPr>
          <p:cNvSpPr>
            <a:spLocks noGrp="1"/>
          </p:cNvSpPr>
          <p:nvPr>
            <p:ph type="dt" sz="half" idx="10"/>
          </p:nvPr>
        </p:nvSpPr>
        <p:spPr/>
        <p:txBody>
          <a:bodyPr/>
          <a:lstStyle/>
          <a:p>
            <a:fld id="{A9ABE4DB-AF7B-4A54-939E-17C53F6EF96A}" type="datetimeFigureOut">
              <a:rPr lang="en-US" smtClean="0"/>
              <a:t>3/9/2022</a:t>
            </a:fld>
            <a:endParaRPr lang="en-US"/>
          </a:p>
        </p:txBody>
      </p:sp>
      <p:sp>
        <p:nvSpPr>
          <p:cNvPr id="8" name="Footer Placeholder 7">
            <a:extLst>
              <a:ext uri="{FF2B5EF4-FFF2-40B4-BE49-F238E27FC236}">
                <a16:creationId xmlns="" xmlns:a16="http://schemas.microsoft.com/office/drawing/2014/main" id="{25CD0080-90CC-4C92-87FC-DFDCDB389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37DAA30-CCA5-4870-AAB9-34A6049D0D36}"/>
              </a:ext>
            </a:extLst>
          </p:cNvPr>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123805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B12AEF-96F7-4E9F-8892-7B51CB89A1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B1750A4-8299-4BCD-A37A-3CABAEB7C4B4}"/>
              </a:ext>
            </a:extLst>
          </p:cNvPr>
          <p:cNvSpPr>
            <a:spLocks noGrp="1"/>
          </p:cNvSpPr>
          <p:nvPr>
            <p:ph type="dt" sz="half" idx="10"/>
          </p:nvPr>
        </p:nvSpPr>
        <p:spPr/>
        <p:txBody>
          <a:bodyPr/>
          <a:lstStyle/>
          <a:p>
            <a:fld id="{A9ABE4DB-AF7B-4A54-939E-17C53F6EF96A}" type="datetimeFigureOut">
              <a:rPr lang="en-US" smtClean="0"/>
              <a:t>3/9/2022</a:t>
            </a:fld>
            <a:endParaRPr lang="en-US"/>
          </a:p>
        </p:txBody>
      </p:sp>
      <p:sp>
        <p:nvSpPr>
          <p:cNvPr id="4" name="Footer Placeholder 3">
            <a:extLst>
              <a:ext uri="{FF2B5EF4-FFF2-40B4-BE49-F238E27FC236}">
                <a16:creationId xmlns="" xmlns:a16="http://schemas.microsoft.com/office/drawing/2014/main" id="{999CCDCD-F14A-477D-ADF9-BFA9D72D8A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A980A67-63E4-4F34-9E88-3334C07FDB51}"/>
              </a:ext>
            </a:extLst>
          </p:cNvPr>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314196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7704C86-4FBA-4F14-B856-9A05758590DE}"/>
              </a:ext>
            </a:extLst>
          </p:cNvPr>
          <p:cNvSpPr>
            <a:spLocks noGrp="1"/>
          </p:cNvSpPr>
          <p:nvPr>
            <p:ph type="dt" sz="half" idx="10"/>
          </p:nvPr>
        </p:nvSpPr>
        <p:spPr/>
        <p:txBody>
          <a:bodyPr/>
          <a:lstStyle/>
          <a:p>
            <a:fld id="{A9ABE4DB-AF7B-4A54-939E-17C53F6EF96A}" type="datetimeFigureOut">
              <a:rPr lang="en-US" smtClean="0"/>
              <a:t>3/9/2022</a:t>
            </a:fld>
            <a:endParaRPr lang="en-US"/>
          </a:p>
        </p:txBody>
      </p:sp>
      <p:sp>
        <p:nvSpPr>
          <p:cNvPr id="3" name="Footer Placeholder 2">
            <a:extLst>
              <a:ext uri="{FF2B5EF4-FFF2-40B4-BE49-F238E27FC236}">
                <a16:creationId xmlns="" xmlns:a16="http://schemas.microsoft.com/office/drawing/2014/main" id="{AA1EBD33-E650-41C0-B6BB-FC11FFFEAB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E88A50D0-582E-4B04-9E29-D7872FD3CF22}"/>
              </a:ext>
            </a:extLst>
          </p:cNvPr>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42368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2B0C7C-81A0-4477-955E-597F060A0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F73F086-C924-407D-84B5-919E62D45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D6AB38E-58A2-486C-9AF6-B1C66B88F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1FC3423-E4D3-4B4B-8BA5-506B32BA3399}"/>
              </a:ext>
            </a:extLst>
          </p:cNvPr>
          <p:cNvSpPr>
            <a:spLocks noGrp="1"/>
          </p:cNvSpPr>
          <p:nvPr>
            <p:ph type="dt" sz="half" idx="10"/>
          </p:nvPr>
        </p:nvSpPr>
        <p:spPr/>
        <p:txBody>
          <a:bodyPr/>
          <a:lstStyle/>
          <a:p>
            <a:fld id="{A9ABE4DB-AF7B-4A54-939E-17C53F6EF96A}" type="datetimeFigureOut">
              <a:rPr lang="en-US" smtClean="0"/>
              <a:t>3/9/2022</a:t>
            </a:fld>
            <a:endParaRPr lang="en-US"/>
          </a:p>
        </p:txBody>
      </p:sp>
      <p:sp>
        <p:nvSpPr>
          <p:cNvPr id="6" name="Footer Placeholder 5">
            <a:extLst>
              <a:ext uri="{FF2B5EF4-FFF2-40B4-BE49-F238E27FC236}">
                <a16:creationId xmlns="" xmlns:a16="http://schemas.microsoft.com/office/drawing/2014/main" id="{7C7B85E1-0A56-4AD7-A47E-6A6CBDFE9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0F4DAF9-7F0D-4C4C-A6CE-D98FC177ADA0}"/>
              </a:ext>
            </a:extLst>
          </p:cNvPr>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141928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89A071-7B85-4DFF-AD2F-FF3E1054E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F87EE41-C624-4138-872D-401DCFBC7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00AC303-981A-46C6-BF89-8AA76A9AD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4BB4EEE-B054-4AC5-841B-BF2633CA54F9}"/>
              </a:ext>
            </a:extLst>
          </p:cNvPr>
          <p:cNvSpPr>
            <a:spLocks noGrp="1"/>
          </p:cNvSpPr>
          <p:nvPr>
            <p:ph type="dt" sz="half" idx="10"/>
          </p:nvPr>
        </p:nvSpPr>
        <p:spPr/>
        <p:txBody>
          <a:bodyPr/>
          <a:lstStyle/>
          <a:p>
            <a:fld id="{A9ABE4DB-AF7B-4A54-939E-17C53F6EF96A}" type="datetimeFigureOut">
              <a:rPr lang="en-US" smtClean="0"/>
              <a:t>3/9/2022</a:t>
            </a:fld>
            <a:endParaRPr lang="en-US"/>
          </a:p>
        </p:txBody>
      </p:sp>
      <p:sp>
        <p:nvSpPr>
          <p:cNvPr id="6" name="Footer Placeholder 5">
            <a:extLst>
              <a:ext uri="{FF2B5EF4-FFF2-40B4-BE49-F238E27FC236}">
                <a16:creationId xmlns="" xmlns:a16="http://schemas.microsoft.com/office/drawing/2014/main" id="{38046C4E-A02A-44E9-A042-E0CF8CDDE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CE7F991-4117-44CD-839F-037CE6D42F2F}"/>
              </a:ext>
            </a:extLst>
          </p:cNvPr>
          <p:cNvSpPr>
            <a:spLocks noGrp="1"/>
          </p:cNvSpPr>
          <p:nvPr>
            <p:ph type="sldNum" sz="quarter" idx="12"/>
          </p:nvPr>
        </p:nvSpPr>
        <p:spPr/>
        <p:txBody>
          <a:bodyPr/>
          <a:lstStyle/>
          <a:p>
            <a:fld id="{FC73CA71-655B-4567-82D9-4ED10F717E8A}" type="slidenum">
              <a:rPr lang="en-US" smtClean="0"/>
              <a:t>‹#›</a:t>
            </a:fld>
            <a:endParaRPr lang="en-US"/>
          </a:p>
        </p:txBody>
      </p:sp>
    </p:spTree>
    <p:extLst>
      <p:ext uri="{BB962C8B-B14F-4D97-AF65-F5344CB8AC3E}">
        <p14:creationId xmlns:p14="http://schemas.microsoft.com/office/powerpoint/2010/main" val="199707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DBE136C-EA34-4896-B95B-B9FEF3829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0CADE76-3161-453E-9EAB-12A32F9EBA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D16DA05-273B-44C1-93BB-8F2A02D10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E4DB-AF7B-4A54-939E-17C53F6EF96A}" type="datetimeFigureOut">
              <a:rPr lang="en-US" smtClean="0"/>
              <a:t>3/9/2022</a:t>
            </a:fld>
            <a:endParaRPr lang="en-US"/>
          </a:p>
        </p:txBody>
      </p:sp>
      <p:sp>
        <p:nvSpPr>
          <p:cNvPr id="5" name="Footer Placeholder 4">
            <a:extLst>
              <a:ext uri="{FF2B5EF4-FFF2-40B4-BE49-F238E27FC236}">
                <a16:creationId xmlns="" xmlns:a16="http://schemas.microsoft.com/office/drawing/2014/main" id="{06561B34-FA65-403F-96BD-FC61F03EC1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BA8CB78-C937-4CDF-8FFF-940FB0187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3CA71-655B-4567-82D9-4ED10F717E8A}" type="slidenum">
              <a:rPr lang="en-US" smtClean="0"/>
              <a:t>‹#›</a:t>
            </a:fld>
            <a:endParaRPr lang="en-US"/>
          </a:p>
        </p:txBody>
      </p:sp>
    </p:spTree>
    <p:extLst>
      <p:ext uri="{BB962C8B-B14F-4D97-AF65-F5344CB8AC3E}">
        <p14:creationId xmlns:p14="http://schemas.microsoft.com/office/powerpoint/2010/main" val="269187884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E4DB-AF7B-4A54-939E-17C53F6EF96A}" type="datetimeFigureOut">
              <a:rPr lang="en-US" smtClean="0"/>
              <a:t>3/9/2022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3CA71-655B-4567-82D9-4ED10F717E8A}" type="slidenum">
              <a:rPr lang="en-US" smtClean="0"/>
              <a:t>‹#›</a:t>
            </a:fld>
            <a:endParaRPr lang="en-US"/>
          </a:p>
        </p:txBody>
      </p:sp>
    </p:spTree>
    <p:extLst>
      <p:ext uri="{BB962C8B-B14F-4D97-AF65-F5344CB8AC3E}">
        <p14:creationId xmlns:p14="http://schemas.microsoft.com/office/powerpoint/2010/main" val="150858892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4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5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youtu.be/CzwvOFdiyU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32.sv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 xmlns:a16="http://schemas.microsoft.com/office/drawing/2014/main" id="{3AFE8227-C443-417B-BA91-520EB1EF45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A846D9B-2DBB-4263-B47B-34ACBAB26641}"/>
              </a:ext>
            </a:extLst>
          </p:cNvPr>
          <p:cNvSpPr>
            <a:spLocks noGrp="1"/>
          </p:cNvSpPr>
          <p:nvPr>
            <p:ph type="ctrTitle"/>
          </p:nvPr>
        </p:nvSpPr>
        <p:spPr>
          <a:xfrm>
            <a:off x="8643193" y="489507"/>
            <a:ext cx="3091607" cy="1655483"/>
          </a:xfrm>
        </p:spPr>
        <p:txBody>
          <a:bodyPr vert="horz" lIns="91440" tIns="45720" rIns="91440" bIns="45720" rtlCol="0" anchor="b">
            <a:normAutofit/>
          </a:bodyPr>
          <a:lstStyle/>
          <a:p>
            <a:pPr algn="l"/>
            <a:r>
              <a:rPr lang="en-US" sz="3200" dirty="0" smtClean="0"/>
              <a:t>Credit Card Fraud Detection Capstone Project</a:t>
            </a:r>
            <a:endParaRPr lang="en-US" sz="3200" dirty="0"/>
          </a:p>
        </p:txBody>
      </p:sp>
      <p:pic>
        <p:nvPicPr>
          <p:cNvPr id="5" name="Picture 4" descr="Abstract blurred public library with bookshelves">
            <a:extLst>
              <a:ext uri="{FF2B5EF4-FFF2-40B4-BE49-F238E27FC236}">
                <a16:creationId xmlns="" xmlns:a16="http://schemas.microsoft.com/office/drawing/2014/main" id="{A945E6FC-EE76-430B-BC0B-2849A7C60A5A}"/>
              </a:ext>
            </a:extLst>
          </p:cNvPr>
          <p:cNvPicPr>
            <a:picLocks noChangeAspect="1"/>
          </p:cNvPicPr>
          <p:nvPr/>
        </p:nvPicPr>
        <p:blipFill rotWithShape="1">
          <a:blip r:embed="rId2"/>
          <a:srcRect r="15469" b="-1"/>
          <a:stretch/>
        </p:blipFill>
        <p:spPr>
          <a:xfrm>
            <a:off x="20" y="431"/>
            <a:ext cx="8115280" cy="6408311"/>
          </a:xfrm>
          <a:prstGeom prst="rect">
            <a:avLst/>
          </a:prstGeom>
        </p:spPr>
      </p:pic>
      <p:sp>
        <p:nvSpPr>
          <p:cNvPr id="3" name="Subtitle 2">
            <a:extLst>
              <a:ext uri="{FF2B5EF4-FFF2-40B4-BE49-F238E27FC236}">
                <a16:creationId xmlns="" xmlns:a16="http://schemas.microsoft.com/office/drawing/2014/main" id="{F1F3EF7B-F85D-4371-ADB8-BDFF4FDF24CA}"/>
              </a:ext>
            </a:extLst>
          </p:cNvPr>
          <p:cNvSpPr>
            <a:spLocks noGrp="1"/>
          </p:cNvSpPr>
          <p:nvPr>
            <p:ph type="subTitle" idx="1"/>
          </p:nvPr>
        </p:nvSpPr>
        <p:spPr>
          <a:xfrm>
            <a:off x="8643193" y="2418408"/>
            <a:ext cx="2942813" cy="3540265"/>
          </a:xfrm>
        </p:spPr>
        <p:txBody>
          <a:bodyPr vert="horz" lIns="91440" tIns="45720" rIns="91440" bIns="45720" rtlCol="0">
            <a:normAutofit/>
          </a:bodyPr>
          <a:lstStyle/>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r>
              <a:rPr lang="en-US" sz="2000" dirty="0"/>
              <a:t>By,</a:t>
            </a:r>
          </a:p>
          <a:p>
            <a:pPr indent="-228600" algn="l">
              <a:buFont typeface="Arial" panose="020B0604020202020204" pitchFamily="34" charset="0"/>
              <a:buChar char="•"/>
            </a:pPr>
            <a:r>
              <a:rPr lang="en-US" sz="2000" dirty="0"/>
              <a:t>Shubham </a:t>
            </a:r>
            <a:r>
              <a:rPr lang="en-US" sz="2000" dirty="0" smtClean="0"/>
              <a:t>Khandelwal</a:t>
            </a:r>
            <a:endParaRPr lang="en-US" sz="2000" dirty="0"/>
          </a:p>
        </p:txBody>
      </p:sp>
      <p:sp>
        <p:nvSpPr>
          <p:cNvPr id="21" name="Rectangle 20">
            <a:extLst>
              <a:ext uri="{FF2B5EF4-FFF2-40B4-BE49-F238E27FC236}">
                <a16:creationId xmlns="" xmlns:a16="http://schemas.microsoft.com/office/drawing/2014/main" id="{907741FC-B544-4A6E-B831-6789D04233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3F0BE7ED-7814-4273-B18A-F26CC03803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674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524256" y="516804"/>
            <a:ext cx="6594189" cy="1625210"/>
          </a:xfrm>
        </p:spPr>
        <p:txBody>
          <a:bodyPr>
            <a:normAutofit/>
          </a:bodyPr>
          <a:lstStyle/>
          <a:p>
            <a:r>
              <a:rPr lang="en-US" sz="3700" b="1" dirty="0" smtClean="0">
                <a:solidFill>
                  <a:srgbClr val="FFFFFF"/>
                </a:solidFill>
              </a:rPr>
              <a:t>Check the outliers </a:t>
            </a:r>
            <a:r>
              <a:rPr lang="en-US" sz="3700" b="1" dirty="0">
                <a:solidFill>
                  <a:srgbClr val="FFFFFF"/>
                </a:solidFill>
              </a:rPr>
              <a:t>in the data set</a:t>
            </a:r>
            <a:br>
              <a:rPr lang="en-US" sz="3700" b="1" dirty="0">
                <a:solidFill>
                  <a:srgbClr val="FFFFFF"/>
                </a:solidFill>
              </a:rPr>
            </a:br>
            <a:endParaRPr lang="en-US" sz="3700" dirty="0">
              <a:solidFill>
                <a:srgbClr val="FFFFFF"/>
              </a:solidFill>
            </a:endParaRPr>
          </a:p>
        </p:txBody>
      </p:sp>
      <p:sp>
        <p:nvSpPr>
          <p:cNvPr id="15" name="Rectangle 14">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8029319" y="917725"/>
            <a:ext cx="3424739" cy="4852362"/>
          </a:xfrm>
        </p:spPr>
        <p:txBody>
          <a:bodyPr anchor="ctr">
            <a:normAutofit/>
          </a:bodyPr>
          <a:lstStyle/>
          <a:p>
            <a:pPr marL="0" indent="0">
              <a:buNone/>
            </a:pPr>
            <a:r>
              <a:rPr lang="en-US" sz="3600" b="1" i="1" u="sng" dirty="0" smtClean="0">
                <a:solidFill>
                  <a:srgbClr val="FFFFFF"/>
                </a:solidFill>
              </a:rPr>
              <a:t>Analysis:-</a:t>
            </a:r>
          </a:p>
          <a:p>
            <a:pPr marL="0" indent="0">
              <a:buNone/>
            </a:pPr>
            <a:r>
              <a:rPr lang="en-US" sz="3600" dirty="0" smtClean="0">
                <a:solidFill>
                  <a:srgbClr val="FFFFFF"/>
                </a:solidFill>
              </a:rPr>
              <a:t>From the boxplot we can infer that There are no outliers in the </a:t>
            </a:r>
            <a:r>
              <a:rPr lang="en-US" sz="3600" dirty="0" err="1" smtClean="0">
                <a:solidFill>
                  <a:srgbClr val="FFFFFF"/>
                </a:solidFill>
              </a:rPr>
              <a:t>datase</a:t>
            </a:r>
            <a:endParaRPr lang="en-US" sz="3600" dirty="0">
              <a:solidFill>
                <a:srgbClr val="FFFFFF"/>
              </a:solidFill>
            </a:endParaRPr>
          </a:p>
        </p:txBody>
      </p:sp>
      <p:pic>
        <p:nvPicPr>
          <p:cNvPr id="4" name="Picture 3"/>
          <p:cNvPicPr>
            <a:picLocks noChangeAspect="1"/>
          </p:cNvPicPr>
          <p:nvPr/>
        </p:nvPicPr>
        <p:blipFill>
          <a:blip r:embed="rId2"/>
          <a:stretch>
            <a:fillRect/>
          </a:stretch>
        </p:blipFill>
        <p:spPr>
          <a:xfrm>
            <a:off x="327546" y="2483961"/>
            <a:ext cx="7058307" cy="4051195"/>
          </a:xfrm>
          <a:prstGeom prst="rect">
            <a:avLst/>
          </a:prstGeom>
        </p:spPr>
      </p:pic>
    </p:spTree>
    <p:extLst>
      <p:ext uri="{BB962C8B-B14F-4D97-AF65-F5344CB8AC3E}">
        <p14:creationId xmlns:p14="http://schemas.microsoft.com/office/powerpoint/2010/main" val="448701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3600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524256" y="516804"/>
            <a:ext cx="6594189" cy="1625210"/>
          </a:xfrm>
        </p:spPr>
        <p:txBody>
          <a:bodyPr>
            <a:normAutofit/>
          </a:bodyPr>
          <a:lstStyle/>
          <a:p>
            <a:r>
              <a:rPr lang="en-US" sz="3700" b="1" dirty="0">
                <a:solidFill>
                  <a:srgbClr val="FFFFFF"/>
                </a:solidFill>
              </a:rPr>
              <a:t>Visualizing </a:t>
            </a:r>
            <a:r>
              <a:rPr lang="en-US" sz="3700" b="1" dirty="0" smtClean="0">
                <a:solidFill>
                  <a:srgbClr val="FFFFFF"/>
                </a:solidFill>
              </a:rPr>
              <a:t>correlation in Dataset</a:t>
            </a:r>
            <a:r>
              <a:rPr lang="en-US" sz="3700" b="1" dirty="0">
                <a:solidFill>
                  <a:srgbClr val="FFFFFF"/>
                </a:solidFill>
              </a:rPr>
              <a:t/>
            </a:r>
            <a:br>
              <a:rPr lang="en-US" sz="3700" b="1" dirty="0">
                <a:solidFill>
                  <a:srgbClr val="FFFFFF"/>
                </a:solidFill>
              </a:rPr>
            </a:br>
            <a:endParaRPr lang="en-US" sz="3700" dirty="0">
              <a:solidFill>
                <a:srgbClr val="FFFFFF"/>
              </a:solidFill>
            </a:endParaRPr>
          </a:p>
        </p:txBody>
      </p:sp>
      <p:sp>
        <p:nvSpPr>
          <p:cNvPr id="15" name="Rectangle 14">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8029319" y="917725"/>
            <a:ext cx="3424739" cy="4852362"/>
          </a:xfrm>
        </p:spPr>
        <p:txBody>
          <a:bodyPr anchor="ctr">
            <a:noAutofit/>
          </a:bodyPr>
          <a:lstStyle/>
          <a:p>
            <a:pPr marL="0" indent="0">
              <a:buNone/>
            </a:pPr>
            <a:r>
              <a:rPr lang="en-US" sz="3600" b="1" i="1" u="sng" dirty="0" smtClean="0">
                <a:solidFill>
                  <a:srgbClr val="FFFFFF"/>
                </a:solidFill>
              </a:rPr>
              <a:t>Analysis: </a:t>
            </a:r>
            <a:endParaRPr lang="en-US" sz="3600" b="1" i="1" u="sng" dirty="0">
              <a:solidFill>
                <a:srgbClr val="FFFFFF"/>
              </a:solidFill>
            </a:endParaRPr>
          </a:p>
          <a:p>
            <a:pPr marL="0" indent="0">
              <a:buNone/>
            </a:pPr>
            <a:endParaRPr lang="en-US" sz="2400" dirty="0">
              <a:solidFill>
                <a:srgbClr val="FFFFFF"/>
              </a:solidFill>
            </a:endParaRPr>
          </a:p>
          <a:p>
            <a:pPr marL="0" indent="0">
              <a:buNone/>
            </a:pPr>
            <a:r>
              <a:rPr lang="en-US" sz="2400" b="1" dirty="0" smtClean="0">
                <a:solidFill>
                  <a:srgbClr val="FFFFFF"/>
                </a:solidFill>
              </a:rPr>
              <a:t>It </a:t>
            </a:r>
            <a:r>
              <a:rPr lang="en-US" sz="2400" b="1" dirty="0">
                <a:solidFill>
                  <a:srgbClr val="FFFFFF"/>
                </a:solidFill>
              </a:rPr>
              <a:t>can be seen that </a:t>
            </a:r>
            <a:r>
              <a:rPr lang="en-US" sz="2400" b="1" dirty="0" err="1">
                <a:solidFill>
                  <a:srgbClr val="FFFFFF"/>
                </a:solidFill>
              </a:rPr>
              <a:t>merch_lat</a:t>
            </a:r>
            <a:r>
              <a:rPr lang="en-US" sz="2400" b="1" dirty="0">
                <a:solidFill>
                  <a:srgbClr val="FFFFFF"/>
                </a:solidFill>
              </a:rPr>
              <a:t> and </a:t>
            </a:r>
            <a:r>
              <a:rPr lang="en-US" sz="2400" b="1" dirty="0" err="1">
                <a:solidFill>
                  <a:srgbClr val="FFFFFF"/>
                </a:solidFill>
              </a:rPr>
              <a:t>lat</a:t>
            </a:r>
            <a:r>
              <a:rPr lang="en-US" sz="2400" b="1" dirty="0">
                <a:solidFill>
                  <a:srgbClr val="FFFFFF"/>
                </a:solidFill>
              </a:rPr>
              <a:t>, </a:t>
            </a:r>
            <a:r>
              <a:rPr lang="en-US" sz="2400" b="1" dirty="0" err="1">
                <a:solidFill>
                  <a:srgbClr val="FFFFFF"/>
                </a:solidFill>
              </a:rPr>
              <a:t>merch_long</a:t>
            </a:r>
            <a:r>
              <a:rPr lang="en-US" sz="2400" b="1" dirty="0">
                <a:solidFill>
                  <a:srgbClr val="FFFFFF"/>
                </a:solidFill>
              </a:rPr>
              <a:t> and long are positively correlated whereas </a:t>
            </a:r>
            <a:r>
              <a:rPr lang="en-US" sz="2400" b="1" dirty="0" err="1">
                <a:solidFill>
                  <a:srgbClr val="FFFFFF"/>
                </a:solidFill>
              </a:rPr>
              <a:t>merch_long</a:t>
            </a:r>
            <a:r>
              <a:rPr lang="en-US" sz="2400" b="1" dirty="0">
                <a:solidFill>
                  <a:srgbClr val="FFFFFF"/>
                </a:solidFill>
              </a:rPr>
              <a:t> and zip are negatively correlated. we can remove one of the correlated </a:t>
            </a:r>
            <a:r>
              <a:rPr lang="en-US" sz="2400" b="1" dirty="0" smtClean="0">
                <a:solidFill>
                  <a:srgbClr val="FFFFFF"/>
                </a:solidFill>
              </a:rPr>
              <a:t>columns</a:t>
            </a:r>
            <a:endParaRPr lang="en-US" sz="2400" dirty="0">
              <a:solidFill>
                <a:srgbClr val="FFFFFF"/>
              </a:solidFill>
            </a:endParaRPr>
          </a:p>
        </p:txBody>
      </p:sp>
      <p:pic>
        <p:nvPicPr>
          <p:cNvPr id="4" name="Picture 3"/>
          <p:cNvPicPr>
            <a:picLocks noChangeAspect="1"/>
          </p:cNvPicPr>
          <p:nvPr/>
        </p:nvPicPr>
        <p:blipFill>
          <a:blip r:embed="rId2"/>
          <a:stretch>
            <a:fillRect/>
          </a:stretch>
        </p:blipFill>
        <p:spPr>
          <a:xfrm>
            <a:off x="327547" y="1327638"/>
            <a:ext cx="7058306" cy="5207519"/>
          </a:xfrm>
          <a:prstGeom prst="rect">
            <a:avLst/>
          </a:prstGeom>
        </p:spPr>
      </p:pic>
    </p:spTree>
    <p:extLst>
      <p:ext uri="{BB962C8B-B14F-4D97-AF65-F5344CB8AC3E}">
        <p14:creationId xmlns:p14="http://schemas.microsoft.com/office/powerpoint/2010/main" val="1817891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 xmlns:a16="http://schemas.microsoft.com/office/drawing/2014/main" id="{6F5A5072-7B47-4D32-B52A-4EBBF590B8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 xmlns:a16="http://schemas.microsoft.com/office/drawing/2014/main" id="{9715DAF0-AE1B-46C9-8A6B-DB2AA05AB9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 xmlns:a16="http://schemas.microsoft.com/office/drawing/2014/main" id="{6016219D-510E-4184-9090-6D5578A87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 xmlns:a16="http://schemas.microsoft.com/office/drawing/2014/main" id="{AFF4A713-7B75-4B21-90D7-5AB19547C7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 xmlns:a16="http://schemas.microsoft.com/office/drawing/2014/main" id="{DC631C0B-6DA6-4E57-8231-CE32B3434A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6">
            <a:extLst>
              <a:ext uri="{FF2B5EF4-FFF2-40B4-BE49-F238E27FC236}">
                <a16:creationId xmlns="" xmlns:a16="http://schemas.microsoft.com/office/drawing/2014/main" id="{C29501E6-A978-4A61-9689-9085AF97A5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B7A2084C-DE37-4C82-B184-808D32F506B3}"/>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Univariate Analysis For Categorical </a:t>
            </a:r>
            <a:r>
              <a:rPr lang="en-US" sz="4800" dirty="0">
                <a:solidFill>
                  <a:srgbClr val="FFFFFF"/>
                </a:solidFill>
              </a:rPr>
              <a:t>Columns and Numerical Columns</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2072271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524256" y="516804"/>
            <a:ext cx="6594189" cy="1625210"/>
          </a:xfrm>
        </p:spPr>
        <p:txBody>
          <a:bodyPr>
            <a:normAutofit/>
          </a:bodyPr>
          <a:lstStyle/>
          <a:p>
            <a:r>
              <a:rPr lang="en-US" b="1" dirty="0">
                <a:solidFill>
                  <a:srgbClr val="FFFFFF"/>
                </a:solidFill>
              </a:rPr>
              <a:t>Univariate Analysis for Categorical Columns</a:t>
            </a:r>
            <a:endParaRPr lang="en-US" dirty="0">
              <a:solidFill>
                <a:srgbClr val="FFFFFF"/>
              </a:solidFill>
            </a:endParaRPr>
          </a:p>
        </p:txBody>
      </p:sp>
      <p:sp>
        <p:nvSpPr>
          <p:cNvPr id="15" name="Rectangle 14">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8029319" y="917725"/>
            <a:ext cx="3424739" cy="4852362"/>
          </a:xfrm>
        </p:spPr>
        <p:txBody>
          <a:bodyPr anchor="ctr">
            <a:normAutofit fontScale="92500"/>
          </a:bodyPr>
          <a:lstStyle/>
          <a:p>
            <a:pPr marL="0" indent="0">
              <a:buNone/>
            </a:pPr>
            <a:r>
              <a:rPr lang="en-US" sz="3600" b="1" i="1" u="sng" dirty="0" smtClean="0">
                <a:solidFill>
                  <a:srgbClr val="FFFFFF"/>
                </a:solidFill>
              </a:rPr>
              <a:t>Analysis:-</a:t>
            </a:r>
          </a:p>
          <a:p>
            <a:r>
              <a:rPr lang="en-US" b="1" dirty="0">
                <a:solidFill>
                  <a:srgbClr val="FFFFFF"/>
                </a:solidFill>
              </a:rPr>
              <a:t>The merchant </a:t>
            </a:r>
            <a:r>
              <a:rPr lang="en-US" b="1" dirty="0" err="1">
                <a:solidFill>
                  <a:srgbClr val="FFFFFF"/>
                </a:solidFill>
              </a:rPr>
              <a:t>fraud_Killback_LLC</a:t>
            </a:r>
            <a:r>
              <a:rPr lang="en-US" b="1" dirty="0">
                <a:solidFill>
                  <a:srgbClr val="FFFFFF"/>
                </a:solidFill>
              </a:rPr>
              <a:t> mostly accepts credit </a:t>
            </a:r>
            <a:r>
              <a:rPr lang="en-US" b="1" dirty="0" smtClean="0">
                <a:solidFill>
                  <a:srgbClr val="FFFFFF"/>
                </a:solidFill>
              </a:rPr>
              <a:t>card for transactions.</a:t>
            </a:r>
          </a:p>
          <a:p>
            <a:endParaRPr lang="en-US" b="1" dirty="0">
              <a:solidFill>
                <a:srgbClr val="FFFFFF"/>
              </a:solidFill>
            </a:endParaRPr>
          </a:p>
          <a:p>
            <a:r>
              <a:rPr lang="en-US" b="1" dirty="0">
                <a:solidFill>
                  <a:srgbClr val="FFFFFF"/>
                </a:solidFill>
              </a:rPr>
              <a:t>The people in Film/Video Editor &amp; </a:t>
            </a:r>
            <a:r>
              <a:rPr lang="en-US" b="1" dirty="0" err="1">
                <a:solidFill>
                  <a:srgbClr val="FFFFFF"/>
                </a:solidFill>
              </a:rPr>
              <a:t>Exibition</a:t>
            </a:r>
            <a:r>
              <a:rPr lang="en-US" b="1" dirty="0">
                <a:solidFill>
                  <a:srgbClr val="FFFFFF"/>
                </a:solidFill>
              </a:rPr>
              <a:t> </a:t>
            </a:r>
            <a:r>
              <a:rPr lang="en-US" b="1" dirty="0" err="1">
                <a:solidFill>
                  <a:srgbClr val="FFFFFF"/>
                </a:solidFill>
              </a:rPr>
              <a:t>Desinger</a:t>
            </a:r>
            <a:r>
              <a:rPr lang="en-US" b="1" dirty="0">
                <a:solidFill>
                  <a:srgbClr val="FFFFFF"/>
                </a:solidFill>
              </a:rPr>
              <a:t> makes maximum use of transaction via credit card.</a:t>
            </a:r>
          </a:p>
          <a:p>
            <a:endParaRPr lang="en-US" b="1" dirty="0">
              <a:solidFill>
                <a:srgbClr val="FFFFFF"/>
              </a:solidFill>
            </a:endParaRPr>
          </a:p>
        </p:txBody>
      </p:sp>
      <p:pic>
        <p:nvPicPr>
          <p:cNvPr id="4" name="Picture 3"/>
          <p:cNvPicPr>
            <a:picLocks noChangeAspect="1"/>
          </p:cNvPicPr>
          <p:nvPr/>
        </p:nvPicPr>
        <p:blipFill>
          <a:blip r:embed="rId3"/>
          <a:stretch>
            <a:fillRect/>
          </a:stretch>
        </p:blipFill>
        <p:spPr>
          <a:xfrm>
            <a:off x="327546" y="2481069"/>
            <a:ext cx="7058307" cy="4054087"/>
          </a:xfrm>
          <a:prstGeom prst="rect">
            <a:avLst/>
          </a:prstGeom>
        </p:spPr>
      </p:pic>
    </p:spTree>
    <p:extLst>
      <p:ext uri="{BB962C8B-B14F-4D97-AF65-F5344CB8AC3E}">
        <p14:creationId xmlns:p14="http://schemas.microsoft.com/office/powerpoint/2010/main" val="963496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524256" y="516804"/>
            <a:ext cx="6594189" cy="1625210"/>
          </a:xfrm>
        </p:spPr>
        <p:txBody>
          <a:bodyPr>
            <a:normAutofit/>
          </a:bodyPr>
          <a:lstStyle/>
          <a:p>
            <a:r>
              <a:rPr lang="en-US" b="1" dirty="0">
                <a:solidFill>
                  <a:srgbClr val="FFFFFF"/>
                </a:solidFill>
              </a:rPr>
              <a:t>Univariate Analysis for Categorical Columns</a:t>
            </a:r>
            <a:endParaRPr lang="en-US" dirty="0">
              <a:solidFill>
                <a:srgbClr val="FFFFFF"/>
              </a:solidFill>
            </a:endParaRPr>
          </a:p>
        </p:txBody>
      </p:sp>
      <p:sp>
        <p:nvSpPr>
          <p:cNvPr id="15" name="Rectangle 14">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8029319" y="917725"/>
            <a:ext cx="3424739" cy="4852362"/>
          </a:xfrm>
        </p:spPr>
        <p:txBody>
          <a:bodyPr anchor="ctr">
            <a:normAutofit/>
          </a:bodyPr>
          <a:lstStyle/>
          <a:p>
            <a:pPr marL="0" indent="0">
              <a:buNone/>
            </a:pPr>
            <a:r>
              <a:rPr lang="en-US" sz="4000" b="1" i="1" u="sng" dirty="0">
                <a:solidFill>
                  <a:srgbClr val="FFFFFF"/>
                </a:solidFill>
              </a:rPr>
              <a:t>Analysis</a:t>
            </a:r>
            <a:r>
              <a:rPr lang="en-US" sz="4000" b="1" i="1" u="sng" dirty="0" smtClean="0">
                <a:solidFill>
                  <a:srgbClr val="FFFFFF"/>
                </a:solidFill>
              </a:rPr>
              <a:t>:-</a:t>
            </a:r>
          </a:p>
          <a:p>
            <a:pPr marL="0" indent="0">
              <a:buNone/>
            </a:pPr>
            <a:endParaRPr lang="en-US" sz="2400" b="1" i="1" u="sng" dirty="0">
              <a:solidFill>
                <a:srgbClr val="FFFFFF"/>
              </a:solidFill>
            </a:endParaRPr>
          </a:p>
          <a:p>
            <a:r>
              <a:rPr lang="en-US" sz="2400" b="1" dirty="0">
                <a:solidFill>
                  <a:srgbClr val="FFFFFF"/>
                </a:solidFill>
              </a:rPr>
              <a:t>The Texas state use credit card for performing transaction</a:t>
            </a:r>
            <a:r>
              <a:rPr lang="en-US" sz="2400" b="1" dirty="0" smtClean="0">
                <a:solidFill>
                  <a:srgbClr val="FFFFFF"/>
                </a:solidFill>
              </a:rPr>
              <a:t>.</a:t>
            </a:r>
          </a:p>
          <a:p>
            <a:r>
              <a:rPr lang="en-US" sz="2400" b="1" dirty="0">
                <a:solidFill>
                  <a:srgbClr val="FFFFFF"/>
                </a:solidFill>
              </a:rPr>
              <a:t>The people living in Birmingham do highest transaction among other cities via credit card</a:t>
            </a:r>
            <a:r>
              <a:rPr lang="en-US" sz="2400" b="1" dirty="0" smtClean="0">
                <a:solidFill>
                  <a:srgbClr val="FFFFFF"/>
                </a:solidFill>
              </a:rPr>
              <a:t>.</a:t>
            </a:r>
            <a:endParaRPr lang="en-US" sz="2400" b="1" dirty="0">
              <a:solidFill>
                <a:srgbClr val="FFFFFF"/>
              </a:solidFill>
            </a:endParaRPr>
          </a:p>
        </p:txBody>
      </p:sp>
      <p:pic>
        <p:nvPicPr>
          <p:cNvPr id="4" name="Picture 3"/>
          <p:cNvPicPr>
            <a:picLocks noChangeAspect="1"/>
          </p:cNvPicPr>
          <p:nvPr/>
        </p:nvPicPr>
        <p:blipFill>
          <a:blip r:embed="rId2"/>
          <a:stretch>
            <a:fillRect/>
          </a:stretch>
        </p:blipFill>
        <p:spPr>
          <a:xfrm>
            <a:off x="327546" y="2285998"/>
            <a:ext cx="6884616" cy="4249159"/>
          </a:xfrm>
          <a:prstGeom prst="rect">
            <a:avLst/>
          </a:prstGeom>
        </p:spPr>
      </p:pic>
    </p:spTree>
    <p:extLst>
      <p:ext uri="{BB962C8B-B14F-4D97-AF65-F5344CB8AC3E}">
        <p14:creationId xmlns:p14="http://schemas.microsoft.com/office/powerpoint/2010/main" val="3432879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524256" y="516804"/>
            <a:ext cx="6594189" cy="1625210"/>
          </a:xfrm>
        </p:spPr>
        <p:txBody>
          <a:bodyPr>
            <a:normAutofit/>
          </a:bodyPr>
          <a:lstStyle/>
          <a:p>
            <a:r>
              <a:rPr lang="en-US" b="1" dirty="0">
                <a:solidFill>
                  <a:srgbClr val="FFFFFF"/>
                </a:solidFill>
              </a:rPr>
              <a:t>Univariate Analysis for Categorical Columns</a:t>
            </a:r>
            <a:endParaRPr lang="en-US" dirty="0">
              <a:solidFill>
                <a:srgbClr val="FFFFFF"/>
              </a:solidFill>
            </a:endParaRPr>
          </a:p>
        </p:txBody>
      </p:sp>
      <p:sp>
        <p:nvSpPr>
          <p:cNvPr id="15" name="Rectangle 14">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8029319" y="917725"/>
            <a:ext cx="3424739" cy="4852362"/>
          </a:xfrm>
        </p:spPr>
        <p:txBody>
          <a:bodyPr anchor="ctr">
            <a:normAutofit fontScale="62500" lnSpcReduction="20000"/>
          </a:bodyPr>
          <a:lstStyle/>
          <a:p>
            <a:pPr marL="0" indent="0">
              <a:buNone/>
            </a:pPr>
            <a:r>
              <a:rPr lang="en-US" sz="5800" b="1" i="1" u="sng" dirty="0">
                <a:solidFill>
                  <a:srgbClr val="FFFFFF"/>
                </a:solidFill>
              </a:rPr>
              <a:t>Analysis:-</a:t>
            </a:r>
          </a:p>
          <a:p>
            <a:pPr marL="0" indent="0">
              <a:buNone/>
            </a:pPr>
            <a:endParaRPr lang="en-US" sz="2000" b="1" i="1" u="sng" dirty="0">
              <a:solidFill>
                <a:srgbClr val="FFFFFF"/>
              </a:solidFill>
            </a:endParaRPr>
          </a:p>
          <a:p>
            <a:r>
              <a:rPr lang="en-US" sz="3600" b="1" dirty="0" err="1" smtClean="0">
                <a:solidFill>
                  <a:srgbClr val="FFFFFF"/>
                </a:solidFill>
              </a:rPr>
              <a:t>Gas_</a:t>
            </a:r>
            <a:r>
              <a:rPr lang="en-US" sz="3600" b="1" dirty="0" err="1">
                <a:solidFill>
                  <a:srgbClr val="FFFFFF"/>
                </a:solidFill>
              </a:rPr>
              <a:t>t</a:t>
            </a:r>
            <a:r>
              <a:rPr lang="en-US" sz="3600" b="1" dirty="0" err="1" smtClean="0">
                <a:solidFill>
                  <a:srgbClr val="FFFFFF"/>
                </a:solidFill>
              </a:rPr>
              <a:t>ransport</a:t>
            </a:r>
            <a:r>
              <a:rPr lang="en-US" sz="3600" b="1" dirty="0" smtClean="0">
                <a:solidFill>
                  <a:srgbClr val="FFFFFF"/>
                </a:solidFill>
              </a:rPr>
              <a:t> </a:t>
            </a:r>
            <a:r>
              <a:rPr lang="en-US" sz="3600" b="1" dirty="0">
                <a:solidFill>
                  <a:srgbClr val="FFFFFF"/>
                </a:solidFill>
              </a:rPr>
              <a:t>and </a:t>
            </a:r>
            <a:r>
              <a:rPr lang="en-US" sz="3600" b="1" dirty="0" err="1" smtClean="0">
                <a:solidFill>
                  <a:srgbClr val="FFFFFF"/>
                </a:solidFill>
              </a:rPr>
              <a:t>grocery_pos</a:t>
            </a:r>
            <a:r>
              <a:rPr lang="en-US" sz="3600" b="1" dirty="0" smtClean="0">
                <a:solidFill>
                  <a:srgbClr val="FFFFFF"/>
                </a:solidFill>
              </a:rPr>
              <a:t> </a:t>
            </a:r>
            <a:r>
              <a:rPr lang="en-US" sz="3600" b="1" dirty="0">
                <a:solidFill>
                  <a:srgbClr val="FFFFFF"/>
                </a:solidFill>
              </a:rPr>
              <a:t>categories are the highest transaction dealing categories.</a:t>
            </a:r>
          </a:p>
          <a:p>
            <a:r>
              <a:rPr lang="en-US" sz="3600" b="1" dirty="0">
                <a:solidFill>
                  <a:srgbClr val="FFFFFF"/>
                </a:solidFill>
              </a:rPr>
              <a:t>The maximum transactions are done on Monday and Sunday.</a:t>
            </a:r>
          </a:p>
          <a:p>
            <a:r>
              <a:rPr lang="en-US" sz="3600" b="1" dirty="0">
                <a:solidFill>
                  <a:srgbClr val="FFFFFF"/>
                </a:solidFill>
              </a:rPr>
              <a:t>The month of December reported the maximum number of transaction.</a:t>
            </a:r>
          </a:p>
          <a:p>
            <a:r>
              <a:rPr lang="en-US" sz="3600" b="1" dirty="0">
                <a:solidFill>
                  <a:srgbClr val="FFFFFF"/>
                </a:solidFill>
              </a:rPr>
              <a:t>The females do more </a:t>
            </a:r>
            <a:r>
              <a:rPr lang="en-US" sz="3600" b="1" dirty="0" smtClean="0">
                <a:solidFill>
                  <a:srgbClr val="FFFFFF"/>
                </a:solidFill>
              </a:rPr>
              <a:t>transaction </a:t>
            </a:r>
            <a:r>
              <a:rPr lang="en-US" sz="3600" b="1">
                <a:solidFill>
                  <a:srgbClr val="FFFFFF"/>
                </a:solidFill>
              </a:rPr>
              <a:t>than </a:t>
            </a:r>
            <a:r>
              <a:rPr lang="en-US" sz="3600" b="1" smtClean="0">
                <a:solidFill>
                  <a:srgbClr val="FFFFFF"/>
                </a:solidFill>
              </a:rPr>
              <a:t>males.</a:t>
            </a:r>
            <a:endParaRPr lang="en-US" sz="3600" b="1" dirty="0">
              <a:solidFill>
                <a:srgbClr val="FFFFFF"/>
              </a:solidFill>
            </a:endParaRPr>
          </a:p>
        </p:txBody>
      </p:sp>
      <p:pic>
        <p:nvPicPr>
          <p:cNvPr id="3" name="Picture 2"/>
          <p:cNvPicPr>
            <a:picLocks noChangeAspect="1"/>
          </p:cNvPicPr>
          <p:nvPr/>
        </p:nvPicPr>
        <p:blipFill>
          <a:blip r:embed="rId2"/>
          <a:stretch>
            <a:fillRect/>
          </a:stretch>
        </p:blipFill>
        <p:spPr>
          <a:xfrm>
            <a:off x="327545" y="2285998"/>
            <a:ext cx="7207109" cy="4362228"/>
          </a:xfrm>
          <a:prstGeom prst="rect">
            <a:avLst/>
          </a:prstGeom>
        </p:spPr>
      </p:pic>
    </p:spTree>
    <p:extLst>
      <p:ext uri="{BB962C8B-B14F-4D97-AF65-F5344CB8AC3E}">
        <p14:creationId xmlns:p14="http://schemas.microsoft.com/office/powerpoint/2010/main" val="2244073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Rectangle 73">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466721" y="586855"/>
            <a:ext cx="3434251" cy="3387497"/>
          </a:xfrm>
        </p:spPr>
        <p:txBody>
          <a:bodyPr anchor="b">
            <a:normAutofit/>
          </a:bodyPr>
          <a:lstStyle/>
          <a:p>
            <a:r>
              <a:rPr lang="en-US" sz="4000" b="1" dirty="0">
                <a:solidFill>
                  <a:srgbClr val="FFFFFF"/>
                </a:solidFill>
              </a:rPr>
              <a:t>Univariate Analysis for Numeric Columns</a:t>
            </a:r>
            <a:endParaRPr lang="en-US" sz="4000" dirty="0">
              <a:solidFill>
                <a:srgbClr val="FFFFFF"/>
              </a:solidFill>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4581727" y="649480"/>
            <a:ext cx="3025303" cy="5546047"/>
          </a:xfrm>
        </p:spPr>
        <p:txBody>
          <a:bodyPr anchor="ctr">
            <a:normAutofit/>
          </a:bodyPr>
          <a:lstStyle/>
          <a:p>
            <a:pPr marL="0" indent="0">
              <a:buNone/>
            </a:pPr>
            <a:r>
              <a:rPr lang="en-US" sz="3600" b="1" i="1" u="sng" dirty="0"/>
              <a:t>Analysis</a:t>
            </a:r>
            <a:r>
              <a:rPr lang="en-US" sz="3600" b="1" i="1" dirty="0"/>
              <a:t>:-</a:t>
            </a:r>
            <a:endParaRPr lang="en-US" sz="3600" dirty="0"/>
          </a:p>
          <a:p>
            <a:r>
              <a:rPr lang="en-US" sz="2000" dirty="0"/>
              <a:t>The most of transaction done by credit card is of 1000 and very few transaction of above 5</a:t>
            </a:r>
            <a:r>
              <a:rPr lang="en-US" sz="2000" dirty="0" smtClean="0"/>
              <a:t>000</a:t>
            </a:r>
            <a:endParaRPr lang="en-US" sz="2000" dirty="0"/>
          </a:p>
          <a:p>
            <a:r>
              <a:rPr lang="en-US" sz="2000" dirty="0"/>
              <a:t>The people of city with a population of 0.2 are doing maximum transaction via credit card.</a:t>
            </a:r>
          </a:p>
          <a:p>
            <a:r>
              <a:rPr lang="en-US" sz="2000" dirty="0"/>
              <a:t>The people with a age of 35 and 45 are doing maximum number of transaction.</a:t>
            </a:r>
          </a:p>
        </p:txBody>
      </p:sp>
      <p:pic>
        <p:nvPicPr>
          <p:cNvPr id="3" name="Picture 2"/>
          <p:cNvPicPr>
            <a:picLocks noChangeAspect="1"/>
          </p:cNvPicPr>
          <p:nvPr/>
        </p:nvPicPr>
        <p:blipFill>
          <a:blip r:embed="rId2"/>
          <a:stretch>
            <a:fillRect/>
          </a:stretch>
        </p:blipFill>
        <p:spPr>
          <a:xfrm>
            <a:off x="7607030" y="-19286"/>
            <a:ext cx="4790606" cy="6858000"/>
          </a:xfrm>
          <a:prstGeom prst="rect">
            <a:avLst/>
          </a:prstGeom>
        </p:spPr>
      </p:pic>
    </p:spTree>
    <p:extLst>
      <p:ext uri="{BB962C8B-B14F-4D97-AF65-F5344CB8AC3E}">
        <p14:creationId xmlns:p14="http://schemas.microsoft.com/office/powerpoint/2010/main" val="1178977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4" name="Rectangle 63">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Rectangle 73">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466721" y="586855"/>
            <a:ext cx="3434251" cy="3387497"/>
          </a:xfrm>
        </p:spPr>
        <p:txBody>
          <a:bodyPr anchor="b">
            <a:normAutofit/>
          </a:bodyPr>
          <a:lstStyle/>
          <a:p>
            <a:r>
              <a:rPr lang="en-US" sz="4000" b="1" dirty="0" smtClean="0">
                <a:solidFill>
                  <a:srgbClr val="FFFFFF"/>
                </a:solidFill>
              </a:rPr>
              <a:t>Univariate Analysis for </a:t>
            </a:r>
            <a:r>
              <a:rPr lang="en-US" sz="4000" b="1" dirty="0">
                <a:solidFill>
                  <a:srgbClr val="FFFFFF"/>
                </a:solidFill>
              </a:rPr>
              <a:t>Numeric Columns</a:t>
            </a:r>
            <a:br>
              <a:rPr lang="en-US" sz="4000" b="1" dirty="0">
                <a:solidFill>
                  <a:srgbClr val="FFFFFF"/>
                </a:solidFill>
              </a:rPr>
            </a:br>
            <a:endParaRPr lang="en-US" sz="4000" dirty="0">
              <a:solidFill>
                <a:srgbClr val="FFFFFF"/>
              </a:solidFill>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4581727" y="649480"/>
            <a:ext cx="2980899" cy="5546047"/>
          </a:xfrm>
        </p:spPr>
        <p:txBody>
          <a:bodyPr anchor="ctr">
            <a:normAutofit fontScale="62500" lnSpcReduction="20000"/>
          </a:bodyPr>
          <a:lstStyle/>
          <a:p>
            <a:pPr marL="0" indent="0">
              <a:buNone/>
            </a:pPr>
            <a:r>
              <a:rPr lang="en-US" sz="3600" b="1" i="1" u="sng" dirty="0"/>
              <a:t>Analysis</a:t>
            </a:r>
            <a:r>
              <a:rPr lang="en-US" sz="3600" b="1" i="1" dirty="0"/>
              <a:t>:-</a:t>
            </a:r>
            <a:endParaRPr lang="en-US" sz="3600" dirty="0"/>
          </a:p>
          <a:p>
            <a:endParaRPr lang="en-US" sz="2900" dirty="0" smtClean="0"/>
          </a:p>
          <a:p>
            <a:r>
              <a:rPr lang="en-US" sz="2900" dirty="0" smtClean="0"/>
              <a:t>The </a:t>
            </a:r>
            <a:r>
              <a:rPr lang="en-US" sz="2900" dirty="0"/>
              <a:t>most of the transaction are at between </a:t>
            </a:r>
            <a:r>
              <a:rPr lang="en-US" sz="2900" dirty="0" err="1"/>
              <a:t>unix</a:t>
            </a:r>
            <a:r>
              <a:rPr lang="en-US" sz="2900" dirty="0"/>
              <a:t> time between 1.35-1.36 and at 1.39.</a:t>
            </a:r>
          </a:p>
          <a:p>
            <a:r>
              <a:rPr lang="en-US" sz="2900" dirty="0"/>
              <a:t>The majority transaction are happening between 11:00 </a:t>
            </a:r>
            <a:r>
              <a:rPr lang="en-US" sz="2900" dirty="0" smtClean="0"/>
              <a:t>AM </a:t>
            </a:r>
            <a:r>
              <a:rPr lang="en-US" sz="2900" dirty="0"/>
              <a:t>- 12:00 Midnight and the minimum transaction are done between 12:00 AM -11:00AM.</a:t>
            </a:r>
          </a:p>
          <a:p>
            <a:r>
              <a:rPr lang="en-US" sz="2900" dirty="0" smtClean="0"/>
              <a:t>The </a:t>
            </a:r>
            <a:r>
              <a:rPr lang="en-US" sz="2900" dirty="0" smtClean="0"/>
              <a:t>people </a:t>
            </a:r>
            <a:r>
              <a:rPr lang="en-US" sz="2900" dirty="0"/>
              <a:t>do less transaction in the morning and more transaction in afternoon and night.</a:t>
            </a:r>
          </a:p>
          <a:p>
            <a:r>
              <a:rPr lang="en-US" sz="2900" dirty="0"/>
              <a:t>The city with the zip code of 17000 has the </a:t>
            </a:r>
            <a:r>
              <a:rPr lang="en-US" sz="2900" dirty="0" smtClean="0"/>
              <a:t>maximum </a:t>
            </a:r>
            <a:r>
              <a:rPr lang="en-US" sz="2900" dirty="0"/>
              <a:t>number of </a:t>
            </a:r>
            <a:r>
              <a:rPr lang="en-US" sz="2900" dirty="0" smtClean="0"/>
              <a:t>transactions</a:t>
            </a:r>
          </a:p>
          <a:p>
            <a:r>
              <a:rPr lang="en-US" sz="2900" dirty="0" smtClean="0"/>
              <a:t>There are similar number of transactions in both the years</a:t>
            </a:r>
            <a:endParaRPr lang="en-US" sz="2900" dirty="0"/>
          </a:p>
        </p:txBody>
      </p:sp>
      <p:pic>
        <p:nvPicPr>
          <p:cNvPr id="4" name="Picture 3"/>
          <p:cNvPicPr>
            <a:picLocks noChangeAspect="1"/>
          </p:cNvPicPr>
          <p:nvPr/>
        </p:nvPicPr>
        <p:blipFill>
          <a:blip r:embed="rId2"/>
          <a:stretch>
            <a:fillRect/>
          </a:stretch>
        </p:blipFill>
        <p:spPr>
          <a:xfrm>
            <a:off x="7659445" y="-10142"/>
            <a:ext cx="4466433" cy="6858000"/>
          </a:xfrm>
          <a:prstGeom prst="rect">
            <a:avLst/>
          </a:prstGeom>
        </p:spPr>
      </p:pic>
    </p:spTree>
    <p:extLst>
      <p:ext uri="{BB962C8B-B14F-4D97-AF65-F5344CB8AC3E}">
        <p14:creationId xmlns:p14="http://schemas.microsoft.com/office/powerpoint/2010/main" val="3009159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4" name="Rectangle 63">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Rectangle 73">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466721" y="586855"/>
            <a:ext cx="3434251" cy="3387497"/>
          </a:xfrm>
        </p:spPr>
        <p:txBody>
          <a:bodyPr anchor="b">
            <a:normAutofit/>
          </a:bodyPr>
          <a:lstStyle/>
          <a:p>
            <a:r>
              <a:rPr lang="en-US" sz="4000" b="1" dirty="0">
                <a:solidFill>
                  <a:srgbClr val="FFFFFF"/>
                </a:solidFill>
              </a:rPr>
              <a:t>Univariate Analysis for Numeric Columns</a:t>
            </a:r>
            <a:br>
              <a:rPr lang="en-US" sz="4000" b="1" dirty="0">
                <a:solidFill>
                  <a:srgbClr val="FFFFFF"/>
                </a:solidFill>
              </a:rPr>
            </a:br>
            <a:endParaRPr lang="en-US" sz="4000" dirty="0">
              <a:solidFill>
                <a:srgbClr val="FFFFFF"/>
              </a:solidFill>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4581727" y="649481"/>
            <a:ext cx="2539835" cy="4417372"/>
          </a:xfrm>
        </p:spPr>
        <p:txBody>
          <a:bodyPr anchor="ctr">
            <a:normAutofit/>
          </a:bodyPr>
          <a:lstStyle/>
          <a:p>
            <a:pPr marL="0" indent="0">
              <a:buNone/>
            </a:pPr>
            <a:r>
              <a:rPr lang="en-US" sz="3600" b="1" i="1" u="sng" dirty="0"/>
              <a:t>Analysis</a:t>
            </a:r>
            <a:r>
              <a:rPr lang="en-US" sz="3600" b="1" i="1" dirty="0"/>
              <a:t>:-</a:t>
            </a:r>
            <a:endParaRPr lang="en-US" sz="3600" dirty="0"/>
          </a:p>
          <a:p>
            <a:r>
              <a:rPr lang="en-US" sz="2000" dirty="0"/>
              <a:t>There are constant number of transaction at a latitude distance between 0.1-1.0</a:t>
            </a:r>
          </a:p>
          <a:p>
            <a:r>
              <a:rPr lang="en-US" sz="2000" dirty="0"/>
              <a:t>There are constant number of transaction with a latitude distance between 0.1-1.0</a:t>
            </a:r>
          </a:p>
        </p:txBody>
      </p:sp>
      <p:pic>
        <p:nvPicPr>
          <p:cNvPr id="4" name="Picture 3"/>
          <p:cNvPicPr>
            <a:picLocks noChangeAspect="1"/>
          </p:cNvPicPr>
          <p:nvPr/>
        </p:nvPicPr>
        <p:blipFill>
          <a:blip r:embed="rId2"/>
          <a:stretch>
            <a:fillRect/>
          </a:stretch>
        </p:blipFill>
        <p:spPr>
          <a:xfrm>
            <a:off x="7026789" y="1484554"/>
            <a:ext cx="5162163" cy="2721685"/>
          </a:xfrm>
          <a:prstGeom prst="rect">
            <a:avLst/>
          </a:prstGeom>
        </p:spPr>
      </p:pic>
    </p:spTree>
    <p:extLst>
      <p:ext uri="{BB962C8B-B14F-4D97-AF65-F5344CB8AC3E}">
        <p14:creationId xmlns:p14="http://schemas.microsoft.com/office/powerpoint/2010/main" val="3815306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 xmlns:a16="http://schemas.microsoft.com/office/drawing/2014/main" id="{6F5A5072-7B47-4D32-B52A-4EBBF590B8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9715DAF0-AE1B-46C9-8A6B-DB2AA05AB9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6016219D-510E-4184-9090-6D5578A87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AFF4A713-7B75-4B21-90D7-5AB19547C7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DC631C0B-6DA6-4E57-8231-CE32B3434A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 xmlns:a16="http://schemas.microsoft.com/office/drawing/2014/main" id="{C29501E6-A978-4A61-9689-9085AF97A5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B7A2084C-DE37-4C82-B184-808D32F506B3}"/>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Bivariate Analysis For Categorical and Numeric Variables</a:t>
            </a:r>
          </a:p>
        </p:txBody>
      </p:sp>
    </p:spTree>
    <p:extLst>
      <p:ext uri="{BB962C8B-B14F-4D97-AF65-F5344CB8AC3E}">
        <p14:creationId xmlns:p14="http://schemas.microsoft.com/office/powerpoint/2010/main" val="3226676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1B95D5F-0082-4A25-89E4-EA3389C773A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 xmlns:a16="http://schemas.microsoft.com/office/drawing/2014/main" id="{F3C64F60-13DD-4288-9009-39BAA144AC9F}"/>
              </a:ext>
            </a:extLst>
          </p:cNvPr>
          <p:cNvSpPr>
            <a:spLocks noGrp="1"/>
          </p:cNvSpPr>
          <p:nvPr>
            <p:ph idx="1"/>
          </p:nvPr>
        </p:nvSpPr>
        <p:spPr>
          <a:xfrm>
            <a:off x="1371599" y="1891970"/>
            <a:ext cx="9724031" cy="4109585"/>
          </a:xfrm>
        </p:spPr>
        <p:txBody>
          <a:bodyPr anchor="ctr">
            <a:normAutofit/>
          </a:bodyPr>
          <a:lstStyle/>
          <a:p>
            <a:pPr marL="0" indent="0">
              <a:buNone/>
            </a:pPr>
            <a:r>
              <a:rPr lang="en-US" sz="2000" b="1" i="1" dirty="0">
                <a:cs typeface="Calibri" panose="020F0502020204030204" pitchFamily="34" charset="0"/>
              </a:rPr>
              <a:t>Following are the goals of this </a:t>
            </a:r>
            <a:r>
              <a:rPr lang="en-US" sz="2000" b="1" i="1" dirty="0" smtClean="0">
                <a:cs typeface="Calibri" panose="020F0502020204030204" pitchFamily="34" charset="0"/>
              </a:rPr>
              <a:t>Credit </a:t>
            </a:r>
            <a:r>
              <a:rPr lang="en-US" sz="2000" b="1" i="1" smtClean="0">
                <a:cs typeface="Calibri" panose="020F0502020204030204" pitchFamily="34" charset="0"/>
              </a:rPr>
              <a:t>Fraud Detection Model</a:t>
            </a:r>
          </a:p>
          <a:p>
            <a:pPr marL="0" indent="0">
              <a:buNone/>
            </a:pPr>
            <a:r>
              <a:rPr lang="en-US" sz="2000" dirty="0" smtClean="0"/>
              <a:t>To build the most accurate model to detect the maximum credit card fraud transaction. We will also detect the different type of fraud transaction and their trends</a:t>
            </a:r>
          </a:p>
          <a:p>
            <a:pPr>
              <a:lnSpc>
                <a:spcPct val="150000"/>
              </a:lnSpc>
            </a:pPr>
            <a:r>
              <a:rPr lang="en-US" sz="2000" dirty="0" smtClean="0"/>
              <a:t>Also we will performing the cost benefit analysis to check for final savings with the help of cost incurred before and after model building.</a:t>
            </a:r>
          </a:p>
        </p:txBody>
      </p:sp>
    </p:spTree>
    <p:extLst>
      <p:ext uri="{BB962C8B-B14F-4D97-AF65-F5344CB8AC3E}">
        <p14:creationId xmlns:p14="http://schemas.microsoft.com/office/powerpoint/2010/main" val="3521616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Bivariate Analysis For Categorical variables</a:t>
            </a:r>
          </a:p>
        </p:txBody>
      </p:sp>
      <p:sp>
        <p:nvSpPr>
          <p:cNvPr id="15" name="Rectangle 14">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8029319" y="917725"/>
            <a:ext cx="3424739" cy="4852362"/>
          </a:xfrm>
        </p:spPr>
        <p:txBody>
          <a:bodyPr anchor="ctr">
            <a:normAutofit/>
          </a:bodyPr>
          <a:lstStyle/>
          <a:p>
            <a:pPr marL="0" indent="0">
              <a:buNone/>
            </a:pPr>
            <a:r>
              <a:rPr lang="en-US" sz="3600" b="1" i="1" u="sng" dirty="0" smtClean="0">
                <a:solidFill>
                  <a:srgbClr val="FFFFFF"/>
                </a:solidFill>
              </a:rPr>
              <a:t>Analysis:-</a:t>
            </a:r>
            <a:endParaRPr lang="en-US" sz="3600" b="1" i="1" u="sng" dirty="0">
              <a:solidFill>
                <a:srgbClr val="FFFFFF"/>
              </a:solidFill>
            </a:endParaRPr>
          </a:p>
          <a:p>
            <a:pPr marL="0" indent="0">
              <a:buNone/>
            </a:pPr>
            <a:endParaRPr lang="en-US" sz="2000" dirty="0">
              <a:solidFill>
                <a:srgbClr val="FFFFFF"/>
              </a:solidFill>
            </a:endParaRPr>
          </a:p>
          <a:p>
            <a:r>
              <a:rPr lang="en-US" sz="2000" dirty="0" smtClean="0">
                <a:solidFill>
                  <a:srgbClr val="FFFFFF"/>
                </a:solidFill>
              </a:rPr>
              <a:t>The </a:t>
            </a:r>
            <a:r>
              <a:rPr lang="en-US" sz="2000" dirty="0">
                <a:solidFill>
                  <a:srgbClr val="FFFFFF"/>
                </a:solidFill>
              </a:rPr>
              <a:t>maximum fraud transaction is done for the category '</a:t>
            </a:r>
            <a:r>
              <a:rPr lang="en-US" sz="2000" dirty="0" err="1">
                <a:solidFill>
                  <a:srgbClr val="FFFFFF"/>
                </a:solidFill>
              </a:rPr>
              <a:t>shopping_net</a:t>
            </a:r>
            <a:r>
              <a:rPr lang="en-US" sz="2000" dirty="0">
                <a:solidFill>
                  <a:srgbClr val="FFFFFF"/>
                </a:solidFill>
              </a:rPr>
              <a:t>'</a:t>
            </a:r>
          </a:p>
          <a:p>
            <a:r>
              <a:rPr lang="en-US" sz="2000" dirty="0" smtClean="0">
                <a:solidFill>
                  <a:srgbClr val="FFFFFF"/>
                </a:solidFill>
              </a:rPr>
              <a:t>The </a:t>
            </a:r>
            <a:r>
              <a:rPr lang="en-US" sz="2000" dirty="0">
                <a:solidFill>
                  <a:srgbClr val="FFFFFF"/>
                </a:solidFill>
              </a:rPr>
              <a:t>month of </a:t>
            </a:r>
            <a:r>
              <a:rPr lang="en-US" sz="2000" dirty="0" smtClean="0">
                <a:solidFill>
                  <a:srgbClr val="FFFFFF"/>
                </a:solidFill>
              </a:rPr>
              <a:t>February </a:t>
            </a:r>
            <a:r>
              <a:rPr lang="en-US" sz="2000" dirty="0">
                <a:solidFill>
                  <a:srgbClr val="FFFFFF"/>
                </a:solidFill>
              </a:rPr>
              <a:t>has reported the maximum transaction that were fraud.</a:t>
            </a:r>
          </a:p>
          <a:p>
            <a:r>
              <a:rPr lang="en-US" sz="2000" dirty="0" smtClean="0">
                <a:solidFill>
                  <a:srgbClr val="FFFFFF"/>
                </a:solidFill>
              </a:rPr>
              <a:t>The </a:t>
            </a:r>
            <a:r>
              <a:rPr lang="en-US" sz="2000" dirty="0">
                <a:solidFill>
                  <a:srgbClr val="FFFFFF"/>
                </a:solidFill>
              </a:rPr>
              <a:t>fraud transaction reported for male are more than female.</a:t>
            </a:r>
          </a:p>
          <a:p>
            <a:r>
              <a:rPr lang="en-US" sz="2000" dirty="0" smtClean="0">
                <a:solidFill>
                  <a:srgbClr val="FFFFFF"/>
                </a:solidFill>
              </a:rPr>
              <a:t>The </a:t>
            </a:r>
            <a:r>
              <a:rPr lang="en-US" sz="2000" dirty="0">
                <a:solidFill>
                  <a:srgbClr val="FFFFFF"/>
                </a:solidFill>
              </a:rPr>
              <a:t>maximum number of fraud transaction are done on Thursday and Friday.</a:t>
            </a:r>
          </a:p>
        </p:txBody>
      </p:sp>
      <p:pic>
        <p:nvPicPr>
          <p:cNvPr id="3" name="Picture 2"/>
          <p:cNvPicPr>
            <a:picLocks noChangeAspect="1"/>
          </p:cNvPicPr>
          <p:nvPr/>
        </p:nvPicPr>
        <p:blipFill>
          <a:blip r:embed="rId2"/>
          <a:stretch>
            <a:fillRect/>
          </a:stretch>
        </p:blipFill>
        <p:spPr>
          <a:xfrm>
            <a:off x="327547" y="2285997"/>
            <a:ext cx="7058306" cy="4238627"/>
          </a:xfrm>
          <a:prstGeom prst="rect">
            <a:avLst/>
          </a:prstGeom>
        </p:spPr>
      </p:pic>
    </p:spTree>
    <p:extLst>
      <p:ext uri="{BB962C8B-B14F-4D97-AF65-F5344CB8AC3E}">
        <p14:creationId xmlns:p14="http://schemas.microsoft.com/office/powerpoint/2010/main" val="1873950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Bivariate Analysis For </a:t>
            </a:r>
            <a:r>
              <a:rPr lang="en-US" dirty="0" smtClean="0">
                <a:solidFill>
                  <a:srgbClr val="FFFFFF"/>
                </a:solidFill>
              </a:rPr>
              <a:t>Numerical variables</a:t>
            </a:r>
            <a:endParaRPr lang="en-US" dirty="0">
              <a:solidFill>
                <a:srgbClr val="FFFFFF"/>
              </a:solidFill>
            </a:endParaRPr>
          </a:p>
        </p:txBody>
      </p:sp>
      <p:sp>
        <p:nvSpPr>
          <p:cNvPr id="15" name="Rectangle 14">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8029319" y="917725"/>
            <a:ext cx="3424739" cy="4852362"/>
          </a:xfrm>
        </p:spPr>
        <p:txBody>
          <a:bodyPr anchor="ctr">
            <a:normAutofit fontScale="92500" lnSpcReduction="10000"/>
          </a:bodyPr>
          <a:lstStyle/>
          <a:p>
            <a:pPr marL="0" indent="0">
              <a:buNone/>
            </a:pPr>
            <a:r>
              <a:rPr lang="en-US" sz="1800" b="1" i="1" u="sng" dirty="0">
                <a:solidFill>
                  <a:srgbClr val="FFFFFF"/>
                </a:solidFill>
              </a:rPr>
              <a:t>Analysis:-</a:t>
            </a:r>
          </a:p>
          <a:p>
            <a:pPr marL="0" indent="0">
              <a:buNone/>
            </a:pPr>
            <a:endParaRPr lang="en-US" sz="1800" b="1" i="1" u="sng" dirty="0">
              <a:solidFill>
                <a:srgbClr val="FFFFFF"/>
              </a:solidFill>
            </a:endParaRPr>
          </a:p>
          <a:p>
            <a:r>
              <a:rPr lang="en-US" sz="2000" dirty="0">
                <a:solidFill>
                  <a:srgbClr val="FFFFFF"/>
                </a:solidFill>
              </a:rPr>
              <a:t>The fraud transaction </a:t>
            </a:r>
            <a:r>
              <a:rPr lang="en-US" sz="2000" dirty="0" err="1">
                <a:solidFill>
                  <a:srgbClr val="FFFFFF"/>
                </a:solidFill>
              </a:rPr>
              <a:t>ammount</a:t>
            </a:r>
            <a:r>
              <a:rPr lang="en-US" sz="2000" dirty="0">
                <a:solidFill>
                  <a:srgbClr val="FFFFFF"/>
                </a:solidFill>
              </a:rPr>
              <a:t> is more than non-fraud transaction.</a:t>
            </a:r>
          </a:p>
          <a:p>
            <a:r>
              <a:rPr lang="en-US" sz="2000" dirty="0">
                <a:solidFill>
                  <a:srgbClr val="FFFFFF"/>
                </a:solidFill>
              </a:rPr>
              <a:t>The fraud transaction is same in both the year.</a:t>
            </a:r>
          </a:p>
          <a:p>
            <a:r>
              <a:rPr lang="en-US" sz="2000" dirty="0">
                <a:solidFill>
                  <a:srgbClr val="FFFFFF"/>
                </a:solidFill>
              </a:rPr>
              <a:t>The fraud transaction are more in the early morning and in late night than non-fraud transaction.</a:t>
            </a:r>
          </a:p>
          <a:p>
            <a:r>
              <a:rPr lang="en-US" sz="2000" dirty="0">
                <a:solidFill>
                  <a:srgbClr val="FFFFFF"/>
                </a:solidFill>
              </a:rPr>
              <a:t>However in the afternoon fraud and non-fraud transaction are same.</a:t>
            </a:r>
          </a:p>
          <a:p>
            <a:r>
              <a:rPr lang="en-US" sz="2000" dirty="0">
                <a:solidFill>
                  <a:srgbClr val="FFFFFF"/>
                </a:solidFill>
              </a:rPr>
              <a:t>The maximum fraud transaction are reported at </a:t>
            </a:r>
            <a:r>
              <a:rPr lang="en-US" sz="2000" dirty="0" err="1">
                <a:solidFill>
                  <a:srgbClr val="FFFFFF"/>
                </a:solidFill>
              </a:rPr>
              <a:t>unic</a:t>
            </a:r>
            <a:r>
              <a:rPr lang="en-US" sz="2000" dirty="0">
                <a:solidFill>
                  <a:srgbClr val="FFFFFF"/>
                </a:solidFill>
              </a:rPr>
              <a:t> time 1.34.</a:t>
            </a:r>
          </a:p>
          <a:p>
            <a:pPr marL="0" indent="0">
              <a:buNone/>
            </a:pPr>
            <a:endParaRPr lang="en-US" sz="1900" dirty="0">
              <a:solidFill>
                <a:srgbClr val="FFFFFF"/>
              </a:solidFill>
            </a:endParaRPr>
          </a:p>
        </p:txBody>
      </p:sp>
      <p:pic>
        <p:nvPicPr>
          <p:cNvPr id="4" name="Picture 3"/>
          <p:cNvPicPr>
            <a:picLocks noChangeAspect="1"/>
          </p:cNvPicPr>
          <p:nvPr/>
        </p:nvPicPr>
        <p:blipFill>
          <a:blip r:embed="rId2"/>
          <a:stretch>
            <a:fillRect/>
          </a:stretch>
        </p:blipFill>
        <p:spPr>
          <a:xfrm>
            <a:off x="327547" y="2325703"/>
            <a:ext cx="7207108" cy="4209453"/>
          </a:xfrm>
          <a:prstGeom prst="rect">
            <a:avLst/>
          </a:prstGeom>
        </p:spPr>
      </p:pic>
    </p:spTree>
    <p:extLst>
      <p:ext uri="{BB962C8B-B14F-4D97-AF65-F5344CB8AC3E}">
        <p14:creationId xmlns:p14="http://schemas.microsoft.com/office/powerpoint/2010/main" val="3627920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Bivariate Analysis For </a:t>
            </a:r>
            <a:r>
              <a:rPr lang="en-US" dirty="0" smtClean="0">
                <a:solidFill>
                  <a:srgbClr val="FFFFFF"/>
                </a:solidFill>
              </a:rPr>
              <a:t>Numerical variables</a:t>
            </a:r>
            <a:endParaRPr lang="en-US" dirty="0">
              <a:solidFill>
                <a:srgbClr val="FFFFFF"/>
              </a:solidFill>
            </a:endParaRPr>
          </a:p>
        </p:txBody>
      </p:sp>
      <p:sp>
        <p:nvSpPr>
          <p:cNvPr id="15" name="Rectangle 14">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8029319" y="917725"/>
            <a:ext cx="3424739" cy="4852362"/>
          </a:xfrm>
        </p:spPr>
        <p:txBody>
          <a:bodyPr anchor="ctr">
            <a:normAutofit fontScale="92500" lnSpcReduction="10000"/>
          </a:bodyPr>
          <a:lstStyle/>
          <a:p>
            <a:pPr marL="0" indent="0">
              <a:buNone/>
            </a:pPr>
            <a:r>
              <a:rPr lang="en-US" sz="3600" b="1" i="1" u="sng" dirty="0">
                <a:solidFill>
                  <a:srgbClr val="FFFFFF"/>
                </a:solidFill>
              </a:rPr>
              <a:t>Analysis:-</a:t>
            </a:r>
          </a:p>
          <a:p>
            <a:pPr marL="0" indent="0">
              <a:buNone/>
            </a:pPr>
            <a:endParaRPr lang="en-US" sz="1800" b="1" i="1" u="sng" dirty="0">
              <a:solidFill>
                <a:srgbClr val="FFFFFF"/>
              </a:solidFill>
            </a:endParaRPr>
          </a:p>
          <a:p>
            <a:r>
              <a:rPr lang="en-US" sz="2200" dirty="0">
                <a:solidFill>
                  <a:srgbClr val="FFFFFF"/>
                </a:solidFill>
              </a:rPr>
              <a:t>The fraud transaction and non-transaction are constant with respect too the city population</a:t>
            </a:r>
          </a:p>
          <a:p>
            <a:r>
              <a:rPr lang="en-US" sz="2200" dirty="0">
                <a:solidFill>
                  <a:srgbClr val="FFFFFF"/>
                </a:solidFill>
              </a:rPr>
              <a:t>T</a:t>
            </a:r>
            <a:r>
              <a:rPr lang="en-US" sz="2200" dirty="0" smtClean="0">
                <a:solidFill>
                  <a:srgbClr val="FFFFFF"/>
                </a:solidFill>
              </a:rPr>
              <a:t>he </a:t>
            </a:r>
            <a:r>
              <a:rPr lang="en-US" sz="2200" dirty="0">
                <a:solidFill>
                  <a:srgbClr val="FFFFFF"/>
                </a:solidFill>
              </a:rPr>
              <a:t>zip of the fraud and non-fraud transaction is similar</a:t>
            </a:r>
          </a:p>
          <a:p>
            <a:r>
              <a:rPr lang="en-US" sz="2200" dirty="0" smtClean="0">
                <a:solidFill>
                  <a:srgbClr val="FFFFFF"/>
                </a:solidFill>
              </a:rPr>
              <a:t>The </a:t>
            </a:r>
            <a:r>
              <a:rPr lang="en-US" sz="2200" dirty="0">
                <a:solidFill>
                  <a:srgbClr val="FFFFFF"/>
                </a:solidFill>
              </a:rPr>
              <a:t>people with a age of 60 have reported maximum fraud transaction.</a:t>
            </a:r>
          </a:p>
          <a:p>
            <a:r>
              <a:rPr lang="en-US" sz="2200" dirty="0" smtClean="0">
                <a:solidFill>
                  <a:srgbClr val="FFFFFF"/>
                </a:solidFill>
              </a:rPr>
              <a:t>The </a:t>
            </a:r>
            <a:r>
              <a:rPr lang="en-US" sz="2200" dirty="0">
                <a:solidFill>
                  <a:srgbClr val="FFFFFF"/>
                </a:solidFill>
              </a:rPr>
              <a:t>latitude and longitude distance of transaction and merchant are same for both fraud and non-fraud transaction.</a:t>
            </a:r>
          </a:p>
        </p:txBody>
      </p:sp>
      <p:pic>
        <p:nvPicPr>
          <p:cNvPr id="3" name="Picture 2"/>
          <p:cNvPicPr>
            <a:picLocks noChangeAspect="1"/>
          </p:cNvPicPr>
          <p:nvPr/>
        </p:nvPicPr>
        <p:blipFill>
          <a:blip r:embed="rId2"/>
          <a:stretch>
            <a:fillRect/>
          </a:stretch>
        </p:blipFill>
        <p:spPr>
          <a:xfrm>
            <a:off x="476348" y="1914385"/>
            <a:ext cx="7058307" cy="4620772"/>
          </a:xfrm>
          <a:prstGeom prst="rect">
            <a:avLst/>
          </a:prstGeom>
        </p:spPr>
      </p:pic>
    </p:spTree>
    <p:extLst>
      <p:ext uri="{BB962C8B-B14F-4D97-AF65-F5344CB8AC3E}">
        <p14:creationId xmlns:p14="http://schemas.microsoft.com/office/powerpoint/2010/main" val="2864122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Bivariate Analysis For </a:t>
            </a:r>
            <a:r>
              <a:rPr lang="en-US" dirty="0" smtClean="0">
                <a:solidFill>
                  <a:srgbClr val="FFFFFF"/>
                </a:solidFill>
              </a:rPr>
              <a:t>Numerical variables</a:t>
            </a:r>
            <a:endParaRPr lang="en-US" dirty="0">
              <a:solidFill>
                <a:srgbClr val="FFFFFF"/>
              </a:solidFill>
            </a:endParaRPr>
          </a:p>
        </p:txBody>
      </p:sp>
      <p:sp>
        <p:nvSpPr>
          <p:cNvPr id="15" name="Rectangle 14">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8029319" y="917725"/>
            <a:ext cx="3424739" cy="4852362"/>
          </a:xfrm>
        </p:spPr>
        <p:txBody>
          <a:bodyPr anchor="ctr">
            <a:normAutofit fontScale="92500" lnSpcReduction="10000"/>
          </a:bodyPr>
          <a:lstStyle/>
          <a:p>
            <a:pPr marL="0" indent="0">
              <a:buNone/>
            </a:pPr>
            <a:r>
              <a:rPr lang="en-US" sz="3600" b="1" i="1" u="sng" dirty="0">
                <a:solidFill>
                  <a:srgbClr val="FFFFFF"/>
                </a:solidFill>
              </a:rPr>
              <a:t>Analysis:-</a:t>
            </a:r>
          </a:p>
          <a:p>
            <a:pPr marL="0" indent="0">
              <a:buNone/>
            </a:pPr>
            <a:endParaRPr lang="en-US" sz="1800" b="1" i="1" u="sng" dirty="0">
              <a:solidFill>
                <a:srgbClr val="FFFFFF"/>
              </a:solidFill>
            </a:endParaRPr>
          </a:p>
          <a:p>
            <a:r>
              <a:rPr lang="en-US" sz="2200" dirty="0">
                <a:solidFill>
                  <a:srgbClr val="FFFFFF"/>
                </a:solidFill>
              </a:rPr>
              <a:t>The fraud transaction and non-transaction are constant with respect too the city population</a:t>
            </a:r>
          </a:p>
          <a:p>
            <a:r>
              <a:rPr lang="en-US" sz="2200" dirty="0">
                <a:solidFill>
                  <a:srgbClr val="FFFFFF"/>
                </a:solidFill>
              </a:rPr>
              <a:t>T</a:t>
            </a:r>
            <a:r>
              <a:rPr lang="en-US" sz="2200" dirty="0" smtClean="0">
                <a:solidFill>
                  <a:srgbClr val="FFFFFF"/>
                </a:solidFill>
              </a:rPr>
              <a:t>he </a:t>
            </a:r>
            <a:r>
              <a:rPr lang="en-US" sz="2200" dirty="0">
                <a:solidFill>
                  <a:srgbClr val="FFFFFF"/>
                </a:solidFill>
              </a:rPr>
              <a:t>zip of the fraud and non-fraud transaction is similar</a:t>
            </a:r>
          </a:p>
          <a:p>
            <a:r>
              <a:rPr lang="en-US" sz="2200" dirty="0" smtClean="0">
                <a:solidFill>
                  <a:srgbClr val="FFFFFF"/>
                </a:solidFill>
              </a:rPr>
              <a:t>The </a:t>
            </a:r>
            <a:r>
              <a:rPr lang="en-US" sz="2200" dirty="0">
                <a:solidFill>
                  <a:srgbClr val="FFFFFF"/>
                </a:solidFill>
              </a:rPr>
              <a:t>people with a age of 60 have reported maximum fraud transaction.</a:t>
            </a:r>
          </a:p>
          <a:p>
            <a:r>
              <a:rPr lang="en-US" sz="2200" dirty="0" smtClean="0">
                <a:solidFill>
                  <a:srgbClr val="FFFFFF"/>
                </a:solidFill>
              </a:rPr>
              <a:t>The </a:t>
            </a:r>
            <a:r>
              <a:rPr lang="en-US" sz="2200" dirty="0">
                <a:solidFill>
                  <a:srgbClr val="FFFFFF"/>
                </a:solidFill>
              </a:rPr>
              <a:t>latitude and longitude distance of transaction and merchant are same for both fraud and non-fraud transaction.</a:t>
            </a:r>
          </a:p>
        </p:txBody>
      </p:sp>
      <p:pic>
        <p:nvPicPr>
          <p:cNvPr id="3" name="Picture 2"/>
          <p:cNvPicPr>
            <a:picLocks noChangeAspect="1"/>
          </p:cNvPicPr>
          <p:nvPr/>
        </p:nvPicPr>
        <p:blipFill>
          <a:blip r:embed="rId2"/>
          <a:stretch>
            <a:fillRect/>
          </a:stretch>
        </p:blipFill>
        <p:spPr>
          <a:xfrm>
            <a:off x="476348" y="1914385"/>
            <a:ext cx="7058307" cy="4620772"/>
          </a:xfrm>
          <a:prstGeom prst="rect">
            <a:avLst/>
          </a:prstGeom>
        </p:spPr>
      </p:pic>
    </p:spTree>
    <p:extLst>
      <p:ext uri="{BB962C8B-B14F-4D97-AF65-F5344CB8AC3E}">
        <p14:creationId xmlns:p14="http://schemas.microsoft.com/office/powerpoint/2010/main" val="526751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Data Preparation for Modeling</a:t>
            </a:r>
            <a:br>
              <a:rPr lang="en-US" sz="3400" dirty="0">
                <a:solidFill>
                  <a:srgbClr val="FFFFFF"/>
                </a:solidFill>
              </a:rPr>
            </a:br>
            <a:endParaRPr lang="en-US" sz="3400" dirty="0">
              <a:solidFill>
                <a:srgbClr val="FFFFFF"/>
              </a:solidFill>
            </a:endParaRPr>
          </a:p>
        </p:txBody>
      </p:sp>
      <p:sp>
        <p:nvSpPr>
          <p:cNvPr id="33"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1371599" y="2318197"/>
            <a:ext cx="9724031" cy="3683358"/>
          </a:xfrm>
        </p:spPr>
        <p:txBody>
          <a:bodyPr anchor="ctr">
            <a:normAutofit/>
          </a:bodyPr>
          <a:lstStyle/>
          <a:p>
            <a:pPr marL="0" indent="0">
              <a:buNone/>
            </a:pPr>
            <a:r>
              <a:rPr lang="en-US" b="1" u="sng" dirty="0"/>
              <a:t>Create Dummy Variables</a:t>
            </a:r>
            <a:r>
              <a:rPr lang="en-US" u="sng" dirty="0"/>
              <a:t>:</a:t>
            </a:r>
          </a:p>
          <a:p>
            <a:r>
              <a:rPr lang="en-US" dirty="0"/>
              <a:t>Independent variables as dummy variables allows easy interpretation and calculation of the odds ratios, which increases the stability and significance of the coefficients.</a:t>
            </a:r>
          </a:p>
          <a:p>
            <a:pPr marL="0" indent="0">
              <a:buNone/>
            </a:pPr>
            <a:endParaRPr lang="en-US" b="1" dirty="0"/>
          </a:p>
          <a:p>
            <a:pPr marL="0" indent="0">
              <a:buNone/>
            </a:pPr>
            <a:endParaRPr lang="en-US" dirty="0"/>
          </a:p>
          <a:p>
            <a:pPr marL="0" indent="0">
              <a:buNone/>
            </a:pPr>
            <a:endParaRPr lang="en-US" sz="2000" dirty="0"/>
          </a:p>
        </p:txBody>
      </p:sp>
    </p:spTree>
    <p:extLst>
      <p:ext uri="{BB962C8B-B14F-4D97-AF65-F5344CB8AC3E}">
        <p14:creationId xmlns:p14="http://schemas.microsoft.com/office/powerpoint/2010/main" val="420638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1371599" y="294538"/>
            <a:ext cx="9895951" cy="1033669"/>
          </a:xfrm>
        </p:spPr>
        <p:txBody>
          <a:bodyPr>
            <a:normAutofit/>
          </a:bodyPr>
          <a:lstStyle/>
          <a:p>
            <a:r>
              <a:rPr lang="en-US" sz="3400" dirty="0" smtClean="0">
                <a:solidFill>
                  <a:srgbClr val="FFFFFF"/>
                </a:solidFill>
              </a:rPr>
              <a:t>Data Imbalance</a:t>
            </a:r>
            <a:r>
              <a:rPr lang="en-US" sz="3400" dirty="0">
                <a:solidFill>
                  <a:srgbClr val="FFFFFF"/>
                </a:solidFill>
              </a:rPr>
              <a:t/>
            </a:r>
            <a:br>
              <a:rPr lang="en-US" sz="3400" dirty="0">
                <a:solidFill>
                  <a:srgbClr val="FFFFFF"/>
                </a:solidFill>
              </a:rPr>
            </a:br>
            <a:endParaRPr lang="en-US" sz="3400" dirty="0">
              <a:solidFill>
                <a:srgbClr val="FFFFFF"/>
              </a:solidFill>
            </a:endParaRPr>
          </a:p>
        </p:txBody>
      </p:sp>
      <p:sp>
        <p:nvSpPr>
          <p:cNvPr id="33"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1371599" y="2318197"/>
            <a:ext cx="9724031" cy="3683358"/>
          </a:xfrm>
        </p:spPr>
        <p:txBody>
          <a:bodyPr anchor="ctr">
            <a:normAutofit/>
          </a:bodyPr>
          <a:lstStyle/>
          <a:p>
            <a:pPr marL="0" indent="0">
              <a:buNone/>
            </a:pPr>
            <a:endParaRPr lang="en-US" dirty="0"/>
          </a:p>
          <a:p>
            <a:pPr marL="0" indent="0">
              <a:buNone/>
            </a:pPr>
            <a:endParaRPr lang="en-US" sz="2000" dirty="0"/>
          </a:p>
        </p:txBody>
      </p:sp>
      <p:pic>
        <p:nvPicPr>
          <p:cNvPr id="3" name="Picture 2"/>
          <p:cNvPicPr>
            <a:picLocks noChangeAspect="1"/>
          </p:cNvPicPr>
          <p:nvPr/>
        </p:nvPicPr>
        <p:blipFill>
          <a:blip r:embed="rId2"/>
          <a:stretch>
            <a:fillRect/>
          </a:stretch>
        </p:blipFill>
        <p:spPr>
          <a:xfrm>
            <a:off x="485773" y="1800451"/>
            <a:ext cx="5172749" cy="3838575"/>
          </a:xfrm>
          <a:prstGeom prst="rect">
            <a:avLst/>
          </a:prstGeom>
        </p:spPr>
      </p:pic>
      <p:pic>
        <p:nvPicPr>
          <p:cNvPr id="6" name="Picture 5"/>
          <p:cNvPicPr>
            <a:picLocks noChangeAspect="1"/>
          </p:cNvPicPr>
          <p:nvPr/>
        </p:nvPicPr>
        <p:blipFill>
          <a:blip r:embed="rId3"/>
          <a:stretch>
            <a:fillRect/>
          </a:stretch>
        </p:blipFill>
        <p:spPr>
          <a:xfrm>
            <a:off x="5519953" y="1845953"/>
            <a:ext cx="4886325" cy="3638550"/>
          </a:xfrm>
          <a:prstGeom prst="rect">
            <a:avLst/>
          </a:prstGeom>
        </p:spPr>
      </p:pic>
    </p:spTree>
    <p:extLst>
      <p:ext uri="{BB962C8B-B14F-4D97-AF65-F5344CB8AC3E}">
        <p14:creationId xmlns:p14="http://schemas.microsoft.com/office/powerpoint/2010/main" val="615230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1371597" y="348865"/>
            <a:ext cx="10044023" cy="877729"/>
          </a:xfrm>
        </p:spPr>
        <p:txBody>
          <a:bodyPr anchor="ctr">
            <a:normAutofit/>
          </a:bodyPr>
          <a:lstStyle/>
          <a:p>
            <a:r>
              <a:rPr lang="en-US" sz="2800" dirty="0">
                <a:solidFill>
                  <a:srgbClr val="FFFFFF"/>
                </a:solidFill>
              </a:rPr>
              <a:t>Data Preparation for Modeling</a:t>
            </a:r>
            <a:br>
              <a:rPr lang="en-US" sz="2800" dirty="0">
                <a:solidFill>
                  <a:srgbClr val="FFFFFF"/>
                </a:solidFill>
              </a:rPr>
            </a:br>
            <a:endParaRPr lang="en-US" sz="2800" dirty="0">
              <a:solidFill>
                <a:srgbClr val="FFFFFF"/>
              </a:solidFill>
            </a:endParaRPr>
          </a:p>
        </p:txBody>
      </p:sp>
      <p:graphicFrame>
        <p:nvGraphicFramePr>
          <p:cNvPr id="38" name="Content Placeholder 7">
            <a:extLst>
              <a:ext uri="{FF2B5EF4-FFF2-40B4-BE49-F238E27FC236}">
                <a16:creationId xmlns="" xmlns:a16="http://schemas.microsoft.com/office/drawing/2014/main" id="{A00387B0-E43C-4220-BF95-9E58B4DD3073}"/>
              </a:ext>
            </a:extLst>
          </p:cNvPr>
          <p:cNvGraphicFramePr>
            <a:graphicFrameLocks noGrp="1"/>
          </p:cNvGraphicFramePr>
          <p:nvPr>
            <p:ph idx="1"/>
            <p:extLst>
              <p:ext uri="{D42A27DB-BD31-4B8C-83A1-F6EECF244321}">
                <p14:modId xmlns:p14="http://schemas.microsoft.com/office/powerpoint/2010/main" val="260853209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323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524256" y="516804"/>
            <a:ext cx="6594189" cy="1625210"/>
          </a:xfrm>
        </p:spPr>
        <p:txBody>
          <a:bodyPr>
            <a:normAutofit/>
          </a:bodyPr>
          <a:lstStyle/>
          <a:p>
            <a:r>
              <a:rPr lang="en-US" dirty="0" smtClean="0">
                <a:solidFill>
                  <a:srgbClr val="FFFFFF"/>
                </a:solidFill>
              </a:rPr>
              <a:t>Skewed Data</a:t>
            </a:r>
            <a:endParaRPr lang="en-US" dirty="0">
              <a:solidFill>
                <a:srgbClr val="FFFFFF"/>
              </a:solidFill>
            </a:endParaRPr>
          </a:p>
        </p:txBody>
      </p:sp>
      <p:sp>
        <p:nvSpPr>
          <p:cNvPr id="15" name="Rectangle 14">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8029319" y="917725"/>
            <a:ext cx="3424739" cy="4852362"/>
          </a:xfrm>
        </p:spPr>
        <p:txBody>
          <a:bodyPr anchor="ctr">
            <a:normAutofit fontScale="85000" lnSpcReduction="20000"/>
          </a:bodyPr>
          <a:lstStyle/>
          <a:p>
            <a:pPr marL="0" indent="0">
              <a:buNone/>
            </a:pPr>
            <a:r>
              <a:rPr lang="en-US" sz="3600" b="1" i="1" u="sng" dirty="0">
                <a:solidFill>
                  <a:srgbClr val="FFFFFF"/>
                </a:solidFill>
              </a:rPr>
              <a:t>Analysis:-</a:t>
            </a:r>
          </a:p>
          <a:p>
            <a:pPr marL="0" indent="0">
              <a:buNone/>
            </a:pPr>
            <a:endParaRPr lang="en-US" sz="1800" b="1" i="1" u="sng" dirty="0">
              <a:solidFill>
                <a:srgbClr val="FFFFFF"/>
              </a:solidFill>
            </a:endParaRPr>
          </a:p>
          <a:p>
            <a:r>
              <a:rPr lang="en-US" sz="4000" b="1" i="1" u="sng" dirty="0">
                <a:solidFill>
                  <a:srgbClr val="FFFFFF"/>
                </a:solidFill>
              </a:rPr>
              <a:t>We see that the data is not evenly distributed as there is skewness in the data that will not give good result during model building.</a:t>
            </a:r>
          </a:p>
        </p:txBody>
      </p:sp>
      <p:pic>
        <p:nvPicPr>
          <p:cNvPr id="4" name="Picture 3"/>
          <p:cNvPicPr>
            <a:picLocks noChangeAspect="1"/>
          </p:cNvPicPr>
          <p:nvPr/>
        </p:nvPicPr>
        <p:blipFill>
          <a:blip r:embed="rId2"/>
          <a:stretch>
            <a:fillRect/>
          </a:stretch>
        </p:blipFill>
        <p:spPr>
          <a:xfrm>
            <a:off x="338280" y="1721224"/>
            <a:ext cx="7085074" cy="4813933"/>
          </a:xfrm>
          <a:prstGeom prst="rect">
            <a:avLst/>
          </a:prstGeom>
        </p:spPr>
      </p:pic>
    </p:spTree>
    <p:extLst>
      <p:ext uri="{BB962C8B-B14F-4D97-AF65-F5344CB8AC3E}">
        <p14:creationId xmlns:p14="http://schemas.microsoft.com/office/powerpoint/2010/main" val="643935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524256" y="516804"/>
            <a:ext cx="6594189" cy="1625210"/>
          </a:xfrm>
        </p:spPr>
        <p:txBody>
          <a:bodyPr>
            <a:normAutofit/>
          </a:bodyPr>
          <a:lstStyle/>
          <a:p>
            <a:r>
              <a:rPr lang="en-US" dirty="0" err="1" smtClean="0">
                <a:solidFill>
                  <a:srgbClr val="FFFFFF"/>
                </a:solidFill>
              </a:rPr>
              <a:t>Unskewed</a:t>
            </a:r>
            <a:r>
              <a:rPr lang="en-US" dirty="0" smtClean="0">
                <a:solidFill>
                  <a:srgbClr val="FFFFFF"/>
                </a:solidFill>
              </a:rPr>
              <a:t> Data</a:t>
            </a:r>
            <a:endParaRPr lang="en-US" dirty="0">
              <a:solidFill>
                <a:srgbClr val="FFFFFF"/>
              </a:solidFill>
            </a:endParaRPr>
          </a:p>
        </p:txBody>
      </p:sp>
      <p:sp>
        <p:nvSpPr>
          <p:cNvPr id="15" name="Rectangle 14">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8029319" y="917725"/>
            <a:ext cx="3424739" cy="4852362"/>
          </a:xfrm>
        </p:spPr>
        <p:txBody>
          <a:bodyPr anchor="ctr">
            <a:normAutofit lnSpcReduction="10000"/>
          </a:bodyPr>
          <a:lstStyle/>
          <a:p>
            <a:pPr marL="0" indent="0">
              <a:buNone/>
            </a:pPr>
            <a:r>
              <a:rPr lang="en-US" sz="3600" b="1" i="1" u="sng" dirty="0">
                <a:solidFill>
                  <a:srgbClr val="FFFFFF"/>
                </a:solidFill>
              </a:rPr>
              <a:t>Analysis:-</a:t>
            </a:r>
          </a:p>
          <a:p>
            <a:pPr marL="0" indent="0">
              <a:buNone/>
            </a:pPr>
            <a:endParaRPr lang="en-US" sz="1800" b="1" i="1" u="sng" dirty="0">
              <a:solidFill>
                <a:srgbClr val="FFFFFF"/>
              </a:solidFill>
            </a:endParaRPr>
          </a:p>
          <a:p>
            <a:pPr marL="0" indent="0">
              <a:buNone/>
            </a:pPr>
            <a:r>
              <a:rPr lang="en-US" sz="4000" b="1" i="1" u="sng" dirty="0" smtClean="0">
                <a:solidFill>
                  <a:srgbClr val="FFFFFF"/>
                </a:solidFill>
              </a:rPr>
              <a:t>We can see the data is </a:t>
            </a:r>
            <a:r>
              <a:rPr lang="en-US" sz="4000" b="1" i="1" u="sng" dirty="0" err="1" smtClean="0">
                <a:solidFill>
                  <a:srgbClr val="FFFFFF"/>
                </a:solidFill>
              </a:rPr>
              <a:t>unskewed</a:t>
            </a:r>
            <a:r>
              <a:rPr lang="en-US" sz="4000" b="1" i="1" u="sng" dirty="0" smtClean="0">
                <a:solidFill>
                  <a:srgbClr val="FFFFFF"/>
                </a:solidFill>
              </a:rPr>
              <a:t> so the now is best suitable for model building.</a:t>
            </a:r>
            <a:endParaRPr lang="en-US" sz="4000" b="1" i="1" u="sng" dirty="0">
              <a:solidFill>
                <a:srgbClr val="FFFFFF"/>
              </a:solidFill>
            </a:endParaRPr>
          </a:p>
        </p:txBody>
      </p:sp>
      <p:pic>
        <p:nvPicPr>
          <p:cNvPr id="3" name="Picture 2"/>
          <p:cNvPicPr>
            <a:picLocks noChangeAspect="1"/>
          </p:cNvPicPr>
          <p:nvPr/>
        </p:nvPicPr>
        <p:blipFill>
          <a:blip r:embed="rId2"/>
          <a:stretch>
            <a:fillRect/>
          </a:stretch>
        </p:blipFill>
        <p:spPr>
          <a:xfrm>
            <a:off x="327545" y="1742739"/>
            <a:ext cx="7058307" cy="4742675"/>
          </a:xfrm>
          <a:prstGeom prst="rect">
            <a:avLst/>
          </a:prstGeom>
        </p:spPr>
      </p:pic>
    </p:spTree>
    <p:extLst>
      <p:ext uri="{BB962C8B-B14F-4D97-AF65-F5344CB8AC3E}">
        <p14:creationId xmlns:p14="http://schemas.microsoft.com/office/powerpoint/2010/main" val="3002861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EAF793A-2467-4F24-9770-AB90F2055D82}"/>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Model Building: Using </a:t>
            </a:r>
            <a:r>
              <a:rPr lang="en-US" sz="4000" b="1" dirty="0" smtClean="0">
                <a:solidFill>
                  <a:srgbClr val="FFFFFF"/>
                </a:solidFill>
              </a:rPr>
              <a:t>Logistic </a:t>
            </a:r>
            <a:r>
              <a:rPr lang="en-US" sz="4000" b="1" dirty="0">
                <a:solidFill>
                  <a:srgbClr val="FFFFFF"/>
                </a:solidFill>
              </a:rPr>
              <a:t>Regression</a:t>
            </a:r>
            <a:endParaRPr lang="en-US" sz="4000" dirty="0">
              <a:solidFill>
                <a:srgbClr val="FFFFFF"/>
              </a:solidFill>
            </a:endParaRPr>
          </a:p>
        </p:txBody>
      </p:sp>
      <p:sp>
        <p:nvSpPr>
          <p:cNvPr id="3" name="Content Placeholder 2">
            <a:extLst>
              <a:ext uri="{FF2B5EF4-FFF2-40B4-BE49-F238E27FC236}">
                <a16:creationId xmlns="" xmlns:a16="http://schemas.microsoft.com/office/drawing/2014/main" id="{AC369A5B-C1DE-4097-ABF3-939667F3F8D1}"/>
              </a:ext>
            </a:extLst>
          </p:cNvPr>
          <p:cNvSpPr>
            <a:spLocks noGrp="1"/>
          </p:cNvSpPr>
          <p:nvPr>
            <p:ph idx="1"/>
          </p:nvPr>
        </p:nvSpPr>
        <p:spPr>
          <a:xfrm>
            <a:off x="1233982" y="1891970"/>
            <a:ext cx="9724031" cy="3683358"/>
          </a:xfrm>
        </p:spPr>
        <p:txBody>
          <a:bodyPr anchor="ctr">
            <a:normAutofit/>
          </a:bodyPr>
          <a:lstStyle/>
          <a:p>
            <a:pPr marL="0" indent="0">
              <a:buNone/>
            </a:pPr>
            <a:r>
              <a:rPr lang="en-US" sz="2000" b="1" dirty="0"/>
              <a:t>Feature Selection using Recursive Feature Elimination (RFE)</a:t>
            </a:r>
          </a:p>
          <a:p>
            <a:r>
              <a:rPr lang="en-US" sz="2000" dirty="0"/>
              <a:t>RFE is an optimization technique for finding the best performing subset of features It is based on the idea of repeatedly constructing a model and choosing either the best (based on coefficients), setting the feature aside and then repeating the process with the rest of the features This process is applied until all the features in the dataset are exhausted Features are then ranked according to when they were eliminated.</a:t>
            </a:r>
          </a:p>
          <a:p>
            <a:r>
              <a:rPr lang="en-US" sz="2000" dirty="0"/>
              <a:t>We ran RFE with </a:t>
            </a:r>
            <a:r>
              <a:rPr lang="en-US" sz="2000" dirty="0" smtClean="0"/>
              <a:t>20 </a:t>
            </a:r>
            <a:r>
              <a:rPr lang="en-US" sz="2000" dirty="0"/>
              <a:t>variables for further model building process</a:t>
            </a:r>
          </a:p>
          <a:p>
            <a:r>
              <a:rPr lang="en-US" sz="2000" dirty="0"/>
              <a:t>Insignificant features were dropped one by one after checking the P value and Variance Inflation Factor</a:t>
            </a:r>
          </a:p>
        </p:txBody>
      </p:sp>
    </p:spTree>
    <p:extLst>
      <p:ext uri="{BB962C8B-B14F-4D97-AF65-F5344CB8AC3E}">
        <p14:creationId xmlns:p14="http://schemas.microsoft.com/office/powerpoint/2010/main" val="1898027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 xmlns:a16="http://schemas.microsoft.com/office/drawing/2014/main" id="{39B50647-3ABF-47B9-BEB5-D971935C079F}"/>
              </a:ext>
            </a:extLst>
          </p:cNvPr>
          <p:cNvGraphicFramePr>
            <a:graphicFrameLocks noGrp="1"/>
          </p:cNvGraphicFramePr>
          <p:nvPr>
            <p:ph idx="1"/>
            <p:extLst>
              <p:ext uri="{D42A27DB-BD31-4B8C-83A1-F6EECF244321}">
                <p14:modId xmlns:p14="http://schemas.microsoft.com/office/powerpoint/2010/main" val="391239783"/>
              </p:ext>
            </p:extLst>
          </p:nvPr>
        </p:nvGraphicFramePr>
        <p:xfrm>
          <a:off x="1371599" y="2067469"/>
          <a:ext cx="9724031" cy="3998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 xmlns:a16="http://schemas.microsoft.com/office/drawing/2014/main" id="{855F88BA-5D21-4191-BBCB-AF22D30CAEFE}"/>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solidFill>
                  <a:srgbClr val="FFFFFF"/>
                </a:solidFill>
                <a:latin typeface="Calibri" panose="020F0502020204030204" pitchFamily="34" charset="0"/>
                <a:cs typeface="Calibri" panose="020F0502020204030204" pitchFamily="34" charset="0"/>
              </a:rPr>
              <a:t>Problem Statement</a:t>
            </a:r>
            <a:endParaRPr lang="en-US" sz="4000"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5044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22">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24">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26">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28">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30">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Rectangle 32">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C56CE5B-44B3-4265-94E9-7712F9F9B5FA}"/>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Measuring Model Performance</a:t>
            </a:r>
            <a:endParaRPr lang="en-US" sz="4000">
              <a:solidFill>
                <a:srgbClr val="FFFFFF"/>
              </a:solidFill>
            </a:endParaRPr>
          </a:p>
        </p:txBody>
      </p:sp>
      <p:graphicFrame>
        <p:nvGraphicFramePr>
          <p:cNvPr id="67" name="Content Placeholder 19">
            <a:extLst>
              <a:ext uri="{FF2B5EF4-FFF2-40B4-BE49-F238E27FC236}">
                <a16:creationId xmlns="" xmlns:a16="http://schemas.microsoft.com/office/drawing/2014/main" id="{A99B14B2-A3AF-4949-9EF3-05F5269B989E}"/>
              </a:ext>
            </a:extLst>
          </p:cNvPr>
          <p:cNvGraphicFramePr>
            <a:graphicFrameLocks noGrp="1"/>
          </p:cNvGraphicFramePr>
          <p:nvPr>
            <p:ph idx="1"/>
            <p:extLst>
              <p:ext uri="{D42A27DB-BD31-4B8C-83A1-F6EECF244321}">
                <p14:modId xmlns:p14="http://schemas.microsoft.com/office/powerpoint/2010/main" val="549384594"/>
              </p:ext>
            </p:extLst>
          </p:nvPr>
        </p:nvGraphicFramePr>
        <p:xfrm>
          <a:off x="4581727" y="649480"/>
          <a:ext cx="3158029"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7977355" y="511388"/>
            <a:ext cx="3638550" cy="5648325"/>
          </a:xfrm>
          <a:prstGeom prst="rect">
            <a:avLst/>
          </a:prstGeom>
        </p:spPr>
      </p:pic>
    </p:spTree>
    <p:extLst>
      <p:ext uri="{BB962C8B-B14F-4D97-AF65-F5344CB8AC3E}">
        <p14:creationId xmlns:p14="http://schemas.microsoft.com/office/powerpoint/2010/main" val="206516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70">
            <a:extLst>
              <a:ext uri="{FF2B5EF4-FFF2-40B4-BE49-F238E27FC236}">
                <a16:creationId xmlns="" xmlns:a16="http://schemas.microsoft.com/office/drawing/2014/main" id="{8555C5B3-193A-4749-9AFD-682E53CDDE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72">
            <a:extLst>
              <a:ext uri="{FF2B5EF4-FFF2-40B4-BE49-F238E27FC236}">
                <a16:creationId xmlns="" xmlns:a16="http://schemas.microsoft.com/office/drawing/2014/main" id="{2EAE06A6-F76A-41C9-827A-C561B00448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74">
            <a:extLst>
              <a:ext uri="{FF2B5EF4-FFF2-40B4-BE49-F238E27FC236}">
                <a16:creationId xmlns="" xmlns:a16="http://schemas.microsoft.com/office/drawing/2014/main" id="{89F9D4E8-0639-444B-949B-9518585061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76">
            <a:extLst>
              <a:ext uri="{FF2B5EF4-FFF2-40B4-BE49-F238E27FC236}">
                <a16:creationId xmlns="" xmlns:a16="http://schemas.microsoft.com/office/drawing/2014/main" id="{7E3DA7A2-ED70-4BBA-AB72-00AD461FA4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6C56CE5B-44B3-4265-94E9-7712F9F9B5FA}"/>
              </a:ext>
            </a:extLst>
          </p:cNvPr>
          <p:cNvSpPr>
            <a:spLocks noGrp="1"/>
          </p:cNvSpPr>
          <p:nvPr>
            <p:ph type="title"/>
          </p:nvPr>
        </p:nvSpPr>
        <p:spPr>
          <a:xfrm>
            <a:off x="574623" y="2169521"/>
            <a:ext cx="5856907" cy="1196774"/>
          </a:xfrm>
        </p:spPr>
        <p:txBody>
          <a:bodyPr vert="horz" lIns="91440" tIns="45720" rIns="91440" bIns="45720" rtlCol="0" anchor="b">
            <a:normAutofit/>
          </a:bodyPr>
          <a:lstStyle/>
          <a:p>
            <a:r>
              <a:rPr lang="en-US" sz="4800" b="1" kern="1200" dirty="0">
                <a:solidFill>
                  <a:srgbClr val="FFFFFF"/>
                </a:solidFill>
                <a:latin typeface="+mj-lt"/>
                <a:ea typeface="+mj-ea"/>
                <a:cs typeface="+mj-cs"/>
              </a:rPr>
              <a:t>Finding Optimal Cut-off</a:t>
            </a:r>
            <a:endParaRPr lang="en-US" sz="4800" kern="1200" dirty="0">
              <a:solidFill>
                <a:srgbClr val="FFFFFF"/>
              </a:solidFill>
              <a:latin typeface="+mj-lt"/>
              <a:ea typeface="+mj-ea"/>
              <a:cs typeface="+mj-cs"/>
            </a:endParaRPr>
          </a:p>
        </p:txBody>
      </p:sp>
      <p:sp>
        <p:nvSpPr>
          <p:cNvPr id="87" name="Rectangle 78">
            <a:extLst>
              <a:ext uri="{FF2B5EF4-FFF2-40B4-BE49-F238E27FC236}">
                <a16:creationId xmlns="" xmlns:a16="http://schemas.microsoft.com/office/drawing/2014/main" id="{FC485432-3647-4218-B5D3-15D3FA222B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 xmlns:a16="http://schemas.microsoft.com/office/drawing/2014/main" id="{4241D074-CECA-469C-A5F8-FFF8F90E75FA}"/>
              </a:ext>
            </a:extLst>
          </p:cNvPr>
          <p:cNvSpPr>
            <a:spLocks noGrp="1"/>
          </p:cNvSpPr>
          <p:nvPr>
            <p:ph idx="1"/>
          </p:nvPr>
        </p:nvSpPr>
        <p:spPr>
          <a:xfrm>
            <a:off x="1127208" y="4756265"/>
            <a:ext cx="4393278" cy="1244483"/>
          </a:xfrm>
        </p:spPr>
        <p:txBody>
          <a:bodyPr vert="horz" lIns="91440" tIns="45720" rIns="91440" bIns="45720" rtlCol="0" anchor="t">
            <a:normAutofit/>
          </a:bodyPr>
          <a:lstStyle/>
          <a:p>
            <a:pPr marL="0" indent="0">
              <a:buNone/>
            </a:pPr>
            <a:r>
              <a:rPr lang="en-US" sz="2400" b="1" kern="1200" dirty="0">
                <a:solidFill>
                  <a:srgbClr val="FFFFFF"/>
                </a:solidFill>
                <a:latin typeface="+mn-lt"/>
                <a:ea typeface="+mn-ea"/>
                <a:cs typeface="+mn-cs"/>
              </a:rPr>
              <a:t>Optimum cut-off value is: </a:t>
            </a:r>
            <a:r>
              <a:rPr lang="en-US" sz="2400" b="1" kern="1200" dirty="0" smtClean="0">
                <a:solidFill>
                  <a:srgbClr val="FFFFFF"/>
                </a:solidFill>
                <a:latin typeface="+mn-lt"/>
                <a:ea typeface="+mn-ea"/>
                <a:cs typeface="+mn-cs"/>
              </a:rPr>
              <a:t>0.4</a:t>
            </a:r>
            <a:endParaRPr lang="en-US" sz="2400" b="1" kern="1200" dirty="0">
              <a:solidFill>
                <a:srgbClr val="FFFFFF"/>
              </a:solidFill>
              <a:latin typeface="+mn-lt"/>
              <a:ea typeface="+mn-ea"/>
              <a:cs typeface="+mn-cs"/>
            </a:endParaRPr>
          </a:p>
        </p:txBody>
      </p:sp>
      <p:sp>
        <p:nvSpPr>
          <p:cNvPr id="88" name="Oval 80">
            <a:extLst>
              <a:ext uri="{FF2B5EF4-FFF2-40B4-BE49-F238E27FC236}">
                <a16:creationId xmlns="" xmlns:a16="http://schemas.microsoft.com/office/drawing/2014/main" id="{F4AFDDCA-6ABA-4D23-8A5C-1BF0F43081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973207" y="2062161"/>
            <a:ext cx="3590925" cy="2286000"/>
          </a:xfrm>
          <a:prstGeom prst="rect">
            <a:avLst/>
          </a:prstGeom>
        </p:spPr>
      </p:pic>
    </p:spTree>
    <p:extLst>
      <p:ext uri="{BB962C8B-B14F-4D97-AF65-F5344CB8AC3E}">
        <p14:creationId xmlns:p14="http://schemas.microsoft.com/office/powerpoint/2010/main" val="204124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Rectangle 37">
            <a:extLst>
              <a:ext uri="{FF2B5EF4-FFF2-40B4-BE49-F238E27FC236}">
                <a16:creationId xmlns="" xmlns:a16="http://schemas.microsoft.com/office/drawing/2014/main" id="{12609869-9E80-471B-A487-A53288E0E7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13CDDB3-7BA3-4A2E-9AF3-3B316C349422}"/>
              </a:ext>
            </a:extLst>
          </p:cNvPr>
          <p:cNvSpPr>
            <a:spLocks noGrp="1"/>
          </p:cNvSpPr>
          <p:nvPr>
            <p:ph type="title"/>
          </p:nvPr>
        </p:nvSpPr>
        <p:spPr>
          <a:xfrm>
            <a:off x="1136397" y="502020"/>
            <a:ext cx="5323715" cy="1642970"/>
          </a:xfrm>
        </p:spPr>
        <p:txBody>
          <a:bodyPr anchor="b">
            <a:normAutofit/>
          </a:bodyPr>
          <a:lstStyle/>
          <a:p>
            <a:r>
              <a:rPr lang="en-US" sz="4000" b="1" dirty="0"/>
              <a:t>Measuring Performance on </a:t>
            </a:r>
            <a:r>
              <a:rPr lang="en-US" sz="4000" b="1" dirty="0" smtClean="0"/>
              <a:t>Train </a:t>
            </a:r>
            <a:r>
              <a:rPr lang="en-US" sz="4000" b="1" dirty="0"/>
              <a:t>Set</a:t>
            </a:r>
            <a:endParaRPr lang="en-US" sz="4000" dirty="0"/>
          </a:p>
        </p:txBody>
      </p:sp>
      <p:sp>
        <p:nvSpPr>
          <p:cNvPr id="20" name="Content Placeholder 19">
            <a:extLst>
              <a:ext uri="{FF2B5EF4-FFF2-40B4-BE49-F238E27FC236}">
                <a16:creationId xmlns="" xmlns:a16="http://schemas.microsoft.com/office/drawing/2014/main" id="{CBC2B171-1D10-4577-96B1-5C7A20D511E2}"/>
              </a:ext>
            </a:extLst>
          </p:cNvPr>
          <p:cNvSpPr>
            <a:spLocks noGrp="1"/>
          </p:cNvSpPr>
          <p:nvPr>
            <p:ph idx="1"/>
          </p:nvPr>
        </p:nvSpPr>
        <p:spPr>
          <a:xfrm>
            <a:off x="1392518" y="5138561"/>
            <a:ext cx="5803900" cy="3733800"/>
          </a:xfrm>
        </p:spPr>
        <p:txBody>
          <a:bodyPr anchor="t">
            <a:normAutofit/>
          </a:bodyPr>
          <a:lstStyle/>
          <a:p>
            <a:pPr marL="0" indent="0">
              <a:buNone/>
            </a:pPr>
            <a:endParaRPr lang="en-US" sz="1700" dirty="0"/>
          </a:p>
          <a:p>
            <a:pPr marL="0" indent="0">
              <a:buNone/>
            </a:pPr>
            <a:r>
              <a:rPr lang="en-US" sz="1700" dirty="0"/>
              <a:t>Finally, we have an overall accuracy of approx. </a:t>
            </a:r>
            <a:r>
              <a:rPr lang="en-US" sz="1700" dirty="0" smtClean="0"/>
              <a:t>0.8 </a:t>
            </a:r>
            <a:r>
              <a:rPr lang="en-US" sz="1700" dirty="0"/>
              <a:t>on our Logistic Regression model</a:t>
            </a:r>
            <a:r>
              <a:rPr lang="en-US" sz="1700" dirty="0" smtClean="0"/>
              <a:t>.</a:t>
            </a:r>
            <a:endParaRPr lang="en-US" sz="1700" dirty="0"/>
          </a:p>
        </p:txBody>
      </p:sp>
      <p:sp>
        <p:nvSpPr>
          <p:cNvPr id="40" name="Rectangle 39">
            <a:extLst>
              <a:ext uri="{FF2B5EF4-FFF2-40B4-BE49-F238E27FC236}">
                <a16:creationId xmlns="" xmlns:a16="http://schemas.microsoft.com/office/drawing/2014/main" id="{7004738A-9D34-43E8-97D2-CA0EED4F8B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 xmlns:a16="http://schemas.microsoft.com/office/drawing/2014/main" id="{B8B8D07F-F13E-443E-BA68-2D26672D76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 xmlns:a16="http://schemas.microsoft.com/office/drawing/2014/main" id="{2813A4FA-24A5-41ED-A534-3807D1B2F3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 xmlns:a16="http://schemas.microsoft.com/office/drawing/2014/main" id="{C3944F27-CA70-4E84-A51A-E6BF895589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8123333" y="0"/>
            <a:ext cx="4092521" cy="6858000"/>
          </a:xfrm>
          <a:prstGeom prst="rect">
            <a:avLst/>
          </a:prstGeom>
        </p:spPr>
      </p:pic>
      <p:graphicFrame>
        <p:nvGraphicFramePr>
          <p:cNvPr id="12" name="Content Placeholder 19">
            <a:extLst>
              <a:ext uri="{FF2B5EF4-FFF2-40B4-BE49-F238E27FC236}">
                <a16:creationId xmlns="" xmlns:a16="http://schemas.microsoft.com/office/drawing/2014/main" id="{628BD9C0-168A-4696-9D29-35EC29EC3830}"/>
              </a:ext>
            </a:extLst>
          </p:cNvPr>
          <p:cNvGraphicFramePr>
            <a:graphicFrameLocks/>
          </p:cNvGraphicFramePr>
          <p:nvPr>
            <p:extLst>
              <p:ext uri="{D42A27DB-BD31-4B8C-83A1-F6EECF244321}">
                <p14:modId xmlns:p14="http://schemas.microsoft.com/office/powerpoint/2010/main" val="1857316134"/>
              </p:ext>
            </p:extLst>
          </p:nvPr>
        </p:nvGraphicFramePr>
        <p:xfrm>
          <a:off x="1246609" y="2015702"/>
          <a:ext cx="6599814" cy="3122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3973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Rectangle 37">
            <a:extLst>
              <a:ext uri="{FF2B5EF4-FFF2-40B4-BE49-F238E27FC236}">
                <a16:creationId xmlns="" xmlns:a16="http://schemas.microsoft.com/office/drawing/2014/main" id="{12609869-9E80-471B-A487-A53288E0E7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13CDDB3-7BA3-4A2E-9AF3-3B316C349422}"/>
              </a:ext>
            </a:extLst>
          </p:cNvPr>
          <p:cNvSpPr>
            <a:spLocks noGrp="1"/>
          </p:cNvSpPr>
          <p:nvPr>
            <p:ph type="title"/>
          </p:nvPr>
        </p:nvSpPr>
        <p:spPr>
          <a:xfrm>
            <a:off x="1136397" y="502020"/>
            <a:ext cx="5323715" cy="1642970"/>
          </a:xfrm>
        </p:spPr>
        <p:txBody>
          <a:bodyPr anchor="b">
            <a:normAutofit/>
          </a:bodyPr>
          <a:lstStyle/>
          <a:p>
            <a:r>
              <a:rPr lang="en-US" sz="4000" b="1" dirty="0"/>
              <a:t>Measuring Performance on </a:t>
            </a:r>
            <a:r>
              <a:rPr lang="en-US" sz="4000" b="1" dirty="0" smtClean="0"/>
              <a:t>Test </a:t>
            </a:r>
            <a:r>
              <a:rPr lang="en-US" sz="4000" b="1" dirty="0"/>
              <a:t>Set</a:t>
            </a:r>
            <a:endParaRPr lang="en-US" sz="4000" dirty="0"/>
          </a:p>
        </p:txBody>
      </p:sp>
      <p:sp>
        <p:nvSpPr>
          <p:cNvPr id="20" name="Content Placeholder 19">
            <a:extLst>
              <a:ext uri="{FF2B5EF4-FFF2-40B4-BE49-F238E27FC236}">
                <a16:creationId xmlns="" xmlns:a16="http://schemas.microsoft.com/office/drawing/2014/main" id="{CBC2B171-1D10-4577-96B1-5C7A20D511E2}"/>
              </a:ext>
            </a:extLst>
          </p:cNvPr>
          <p:cNvSpPr>
            <a:spLocks noGrp="1"/>
          </p:cNvSpPr>
          <p:nvPr>
            <p:ph idx="1"/>
          </p:nvPr>
        </p:nvSpPr>
        <p:spPr>
          <a:xfrm>
            <a:off x="1392518" y="5138561"/>
            <a:ext cx="5803900" cy="3733800"/>
          </a:xfrm>
        </p:spPr>
        <p:txBody>
          <a:bodyPr anchor="t">
            <a:normAutofit/>
          </a:bodyPr>
          <a:lstStyle/>
          <a:p>
            <a:pPr marL="0" indent="0">
              <a:buNone/>
            </a:pPr>
            <a:endParaRPr lang="en-US" sz="1700" dirty="0"/>
          </a:p>
          <a:p>
            <a:pPr marL="0" indent="0">
              <a:buNone/>
            </a:pPr>
            <a:r>
              <a:rPr lang="en-US" sz="1700" dirty="0" smtClean="0"/>
              <a:t>We have </a:t>
            </a:r>
            <a:r>
              <a:rPr lang="en-US" sz="1700" dirty="0"/>
              <a:t>an overall accuracy of approx. </a:t>
            </a:r>
            <a:r>
              <a:rPr lang="en-US" sz="1700" dirty="0" smtClean="0"/>
              <a:t>0.80 </a:t>
            </a:r>
            <a:r>
              <a:rPr lang="en-US" sz="1700" dirty="0"/>
              <a:t>on our Logistic Regression </a:t>
            </a:r>
            <a:r>
              <a:rPr lang="en-US" sz="1700" dirty="0" smtClean="0"/>
              <a:t>model.</a:t>
            </a:r>
            <a:endParaRPr lang="en-US" sz="1700" dirty="0"/>
          </a:p>
        </p:txBody>
      </p:sp>
      <p:sp>
        <p:nvSpPr>
          <p:cNvPr id="40" name="Rectangle 39">
            <a:extLst>
              <a:ext uri="{FF2B5EF4-FFF2-40B4-BE49-F238E27FC236}">
                <a16:creationId xmlns="" xmlns:a16="http://schemas.microsoft.com/office/drawing/2014/main" id="{7004738A-9D34-43E8-97D2-CA0EED4F8B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 xmlns:a16="http://schemas.microsoft.com/office/drawing/2014/main" id="{B8B8D07F-F13E-443E-BA68-2D26672D76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 xmlns:a16="http://schemas.microsoft.com/office/drawing/2014/main" id="{2813A4FA-24A5-41ED-A534-3807D1B2F3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 xmlns:a16="http://schemas.microsoft.com/office/drawing/2014/main" id="{C3944F27-CA70-4E84-A51A-E6BF895589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Content Placeholder 19">
            <a:extLst>
              <a:ext uri="{FF2B5EF4-FFF2-40B4-BE49-F238E27FC236}">
                <a16:creationId xmlns="" xmlns:a16="http://schemas.microsoft.com/office/drawing/2014/main" id="{628BD9C0-168A-4696-9D29-35EC29EC3830}"/>
              </a:ext>
            </a:extLst>
          </p:cNvPr>
          <p:cNvGraphicFramePr>
            <a:graphicFrameLocks/>
          </p:cNvGraphicFramePr>
          <p:nvPr>
            <p:extLst>
              <p:ext uri="{D42A27DB-BD31-4B8C-83A1-F6EECF244321}">
                <p14:modId xmlns:p14="http://schemas.microsoft.com/office/powerpoint/2010/main" val="3268724448"/>
              </p:ext>
            </p:extLst>
          </p:nvPr>
        </p:nvGraphicFramePr>
        <p:xfrm>
          <a:off x="1246610" y="2015702"/>
          <a:ext cx="5213502" cy="3122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7887815" y="-53429"/>
            <a:ext cx="4414398" cy="6911415"/>
          </a:xfrm>
          <a:prstGeom prst="rect">
            <a:avLst/>
          </a:prstGeom>
        </p:spPr>
      </p:pic>
    </p:spTree>
    <p:extLst>
      <p:ext uri="{BB962C8B-B14F-4D97-AF65-F5344CB8AC3E}">
        <p14:creationId xmlns:p14="http://schemas.microsoft.com/office/powerpoint/2010/main" val="2394306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Measuring Performance on Test Set</a:t>
            </a:r>
            <a:endParaRPr lang="en-US"/>
          </a:p>
        </p:txBody>
      </p:sp>
      <p:sp>
        <p:nvSpPr>
          <p:cNvPr id="23" name="Rectangle 22">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EAF793A-2467-4F24-9770-AB90F2055D82}"/>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Model Building: </a:t>
            </a:r>
            <a:r>
              <a:rPr lang="en-US" sz="4000" b="1" dirty="0" smtClean="0">
                <a:solidFill>
                  <a:srgbClr val="FFFFFF"/>
                </a:solidFill>
              </a:rPr>
              <a:t>Using Decision Tree</a:t>
            </a:r>
            <a:endParaRPr lang="en-US" sz="4000" dirty="0">
              <a:solidFill>
                <a:srgbClr val="FFFFFF"/>
              </a:solidFill>
            </a:endParaRPr>
          </a:p>
        </p:txBody>
      </p:sp>
      <p:sp>
        <p:nvSpPr>
          <p:cNvPr id="4" name="TextBox 3"/>
          <p:cNvSpPr txBox="1"/>
          <p:nvPr/>
        </p:nvSpPr>
        <p:spPr>
          <a:xfrm>
            <a:off x="1221733" y="1732618"/>
            <a:ext cx="5905948" cy="369332"/>
          </a:xfrm>
          <a:prstGeom prst="rect">
            <a:avLst/>
          </a:prstGeom>
          <a:noFill/>
        </p:spPr>
        <p:txBody>
          <a:bodyPr wrap="square" rtlCol="0">
            <a:spAutoFit/>
          </a:bodyPr>
          <a:lstStyle/>
          <a:p>
            <a:r>
              <a:rPr lang="en-US" b="1" dirty="0"/>
              <a:t>Measuring Performance on Train Set</a:t>
            </a:r>
            <a:endParaRPr lang="en-IN" dirty="0"/>
          </a:p>
        </p:txBody>
      </p:sp>
      <p:graphicFrame>
        <p:nvGraphicFramePr>
          <p:cNvPr id="10" name="Content Placeholder 19">
            <a:extLst>
              <a:ext uri="{FF2B5EF4-FFF2-40B4-BE49-F238E27FC236}">
                <a16:creationId xmlns="" xmlns:a16="http://schemas.microsoft.com/office/drawing/2014/main" id="{628BD9C0-168A-4696-9D29-35EC29EC3830}"/>
              </a:ext>
            </a:extLst>
          </p:cNvPr>
          <p:cNvGraphicFramePr>
            <a:graphicFrameLocks/>
          </p:cNvGraphicFramePr>
          <p:nvPr>
            <p:extLst>
              <p:ext uri="{D42A27DB-BD31-4B8C-83A1-F6EECF244321}">
                <p14:modId xmlns:p14="http://schemas.microsoft.com/office/powerpoint/2010/main" val="394849535"/>
              </p:ext>
            </p:extLst>
          </p:nvPr>
        </p:nvGraphicFramePr>
        <p:xfrm>
          <a:off x="911341" y="4738679"/>
          <a:ext cx="8575122" cy="1675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946673" y="1597432"/>
            <a:ext cx="5615492" cy="2372140"/>
          </a:xfrm>
          <a:prstGeom prst="rect">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en-IN"/>
          </a:p>
        </p:txBody>
      </p:sp>
      <p:sp>
        <p:nvSpPr>
          <p:cNvPr id="8" name="TextBox 7"/>
          <p:cNvSpPr txBox="1"/>
          <p:nvPr/>
        </p:nvSpPr>
        <p:spPr>
          <a:xfrm>
            <a:off x="1162022" y="4206531"/>
            <a:ext cx="5157552" cy="369332"/>
          </a:xfrm>
          <a:prstGeom prst="rect">
            <a:avLst/>
          </a:prstGeom>
          <a:noFill/>
        </p:spPr>
        <p:txBody>
          <a:bodyPr wrap="square" rtlCol="0">
            <a:spAutoFit/>
          </a:bodyPr>
          <a:lstStyle/>
          <a:p>
            <a:r>
              <a:rPr lang="en-US" b="1" dirty="0"/>
              <a:t>Measuring Performance on Test Set</a:t>
            </a:r>
            <a:endParaRPr lang="en-IN" dirty="0"/>
          </a:p>
        </p:txBody>
      </p:sp>
      <p:graphicFrame>
        <p:nvGraphicFramePr>
          <p:cNvPr id="16" name="Content Placeholder 19">
            <a:extLst>
              <a:ext uri="{FF2B5EF4-FFF2-40B4-BE49-F238E27FC236}">
                <a16:creationId xmlns="" xmlns:a16="http://schemas.microsoft.com/office/drawing/2014/main" id="{628BD9C0-168A-4696-9D29-35EC29EC3830}"/>
              </a:ext>
            </a:extLst>
          </p:cNvPr>
          <p:cNvGraphicFramePr>
            <a:graphicFrameLocks/>
          </p:cNvGraphicFramePr>
          <p:nvPr>
            <p:extLst>
              <p:ext uri="{D42A27DB-BD31-4B8C-83A1-F6EECF244321}">
                <p14:modId xmlns:p14="http://schemas.microsoft.com/office/powerpoint/2010/main" val="376460350"/>
              </p:ext>
            </p:extLst>
          </p:nvPr>
        </p:nvGraphicFramePr>
        <p:xfrm>
          <a:off x="1399010" y="2338909"/>
          <a:ext cx="8575122" cy="1675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Rectangle 10"/>
          <p:cNvSpPr/>
          <p:nvPr/>
        </p:nvSpPr>
        <p:spPr>
          <a:xfrm>
            <a:off x="6486861" y="1572901"/>
            <a:ext cx="5705135" cy="5267259"/>
          </a:xfrm>
          <a:prstGeom prst="rect">
            <a:avLst/>
          </a:prstGeom>
          <a:solidFill>
            <a:schemeClr val="tx1">
              <a:lumMod val="65000"/>
              <a:lumOff val="3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en-IN"/>
          </a:p>
        </p:txBody>
      </p:sp>
      <p:sp>
        <p:nvSpPr>
          <p:cNvPr id="13" name="TextBox 12"/>
          <p:cNvSpPr txBox="1"/>
          <p:nvPr/>
        </p:nvSpPr>
        <p:spPr>
          <a:xfrm>
            <a:off x="6938682" y="1882588"/>
            <a:ext cx="4862457" cy="3785652"/>
          </a:xfrm>
          <a:prstGeom prst="rect">
            <a:avLst/>
          </a:prstGeom>
          <a:solidFill>
            <a:schemeClr val="tx1">
              <a:lumMod val="65000"/>
              <a:lumOff val="35000"/>
            </a:schemeClr>
          </a:solidFill>
        </p:spPr>
        <p:txBody>
          <a:bodyPr wrap="square" rtlCol="0">
            <a:spAutoFit/>
          </a:bodyPr>
          <a:lstStyle/>
          <a:p>
            <a:r>
              <a:rPr lang="en-US" sz="4000" b="1" i="1" u="sng" dirty="0" smtClean="0">
                <a:solidFill>
                  <a:schemeClr val="bg1"/>
                </a:solidFill>
              </a:rPr>
              <a:t>Analysis:-</a:t>
            </a:r>
          </a:p>
          <a:p>
            <a:endParaRPr lang="en-US" sz="4000" dirty="0">
              <a:solidFill>
                <a:schemeClr val="bg1"/>
              </a:solidFill>
            </a:endParaRPr>
          </a:p>
          <a:p>
            <a:pPr marL="285750" indent="-285750">
              <a:buFont typeface="Arial" panose="020B0604020202020204" pitchFamily="34" charset="0"/>
              <a:buChar char="•"/>
            </a:pPr>
            <a:r>
              <a:rPr lang="en-US" sz="4000" dirty="0" smtClean="0">
                <a:solidFill>
                  <a:schemeClr val="bg1"/>
                </a:solidFill>
              </a:rPr>
              <a:t>We are getting accuracy of 98 % on both train and test data set</a:t>
            </a:r>
            <a:endParaRPr lang="en-IN" sz="4000" dirty="0">
              <a:solidFill>
                <a:schemeClr val="bg1"/>
              </a:solidFill>
            </a:endParaRPr>
          </a:p>
        </p:txBody>
      </p:sp>
    </p:spTree>
    <p:extLst>
      <p:ext uri="{BB962C8B-B14F-4D97-AF65-F5344CB8AC3E}">
        <p14:creationId xmlns:p14="http://schemas.microsoft.com/office/powerpoint/2010/main" val="42675067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Measuring Performance on Test Set</a:t>
            </a:r>
            <a:endParaRPr lang="en-US"/>
          </a:p>
        </p:txBody>
      </p:sp>
      <p:sp>
        <p:nvSpPr>
          <p:cNvPr id="23" name="Rectangle 22">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EAF793A-2467-4F24-9770-AB90F2055D82}"/>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Model Building: </a:t>
            </a:r>
            <a:r>
              <a:rPr lang="en-US" sz="4000" b="1" dirty="0" smtClean="0">
                <a:solidFill>
                  <a:srgbClr val="FFFFFF"/>
                </a:solidFill>
              </a:rPr>
              <a:t>Using Random Forest</a:t>
            </a:r>
            <a:endParaRPr lang="en-US" sz="4000" dirty="0">
              <a:solidFill>
                <a:srgbClr val="FFFFFF"/>
              </a:solidFill>
            </a:endParaRPr>
          </a:p>
        </p:txBody>
      </p:sp>
      <p:sp>
        <p:nvSpPr>
          <p:cNvPr id="4" name="TextBox 3"/>
          <p:cNvSpPr txBox="1"/>
          <p:nvPr/>
        </p:nvSpPr>
        <p:spPr>
          <a:xfrm>
            <a:off x="1221733" y="1732618"/>
            <a:ext cx="5905948" cy="369332"/>
          </a:xfrm>
          <a:prstGeom prst="rect">
            <a:avLst/>
          </a:prstGeom>
          <a:noFill/>
        </p:spPr>
        <p:txBody>
          <a:bodyPr wrap="square" rtlCol="0">
            <a:spAutoFit/>
          </a:bodyPr>
          <a:lstStyle/>
          <a:p>
            <a:r>
              <a:rPr lang="en-US" b="1" dirty="0"/>
              <a:t>Measuring Performance on Train Set</a:t>
            </a:r>
            <a:endParaRPr lang="en-IN" dirty="0"/>
          </a:p>
        </p:txBody>
      </p:sp>
      <p:graphicFrame>
        <p:nvGraphicFramePr>
          <p:cNvPr id="10" name="Content Placeholder 19">
            <a:extLst>
              <a:ext uri="{FF2B5EF4-FFF2-40B4-BE49-F238E27FC236}">
                <a16:creationId xmlns="" xmlns:a16="http://schemas.microsoft.com/office/drawing/2014/main" id="{628BD9C0-168A-4696-9D29-35EC29EC3830}"/>
              </a:ext>
            </a:extLst>
          </p:cNvPr>
          <p:cNvGraphicFramePr>
            <a:graphicFrameLocks/>
          </p:cNvGraphicFramePr>
          <p:nvPr>
            <p:extLst>
              <p:ext uri="{D42A27DB-BD31-4B8C-83A1-F6EECF244321}">
                <p14:modId xmlns:p14="http://schemas.microsoft.com/office/powerpoint/2010/main" val="2315457141"/>
              </p:ext>
            </p:extLst>
          </p:nvPr>
        </p:nvGraphicFramePr>
        <p:xfrm>
          <a:off x="911341" y="4738679"/>
          <a:ext cx="8575122" cy="1675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946673" y="1597432"/>
            <a:ext cx="5615492" cy="2372140"/>
          </a:xfrm>
          <a:prstGeom prst="rect">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en-IN"/>
          </a:p>
        </p:txBody>
      </p:sp>
      <p:sp>
        <p:nvSpPr>
          <p:cNvPr id="8" name="TextBox 7"/>
          <p:cNvSpPr txBox="1"/>
          <p:nvPr/>
        </p:nvSpPr>
        <p:spPr>
          <a:xfrm>
            <a:off x="1162022" y="4206531"/>
            <a:ext cx="5157552" cy="369332"/>
          </a:xfrm>
          <a:prstGeom prst="rect">
            <a:avLst/>
          </a:prstGeom>
          <a:noFill/>
        </p:spPr>
        <p:txBody>
          <a:bodyPr wrap="square" rtlCol="0">
            <a:spAutoFit/>
          </a:bodyPr>
          <a:lstStyle/>
          <a:p>
            <a:r>
              <a:rPr lang="en-US" b="1" dirty="0"/>
              <a:t>Measuring Performance on Test Set</a:t>
            </a:r>
            <a:endParaRPr lang="en-IN" dirty="0"/>
          </a:p>
        </p:txBody>
      </p:sp>
      <p:graphicFrame>
        <p:nvGraphicFramePr>
          <p:cNvPr id="16" name="Content Placeholder 19">
            <a:extLst>
              <a:ext uri="{FF2B5EF4-FFF2-40B4-BE49-F238E27FC236}">
                <a16:creationId xmlns="" xmlns:a16="http://schemas.microsoft.com/office/drawing/2014/main" id="{628BD9C0-168A-4696-9D29-35EC29EC3830}"/>
              </a:ext>
            </a:extLst>
          </p:cNvPr>
          <p:cNvGraphicFramePr>
            <a:graphicFrameLocks/>
          </p:cNvGraphicFramePr>
          <p:nvPr>
            <p:extLst>
              <p:ext uri="{D42A27DB-BD31-4B8C-83A1-F6EECF244321}">
                <p14:modId xmlns:p14="http://schemas.microsoft.com/office/powerpoint/2010/main" val="1088759565"/>
              </p:ext>
            </p:extLst>
          </p:nvPr>
        </p:nvGraphicFramePr>
        <p:xfrm>
          <a:off x="1399010" y="2338909"/>
          <a:ext cx="8575122" cy="1675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2"/>
          <p:cNvSpPr/>
          <p:nvPr/>
        </p:nvSpPr>
        <p:spPr>
          <a:xfrm>
            <a:off x="6319574" y="1590741"/>
            <a:ext cx="5872422" cy="5267259"/>
          </a:xfrm>
          <a:prstGeom prst="rect">
            <a:avLst/>
          </a:prstGeom>
          <a:solidFill>
            <a:schemeClr val="tx1">
              <a:lumMod val="65000"/>
              <a:lumOff val="3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rtlCol="0" anchor="ctr"/>
          <a:lstStyle/>
          <a:p>
            <a:r>
              <a:rPr lang="en-US" sz="3600" b="1" i="1" u="sng" dirty="0">
                <a:solidFill>
                  <a:schemeClr val="bg1"/>
                </a:solidFill>
              </a:rPr>
              <a:t>Analysis</a:t>
            </a:r>
            <a:r>
              <a:rPr lang="en-US" sz="3600" dirty="0">
                <a:solidFill>
                  <a:schemeClr val="bg1"/>
                </a:solidFill>
              </a:rPr>
              <a:t>:-</a:t>
            </a:r>
          </a:p>
          <a:p>
            <a:endParaRPr lang="en-US" sz="3600" dirty="0">
              <a:solidFill>
                <a:schemeClr val="bg1"/>
              </a:solidFill>
            </a:endParaRPr>
          </a:p>
          <a:p>
            <a:pPr marL="285750" indent="-285750">
              <a:buFont typeface="Arial" panose="020B0604020202020204" pitchFamily="34" charset="0"/>
              <a:buChar char="•"/>
            </a:pPr>
            <a:r>
              <a:rPr lang="en-US" sz="3600" dirty="0">
                <a:solidFill>
                  <a:schemeClr val="bg1"/>
                </a:solidFill>
              </a:rPr>
              <a:t>We are getting accuracy of </a:t>
            </a:r>
            <a:r>
              <a:rPr lang="en-US" sz="3600" dirty="0" smtClean="0">
                <a:solidFill>
                  <a:schemeClr val="bg1"/>
                </a:solidFill>
              </a:rPr>
              <a:t>90 </a:t>
            </a:r>
            <a:r>
              <a:rPr lang="en-US" sz="3600" dirty="0">
                <a:solidFill>
                  <a:schemeClr val="bg1"/>
                </a:solidFill>
              </a:rPr>
              <a:t>% on both train and test data set</a:t>
            </a:r>
            <a:endParaRPr lang="en-IN" sz="3600" dirty="0">
              <a:solidFill>
                <a:schemeClr val="bg1"/>
              </a:solidFill>
            </a:endParaRPr>
          </a:p>
        </p:txBody>
      </p:sp>
    </p:spTree>
    <p:extLst>
      <p:ext uri="{BB962C8B-B14F-4D97-AF65-F5344CB8AC3E}">
        <p14:creationId xmlns:p14="http://schemas.microsoft.com/office/powerpoint/2010/main" val="4147893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13CDDB3-7BA3-4A2E-9AF3-3B316C349422}"/>
              </a:ext>
            </a:extLst>
          </p:cNvPr>
          <p:cNvSpPr>
            <a:spLocks noGrp="1"/>
          </p:cNvSpPr>
          <p:nvPr>
            <p:ph type="title"/>
          </p:nvPr>
        </p:nvSpPr>
        <p:spPr>
          <a:xfrm>
            <a:off x="1371599" y="294538"/>
            <a:ext cx="9895951" cy="1033669"/>
          </a:xfrm>
        </p:spPr>
        <p:txBody>
          <a:bodyPr>
            <a:normAutofit/>
          </a:bodyPr>
          <a:lstStyle/>
          <a:p>
            <a:r>
              <a:rPr lang="en-US" sz="2200" b="1" dirty="0">
                <a:solidFill>
                  <a:srgbClr val="FFFFFF"/>
                </a:solidFill>
              </a:rPr>
              <a:t>Evaluation Metrics</a:t>
            </a:r>
            <a:endParaRPr lang="en-US" sz="2200" dirty="0">
              <a:solidFill>
                <a:srgbClr val="FFFFFF"/>
              </a:solidFill>
            </a:endParaRPr>
          </a:p>
        </p:txBody>
      </p:sp>
      <p:sp>
        <p:nvSpPr>
          <p:cNvPr id="3" name="Content Placeholder 2">
            <a:extLst>
              <a:ext uri="{FF2B5EF4-FFF2-40B4-BE49-F238E27FC236}">
                <a16:creationId xmlns="" xmlns:a16="http://schemas.microsoft.com/office/drawing/2014/main" id="{FACEEA9C-83E8-49B8-9703-9C0ACB776915}"/>
              </a:ext>
            </a:extLst>
          </p:cNvPr>
          <p:cNvSpPr>
            <a:spLocks noGrp="1"/>
          </p:cNvSpPr>
          <p:nvPr>
            <p:ph idx="1"/>
          </p:nvPr>
        </p:nvSpPr>
        <p:spPr>
          <a:xfrm>
            <a:off x="825499" y="1622744"/>
            <a:ext cx="9724031" cy="4524055"/>
          </a:xfrm>
        </p:spPr>
        <p:txBody>
          <a:bodyPr anchor="ctr">
            <a:normAutofit/>
          </a:bodyPr>
          <a:lstStyle/>
          <a:p>
            <a:pPr marL="0" indent="0">
              <a:buNone/>
            </a:pPr>
            <a:r>
              <a:rPr lang="en-US" sz="2000" dirty="0" smtClean="0"/>
              <a:t>After evaluating all the three models we will using the Decision Tree model for the cost benefit analysis. As </a:t>
            </a:r>
            <a:r>
              <a:rPr lang="en-US" sz="2000" dirty="0"/>
              <a:t>t</a:t>
            </a:r>
            <a:r>
              <a:rPr lang="en-US" sz="2000" dirty="0" smtClean="0"/>
              <a:t>he predicted data we get from the Decision Tree Model because its accuracy, precision and recall percentage is highest among all the models.</a:t>
            </a:r>
          </a:p>
          <a:p>
            <a:pPr marL="0" indent="0">
              <a:buNone/>
            </a:pPr>
            <a:endParaRPr lang="en-US" sz="2000" dirty="0"/>
          </a:p>
          <a:p>
            <a:pPr marL="0" indent="0">
              <a:buNone/>
            </a:pPr>
            <a:r>
              <a:rPr lang="en-US" sz="2000" dirty="0" smtClean="0"/>
              <a:t>Accuracy: 98%</a:t>
            </a:r>
          </a:p>
          <a:p>
            <a:pPr marL="0" indent="0">
              <a:buNone/>
            </a:pPr>
            <a:r>
              <a:rPr lang="en-US" sz="2000" dirty="0" smtClean="0"/>
              <a:t>Precision:  98%</a:t>
            </a:r>
          </a:p>
          <a:p>
            <a:pPr marL="0" indent="0">
              <a:buNone/>
            </a:pPr>
            <a:r>
              <a:rPr lang="en-US" sz="2000" dirty="0" smtClean="0"/>
              <a:t>Recall: 99%</a:t>
            </a:r>
          </a:p>
          <a:p>
            <a:pPr marL="0" indent="0">
              <a:buNone/>
            </a:pPr>
            <a:endParaRPr lang="en-US" dirty="0"/>
          </a:p>
        </p:txBody>
      </p:sp>
    </p:spTree>
    <p:extLst>
      <p:ext uri="{BB962C8B-B14F-4D97-AF65-F5344CB8AC3E}">
        <p14:creationId xmlns:p14="http://schemas.microsoft.com/office/powerpoint/2010/main" val="20139371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EAF793A-2467-4F24-9770-AB90F2055D82}"/>
              </a:ext>
            </a:extLst>
          </p:cNvPr>
          <p:cNvSpPr>
            <a:spLocks noGrp="1"/>
          </p:cNvSpPr>
          <p:nvPr>
            <p:ph type="title"/>
          </p:nvPr>
        </p:nvSpPr>
        <p:spPr>
          <a:xfrm>
            <a:off x="1371599" y="294538"/>
            <a:ext cx="9895951" cy="1033669"/>
          </a:xfrm>
        </p:spPr>
        <p:txBody>
          <a:bodyPr>
            <a:normAutofit/>
          </a:bodyPr>
          <a:lstStyle/>
          <a:p>
            <a:r>
              <a:rPr lang="en-US" sz="4000" dirty="0" smtClean="0">
                <a:solidFill>
                  <a:srgbClr val="FFFFFF"/>
                </a:solidFill>
              </a:rPr>
              <a:t>Cost Benefit Analysis</a:t>
            </a:r>
            <a:endParaRPr lang="en-US" sz="4000" dirty="0">
              <a:solidFill>
                <a:srgbClr val="FFFFFF"/>
              </a:solidFill>
            </a:endParaRPr>
          </a:p>
        </p:txBody>
      </p:sp>
      <p:sp>
        <p:nvSpPr>
          <p:cNvPr id="3" name="Content Placeholder 2">
            <a:extLst>
              <a:ext uri="{FF2B5EF4-FFF2-40B4-BE49-F238E27FC236}">
                <a16:creationId xmlns="" xmlns:a16="http://schemas.microsoft.com/office/drawing/2014/main" id="{AC369A5B-C1DE-4097-ABF3-939667F3F8D1}"/>
              </a:ext>
            </a:extLst>
          </p:cNvPr>
          <p:cNvSpPr>
            <a:spLocks noGrp="1"/>
          </p:cNvSpPr>
          <p:nvPr>
            <p:ph idx="1"/>
          </p:nvPr>
        </p:nvSpPr>
        <p:spPr>
          <a:xfrm>
            <a:off x="1233982" y="1891970"/>
            <a:ext cx="9724031" cy="3683358"/>
          </a:xfrm>
        </p:spPr>
        <p:txBody>
          <a:bodyPr anchor="ctr">
            <a:normAutofit/>
          </a:bodyPr>
          <a:lstStyle/>
          <a:p>
            <a:r>
              <a:rPr lang="en-US" sz="2000" dirty="0"/>
              <a:t>After the model has been built and evaluated with the appropriate metrics, </a:t>
            </a:r>
            <a:r>
              <a:rPr lang="en-US" sz="2000" dirty="0" smtClean="0"/>
              <a:t>we </a:t>
            </a:r>
            <a:r>
              <a:rPr lang="en-US" sz="2000" dirty="0"/>
              <a:t>need to demonstrate its potential benefits by performing a cost-benefit analysis which can then be presented to the relevant business stakeholders. </a:t>
            </a:r>
          </a:p>
          <a:p>
            <a:r>
              <a:rPr lang="en-US" sz="2000" dirty="0" smtClean="0"/>
              <a:t>To </a:t>
            </a:r>
            <a:r>
              <a:rPr lang="en-US" sz="2000" dirty="0"/>
              <a:t>perform this analysis, you need to compare the costs incurred before and after the model is deployed. Earlier, the bank paid the entire transaction amount to the customer for every fraudulent transaction which accounted for a heavy loss to the bank</a:t>
            </a:r>
            <a:r>
              <a:rPr lang="en-US" sz="2000" dirty="0" smtClean="0"/>
              <a:t>.</a:t>
            </a:r>
          </a:p>
          <a:p>
            <a:r>
              <a:rPr lang="en-US" sz="2000" dirty="0" smtClean="0"/>
              <a:t>We will perform </a:t>
            </a:r>
            <a:r>
              <a:rPr lang="en-US" sz="2000" dirty="0"/>
              <a:t>the following calculations sequentially to arrive at the final savings that your model can potentially provide to </a:t>
            </a:r>
            <a:r>
              <a:rPr lang="en-US" sz="2000" dirty="0" err="1"/>
              <a:t>Finex</a:t>
            </a:r>
            <a:r>
              <a:rPr lang="en-US" sz="2000" dirty="0" smtClean="0"/>
              <a:t>.</a:t>
            </a:r>
            <a:endParaRPr lang="en-US" sz="2000" dirty="0"/>
          </a:p>
        </p:txBody>
      </p:sp>
    </p:spTree>
    <p:extLst>
      <p:ext uri="{BB962C8B-B14F-4D97-AF65-F5344CB8AC3E}">
        <p14:creationId xmlns:p14="http://schemas.microsoft.com/office/powerpoint/2010/main" val="27048608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EAF793A-2467-4F24-9770-AB90F2055D82}"/>
              </a:ext>
            </a:extLst>
          </p:cNvPr>
          <p:cNvSpPr>
            <a:spLocks noGrp="1"/>
          </p:cNvSpPr>
          <p:nvPr>
            <p:ph type="title"/>
          </p:nvPr>
        </p:nvSpPr>
        <p:spPr>
          <a:xfrm>
            <a:off x="1371599" y="294538"/>
            <a:ext cx="9895951" cy="1033669"/>
          </a:xfrm>
        </p:spPr>
        <p:txBody>
          <a:bodyPr>
            <a:normAutofit/>
          </a:bodyPr>
          <a:lstStyle/>
          <a:p>
            <a:r>
              <a:rPr lang="en-US" sz="4000" dirty="0" smtClean="0">
                <a:solidFill>
                  <a:srgbClr val="FFFFFF"/>
                </a:solidFill>
              </a:rPr>
              <a:t>Current Loss Incurred</a:t>
            </a:r>
            <a:endParaRPr lang="en-US" sz="4000" dirty="0">
              <a:solidFill>
                <a:srgbClr val="FFFFFF"/>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005573606"/>
              </p:ext>
            </p:extLst>
          </p:nvPr>
        </p:nvGraphicFramePr>
        <p:xfrm>
          <a:off x="1204856" y="1785770"/>
          <a:ext cx="7820810" cy="4932380"/>
        </p:xfrm>
        <a:graphic>
          <a:graphicData uri="http://schemas.openxmlformats.org/drawingml/2006/table">
            <a:tbl>
              <a:tblPr>
                <a:tableStyleId>{5C22544A-7EE6-4342-B048-85BDC9FD1C3A}</a:tableStyleId>
              </a:tblPr>
              <a:tblGrid>
                <a:gridCol w="5870793"/>
                <a:gridCol w="1950017"/>
              </a:tblGrid>
              <a:tr h="1223682">
                <a:tc>
                  <a:txBody>
                    <a:bodyPr/>
                    <a:lstStyle/>
                    <a:p>
                      <a:pPr algn="l" fontAlgn="b"/>
                      <a:r>
                        <a:rPr lang="en-US" sz="2400" b="1" u="none" strike="noStrike" dirty="0">
                          <a:effectLst/>
                        </a:rPr>
                        <a:t>Average number of transactions per month</a:t>
                      </a:r>
                      <a:endParaRPr lang="en-US" sz="24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c>
                  <a:txBody>
                    <a:bodyPr/>
                    <a:lstStyle/>
                    <a:p>
                      <a:pPr algn="l" fontAlgn="b"/>
                      <a:r>
                        <a:rPr lang="en-IN" sz="2200" b="1" u="none" strike="noStrike">
                          <a:effectLst/>
                        </a:rPr>
                        <a:t>77183.1</a:t>
                      </a:r>
                      <a:endParaRPr lang="en-IN" sz="2200" b="1" i="0" u="none" strike="noStrike">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r>
              <a:tr h="1261334">
                <a:tc>
                  <a:txBody>
                    <a:bodyPr/>
                    <a:lstStyle/>
                    <a:p>
                      <a:pPr algn="l" fontAlgn="b"/>
                      <a:r>
                        <a:rPr lang="en-US" sz="2400" b="1" u="none" strike="noStrike" dirty="0">
                          <a:effectLst/>
                        </a:rPr>
                        <a:t>Average number of fraudulent transaction per month</a:t>
                      </a:r>
                      <a:endParaRPr lang="en-US" sz="24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c>
                  <a:txBody>
                    <a:bodyPr/>
                    <a:lstStyle/>
                    <a:p>
                      <a:pPr algn="l" fontAlgn="b"/>
                      <a:r>
                        <a:rPr lang="en-IN" sz="2200" b="1" u="none" strike="noStrike">
                          <a:effectLst/>
                        </a:rPr>
                        <a:t>402.12</a:t>
                      </a:r>
                      <a:endParaRPr lang="en-IN" sz="2200" b="1" i="0" u="none" strike="noStrike">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r>
              <a:tr h="1223682">
                <a:tc>
                  <a:txBody>
                    <a:bodyPr/>
                    <a:lstStyle/>
                    <a:p>
                      <a:pPr algn="l" fontAlgn="b"/>
                      <a:r>
                        <a:rPr lang="en-US" sz="2400" b="1" u="none" strike="noStrike" dirty="0">
                          <a:effectLst/>
                        </a:rPr>
                        <a:t>Average amount per fraud transaction</a:t>
                      </a:r>
                      <a:endParaRPr lang="en-US" sz="24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c>
                  <a:txBody>
                    <a:bodyPr/>
                    <a:lstStyle/>
                    <a:p>
                      <a:pPr algn="l" fontAlgn="b"/>
                      <a:r>
                        <a:rPr lang="en-IN" sz="2200" b="1" u="none" strike="noStrike" dirty="0">
                          <a:effectLst/>
                        </a:rPr>
                        <a:t>530.66</a:t>
                      </a:r>
                      <a:endParaRPr lang="en-IN" sz="22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r>
              <a:tr h="1223682">
                <a:tc>
                  <a:txBody>
                    <a:bodyPr/>
                    <a:lstStyle/>
                    <a:p>
                      <a:pPr algn="l" fontAlgn="b"/>
                      <a:r>
                        <a:rPr lang="en-US" sz="2400" b="1" u="none" strike="noStrike" dirty="0">
                          <a:effectLst/>
                        </a:rPr>
                        <a:t>Cost incurred per month before the model was deployed </a:t>
                      </a:r>
                      <a:endParaRPr lang="en-US" sz="24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c>
                  <a:txBody>
                    <a:bodyPr/>
                    <a:lstStyle/>
                    <a:p>
                      <a:pPr algn="l" fontAlgn="b"/>
                      <a:r>
                        <a:rPr lang="en-IN" sz="2200" b="1" u="none" strike="noStrike" dirty="0">
                          <a:effectLst/>
                        </a:rPr>
                        <a:t>213389</a:t>
                      </a:r>
                      <a:endParaRPr lang="en-IN" sz="22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r>
            </a:tbl>
          </a:graphicData>
        </a:graphic>
      </p:graphicFrame>
    </p:spTree>
    <p:extLst>
      <p:ext uri="{BB962C8B-B14F-4D97-AF65-F5344CB8AC3E}">
        <p14:creationId xmlns:p14="http://schemas.microsoft.com/office/powerpoint/2010/main" val="22814940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EAF793A-2467-4F24-9770-AB90F2055D82}"/>
              </a:ext>
            </a:extLst>
          </p:cNvPr>
          <p:cNvSpPr>
            <a:spLocks noGrp="1"/>
          </p:cNvSpPr>
          <p:nvPr>
            <p:ph type="title"/>
          </p:nvPr>
        </p:nvSpPr>
        <p:spPr>
          <a:xfrm>
            <a:off x="1371599" y="294538"/>
            <a:ext cx="9895951" cy="1033669"/>
          </a:xfrm>
        </p:spPr>
        <p:txBody>
          <a:bodyPr>
            <a:normAutofit/>
          </a:bodyPr>
          <a:lstStyle/>
          <a:p>
            <a:r>
              <a:rPr lang="en-US" sz="4000" dirty="0" smtClean="0">
                <a:solidFill>
                  <a:srgbClr val="FFFFFF"/>
                </a:solidFill>
              </a:rPr>
              <a:t>Analysis After Model Building</a:t>
            </a:r>
            <a:endParaRPr lang="en-US" sz="4000" dirty="0">
              <a:solidFill>
                <a:srgbClr val="FFFFF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98995041"/>
              </p:ext>
            </p:extLst>
          </p:nvPr>
        </p:nvGraphicFramePr>
        <p:xfrm>
          <a:off x="459350" y="1999111"/>
          <a:ext cx="10515600" cy="4681390"/>
        </p:xfrm>
        <a:graphic>
          <a:graphicData uri="http://schemas.openxmlformats.org/drawingml/2006/table">
            <a:tbl>
              <a:tblPr>
                <a:tableStyleId>{5C22544A-7EE6-4342-B048-85BDC9FD1C3A}</a:tableStyleId>
              </a:tblPr>
              <a:tblGrid>
                <a:gridCol w="9642396"/>
                <a:gridCol w="873204"/>
              </a:tblGrid>
              <a:tr h="668770">
                <a:tc>
                  <a:txBody>
                    <a:bodyPr/>
                    <a:lstStyle/>
                    <a:p>
                      <a:pPr algn="l" fontAlgn="b"/>
                      <a:r>
                        <a:rPr lang="en-US" sz="1600" b="1" u="none" strike="noStrike" dirty="0">
                          <a:effectLst/>
                        </a:rPr>
                        <a:t>Average number of transactions per month detected as fraudulent by the model (TF)</a:t>
                      </a:r>
                      <a:endParaRPr lang="en-US"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c>
                  <a:txBody>
                    <a:bodyPr/>
                    <a:lstStyle/>
                    <a:p>
                      <a:pPr algn="l" fontAlgn="b"/>
                      <a:r>
                        <a:rPr lang="en-IN" sz="1600" b="1" u="none" strike="noStrike" dirty="0">
                          <a:effectLst/>
                        </a:rPr>
                        <a:t> </a:t>
                      </a:r>
                      <a:r>
                        <a:rPr lang="en-IN" sz="1600" b="1" u="none" strike="noStrike" dirty="0" smtClean="0">
                          <a:effectLst/>
                        </a:rPr>
                        <a:t>31890.62 </a:t>
                      </a:r>
                      <a:endParaRPr lang="en-IN"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r>
              <a:tr h="668770">
                <a:tc>
                  <a:txBody>
                    <a:bodyPr/>
                    <a:lstStyle/>
                    <a:p>
                      <a:pPr algn="l" fontAlgn="b"/>
                      <a:r>
                        <a:rPr lang="en-US" sz="1600" b="1" u="none" strike="noStrike" dirty="0">
                          <a:effectLst/>
                        </a:rPr>
                        <a:t>Cost of providing customer executive support per fraudulent transaction detected by the model</a:t>
                      </a:r>
                      <a:endParaRPr lang="en-US"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c>
                  <a:txBody>
                    <a:bodyPr/>
                    <a:lstStyle/>
                    <a:p>
                      <a:pPr algn="l" fontAlgn="b"/>
                      <a:r>
                        <a:rPr lang="en-IN" sz="1600" b="1" u="none" strike="noStrike" dirty="0">
                          <a:effectLst/>
                        </a:rPr>
                        <a:t>$1.5</a:t>
                      </a:r>
                      <a:endParaRPr lang="en-IN"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r>
              <a:tr h="668770">
                <a:tc>
                  <a:txBody>
                    <a:bodyPr/>
                    <a:lstStyle/>
                    <a:p>
                      <a:pPr algn="l" fontAlgn="b"/>
                      <a:r>
                        <a:rPr lang="en-US" sz="1600" b="1" u="none" strike="noStrike" dirty="0">
                          <a:effectLst/>
                        </a:rPr>
                        <a:t>Total cost of providing customer support per month for fraudulent transactions detected by the model (TF*$1.5)</a:t>
                      </a:r>
                      <a:endParaRPr lang="en-US"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c>
                  <a:txBody>
                    <a:bodyPr/>
                    <a:lstStyle/>
                    <a:p>
                      <a:pPr algn="l" fontAlgn="b"/>
                      <a:r>
                        <a:rPr lang="en-IN" sz="1600" b="1" dirty="0" smtClean="0"/>
                        <a:t>47997.12</a:t>
                      </a:r>
                      <a:endParaRPr lang="en-IN"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r>
              <a:tr h="668770">
                <a:tc>
                  <a:txBody>
                    <a:bodyPr/>
                    <a:lstStyle/>
                    <a:p>
                      <a:pPr algn="l" fontAlgn="b"/>
                      <a:r>
                        <a:rPr lang="en-US" sz="1600" b="1" u="none" strike="noStrike" dirty="0">
                          <a:effectLst/>
                        </a:rPr>
                        <a:t>Average number of transactions per month that are fraudulent but not detected by the model (FN)</a:t>
                      </a:r>
                      <a:endParaRPr lang="en-US"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c>
                  <a:txBody>
                    <a:bodyPr/>
                    <a:lstStyle/>
                    <a:p>
                      <a:pPr algn="l" fontAlgn="b"/>
                      <a:r>
                        <a:rPr lang="en-IN" sz="1600" b="1" u="none" strike="noStrike" dirty="0" smtClean="0">
                          <a:effectLst/>
                        </a:rPr>
                        <a:t>233.29</a:t>
                      </a:r>
                      <a:endParaRPr lang="en-IN"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r>
              <a:tr h="668770">
                <a:tc>
                  <a:txBody>
                    <a:bodyPr/>
                    <a:lstStyle/>
                    <a:p>
                      <a:pPr algn="l" fontAlgn="b"/>
                      <a:r>
                        <a:rPr lang="en-US" sz="1600" b="1" u="none" strike="noStrike" dirty="0">
                          <a:effectLst/>
                        </a:rPr>
                        <a:t>Cost incurred due to fraudulent transactions left undetected by the model (FN*c)</a:t>
                      </a:r>
                      <a:endParaRPr lang="en-US"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c>
                  <a:txBody>
                    <a:bodyPr/>
                    <a:lstStyle/>
                    <a:p>
                      <a:pPr algn="l" fontAlgn="b"/>
                      <a:r>
                        <a:rPr lang="en-IN" sz="1600" b="1" dirty="0" smtClean="0"/>
                        <a:t>123797.67</a:t>
                      </a:r>
                      <a:endParaRPr lang="en-IN"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r>
              <a:tr h="668770">
                <a:tc>
                  <a:txBody>
                    <a:bodyPr/>
                    <a:lstStyle/>
                    <a:p>
                      <a:pPr algn="l" fontAlgn="b"/>
                      <a:r>
                        <a:rPr lang="en-US" sz="1600" b="1" u="none" strike="noStrike" dirty="0">
                          <a:effectLst/>
                        </a:rPr>
                        <a:t>Cost incurred per month after the model is built and deployed (4+6)</a:t>
                      </a:r>
                      <a:endParaRPr lang="en-US"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c>
                  <a:txBody>
                    <a:bodyPr/>
                    <a:lstStyle/>
                    <a:p>
                      <a:pPr algn="l" fontAlgn="b"/>
                      <a:r>
                        <a:rPr lang="en-IN" sz="1600" b="1" dirty="0" smtClean="0"/>
                        <a:t>171794.79</a:t>
                      </a:r>
                      <a:endParaRPr lang="en-IN"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r>
              <a:tr h="668770">
                <a:tc>
                  <a:txBody>
                    <a:bodyPr/>
                    <a:lstStyle/>
                    <a:p>
                      <a:pPr algn="l" fontAlgn="b"/>
                      <a:r>
                        <a:rPr lang="en-US" sz="1600" b="1" u="none" strike="noStrike" dirty="0">
                          <a:effectLst/>
                        </a:rPr>
                        <a:t>Final savings = Cost incurred before - Cost incurred after(1-7)</a:t>
                      </a:r>
                      <a:endParaRPr lang="en-US"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c>
                  <a:txBody>
                    <a:bodyPr/>
                    <a:lstStyle/>
                    <a:p>
                      <a:pPr algn="l" fontAlgn="b"/>
                      <a:r>
                        <a:rPr lang="en-IN" sz="1600" b="1" u="none" strike="noStrike" dirty="0" smtClean="0">
                          <a:effectLst/>
                        </a:rPr>
                        <a:t>41467.07</a:t>
                      </a:r>
                      <a:endParaRPr lang="en-IN" sz="1600" b="1" i="0" u="none" strike="noStrike" dirty="0">
                        <a:solidFill>
                          <a:srgbClr val="000000"/>
                        </a:solidFill>
                        <a:effectLst/>
                        <a:latin typeface="Calibri" panose="020F0502020204030204" pitchFamily="34" charset="0"/>
                      </a:endParaRPr>
                    </a:p>
                  </a:txBody>
                  <a:tcPr marL="5574" marR="5574" marT="5574" marB="0" anchor="b">
                    <a:solidFill>
                      <a:schemeClr val="accent1">
                        <a:lumMod val="60000"/>
                        <a:lumOff val="40000"/>
                      </a:schemeClr>
                    </a:solidFill>
                  </a:tcPr>
                </a:tc>
              </a:tr>
            </a:tbl>
          </a:graphicData>
        </a:graphic>
      </p:graphicFrame>
    </p:spTree>
    <p:extLst>
      <p:ext uri="{BB962C8B-B14F-4D97-AF65-F5344CB8AC3E}">
        <p14:creationId xmlns:p14="http://schemas.microsoft.com/office/powerpoint/2010/main" val="1895555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E6343C0-B5AB-4267-ABE0-8363237D484B}"/>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Business Goal</a:t>
            </a:r>
            <a:br>
              <a:rPr lang="en-US" sz="3400" dirty="0">
                <a:solidFill>
                  <a:srgbClr val="FFFFFF"/>
                </a:solidFill>
              </a:rPr>
            </a:br>
            <a:endParaRPr lang="en-US" sz="3400" dirty="0">
              <a:solidFill>
                <a:srgbClr val="FFFFFF"/>
              </a:solidFill>
            </a:endParaRPr>
          </a:p>
        </p:txBody>
      </p:sp>
      <p:sp>
        <p:nvSpPr>
          <p:cNvPr id="25" name="Content Placeholder 2">
            <a:extLst>
              <a:ext uri="{FF2B5EF4-FFF2-40B4-BE49-F238E27FC236}">
                <a16:creationId xmlns="" xmlns:a16="http://schemas.microsoft.com/office/drawing/2014/main" id="{20FBACB4-4FCF-4F88-B763-7C4330C9033B}"/>
              </a:ext>
            </a:extLst>
          </p:cNvPr>
          <p:cNvSpPr>
            <a:spLocks noGrp="1"/>
          </p:cNvSpPr>
          <p:nvPr>
            <p:ph idx="1"/>
          </p:nvPr>
        </p:nvSpPr>
        <p:spPr>
          <a:xfrm>
            <a:off x="1137729" y="1747872"/>
            <a:ext cx="9724031" cy="3882907"/>
          </a:xfrm>
        </p:spPr>
        <p:txBody>
          <a:bodyPr anchor="ctr">
            <a:normAutofit/>
          </a:bodyPr>
          <a:lstStyle/>
          <a:p>
            <a:pPr>
              <a:lnSpc>
                <a:spcPct val="150000"/>
              </a:lnSpc>
            </a:pPr>
            <a:r>
              <a:rPr lang="en-IN" sz="1800" smtClean="0"/>
              <a:t>Finex </a:t>
            </a:r>
            <a:r>
              <a:rPr lang="en-IN" sz="1800" dirty="0" smtClean="0"/>
              <a:t>company </a:t>
            </a:r>
            <a:r>
              <a:rPr lang="en-US" sz="1800" dirty="0" smtClean="0"/>
              <a:t>want to </a:t>
            </a:r>
            <a:r>
              <a:rPr lang="en-US" sz="1800" dirty="0"/>
              <a:t>develop a machine learning model to detect fraudulent transactions based on the historical transactional data of customers with a pool of merchants</a:t>
            </a:r>
            <a:r>
              <a:rPr lang="en-US" sz="1800" dirty="0" smtClean="0"/>
              <a:t>.</a:t>
            </a:r>
            <a:endParaRPr lang="en-US" sz="1800" dirty="0"/>
          </a:p>
          <a:p>
            <a:pPr>
              <a:lnSpc>
                <a:spcPct val="150000"/>
              </a:lnSpc>
            </a:pPr>
            <a:r>
              <a:rPr lang="en-US" sz="1800" dirty="0" smtClean="0"/>
              <a:t> </a:t>
            </a:r>
            <a:r>
              <a:rPr lang="en-IN" sz="1800" dirty="0" err="1"/>
              <a:t>Finex</a:t>
            </a:r>
            <a:r>
              <a:rPr lang="en-IN" sz="1800" dirty="0"/>
              <a:t> </a:t>
            </a:r>
            <a:r>
              <a:rPr lang="en-IN" sz="1800" dirty="0" smtClean="0"/>
              <a:t>company </a:t>
            </a:r>
            <a:r>
              <a:rPr lang="en-US" sz="1800" smtClean="0"/>
              <a:t>to analyze </a:t>
            </a:r>
            <a:r>
              <a:rPr lang="en-US" sz="1800" dirty="0"/>
              <a:t>the business impact of these fraudulent transactions and recommend the optimal ways that the bank can adopt to mitigate the </a:t>
            </a:r>
            <a:r>
              <a:rPr lang="en-US" sz="1800"/>
              <a:t>fraud </a:t>
            </a:r>
            <a:r>
              <a:rPr lang="en-US" sz="1800" smtClean="0"/>
              <a:t>risks.</a:t>
            </a:r>
          </a:p>
          <a:p>
            <a:pPr>
              <a:lnSpc>
                <a:spcPct val="150000"/>
              </a:lnSpc>
            </a:pPr>
            <a:r>
              <a:rPr lang="en-US" sz="1800" dirty="0" smtClean="0"/>
              <a:t>The company want to know the benefit of the model using cost benefit analysis</a:t>
            </a:r>
            <a:endParaRPr lang="en-US" sz="1800" dirty="0"/>
          </a:p>
        </p:txBody>
      </p:sp>
    </p:spTree>
    <p:extLst>
      <p:ext uri="{BB962C8B-B14F-4D97-AF65-F5344CB8AC3E}">
        <p14:creationId xmlns:p14="http://schemas.microsoft.com/office/powerpoint/2010/main" val="11640756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 xmlns:a16="http://schemas.microsoft.com/office/drawing/2014/main" id="{6F5A5072-7B47-4D32-B52A-4EBBF590B8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9715DAF0-AE1B-46C9-8A6B-DB2AA05AB9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6016219D-510E-4184-9090-6D5578A87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AFF4A713-7B75-4B21-90D7-5AB19547C7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DC631C0B-6DA6-4E57-8231-CE32B3434A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 xmlns:a16="http://schemas.microsoft.com/office/drawing/2014/main" id="{C29501E6-A978-4A61-9689-9085AF97A5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B7A2084C-DE37-4C82-B184-808D32F506B3}"/>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SUMMARY</a:t>
            </a:r>
          </a:p>
        </p:txBody>
      </p:sp>
    </p:spTree>
    <p:extLst>
      <p:ext uri="{BB962C8B-B14F-4D97-AF65-F5344CB8AC3E}">
        <p14:creationId xmlns:p14="http://schemas.microsoft.com/office/powerpoint/2010/main" val="17344776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3CDDB3-7BA3-4A2E-9AF3-3B316C349422}"/>
              </a:ext>
            </a:extLst>
          </p:cNvPr>
          <p:cNvSpPr>
            <a:spLocks noGrp="1"/>
          </p:cNvSpPr>
          <p:nvPr>
            <p:ph type="title"/>
          </p:nvPr>
        </p:nvSpPr>
        <p:spPr>
          <a:xfrm>
            <a:off x="4965430" y="629268"/>
            <a:ext cx="6586491" cy="1286160"/>
          </a:xfrm>
        </p:spPr>
        <p:txBody>
          <a:bodyPr anchor="b">
            <a:normAutofit/>
          </a:bodyPr>
          <a:lstStyle/>
          <a:p>
            <a:r>
              <a:rPr lang="en-US" sz="4100" b="1" dirty="0"/>
              <a:t>Findings</a:t>
            </a:r>
            <a:endParaRPr lang="en-US" sz="4100" dirty="0"/>
          </a:p>
        </p:txBody>
      </p:sp>
      <p:sp>
        <p:nvSpPr>
          <p:cNvPr id="3" name="Content Placeholder 2">
            <a:extLst>
              <a:ext uri="{FF2B5EF4-FFF2-40B4-BE49-F238E27FC236}">
                <a16:creationId xmlns="" xmlns:a16="http://schemas.microsoft.com/office/drawing/2014/main" id="{FACEEA9C-83E8-49B8-9703-9C0ACB776915}"/>
              </a:ext>
            </a:extLst>
          </p:cNvPr>
          <p:cNvSpPr>
            <a:spLocks noGrp="1"/>
          </p:cNvSpPr>
          <p:nvPr>
            <p:ph idx="1"/>
          </p:nvPr>
        </p:nvSpPr>
        <p:spPr>
          <a:xfrm>
            <a:off x="4965431" y="2281051"/>
            <a:ext cx="6424864" cy="3609610"/>
          </a:xfrm>
        </p:spPr>
        <p:txBody>
          <a:bodyPr>
            <a:noAutofit/>
          </a:bodyPr>
          <a:lstStyle/>
          <a:p>
            <a:r>
              <a:rPr lang="en-US" sz="1400" dirty="0"/>
              <a:t>The males are more prone to fraud transaction</a:t>
            </a:r>
          </a:p>
          <a:p>
            <a:r>
              <a:rPr lang="en-US" sz="1400" dirty="0"/>
              <a:t>People do more transaction from 11:00 AM to 11:00 </a:t>
            </a:r>
            <a:r>
              <a:rPr lang="en-US" sz="1400" dirty="0" smtClean="0"/>
              <a:t>PM</a:t>
            </a:r>
          </a:p>
          <a:p>
            <a:r>
              <a:rPr lang="en-US" sz="1400" dirty="0" smtClean="0"/>
              <a:t>The fraud transaction generally happens in the later night</a:t>
            </a:r>
            <a:endParaRPr lang="en-US" sz="1400" dirty="0"/>
          </a:p>
          <a:p>
            <a:r>
              <a:rPr lang="en-US" sz="1400" dirty="0" smtClean="0"/>
              <a:t>Maximum fraud transaction happens on Sunday and Monday.</a:t>
            </a:r>
          </a:p>
          <a:p>
            <a:r>
              <a:rPr lang="en-US" sz="1400" dirty="0" smtClean="0"/>
              <a:t>December reported maximum number of fraud transaction.</a:t>
            </a:r>
          </a:p>
          <a:p>
            <a:r>
              <a:rPr lang="en-US" sz="1400" dirty="0" smtClean="0"/>
              <a:t>People between the age of 50-60 are more prone to fraud transaction.</a:t>
            </a:r>
            <a:endParaRPr lang="en-US" sz="1400" dirty="0"/>
          </a:p>
        </p:txBody>
      </p:sp>
      <p:pic>
        <p:nvPicPr>
          <p:cNvPr id="18" name="Picture 17" descr="Many question marks on black background">
            <a:extLst>
              <a:ext uri="{FF2B5EF4-FFF2-40B4-BE49-F238E27FC236}">
                <a16:creationId xmlns="" xmlns:a16="http://schemas.microsoft.com/office/drawing/2014/main" id="{E22F4AA1-49BD-4767-9334-41AC6E9DFE33}"/>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22" name="Straight Connector 21">
            <a:extLst>
              <a:ext uri="{FF2B5EF4-FFF2-40B4-BE49-F238E27FC236}">
                <a16:creationId xmlns=""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5334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3CDDB3-7BA3-4A2E-9AF3-3B316C349422}"/>
              </a:ext>
            </a:extLst>
          </p:cNvPr>
          <p:cNvSpPr>
            <a:spLocks noGrp="1"/>
          </p:cNvSpPr>
          <p:nvPr>
            <p:ph type="title"/>
          </p:nvPr>
        </p:nvSpPr>
        <p:spPr>
          <a:xfrm>
            <a:off x="4965430" y="629268"/>
            <a:ext cx="6586491" cy="1286160"/>
          </a:xfrm>
        </p:spPr>
        <p:txBody>
          <a:bodyPr anchor="b">
            <a:normAutofit/>
          </a:bodyPr>
          <a:lstStyle/>
          <a:p>
            <a:r>
              <a:rPr lang="en-US" sz="4100" b="1" dirty="0"/>
              <a:t>Findings</a:t>
            </a:r>
            <a:endParaRPr lang="en-US" sz="4100" dirty="0"/>
          </a:p>
        </p:txBody>
      </p:sp>
      <p:sp>
        <p:nvSpPr>
          <p:cNvPr id="3" name="Content Placeholder 2">
            <a:extLst>
              <a:ext uri="{FF2B5EF4-FFF2-40B4-BE49-F238E27FC236}">
                <a16:creationId xmlns="" xmlns:a16="http://schemas.microsoft.com/office/drawing/2014/main" id="{FACEEA9C-83E8-49B8-9703-9C0ACB776915}"/>
              </a:ext>
            </a:extLst>
          </p:cNvPr>
          <p:cNvSpPr>
            <a:spLocks noGrp="1"/>
          </p:cNvSpPr>
          <p:nvPr>
            <p:ph idx="1"/>
          </p:nvPr>
        </p:nvSpPr>
        <p:spPr>
          <a:xfrm>
            <a:off x="4965431" y="2345934"/>
            <a:ext cx="6586489" cy="3785419"/>
          </a:xfrm>
        </p:spPr>
        <p:txBody>
          <a:bodyPr>
            <a:noAutofit/>
          </a:bodyPr>
          <a:lstStyle/>
          <a:p>
            <a:pPr marL="0" indent="0">
              <a:buNone/>
            </a:pPr>
            <a:r>
              <a:rPr lang="en-US" sz="1800" b="1" dirty="0"/>
              <a:t>Following three variables are contributing the most towards the probability of a lead getting converted:</a:t>
            </a:r>
          </a:p>
          <a:p>
            <a:r>
              <a:rPr lang="en-IN" sz="1800" dirty="0" smtClean="0"/>
              <a:t>Amount</a:t>
            </a:r>
          </a:p>
          <a:p>
            <a:r>
              <a:rPr lang="en-IN" sz="1800" dirty="0" smtClean="0"/>
              <a:t>Category</a:t>
            </a:r>
          </a:p>
          <a:p>
            <a:r>
              <a:rPr lang="en-IN" sz="1800" dirty="0" smtClean="0"/>
              <a:t>Gender</a:t>
            </a:r>
          </a:p>
          <a:p>
            <a:pPr marL="0" indent="0">
              <a:buNone/>
            </a:pPr>
            <a:endParaRPr lang="en-IN" sz="1800" b="1" dirty="0" smtClean="0"/>
          </a:p>
          <a:p>
            <a:pPr marL="0" lvl="0" indent="0">
              <a:buNone/>
            </a:pPr>
            <a:r>
              <a:rPr lang="en-IN" sz="1800" b="1" dirty="0" smtClean="0"/>
              <a:t>Again</a:t>
            </a:r>
            <a:r>
              <a:rPr lang="en-IN" sz="1800" b="1" dirty="0"/>
              <a:t>, based on the coefficient values the following are the top three categorical/dummy variables that should be focused the most in </a:t>
            </a:r>
            <a:r>
              <a:rPr lang="en-IN" sz="1800" b="1" dirty="0" smtClean="0"/>
              <a:t>regarding the fraud transaction:</a:t>
            </a:r>
            <a:endParaRPr lang="en-US" sz="1800" b="1" dirty="0"/>
          </a:p>
          <a:p>
            <a:pPr lvl="1"/>
            <a:r>
              <a:rPr lang="en-IN" sz="1800" dirty="0" err="1"/>
              <a:t>gas_transport</a:t>
            </a:r>
            <a:r>
              <a:rPr lang="en-IN" sz="1800" dirty="0" smtClean="0"/>
              <a:t>,</a:t>
            </a:r>
          </a:p>
          <a:p>
            <a:pPr lvl="1"/>
            <a:r>
              <a:rPr lang="en-IN" sz="1800" dirty="0" err="1"/>
              <a:t>g</a:t>
            </a:r>
            <a:r>
              <a:rPr lang="en-IN" sz="1800" dirty="0" err="1" smtClean="0"/>
              <a:t>rocery_pos</a:t>
            </a:r>
            <a:endParaRPr lang="en-IN" sz="1800" dirty="0" smtClean="0"/>
          </a:p>
          <a:p>
            <a:pPr lvl="1"/>
            <a:r>
              <a:rPr lang="en-IN" sz="1800" dirty="0" err="1" smtClean="0"/>
              <a:t>shopping_pos</a:t>
            </a:r>
            <a:endParaRPr lang="en-US" sz="2000" dirty="0"/>
          </a:p>
        </p:txBody>
      </p:sp>
      <p:pic>
        <p:nvPicPr>
          <p:cNvPr id="18" name="Picture 17" descr="Many question marks on black background">
            <a:extLst>
              <a:ext uri="{FF2B5EF4-FFF2-40B4-BE49-F238E27FC236}">
                <a16:creationId xmlns="" xmlns:a16="http://schemas.microsoft.com/office/drawing/2014/main" id="{E22F4AA1-49BD-4767-9334-41AC6E9DFE33}"/>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22" name="Straight Connector 21">
            <a:extLst>
              <a:ext uri="{FF2B5EF4-FFF2-40B4-BE49-F238E27FC236}">
                <a16:creationId xmlns=""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6644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3CDDB3-7BA3-4A2E-9AF3-3B316C349422}"/>
              </a:ext>
            </a:extLst>
          </p:cNvPr>
          <p:cNvSpPr>
            <a:spLocks noGrp="1"/>
          </p:cNvSpPr>
          <p:nvPr>
            <p:ph type="title"/>
          </p:nvPr>
        </p:nvSpPr>
        <p:spPr>
          <a:xfrm>
            <a:off x="4965430" y="629268"/>
            <a:ext cx="6586491" cy="1286160"/>
          </a:xfrm>
        </p:spPr>
        <p:txBody>
          <a:bodyPr anchor="b">
            <a:normAutofit/>
          </a:bodyPr>
          <a:lstStyle/>
          <a:p>
            <a:r>
              <a:rPr lang="en-US" sz="4100" b="1" dirty="0"/>
              <a:t>Conclusion and Recommendations</a:t>
            </a:r>
            <a:endParaRPr lang="en-US" sz="4100" dirty="0"/>
          </a:p>
        </p:txBody>
      </p:sp>
      <p:sp>
        <p:nvSpPr>
          <p:cNvPr id="44" name="Content Placeholder 2">
            <a:extLst>
              <a:ext uri="{FF2B5EF4-FFF2-40B4-BE49-F238E27FC236}">
                <a16:creationId xmlns="" xmlns:a16="http://schemas.microsoft.com/office/drawing/2014/main" id="{FACEEA9C-83E8-49B8-9703-9C0ACB776915}"/>
              </a:ext>
            </a:extLst>
          </p:cNvPr>
          <p:cNvSpPr>
            <a:spLocks noGrp="1"/>
          </p:cNvSpPr>
          <p:nvPr>
            <p:ph idx="1"/>
          </p:nvPr>
        </p:nvSpPr>
        <p:spPr>
          <a:xfrm>
            <a:off x="4965431" y="2438400"/>
            <a:ext cx="6586489" cy="3785419"/>
          </a:xfrm>
        </p:spPr>
        <p:txBody>
          <a:bodyPr>
            <a:normAutofit/>
          </a:bodyPr>
          <a:lstStyle/>
          <a:p>
            <a:pPr>
              <a:buFont typeface="Wingdings" panose="05000000000000000000" pitchFamily="2" charset="2"/>
              <a:buChar char="v"/>
            </a:pPr>
            <a:r>
              <a:rPr lang="en-US" sz="1200" dirty="0" smtClean="0"/>
              <a:t>The fraud transaction detected by model is more than fraud transaction undetected by the model.</a:t>
            </a:r>
          </a:p>
          <a:p>
            <a:pPr>
              <a:buFont typeface="Wingdings" panose="05000000000000000000" pitchFamily="2" charset="2"/>
              <a:buChar char="v"/>
            </a:pPr>
            <a:r>
              <a:rPr lang="en-US" sz="1200" dirty="0"/>
              <a:t>Average number of transactions per month detected as fraud by the </a:t>
            </a:r>
            <a:r>
              <a:rPr lang="en-US" sz="1200" dirty="0" smtClean="0"/>
              <a:t>model </a:t>
            </a:r>
            <a:r>
              <a:rPr lang="en-US" sz="1200" dirty="0"/>
              <a:t>is </a:t>
            </a:r>
            <a:r>
              <a:rPr lang="en-US" sz="1200" b="1" dirty="0" smtClean="0"/>
              <a:t>31890.62</a:t>
            </a:r>
          </a:p>
          <a:p>
            <a:pPr>
              <a:buFont typeface="Wingdings" panose="05000000000000000000" pitchFamily="2" charset="2"/>
              <a:buChar char="v"/>
            </a:pPr>
            <a:r>
              <a:rPr lang="en-US" sz="1200" dirty="0"/>
              <a:t>Average number of transactions per month </a:t>
            </a:r>
            <a:r>
              <a:rPr lang="en-US" sz="1200" dirty="0" smtClean="0"/>
              <a:t>not detected </a:t>
            </a:r>
            <a:r>
              <a:rPr lang="en-US" sz="1200" dirty="0"/>
              <a:t>as fraud by the model is </a:t>
            </a:r>
            <a:r>
              <a:rPr lang="en-US" sz="1200" b="1" dirty="0" smtClean="0"/>
              <a:t>233.29</a:t>
            </a:r>
            <a:endParaRPr lang="en-US" sz="1200" dirty="0" smtClean="0"/>
          </a:p>
          <a:p>
            <a:pPr>
              <a:buFont typeface="Wingdings" panose="05000000000000000000" pitchFamily="2" charset="2"/>
              <a:buChar char="v"/>
            </a:pPr>
            <a:r>
              <a:rPr lang="en-US" sz="1200" dirty="0" smtClean="0"/>
              <a:t>The cost incurred after the model is built is less than cost before the model is built.</a:t>
            </a:r>
          </a:p>
          <a:p>
            <a:pPr>
              <a:buFont typeface="Wingdings" panose="05000000000000000000" pitchFamily="2" charset="2"/>
              <a:buChar char="v"/>
            </a:pPr>
            <a:r>
              <a:rPr lang="en-US" sz="1200" dirty="0"/>
              <a:t>Cost incurred per month before the model was </a:t>
            </a:r>
            <a:r>
              <a:rPr lang="en-US" sz="1200" dirty="0" smtClean="0"/>
              <a:t>deployed is </a:t>
            </a:r>
            <a:r>
              <a:rPr lang="en-US" sz="1200" b="1" dirty="0" smtClean="0"/>
              <a:t>213389</a:t>
            </a:r>
          </a:p>
          <a:p>
            <a:pPr>
              <a:buFont typeface="Wingdings" panose="05000000000000000000" pitchFamily="2" charset="2"/>
              <a:buChar char="v"/>
            </a:pPr>
            <a:r>
              <a:rPr lang="en-US" sz="1200" dirty="0"/>
              <a:t>Cost incurred per month </a:t>
            </a:r>
            <a:r>
              <a:rPr lang="en-US" sz="1200" dirty="0" smtClean="0"/>
              <a:t>after the </a:t>
            </a:r>
            <a:r>
              <a:rPr lang="en-US" sz="1200" dirty="0"/>
              <a:t>model was </a:t>
            </a:r>
            <a:r>
              <a:rPr lang="en-US" sz="1200" dirty="0" smtClean="0"/>
              <a:t>deployed is </a:t>
            </a:r>
            <a:r>
              <a:rPr lang="en-US" sz="1200" b="1" dirty="0" smtClean="0"/>
              <a:t>171794.79</a:t>
            </a:r>
          </a:p>
          <a:p>
            <a:pPr>
              <a:buFont typeface="Wingdings" panose="05000000000000000000" pitchFamily="2" charset="2"/>
              <a:buChar char="v"/>
            </a:pPr>
            <a:r>
              <a:rPr lang="en-US" sz="1200" dirty="0" smtClean="0"/>
              <a:t>Final saving of </a:t>
            </a:r>
            <a:r>
              <a:rPr lang="en-US" sz="1200" b="1" dirty="0" smtClean="0"/>
              <a:t>41594.21</a:t>
            </a:r>
          </a:p>
        </p:txBody>
      </p:sp>
      <p:pic>
        <p:nvPicPr>
          <p:cNvPr id="18" name="Picture 17" descr="Many question marks on black background">
            <a:extLst>
              <a:ext uri="{FF2B5EF4-FFF2-40B4-BE49-F238E27FC236}">
                <a16:creationId xmlns="" xmlns:a16="http://schemas.microsoft.com/office/drawing/2014/main" id="{E22F4AA1-49BD-4767-9334-41AC6E9DFE33}"/>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43" name="Straight Connector 42">
            <a:extLst>
              <a:ext uri="{FF2B5EF4-FFF2-40B4-BE49-F238E27FC236}">
                <a16:creationId xmlns=""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80934" y="2115117"/>
            <a:ext cx="6309360" cy="0"/>
          </a:xfrm>
          <a:prstGeom prst="line">
            <a:avLst/>
          </a:prstGeom>
          <a:ln w="19050">
            <a:solidFill>
              <a:srgbClr val="6882A0"/>
            </a:solidFill>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rPr>
              <a:t>233.29</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91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3CDDB3-7BA3-4A2E-9AF3-3B316C349422}"/>
              </a:ext>
            </a:extLst>
          </p:cNvPr>
          <p:cNvSpPr>
            <a:spLocks noGrp="1"/>
          </p:cNvSpPr>
          <p:nvPr>
            <p:ph type="title"/>
          </p:nvPr>
        </p:nvSpPr>
        <p:spPr>
          <a:xfrm>
            <a:off x="4965430" y="629268"/>
            <a:ext cx="6586491" cy="1286160"/>
          </a:xfrm>
        </p:spPr>
        <p:txBody>
          <a:bodyPr anchor="b">
            <a:normAutofit/>
          </a:bodyPr>
          <a:lstStyle/>
          <a:p>
            <a:r>
              <a:rPr lang="en-US" sz="4100" b="1" dirty="0"/>
              <a:t>Conclusion and Recommendations</a:t>
            </a:r>
            <a:endParaRPr lang="en-US" sz="4100" dirty="0"/>
          </a:p>
        </p:txBody>
      </p:sp>
      <p:sp>
        <p:nvSpPr>
          <p:cNvPr id="3" name="Content Placeholder 2">
            <a:extLst>
              <a:ext uri="{FF2B5EF4-FFF2-40B4-BE49-F238E27FC236}">
                <a16:creationId xmlns="" xmlns:a16="http://schemas.microsoft.com/office/drawing/2014/main" id="{FACEEA9C-83E8-49B8-9703-9C0ACB776915}"/>
              </a:ext>
            </a:extLst>
          </p:cNvPr>
          <p:cNvSpPr>
            <a:spLocks noGrp="1"/>
          </p:cNvSpPr>
          <p:nvPr>
            <p:ph idx="1"/>
          </p:nvPr>
        </p:nvSpPr>
        <p:spPr>
          <a:xfrm>
            <a:off x="4965431" y="2345934"/>
            <a:ext cx="6586489" cy="3785419"/>
          </a:xfrm>
        </p:spPr>
        <p:txBody>
          <a:bodyPr>
            <a:noAutofit/>
          </a:bodyPr>
          <a:lstStyle/>
          <a:p>
            <a:pPr>
              <a:buFont typeface="Wingdings" panose="05000000000000000000" pitchFamily="2" charset="2"/>
              <a:buChar char="v"/>
            </a:pPr>
            <a:r>
              <a:rPr lang="en-US" sz="1800" dirty="0"/>
              <a:t>We have use Decision Tree Model with </a:t>
            </a:r>
            <a:r>
              <a:rPr lang="en-US" sz="1800" dirty="0" smtClean="0"/>
              <a:t>an Accuracy </a:t>
            </a:r>
            <a:r>
              <a:rPr lang="en-US" sz="1800" dirty="0"/>
              <a:t>of </a:t>
            </a:r>
            <a:r>
              <a:rPr lang="en-US" sz="1800" dirty="0" smtClean="0"/>
              <a:t>98%,</a:t>
            </a:r>
          </a:p>
          <a:p>
            <a:pPr marL="0" indent="0">
              <a:buNone/>
            </a:pPr>
            <a:r>
              <a:rPr lang="en-US" sz="1800" dirty="0"/>
              <a:t> </a:t>
            </a:r>
            <a:r>
              <a:rPr lang="en-US" sz="1800" dirty="0" smtClean="0"/>
              <a:t>    Precision of 98% and Recall of 99%.</a:t>
            </a:r>
            <a:endParaRPr lang="en-US" sz="1800" dirty="0"/>
          </a:p>
          <a:p>
            <a:pPr>
              <a:buFont typeface="Wingdings" panose="05000000000000000000" pitchFamily="2" charset="2"/>
              <a:buChar char="v"/>
            </a:pPr>
            <a:r>
              <a:rPr lang="en-US" sz="1800" dirty="0" smtClean="0"/>
              <a:t>We will using this model because of its high accuracy among all the three models.</a:t>
            </a:r>
          </a:p>
          <a:p>
            <a:pPr>
              <a:buFont typeface="Wingdings" panose="05000000000000000000" pitchFamily="2" charset="2"/>
              <a:buChar char="v"/>
            </a:pPr>
            <a:r>
              <a:rPr lang="en-US" sz="1800" dirty="0" smtClean="0"/>
              <a:t>To perform the cost benefit analysis this model is best.</a:t>
            </a:r>
          </a:p>
          <a:p>
            <a:pPr>
              <a:buFont typeface="Wingdings" panose="05000000000000000000" pitchFamily="2" charset="2"/>
              <a:buChar char="v"/>
            </a:pPr>
            <a:r>
              <a:rPr lang="en-US" sz="1800" dirty="0" smtClean="0"/>
              <a:t>This model detects high number of fraud cases.</a:t>
            </a:r>
          </a:p>
          <a:p>
            <a:pPr>
              <a:buFont typeface="Wingdings" panose="05000000000000000000" pitchFamily="2" charset="2"/>
              <a:buChar char="v"/>
            </a:pPr>
            <a:r>
              <a:rPr lang="en-US" sz="1800" dirty="0" smtClean="0"/>
              <a:t>This model is cost effective.</a:t>
            </a:r>
          </a:p>
          <a:p>
            <a:pPr>
              <a:buFont typeface="Wingdings" panose="05000000000000000000" pitchFamily="2" charset="2"/>
              <a:buChar char="v"/>
            </a:pPr>
            <a:r>
              <a:rPr lang="en-US" sz="1800" dirty="0"/>
              <a:t>Hence overall this model seems to be good. </a:t>
            </a:r>
          </a:p>
          <a:p>
            <a:pPr>
              <a:buFont typeface="Wingdings" panose="05000000000000000000" pitchFamily="2" charset="2"/>
              <a:buChar char="v"/>
            </a:pPr>
            <a:endParaRPr lang="en-US" sz="1800" dirty="0" smtClean="0"/>
          </a:p>
          <a:p>
            <a:pPr>
              <a:buFont typeface="Wingdings" panose="05000000000000000000" pitchFamily="2" charset="2"/>
              <a:buChar char="v"/>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a:p>
        </p:txBody>
      </p:sp>
      <p:pic>
        <p:nvPicPr>
          <p:cNvPr id="18" name="Picture 17" descr="Many question marks on black background">
            <a:extLst>
              <a:ext uri="{FF2B5EF4-FFF2-40B4-BE49-F238E27FC236}">
                <a16:creationId xmlns="" xmlns:a16="http://schemas.microsoft.com/office/drawing/2014/main" id="{E22F4AA1-49BD-4767-9334-41AC6E9DFE33}"/>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22" name="Straight Connector 21">
            <a:extLst>
              <a:ext uri="{FF2B5EF4-FFF2-40B4-BE49-F238E27FC236}">
                <a16:creationId xmlns=""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1389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F5A5072-7B47-4D32-B52A-4EBBF590B8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715DAF0-AE1B-46C9-8A6B-DB2AA05AB9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6016219D-510E-4184-9090-6D5578A87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AFF4A713-7B75-4B21-90D7-5AB19547C7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DC631C0B-6DA6-4E57-8231-CE32B3434A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 xmlns:a16="http://schemas.microsoft.com/office/drawing/2014/main" id="{C29501E6-A978-4A61-9689-9085AF97A5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60653018-4DEB-411B-9C78-73172735A187}"/>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dirty="0" smtClean="0">
                <a:solidFill>
                  <a:srgbClr val="FFFFFF"/>
                </a:solidFill>
              </a:rPr>
              <a:t>Attached Files</a:t>
            </a:r>
            <a:endParaRPr lang="en-US" sz="4800" kern="1200" dirty="0">
              <a:solidFill>
                <a:srgbClr val="FFFFFF"/>
              </a:solidFill>
              <a:latin typeface="+mj-lt"/>
              <a:ea typeface="+mj-ea"/>
              <a:cs typeface="+mj-cs"/>
            </a:endParaRPr>
          </a:p>
        </p:txBody>
      </p:sp>
      <p:sp>
        <p:nvSpPr>
          <p:cNvPr id="4" name="TextBox 3"/>
          <p:cNvSpPr txBox="1"/>
          <p:nvPr/>
        </p:nvSpPr>
        <p:spPr>
          <a:xfrm>
            <a:off x="990600" y="4593771"/>
            <a:ext cx="10377987"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Raising Fraud Root Cause Analysis</a:t>
            </a:r>
          </a:p>
          <a:p>
            <a:pPr marL="285750" indent="-285750">
              <a:buFont typeface="Wingdings" panose="05000000000000000000" pitchFamily="2" charset="2"/>
              <a:buChar char="Ø"/>
            </a:pPr>
            <a:r>
              <a:rPr lang="en-US" dirty="0" smtClean="0"/>
              <a:t>Structured </a:t>
            </a:r>
            <a:r>
              <a:rPr lang="en-US" dirty="0"/>
              <a:t>Problem </a:t>
            </a:r>
            <a:r>
              <a:rPr lang="en-US" dirty="0" smtClean="0"/>
              <a:t>Solving</a:t>
            </a:r>
            <a:endParaRPr lang="en-US" dirty="0"/>
          </a:p>
          <a:p>
            <a:pPr marL="285750" indent="-285750">
              <a:buFont typeface="Wingdings" panose="05000000000000000000" pitchFamily="2" charset="2"/>
              <a:buChar char="Ø"/>
            </a:pPr>
            <a:r>
              <a:rPr lang="en-US" dirty="0" smtClean="0"/>
              <a:t>Cost Benefit Analysis</a:t>
            </a:r>
            <a:endParaRPr lang="en-IN" dirty="0" smtClean="0"/>
          </a:p>
          <a:p>
            <a:pPr marL="285750" indent="-285750">
              <a:buFont typeface="Wingdings" panose="05000000000000000000" pitchFamily="2" charset="2"/>
              <a:buChar char="Ø"/>
            </a:pPr>
            <a:r>
              <a:rPr lang="en-US" dirty="0" smtClean="0"/>
              <a:t>Credit Card Fraud Detection Capstone Project File</a:t>
            </a:r>
            <a:endParaRPr lang="en-US" dirty="0"/>
          </a:p>
          <a:p>
            <a:pPr marL="285750" indent="-285750">
              <a:buFont typeface="Wingdings" panose="05000000000000000000" pitchFamily="2" charset="2"/>
              <a:buChar char="Ø"/>
            </a:pPr>
            <a:r>
              <a:rPr lang="en-US" dirty="0" err="1" smtClean="0"/>
              <a:t>fraudTrain</a:t>
            </a:r>
            <a:r>
              <a:rPr lang="en-US" dirty="0" smtClean="0"/>
              <a:t> and </a:t>
            </a:r>
            <a:r>
              <a:rPr lang="en-US" dirty="0" err="1" smtClean="0"/>
              <a:t>fraudTest</a:t>
            </a:r>
            <a:r>
              <a:rPr lang="en-US" dirty="0" smtClean="0"/>
              <a:t> Dataset</a:t>
            </a:r>
          </a:p>
          <a:p>
            <a:pPr marL="285750" indent="-285750">
              <a:buFont typeface="Wingdings" panose="05000000000000000000" pitchFamily="2" charset="2"/>
              <a:buChar char="Ø"/>
            </a:pPr>
            <a:r>
              <a:rPr lang="en-US" dirty="0" smtClean="0"/>
              <a:t>Detailed Video </a:t>
            </a:r>
            <a:r>
              <a:rPr lang="en-US" dirty="0"/>
              <a:t>Presentation </a:t>
            </a:r>
            <a:r>
              <a:rPr lang="en-US" dirty="0" smtClean="0"/>
              <a:t>Link : </a:t>
            </a:r>
            <a:r>
              <a:rPr lang="en-US" dirty="0">
                <a:hlinkClick r:id="rId2"/>
              </a:rPr>
              <a:t>https://</a:t>
            </a:r>
            <a:r>
              <a:rPr lang="en-US" dirty="0" smtClean="0">
                <a:hlinkClick r:id="rId2"/>
              </a:rPr>
              <a:t>youtu.be/CzwvOFdiyUs</a:t>
            </a:r>
            <a:endParaRPr lang="en-US" dirty="0" smtClean="0"/>
          </a:p>
          <a:p>
            <a:pPr marL="285750" indent="-285750">
              <a:buFont typeface="Wingdings" panose="05000000000000000000" pitchFamily="2" charset="2"/>
              <a:buChar char="Ø"/>
            </a:pPr>
            <a:r>
              <a:rPr lang="en-US" dirty="0" smtClean="0"/>
              <a:t>Please refer to the video as I was unable to complete video due to size limit</a:t>
            </a:r>
            <a:endParaRPr lang="en-US" dirty="0" smtClean="0"/>
          </a:p>
        </p:txBody>
      </p:sp>
    </p:spTree>
    <p:extLst>
      <p:ext uri="{BB962C8B-B14F-4D97-AF65-F5344CB8AC3E}">
        <p14:creationId xmlns:p14="http://schemas.microsoft.com/office/powerpoint/2010/main" val="35056391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F5A5072-7B47-4D32-B52A-4EBBF590B8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715DAF0-AE1B-46C9-8A6B-DB2AA05AB9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6016219D-510E-4184-9090-6D5578A87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AFF4A713-7B75-4B21-90D7-5AB19547C7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DC631C0B-6DA6-4E57-8231-CE32B3434A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 xmlns:a16="http://schemas.microsoft.com/office/drawing/2014/main" id="{C29501E6-A978-4A61-9689-9085AF97A5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60653018-4DEB-411B-9C78-73172735A187}"/>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THANK YOU</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1475875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0">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2">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4">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6">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E6343C0-B5AB-4267-ABE0-8363237D484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Solution Methodology : Data Exploration</a:t>
            </a:r>
            <a:br>
              <a:rPr lang="en-US" sz="4000">
                <a:solidFill>
                  <a:srgbClr val="FFFFFF"/>
                </a:solidFill>
              </a:rPr>
            </a:br>
            <a:endParaRPr lang="en-US" sz="4000">
              <a:solidFill>
                <a:srgbClr val="FFFFFF"/>
              </a:solidFill>
            </a:endParaRPr>
          </a:p>
        </p:txBody>
      </p:sp>
      <p:graphicFrame>
        <p:nvGraphicFramePr>
          <p:cNvPr id="27" name="Content Placeholder 2">
            <a:extLst>
              <a:ext uri="{FF2B5EF4-FFF2-40B4-BE49-F238E27FC236}">
                <a16:creationId xmlns="" xmlns:a16="http://schemas.microsoft.com/office/drawing/2014/main" id="{FC94C5EC-3B65-4E24-882E-6321C9905D35}"/>
              </a:ext>
            </a:extLst>
          </p:cNvPr>
          <p:cNvGraphicFramePr>
            <a:graphicFrameLocks noGrp="1"/>
          </p:cNvGraphicFramePr>
          <p:nvPr>
            <p:ph idx="1"/>
            <p:extLst>
              <p:ext uri="{D42A27DB-BD31-4B8C-83A1-F6EECF244321}">
                <p14:modId xmlns:p14="http://schemas.microsoft.com/office/powerpoint/2010/main" val="375640546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239267606"/>
              </p:ext>
            </p:extLst>
          </p:nvPr>
        </p:nvGraphicFramePr>
        <p:xfrm>
          <a:off x="7282543" y="2982686"/>
          <a:ext cx="1643743" cy="892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p:cNvSpPr txBox="1"/>
          <p:nvPr/>
        </p:nvSpPr>
        <p:spPr>
          <a:xfrm>
            <a:off x="7282543" y="4060785"/>
            <a:ext cx="4648200" cy="2092881"/>
          </a:xfrm>
          <a:prstGeom prst="rect">
            <a:avLst/>
          </a:prstGeom>
          <a:noFill/>
        </p:spPr>
        <p:txBody>
          <a:bodyPr wrap="square" rtlCol="0">
            <a:spAutoFit/>
          </a:bodyPr>
          <a:lstStyle/>
          <a:p>
            <a:endParaRPr lang="en-US" sz="1400" b="1" dirty="0" smtClean="0"/>
          </a:p>
          <a:p>
            <a:r>
              <a:rPr lang="en-US" sz="1400" b="1" dirty="0" smtClean="0"/>
              <a:t>We </a:t>
            </a:r>
            <a:r>
              <a:rPr lang="en-US" sz="1400" b="1" dirty="0"/>
              <a:t>merged the train and test data into a single file </a:t>
            </a:r>
            <a:r>
              <a:rPr lang="en-IN" sz="1400" b="1" dirty="0"/>
              <a:t>credit_fraud.csv </a:t>
            </a:r>
            <a:r>
              <a:rPr lang="en-US" sz="1400" b="1" dirty="0"/>
              <a:t>for model </a:t>
            </a:r>
            <a:r>
              <a:rPr lang="en-US" sz="1400" b="1" dirty="0" smtClean="0"/>
              <a:t>building.</a:t>
            </a:r>
          </a:p>
          <a:p>
            <a:endParaRPr lang="en-US" sz="1400" dirty="0"/>
          </a:p>
          <a:p>
            <a:pPr lvl="0"/>
            <a:r>
              <a:rPr lang="en-US" sz="1400" dirty="0" smtClean="0"/>
              <a:t>The </a:t>
            </a:r>
            <a:r>
              <a:rPr lang="en-US" sz="1400" dirty="0"/>
              <a:t>merged dataset contains 1852394 rows and 22 columns.</a:t>
            </a:r>
          </a:p>
          <a:p>
            <a:pPr lvl="0"/>
            <a:r>
              <a:rPr lang="en-US" sz="1400" dirty="0"/>
              <a:t>Out of 22 columns, 10 are numeric columns and 12 are non-numeric or categorical columns</a:t>
            </a:r>
          </a:p>
          <a:p>
            <a:endParaRPr lang="en-IN" sz="1400" dirty="0"/>
          </a:p>
          <a:p>
            <a:endParaRPr lang="en-IN" dirty="0"/>
          </a:p>
        </p:txBody>
      </p:sp>
    </p:spTree>
    <p:extLst>
      <p:ext uri="{BB962C8B-B14F-4D97-AF65-F5344CB8AC3E}">
        <p14:creationId xmlns:p14="http://schemas.microsoft.com/office/powerpoint/2010/main" val="3549730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93C669F-9B78-4F76-9CD1-AA7EAABBBA34}"/>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Solution Methodology : Data Cleaning and Preparation</a:t>
            </a:r>
          </a:p>
        </p:txBody>
      </p:sp>
      <p:sp>
        <p:nvSpPr>
          <p:cNvPr id="3" name="Content Placeholder 2">
            <a:extLst>
              <a:ext uri="{FF2B5EF4-FFF2-40B4-BE49-F238E27FC236}">
                <a16:creationId xmlns="" xmlns:a16="http://schemas.microsoft.com/office/drawing/2014/main" id="{2CA64107-582A-4305-A726-E8AE0FBA6BEA}"/>
              </a:ext>
            </a:extLst>
          </p:cNvPr>
          <p:cNvSpPr>
            <a:spLocks noGrp="1"/>
          </p:cNvSpPr>
          <p:nvPr>
            <p:ph idx="1"/>
          </p:nvPr>
        </p:nvSpPr>
        <p:spPr>
          <a:xfrm>
            <a:off x="1155842" y="1871274"/>
            <a:ext cx="9724031" cy="4406236"/>
          </a:xfrm>
        </p:spPr>
        <p:txBody>
          <a:bodyPr anchor="ctr">
            <a:normAutofit fontScale="77500" lnSpcReduction="20000"/>
          </a:bodyPr>
          <a:lstStyle/>
          <a:p>
            <a:pPr>
              <a:lnSpc>
                <a:spcPct val="250000"/>
              </a:lnSpc>
              <a:buFont typeface="Wingdings" panose="05000000000000000000" pitchFamily="2" charset="2"/>
              <a:buChar char="Ø"/>
            </a:pPr>
            <a:r>
              <a:rPr lang="en-US" sz="1700" dirty="0" smtClean="0"/>
              <a:t>Check for the shape and datatypes in the dataset.</a:t>
            </a:r>
            <a:r>
              <a:rPr lang="en-US" sz="1700" b="1" dirty="0" smtClean="0"/>
              <a:t>						credit_fraud.csv:</a:t>
            </a:r>
            <a:endParaRPr lang="en-US" sz="1400" dirty="0" smtClean="0"/>
          </a:p>
          <a:p>
            <a:pPr>
              <a:lnSpc>
                <a:spcPct val="200000"/>
              </a:lnSpc>
              <a:buFont typeface="Wingdings" panose="05000000000000000000" pitchFamily="2" charset="2"/>
              <a:buChar char="Ø"/>
            </a:pPr>
            <a:r>
              <a:rPr lang="en-US" sz="1800" dirty="0" smtClean="0"/>
              <a:t>Check for the null values.</a:t>
            </a:r>
          </a:p>
          <a:p>
            <a:pPr>
              <a:lnSpc>
                <a:spcPct val="200000"/>
              </a:lnSpc>
              <a:buFont typeface="Wingdings" panose="05000000000000000000" pitchFamily="2" charset="2"/>
              <a:buChar char="Ø"/>
            </a:pPr>
            <a:r>
              <a:rPr lang="en-US" sz="1800" dirty="0" smtClean="0"/>
              <a:t>Convert the incorrect datatypes to correct datatypes for</a:t>
            </a:r>
          </a:p>
          <a:p>
            <a:pPr marL="0" indent="0">
              <a:lnSpc>
                <a:spcPct val="200000"/>
              </a:lnSpc>
              <a:buNone/>
            </a:pPr>
            <a:r>
              <a:rPr lang="en-US" sz="1800" dirty="0" smtClean="0"/>
              <a:t>     better results. </a:t>
            </a:r>
          </a:p>
          <a:p>
            <a:pPr>
              <a:lnSpc>
                <a:spcPct val="200000"/>
              </a:lnSpc>
              <a:buFont typeface="Wingdings" panose="05000000000000000000" pitchFamily="2" charset="2"/>
              <a:buChar char="Ø"/>
            </a:pPr>
            <a:r>
              <a:rPr lang="en-US" sz="1800" dirty="0" smtClean="0"/>
              <a:t>Binning the columns for better analysis.</a:t>
            </a:r>
          </a:p>
          <a:p>
            <a:pPr>
              <a:lnSpc>
                <a:spcPct val="200000"/>
              </a:lnSpc>
              <a:buFont typeface="Wingdings" panose="05000000000000000000" pitchFamily="2" charset="2"/>
              <a:buChar char="Ø"/>
            </a:pPr>
            <a:r>
              <a:rPr lang="en-US" sz="1800" dirty="0" smtClean="0"/>
              <a:t>Creation of new column</a:t>
            </a:r>
          </a:p>
          <a:p>
            <a:pPr>
              <a:lnSpc>
                <a:spcPct val="200000"/>
              </a:lnSpc>
              <a:buFont typeface="Wingdings" panose="05000000000000000000" pitchFamily="2" charset="2"/>
              <a:buChar char="Ø"/>
            </a:pPr>
            <a:r>
              <a:rPr lang="en-US" sz="1800" dirty="0" smtClean="0"/>
              <a:t>Drop columns that are not </a:t>
            </a:r>
            <a:r>
              <a:rPr lang="en-US" sz="1800" dirty="0"/>
              <a:t>useful for the analysis</a:t>
            </a:r>
            <a:r>
              <a:rPr lang="en-US" sz="1800" dirty="0" smtClean="0"/>
              <a:t>.</a:t>
            </a:r>
          </a:p>
          <a:p>
            <a:pPr>
              <a:lnSpc>
                <a:spcPct val="200000"/>
              </a:lnSpc>
              <a:buFont typeface="Wingdings" panose="05000000000000000000" pitchFamily="2" charset="2"/>
              <a:buChar char="Ø"/>
            </a:pPr>
            <a:r>
              <a:rPr lang="en-US" sz="1800" dirty="0" smtClean="0"/>
              <a:t>Check and handle outliers in the dataset.</a:t>
            </a:r>
            <a:endParaRPr lang="en-US" sz="1800" dirty="0"/>
          </a:p>
        </p:txBody>
      </p:sp>
      <p:pic>
        <p:nvPicPr>
          <p:cNvPr id="7" name="Picture 6"/>
          <p:cNvPicPr>
            <a:picLocks noChangeAspect="1"/>
          </p:cNvPicPr>
          <p:nvPr/>
        </p:nvPicPr>
        <p:blipFill>
          <a:blip r:embed="rId2"/>
          <a:stretch>
            <a:fillRect/>
          </a:stretch>
        </p:blipFill>
        <p:spPr>
          <a:xfrm>
            <a:off x="7298473" y="2862072"/>
            <a:ext cx="3237639" cy="3310128"/>
          </a:xfrm>
          <a:prstGeom prst="rect">
            <a:avLst/>
          </a:prstGeom>
        </p:spPr>
      </p:pic>
    </p:spTree>
    <p:extLst>
      <p:ext uri="{BB962C8B-B14F-4D97-AF65-F5344CB8AC3E}">
        <p14:creationId xmlns:p14="http://schemas.microsoft.com/office/powerpoint/2010/main" val="1662608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48">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93C669F-9B78-4F76-9CD1-AA7EAABBBA34}"/>
              </a:ext>
            </a:extLst>
          </p:cNvPr>
          <p:cNvSpPr>
            <a:spLocks noGrp="1"/>
          </p:cNvSpPr>
          <p:nvPr>
            <p:ph type="title"/>
          </p:nvPr>
        </p:nvSpPr>
        <p:spPr>
          <a:xfrm>
            <a:off x="1371597" y="348865"/>
            <a:ext cx="10044023" cy="877729"/>
          </a:xfrm>
        </p:spPr>
        <p:txBody>
          <a:bodyPr anchor="ctr">
            <a:normAutofit/>
          </a:bodyPr>
          <a:lstStyle/>
          <a:p>
            <a:r>
              <a:rPr lang="en-US" sz="3400">
                <a:solidFill>
                  <a:srgbClr val="FFFFFF"/>
                </a:solidFill>
              </a:rPr>
              <a:t>Solution Methodology : Data Cleaning and Preparation</a:t>
            </a:r>
            <a:endParaRPr lang="en-US" sz="3400" dirty="0">
              <a:solidFill>
                <a:srgbClr val="FFFFFF"/>
              </a:solidFill>
            </a:endParaRPr>
          </a:p>
        </p:txBody>
      </p:sp>
      <p:graphicFrame>
        <p:nvGraphicFramePr>
          <p:cNvPr id="44" name="Content Placeholder 2">
            <a:extLst>
              <a:ext uri="{FF2B5EF4-FFF2-40B4-BE49-F238E27FC236}">
                <a16:creationId xmlns="" xmlns:a16="http://schemas.microsoft.com/office/drawing/2014/main" id="{F772A94F-7E28-454E-B1C5-ED5DB5A2ED47}"/>
              </a:ext>
            </a:extLst>
          </p:cNvPr>
          <p:cNvGraphicFramePr>
            <a:graphicFrameLocks noGrp="1"/>
          </p:cNvGraphicFramePr>
          <p:nvPr>
            <p:ph idx="1"/>
            <p:extLst>
              <p:ext uri="{D42A27DB-BD31-4B8C-83A1-F6EECF244321}">
                <p14:modId xmlns:p14="http://schemas.microsoft.com/office/powerpoint/2010/main" val="32282565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6956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93C669F-9B78-4F76-9CD1-AA7EAABBBA34}"/>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Solution Methodology : EDA and Findings</a:t>
            </a:r>
          </a:p>
        </p:txBody>
      </p:sp>
      <p:graphicFrame>
        <p:nvGraphicFramePr>
          <p:cNvPr id="20" name="Content Placeholder 2">
            <a:extLst>
              <a:ext uri="{FF2B5EF4-FFF2-40B4-BE49-F238E27FC236}">
                <a16:creationId xmlns="" xmlns:a16="http://schemas.microsoft.com/office/drawing/2014/main" id="{6E9E810F-B42D-46A1-8E6A-602256A00FD2}"/>
              </a:ext>
            </a:extLst>
          </p:cNvPr>
          <p:cNvGraphicFramePr>
            <a:graphicFrameLocks noGrp="1"/>
          </p:cNvGraphicFramePr>
          <p:nvPr>
            <p:ph idx="1"/>
            <p:extLst>
              <p:ext uri="{D42A27DB-BD31-4B8C-83A1-F6EECF244321}">
                <p14:modId xmlns:p14="http://schemas.microsoft.com/office/powerpoint/2010/main" val="74789337"/>
              </p:ext>
            </p:extLst>
          </p:nvPr>
        </p:nvGraphicFramePr>
        <p:xfrm>
          <a:off x="1233982" y="1891969"/>
          <a:ext cx="9846394" cy="4713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Oval 27"/>
          <p:cNvSpPr/>
          <p:nvPr/>
        </p:nvSpPr>
        <p:spPr>
          <a:xfrm>
            <a:off x="7810053" y="2205318"/>
            <a:ext cx="935914" cy="871369"/>
          </a:xfrm>
          <a:prstGeom prst="ellipse">
            <a:avLst/>
          </a:prstGeom>
          <a:solidFill>
            <a:schemeClr val="accent1">
              <a:tint val="40000"/>
              <a:hueOff val="0"/>
              <a:satOff val="0"/>
              <a:lumOff val="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sp>
      <p:graphicFrame>
        <p:nvGraphicFramePr>
          <p:cNvPr id="29" name="Diagram 28"/>
          <p:cNvGraphicFramePr/>
          <p:nvPr>
            <p:extLst>
              <p:ext uri="{D42A27DB-BD31-4B8C-83A1-F6EECF244321}">
                <p14:modId xmlns:p14="http://schemas.microsoft.com/office/powerpoint/2010/main" val="357114369"/>
              </p:ext>
            </p:extLst>
          </p:nvPr>
        </p:nvGraphicFramePr>
        <p:xfrm>
          <a:off x="7944435" y="2405832"/>
          <a:ext cx="720820" cy="5530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1" name="TextBox 30"/>
          <p:cNvSpPr txBox="1"/>
          <p:nvPr/>
        </p:nvSpPr>
        <p:spPr>
          <a:xfrm>
            <a:off x="9013775" y="2205318"/>
            <a:ext cx="1932347" cy="646331"/>
          </a:xfrm>
          <a:prstGeom prst="rect">
            <a:avLst/>
          </a:prstGeom>
          <a:noFill/>
        </p:spPr>
        <p:txBody>
          <a:bodyPr wrap="square" rtlCol="0">
            <a:spAutoFit/>
          </a:bodyPr>
          <a:lstStyle/>
          <a:p>
            <a:endParaRPr lang="en-US" sz="1400" dirty="0" smtClean="0"/>
          </a:p>
          <a:p>
            <a:r>
              <a:rPr lang="en-US" sz="1100" dirty="0" smtClean="0"/>
              <a:t>Oversampling technique to fix data imbalance</a:t>
            </a:r>
            <a:endParaRPr lang="en-IN" sz="1100" dirty="0"/>
          </a:p>
        </p:txBody>
      </p:sp>
      <p:sp>
        <p:nvSpPr>
          <p:cNvPr id="90" name="Oval 89"/>
          <p:cNvSpPr/>
          <p:nvPr/>
        </p:nvSpPr>
        <p:spPr>
          <a:xfrm>
            <a:off x="1657185" y="4630291"/>
            <a:ext cx="803355" cy="803355"/>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sp>
      <p:grpSp>
        <p:nvGrpSpPr>
          <p:cNvPr id="92" name="Group 91"/>
          <p:cNvGrpSpPr/>
          <p:nvPr/>
        </p:nvGrpSpPr>
        <p:grpSpPr>
          <a:xfrm>
            <a:off x="1657185" y="5927465"/>
            <a:ext cx="548133" cy="484094"/>
            <a:chOff x="8197834" y="4776395"/>
            <a:chExt cx="629350" cy="385150"/>
          </a:xfrm>
        </p:grpSpPr>
        <p:sp>
          <p:nvSpPr>
            <p:cNvPr id="93" name="Rectangle 92"/>
            <p:cNvSpPr/>
            <p:nvPr/>
          </p:nvSpPr>
          <p:spPr>
            <a:xfrm>
              <a:off x="8202081" y="4776395"/>
              <a:ext cx="547535" cy="282962"/>
            </a:xfrm>
            <a:prstGeom prst="rect">
              <a:avLst/>
            </a:prstGeom>
            <a:solidFill>
              <a:schemeClr val="accent1"/>
            </a:solid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94" name="Freeform 93"/>
            <p:cNvSpPr/>
            <p:nvPr/>
          </p:nvSpPr>
          <p:spPr>
            <a:xfrm>
              <a:off x="8270838" y="4888895"/>
              <a:ext cx="254257" cy="242071"/>
            </a:xfrm>
            <a:custGeom>
              <a:avLst/>
              <a:gdLst>
                <a:gd name="connsiteX0" fmla="*/ 0 w 254257"/>
                <a:gd name="connsiteY0" fmla="*/ 0 h 242071"/>
                <a:gd name="connsiteX1" fmla="*/ 254257 w 254257"/>
                <a:gd name="connsiteY1" fmla="*/ 0 h 242071"/>
                <a:gd name="connsiteX2" fmla="*/ 254257 w 254257"/>
                <a:gd name="connsiteY2" fmla="*/ 242071 h 242071"/>
                <a:gd name="connsiteX3" fmla="*/ 0 w 254257"/>
                <a:gd name="connsiteY3" fmla="*/ 242071 h 242071"/>
                <a:gd name="connsiteX4" fmla="*/ 0 w 254257"/>
                <a:gd name="connsiteY4" fmla="*/ 0 h 242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257" h="242071">
                  <a:moveTo>
                    <a:pt x="0" y="0"/>
                  </a:moveTo>
                  <a:lnTo>
                    <a:pt x="254257" y="0"/>
                  </a:lnTo>
                  <a:lnTo>
                    <a:pt x="254257" y="242071"/>
                  </a:lnTo>
                  <a:lnTo>
                    <a:pt x="0" y="242071"/>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24765" rIns="24765" bIns="24765" numCol="1" spcCol="1270" anchor="t" anchorCtr="0">
              <a:noAutofit/>
            </a:bodyPr>
            <a:lstStyle/>
            <a:p>
              <a:pPr lvl="0" algn="l" defTabSz="577850">
                <a:lnSpc>
                  <a:spcPct val="90000"/>
                </a:lnSpc>
                <a:spcBef>
                  <a:spcPct val="0"/>
                </a:spcBef>
                <a:spcAft>
                  <a:spcPct val="35000"/>
                </a:spcAft>
              </a:pPr>
              <a:r>
                <a:rPr lang="en-US" sz="1300" kern="1200" dirty="0" smtClean="0"/>
                <a:t> </a:t>
              </a:r>
              <a:endParaRPr lang="en-IN" sz="1300" kern="1200" dirty="0"/>
            </a:p>
          </p:txBody>
        </p:sp>
        <p:sp>
          <p:nvSpPr>
            <p:cNvPr id="95" name="Freeform 94"/>
            <p:cNvSpPr/>
            <p:nvPr/>
          </p:nvSpPr>
          <p:spPr>
            <a:xfrm>
              <a:off x="8197834" y="4919474"/>
              <a:ext cx="254257" cy="242071"/>
            </a:xfrm>
            <a:custGeom>
              <a:avLst/>
              <a:gdLst>
                <a:gd name="connsiteX0" fmla="*/ 0 w 254257"/>
                <a:gd name="connsiteY0" fmla="*/ 0 h 242071"/>
                <a:gd name="connsiteX1" fmla="*/ 254257 w 254257"/>
                <a:gd name="connsiteY1" fmla="*/ 0 h 242071"/>
                <a:gd name="connsiteX2" fmla="*/ 254257 w 254257"/>
                <a:gd name="connsiteY2" fmla="*/ 242071 h 242071"/>
                <a:gd name="connsiteX3" fmla="*/ 0 w 254257"/>
                <a:gd name="connsiteY3" fmla="*/ 242071 h 242071"/>
                <a:gd name="connsiteX4" fmla="*/ 0 w 254257"/>
                <a:gd name="connsiteY4" fmla="*/ 0 h 242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257" h="242071">
                  <a:moveTo>
                    <a:pt x="0" y="0"/>
                  </a:moveTo>
                  <a:lnTo>
                    <a:pt x="254257" y="0"/>
                  </a:lnTo>
                  <a:lnTo>
                    <a:pt x="254257" y="242071"/>
                  </a:lnTo>
                  <a:lnTo>
                    <a:pt x="0" y="242071"/>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24765" rIns="24765" bIns="24765" numCol="1" spcCol="1270" anchor="t" anchorCtr="0">
              <a:noAutofit/>
            </a:bodyPr>
            <a:lstStyle/>
            <a:p>
              <a:pPr lvl="0" algn="l" defTabSz="577850">
                <a:lnSpc>
                  <a:spcPct val="90000"/>
                </a:lnSpc>
                <a:spcBef>
                  <a:spcPct val="0"/>
                </a:spcBef>
                <a:spcAft>
                  <a:spcPct val="35000"/>
                </a:spcAft>
              </a:pPr>
              <a:r>
                <a:rPr lang="en-US" sz="1300" kern="1200" dirty="0" smtClean="0"/>
                <a:t> </a:t>
              </a:r>
              <a:endParaRPr lang="en-IN" sz="1300" kern="1200" dirty="0"/>
            </a:p>
          </p:txBody>
        </p:sp>
        <p:sp>
          <p:nvSpPr>
            <p:cNvPr id="96" name="Cross 95"/>
            <p:cNvSpPr/>
            <p:nvPr/>
          </p:nvSpPr>
          <p:spPr>
            <a:xfrm>
              <a:off x="8197834" y="4799175"/>
              <a:ext cx="106989" cy="106989"/>
            </a:xfrm>
            <a:prstGeom prst="plus">
              <a:avLst>
                <a:gd name="adj" fmla="val 3281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Rectangle 96"/>
            <p:cNvSpPr/>
            <p:nvPr/>
          </p:nvSpPr>
          <p:spPr>
            <a:xfrm>
              <a:off x="8726488" y="4837651"/>
              <a:ext cx="100696" cy="34507"/>
            </a:xfrm>
            <a:prstGeom prst="rect">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8" name="Straight Connector 97"/>
            <p:cNvSpPr/>
            <p:nvPr/>
          </p:nvSpPr>
          <p:spPr>
            <a:xfrm>
              <a:off x="8827122" y="4930344"/>
              <a:ext cx="62" cy="231201"/>
            </a:xfrm>
            <a:prstGeom prst="line">
              <a:avLst/>
            </a:prstGeom>
            <a:scene3d>
              <a:camera prst="orthographicFront">
                <a:rot lat="0" lon="0" rev="0"/>
              </a:camera>
              <a:lightRig rig="contrasting" dir="t">
                <a:rot lat="0" lon="0" rev="1200000"/>
              </a:lightRig>
            </a:scene3d>
            <a:sp3d z="-110000"/>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91" name="Rectangle 90" descr="Arrow Circle"/>
          <p:cNvSpPr/>
          <p:nvPr/>
        </p:nvSpPr>
        <p:spPr>
          <a:xfrm>
            <a:off x="1746897" y="4798947"/>
            <a:ext cx="465946" cy="465946"/>
          </a:xfrm>
          <a:prstGeom prst="rect">
            <a:avLst/>
          </a:prstGeom>
          <a:blipFill>
            <a:blip r:embed="rId12"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1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9" name="TextBox 98"/>
          <p:cNvSpPr txBox="1"/>
          <p:nvPr/>
        </p:nvSpPr>
        <p:spPr>
          <a:xfrm>
            <a:off x="2657933" y="6003553"/>
            <a:ext cx="1463040" cy="430887"/>
          </a:xfrm>
          <a:prstGeom prst="rect">
            <a:avLst/>
          </a:prstGeom>
          <a:noFill/>
        </p:spPr>
        <p:txBody>
          <a:bodyPr wrap="square" rtlCol="0">
            <a:spAutoFit/>
          </a:bodyPr>
          <a:lstStyle/>
          <a:p>
            <a:r>
              <a:rPr lang="en-US" sz="1100" dirty="0" smtClean="0"/>
              <a:t>Performing Cost Benefit Analysis</a:t>
            </a:r>
            <a:endParaRPr lang="en-IN" sz="1100" dirty="0"/>
          </a:p>
        </p:txBody>
      </p:sp>
      <p:sp>
        <p:nvSpPr>
          <p:cNvPr id="100" name="Oval 99"/>
          <p:cNvSpPr/>
          <p:nvPr/>
        </p:nvSpPr>
        <p:spPr>
          <a:xfrm>
            <a:off x="4887556" y="3542083"/>
            <a:ext cx="826419" cy="847037"/>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sp>
      <p:graphicFrame>
        <p:nvGraphicFramePr>
          <p:cNvPr id="124" name="Chart 123"/>
          <p:cNvGraphicFramePr/>
          <p:nvPr>
            <p:extLst>
              <p:ext uri="{D42A27DB-BD31-4B8C-83A1-F6EECF244321}">
                <p14:modId xmlns:p14="http://schemas.microsoft.com/office/powerpoint/2010/main" val="2400030676"/>
              </p:ext>
            </p:extLst>
          </p:nvPr>
        </p:nvGraphicFramePr>
        <p:xfrm>
          <a:off x="5043413" y="3751728"/>
          <a:ext cx="494852" cy="387276"/>
        </p:xfrm>
        <a:graphic>
          <a:graphicData uri="http://schemas.openxmlformats.org/drawingml/2006/chart">
            <c:chart xmlns:c="http://schemas.openxmlformats.org/drawingml/2006/chart" xmlns:r="http://schemas.openxmlformats.org/officeDocument/2006/relationships" r:id="rId14"/>
          </a:graphicData>
        </a:graphic>
      </p:graphicFrame>
      <p:sp>
        <p:nvSpPr>
          <p:cNvPr id="125" name="TextBox 124"/>
          <p:cNvSpPr txBox="1"/>
          <p:nvPr/>
        </p:nvSpPr>
        <p:spPr>
          <a:xfrm>
            <a:off x="5713975" y="3630961"/>
            <a:ext cx="1730317" cy="430887"/>
          </a:xfrm>
          <a:prstGeom prst="rect">
            <a:avLst/>
          </a:prstGeom>
          <a:noFill/>
        </p:spPr>
        <p:txBody>
          <a:bodyPr wrap="square" rtlCol="0">
            <a:spAutoFit/>
          </a:bodyPr>
          <a:lstStyle/>
          <a:p>
            <a:r>
              <a:rPr lang="en-US" sz="1100" dirty="0" smtClean="0"/>
              <a:t>Fixing the skewness in the data</a:t>
            </a:r>
            <a:endParaRPr lang="en-IN" sz="1100" dirty="0"/>
          </a:p>
        </p:txBody>
      </p:sp>
    </p:spTree>
    <p:extLst>
      <p:ext uri="{BB962C8B-B14F-4D97-AF65-F5344CB8AC3E}">
        <p14:creationId xmlns:p14="http://schemas.microsoft.com/office/powerpoint/2010/main" val="2776068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AAB36DD-27EA-48AE-8F3F-306522C5E8CF}"/>
              </a:ext>
            </a:extLst>
          </p:cNvPr>
          <p:cNvSpPr>
            <a:spLocks noGrp="1"/>
          </p:cNvSpPr>
          <p:nvPr>
            <p:ph type="title"/>
          </p:nvPr>
        </p:nvSpPr>
        <p:spPr>
          <a:xfrm>
            <a:off x="524256" y="516804"/>
            <a:ext cx="6594189" cy="1625210"/>
          </a:xfrm>
        </p:spPr>
        <p:txBody>
          <a:bodyPr>
            <a:normAutofit/>
          </a:bodyPr>
          <a:lstStyle/>
          <a:p>
            <a:r>
              <a:rPr lang="en-US" sz="3700" b="1" dirty="0">
                <a:solidFill>
                  <a:srgbClr val="FFFFFF"/>
                </a:solidFill>
              </a:rPr>
              <a:t>Check the outliers in the data </a:t>
            </a:r>
            <a:r>
              <a:rPr lang="en-US" sz="3700" b="1" dirty="0" smtClean="0">
                <a:solidFill>
                  <a:srgbClr val="FFFFFF"/>
                </a:solidFill>
              </a:rPr>
              <a:t>set</a:t>
            </a:r>
            <a:br>
              <a:rPr lang="en-US" sz="3700" b="1" dirty="0" smtClean="0">
                <a:solidFill>
                  <a:srgbClr val="FFFFFF"/>
                </a:solidFill>
              </a:rPr>
            </a:br>
            <a:endParaRPr lang="en-US" sz="3700" dirty="0">
              <a:solidFill>
                <a:srgbClr val="FFFFFF"/>
              </a:solidFill>
            </a:endParaRPr>
          </a:p>
        </p:txBody>
      </p:sp>
      <p:sp>
        <p:nvSpPr>
          <p:cNvPr id="15" name="Rectangle 14">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 xmlns:a16="http://schemas.microsoft.com/office/drawing/2014/main" id="{D321EE6F-E2C5-4A95-A90B-A9DD74642012}"/>
              </a:ext>
            </a:extLst>
          </p:cNvPr>
          <p:cNvSpPr>
            <a:spLocks noGrp="1"/>
          </p:cNvSpPr>
          <p:nvPr>
            <p:ph idx="1"/>
          </p:nvPr>
        </p:nvSpPr>
        <p:spPr>
          <a:xfrm>
            <a:off x="8029319" y="917725"/>
            <a:ext cx="3424739" cy="4852362"/>
          </a:xfrm>
        </p:spPr>
        <p:txBody>
          <a:bodyPr anchor="ctr">
            <a:normAutofit/>
          </a:bodyPr>
          <a:lstStyle/>
          <a:p>
            <a:pPr marL="0" indent="0">
              <a:buNone/>
            </a:pPr>
            <a:r>
              <a:rPr lang="en-US" sz="3600" b="1" i="1" u="sng" dirty="0" smtClean="0">
                <a:solidFill>
                  <a:srgbClr val="FFFFFF"/>
                </a:solidFill>
              </a:rPr>
              <a:t>Analysis:-</a:t>
            </a:r>
          </a:p>
          <a:p>
            <a:pPr marL="0" indent="0">
              <a:buNone/>
            </a:pPr>
            <a:r>
              <a:rPr lang="en-US" sz="3600" dirty="0" smtClean="0">
                <a:solidFill>
                  <a:srgbClr val="FFFFFF"/>
                </a:solidFill>
              </a:rPr>
              <a:t>From the boxplot we can infer that There are no outliers in the </a:t>
            </a:r>
            <a:r>
              <a:rPr lang="en-US" sz="3600" dirty="0" smtClean="0">
                <a:solidFill>
                  <a:srgbClr val="FFFFFF"/>
                </a:solidFill>
              </a:rPr>
              <a:t>dataset</a:t>
            </a:r>
            <a:endParaRPr lang="en-US" sz="3600" dirty="0">
              <a:solidFill>
                <a:srgbClr val="FFFFFF"/>
              </a:solidFill>
            </a:endParaRPr>
          </a:p>
        </p:txBody>
      </p:sp>
      <p:pic>
        <p:nvPicPr>
          <p:cNvPr id="3" name="Picture 2"/>
          <p:cNvPicPr>
            <a:picLocks noChangeAspect="1"/>
          </p:cNvPicPr>
          <p:nvPr/>
        </p:nvPicPr>
        <p:blipFill>
          <a:blip r:embed="rId2"/>
          <a:stretch>
            <a:fillRect/>
          </a:stretch>
        </p:blipFill>
        <p:spPr>
          <a:xfrm>
            <a:off x="388138" y="2655412"/>
            <a:ext cx="6918634" cy="3627054"/>
          </a:xfrm>
          <a:prstGeom prst="rect">
            <a:avLst/>
          </a:prstGeom>
        </p:spPr>
      </p:pic>
    </p:spTree>
    <p:extLst>
      <p:ext uri="{BB962C8B-B14F-4D97-AF65-F5344CB8AC3E}">
        <p14:creationId xmlns:p14="http://schemas.microsoft.com/office/powerpoint/2010/main" val="2678975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tint val="40000"/>
            <a:hueOff val="0"/>
            <a:satOff val="0"/>
            <a:lumOff val="0"/>
          </a:schemeClr>
        </a:solidFill>
      </a:spPr>
      <a:bodyPr anchor="ctr"/>
      <a:lstStyle/>
      <a: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4483</TotalTime>
  <Words>2140</Words>
  <Application>Microsoft Office PowerPoint</Application>
  <PresentationFormat>Widescreen</PresentationFormat>
  <Paragraphs>317</Paragraphs>
  <Slides>46</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Calibri</vt:lpstr>
      <vt:lpstr>Calibri Light</vt:lpstr>
      <vt:lpstr>Courier New</vt:lpstr>
      <vt:lpstr>Wingdings</vt:lpstr>
      <vt:lpstr>Office Theme</vt:lpstr>
      <vt:lpstr>1_Office Theme</vt:lpstr>
      <vt:lpstr>Credit Card Fraud Detection Capstone Project</vt:lpstr>
      <vt:lpstr>Introduction</vt:lpstr>
      <vt:lpstr>PowerPoint Presentation</vt:lpstr>
      <vt:lpstr>Business Goal </vt:lpstr>
      <vt:lpstr>Solution Methodology : Data Exploration </vt:lpstr>
      <vt:lpstr>Solution Methodology : Data Cleaning and Preparation</vt:lpstr>
      <vt:lpstr>Solution Methodology : Data Cleaning and Preparation</vt:lpstr>
      <vt:lpstr>Solution Methodology : EDA and Findings</vt:lpstr>
      <vt:lpstr>Check the outliers in the data set </vt:lpstr>
      <vt:lpstr>Check the outliers in the data set </vt:lpstr>
      <vt:lpstr>Visualizing correlation in Dataset </vt:lpstr>
      <vt:lpstr>Univariate Analysis For Categorical Columns and Numerical Columns</vt:lpstr>
      <vt:lpstr>Univariate Analysis for Categorical Columns</vt:lpstr>
      <vt:lpstr>Univariate Analysis for Categorical Columns</vt:lpstr>
      <vt:lpstr>Univariate Analysis for Categorical Columns</vt:lpstr>
      <vt:lpstr>Univariate Analysis for Numeric Columns</vt:lpstr>
      <vt:lpstr>Univariate Analysis for Numeric Columns </vt:lpstr>
      <vt:lpstr>Univariate Analysis for Numeric Columns </vt:lpstr>
      <vt:lpstr>Bivariate Analysis For Categorical and Numeric Variables</vt:lpstr>
      <vt:lpstr>Bivariate Analysis For Categorical variables</vt:lpstr>
      <vt:lpstr>Bivariate Analysis For Numerical variables</vt:lpstr>
      <vt:lpstr>Bivariate Analysis For Numerical variables</vt:lpstr>
      <vt:lpstr>Bivariate Analysis For Numerical variables</vt:lpstr>
      <vt:lpstr>Data Preparation for Modeling </vt:lpstr>
      <vt:lpstr>Data Imbalance </vt:lpstr>
      <vt:lpstr>Data Preparation for Modeling </vt:lpstr>
      <vt:lpstr>Skewed Data</vt:lpstr>
      <vt:lpstr>Unskewed Data</vt:lpstr>
      <vt:lpstr>Model Building: Using Logistic Regression</vt:lpstr>
      <vt:lpstr>Measuring Model Performance</vt:lpstr>
      <vt:lpstr>Finding Optimal Cut-off</vt:lpstr>
      <vt:lpstr>Measuring Performance on Train Set</vt:lpstr>
      <vt:lpstr>Measuring Performance on Test Set</vt:lpstr>
      <vt:lpstr>Model Building: Using Decision Tree</vt:lpstr>
      <vt:lpstr>Model Building: Using Random Forest</vt:lpstr>
      <vt:lpstr>Evaluation Metrics</vt:lpstr>
      <vt:lpstr>Cost Benefit Analysis</vt:lpstr>
      <vt:lpstr>Current Loss Incurred</vt:lpstr>
      <vt:lpstr>Analysis After Model Building</vt:lpstr>
      <vt:lpstr>SUMMARY</vt:lpstr>
      <vt:lpstr>Findings</vt:lpstr>
      <vt:lpstr>Findings</vt:lpstr>
      <vt:lpstr>Conclusion and Recommendations</vt:lpstr>
      <vt:lpstr>Conclusion and Recommendations</vt:lpstr>
      <vt:lpstr>Attached Files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Manisha Dsouza</dc:creator>
  <cp:lastModifiedBy>Microsoft account</cp:lastModifiedBy>
  <cp:revision>174</cp:revision>
  <dcterms:created xsi:type="dcterms:W3CDTF">2021-05-31T16:21:13Z</dcterms:created>
  <dcterms:modified xsi:type="dcterms:W3CDTF">2022-03-09T18:10:50Z</dcterms:modified>
</cp:coreProperties>
</file>