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8"/>
  </p:normalViewPr>
  <p:slideViewPr>
    <p:cSldViewPr snapToGrid="0" snapToObjects="1">
      <p:cViewPr varScale="1">
        <p:scale>
          <a:sx n="90" d="100"/>
          <a:sy n="90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FB898C-FA2D-496D-B748-1261FFCB564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E8E75C83-95B8-46CA-8E10-F7B7DB82A10B}">
      <dgm:prSet/>
      <dgm:spPr/>
      <dgm:t>
        <a:bodyPr/>
        <a:lstStyle/>
        <a:p>
          <a:r>
            <a:rPr lang="en-US"/>
            <a:t>Leveraging the success of online banking solutions within the millennial generation</a:t>
          </a:r>
        </a:p>
      </dgm:t>
    </dgm:pt>
    <dgm:pt modelId="{49E1E26B-8EF7-4EA5-B44B-151B09C5E402}" type="parTrans" cxnId="{9A5A9122-1974-4246-B1D9-EE6B0F6B931B}">
      <dgm:prSet/>
      <dgm:spPr/>
      <dgm:t>
        <a:bodyPr/>
        <a:lstStyle/>
        <a:p>
          <a:endParaRPr lang="en-US"/>
        </a:p>
      </dgm:t>
    </dgm:pt>
    <dgm:pt modelId="{8FAB39D3-71D4-4484-B80E-81942C26284A}" type="sibTrans" cxnId="{9A5A9122-1974-4246-B1D9-EE6B0F6B931B}">
      <dgm:prSet/>
      <dgm:spPr/>
      <dgm:t>
        <a:bodyPr/>
        <a:lstStyle/>
        <a:p>
          <a:endParaRPr lang="en-US"/>
        </a:p>
      </dgm:t>
    </dgm:pt>
    <dgm:pt modelId="{399C3A56-4C81-4FBB-9473-CBBFBA557CFB}">
      <dgm:prSet/>
      <dgm:spPr/>
      <dgm:t>
        <a:bodyPr/>
        <a:lstStyle/>
        <a:p>
          <a:r>
            <a:rPr lang="en-US"/>
            <a:t>General approval of mobile financial apps from the rest of the public</a:t>
          </a:r>
        </a:p>
      </dgm:t>
    </dgm:pt>
    <dgm:pt modelId="{E70A3789-CCD9-4490-8FAB-EEF978A04905}" type="parTrans" cxnId="{C85937C5-0DD7-411B-AF6A-52896B326C4A}">
      <dgm:prSet/>
      <dgm:spPr/>
      <dgm:t>
        <a:bodyPr/>
        <a:lstStyle/>
        <a:p>
          <a:endParaRPr lang="en-US"/>
        </a:p>
      </dgm:t>
    </dgm:pt>
    <dgm:pt modelId="{04336FE4-7628-4777-A1DF-328910824548}" type="sibTrans" cxnId="{C85937C5-0DD7-411B-AF6A-52896B326C4A}">
      <dgm:prSet/>
      <dgm:spPr/>
      <dgm:t>
        <a:bodyPr/>
        <a:lstStyle/>
        <a:p>
          <a:endParaRPr lang="en-US"/>
        </a:p>
      </dgm:t>
    </dgm:pt>
    <dgm:pt modelId="{BD6E5A32-6AD5-4043-B9E6-1EF3AB0E84F2}">
      <dgm:prSet/>
      <dgm:spPr/>
      <dgm:t>
        <a:bodyPr/>
        <a:lstStyle/>
        <a:p>
          <a:r>
            <a:rPr lang="en-US"/>
            <a:t>Small businesses expected to quickly follow the trend</a:t>
          </a:r>
        </a:p>
      </dgm:t>
    </dgm:pt>
    <dgm:pt modelId="{2F466667-BC7F-48B8-9125-1CDBB8BD2CD3}" type="parTrans" cxnId="{142834CA-F36F-4DC4-B6DD-2D861EF13698}">
      <dgm:prSet/>
      <dgm:spPr/>
      <dgm:t>
        <a:bodyPr/>
        <a:lstStyle/>
        <a:p>
          <a:endParaRPr lang="en-US"/>
        </a:p>
      </dgm:t>
    </dgm:pt>
    <dgm:pt modelId="{CFA1F0ED-1DEF-49D5-8F5A-BD8C4E055636}" type="sibTrans" cxnId="{142834CA-F36F-4DC4-B6DD-2D861EF13698}">
      <dgm:prSet/>
      <dgm:spPr/>
      <dgm:t>
        <a:bodyPr/>
        <a:lstStyle/>
        <a:p>
          <a:endParaRPr lang="en-US"/>
        </a:p>
      </dgm:t>
    </dgm:pt>
    <dgm:pt modelId="{D9D11A4E-8C0B-4692-95D0-3CF1C4EAB52D}">
      <dgm:prSet/>
      <dgm:spPr/>
      <dgm:t>
        <a:bodyPr/>
        <a:lstStyle/>
        <a:p>
          <a:r>
            <a:rPr lang="en-US"/>
            <a:t>No direct competition</a:t>
          </a:r>
        </a:p>
      </dgm:t>
    </dgm:pt>
    <dgm:pt modelId="{1E2D3508-E39B-491B-97C1-CDBFB34DADDD}" type="parTrans" cxnId="{C0A4A41F-90D3-495E-8A27-CCC739071CFC}">
      <dgm:prSet/>
      <dgm:spPr/>
      <dgm:t>
        <a:bodyPr/>
        <a:lstStyle/>
        <a:p>
          <a:endParaRPr lang="en-US"/>
        </a:p>
      </dgm:t>
    </dgm:pt>
    <dgm:pt modelId="{4547981A-2CAE-438D-A757-6E93C07CAA1C}" type="sibTrans" cxnId="{C0A4A41F-90D3-495E-8A27-CCC739071CFC}">
      <dgm:prSet/>
      <dgm:spPr/>
      <dgm:t>
        <a:bodyPr/>
        <a:lstStyle/>
        <a:p>
          <a:endParaRPr lang="en-US"/>
        </a:p>
      </dgm:t>
    </dgm:pt>
    <dgm:pt modelId="{91E46A69-1DE9-4BA5-A024-3A3F473F41BC}" type="pres">
      <dgm:prSet presAssocID="{1FFB898C-FA2D-496D-B748-1261FFCB5641}" presName="root" presStyleCnt="0">
        <dgm:presLayoutVars>
          <dgm:dir/>
          <dgm:resizeHandles val="exact"/>
        </dgm:presLayoutVars>
      </dgm:prSet>
      <dgm:spPr/>
    </dgm:pt>
    <dgm:pt modelId="{46840187-D49D-4D9B-91EE-BC8CAADFF211}" type="pres">
      <dgm:prSet presAssocID="{1FFB898C-FA2D-496D-B748-1261FFCB5641}" presName="container" presStyleCnt="0">
        <dgm:presLayoutVars>
          <dgm:dir/>
          <dgm:resizeHandles val="exact"/>
        </dgm:presLayoutVars>
      </dgm:prSet>
      <dgm:spPr/>
    </dgm:pt>
    <dgm:pt modelId="{7D53B9A8-DF52-416E-8F2B-98F6C6AAE856}" type="pres">
      <dgm:prSet presAssocID="{E8E75C83-95B8-46CA-8E10-F7B7DB82A10B}" presName="compNode" presStyleCnt="0"/>
      <dgm:spPr/>
    </dgm:pt>
    <dgm:pt modelId="{2EF9D718-B9E8-4439-A94E-39500097F420}" type="pres">
      <dgm:prSet presAssocID="{E8E75C83-95B8-46CA-8E10-F7B7DB82A10B}" presName="iconBgRect" presStyleLbl="bgShp" presStyleIdx="0" presStyleCnt="4"/>
      <dgm:spPr/>
    </dgm:pt>
    <dgm:pt modelId="{3C8C4B79-C6C8-4355-B361-6C0256046A8C}" type="pres">
      <dgm:prSet presAssocID="{E8E75C83-95B8-46CA-8E10-F7B7DB82A10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FFE1563-FC14-4D62-8760-A466BB9EFD86}" type="pres">
      <dgm:prSet presAssocID="{E8E75C83-95B8-46CA-8E10-F7B7DB82A10B}" presName="spaceRect" presStyleCnt="0"/>
      <dgm:spPr/>
    </dgm:pt>
    <dgm:pt modelId="{0234964A-9F81-4C04-80CA-D9646B2CB85F}" type="pres">
      <dgm:prSet presAssocID="{E8E75C83-95B8-46CA-8E10-F7B7DB82A10B}" presName="textRect" presStyleLbl="revTx" presStyleIdx="0" presStyleCnt="4">
        <dgm:presLayoutVars>
          <dgm:chMax val="1"/>
          <dgm:chPref val="1"/>
        </dgm:presLayoutVars>
      </dgm:prSet>
      <dgm:spPr/>
    </dgm:pt>
    <dgm:pt modelId="{E7051437-0579-4FB1-950B-0B0DAE36AB3F}" type="pres">
      <dgm:prSet presAssocID="{8FAB39D3-71D4-4484-B80E-81942C26284A}" presName="sibTrans" presStyleLbl="sibTrans2D1" presStyleIdx="0" presStyleCnt="0"/>
      <dgm:spPr/>
    </dgm:pt>
    <dgm:pt modelId="{9579D6D8-8D22-4864-98D3-E61B757CDF80}" type="pres">
      <dgm:prSet presAssocID="{399C3A56-4C81-4FBB-9473-CBBFBA557CFB}" presName="compNode" presStyleCnt="0"/>
      <dgm:spPr/>
    </dgm:pt>
    <dgm:pt modelId="{FA70D933-BFDE-41E4-AE9F-5E5A791734D4}" type="pres">
      <dgm:prSet presAssocID="{399C3A56-4C81-4FBB-9473-CBBFBA557CFB}" presName="iconBgRect" presStyleLbl="bgShp" presStyleIdx="1" presStyleCnt="4"/>
      <dgm:spPr/>
    </dgm:pt>
    <dgm:pt modelId="{6B398732-966F-40DC-9F93-83DB2D918A8C}" type="pres">
      <dgm:prSet presAssocID="{399C3A56-4C81-4FBB-9473-CBBFBA557CF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D1417DC-FACC-42F5-8CE0-049E2311D94E}" type="pres">
      <dgm:prSet presAssocID="{399C3A56-4C81-4FBB-9473-CBBFBA557CFB}" presName="spaceRect" presStyleCnt="0"/>
      <dgm:spPr/>
    </dgm:pt>
    <dgm:pt modelId="{52B105AD-C31D-4150-8BDB-FC8CFD40F7D2}" type="pres">
      <dgm:prSet presAssocID="{399C3A56-4C81-4FBB-9473-CBBFBA557CFB}" presName="textRect" presStyleLbl="revTx" presStyleIdx="1" presStyleCnt="4">
        <dgm:presLayoutVars>
          <dgm:chMax val="1"/>
          <dgm:chPref val="1"/>
        </dgm:presLayoutVars>
      </dgm:prSet>
      <dgm:spPr/>
    </dgm:pt>
    <dgm:pt modelId="{627E2942-A830-4B54-8DE7-F1AF004329D0}" type="pres">
      <dgm:prSet presAssocID="{04336FE4-7628-4777-A1DF-328910824548}" presName="sibTrans" presStyleLbl="sibTrans2D1" presStyleIdx="0" presStyleCnt="0"/>
      <dgm:spPr/>
    </dgm:pt>
    <dgm:pt modelId="{C1697910-E359-4734-97AD-EF85E8BB4407}" type="pres">
      <dgm:prSet presAssocID="{BD6E5A32-6AD5-4043-B9E6-1EF3AB0E84F2}" presName="compNode" presStyleCnt="0"/>
      <dgm:spPr/>
    </dgm:pt>
    <dgm:pt modelId="{D8D7C148-6037-4871-B62E-8426D6BEFE03}" type="pres">
      <dgm:prSet presAssocID="{BD6E5A32-6AD5-4043-B9E6-1EF3AB0E84F2}" presName="iconBgRect" presStyleLbl="bgShp" presStyleIdx="2" presStyleCnt="4"/>
      <dgm:spPr/>
    </dgm:pt>
    <dgm:pt modelId="{7A7E0588-7F21-493F-8D1A-E01E33A48902}" type="pres">
      <dgm:prSet presAssocID="{BD6E5A32-6AD5-4043-B9E6-1EF3AB0E84F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912176E-BFAE-47CD-8ADA-BA1D3D8A5DAE}" type="pres">
      <dgm:prSet presAssocID="{BD6E5A32-6AD5-4043-B9E6-1EF3AB0E84F2}" presName="spaceRect" presStyleCnt="0"/>
      <dgm:spPr/>
    </dgm:pt>
    <dgm:pt modelId="{71FACB76-3EBC-4E3C-A03F-7B3432CCB344}" type="pres">
      <dgm:prSet presAssocID="{BD6E5A32-6AD5-4043-B9E6-1EF3AB0E84F2}" presName="textRect" presStyleLbl="revTx" presStyleIdx="2" presStyleCnt="4">
        <dgm:presLayoutVars>
          <dgm:chMax val="1"/>
          <dgm:chPref val="1"/>
        </dgm:presLayoutVars>
      </dgm:prSet>
      <dgm:spPr/>
    </dgm:pt>
    <dgm:pt modelId="{B2896FED-B31D-4179-8196-77E6729A8D77}" type="pres">
      <dgm:prSet presAssocID="{CFA1F0ED-1DEF-49D5-8F5A-BD8C4E055636}" presName="sibTrans" presStyleLbl="sibTrans2D1" presStyleIdx="0" presStyleCnt="0"/>
      <dgm:spPr/>
    </dgm:pt>
    <dgm:pt modelId="{093B3DF5-D7F4-478D-BB32-3DE8609D8DD3}" type="pres">
      <dgm:prSet presAssocID="{D9D11A4E-8C0B-4692-95D0-3CF1C4EAB52D}" presName="compNode" presStyleCnt="0"/>
      <dgm:spPr/>
    </dgm:pt>
    <dgm:pt modelId="{AAE90BCB-3AA2-434A-9E7F-E2FE36F70461}" type="pres">
      <dgm:prSet presAssocID="{D9D11A4E-8C0B-4692-95D0-3CF1C4EAB52D}" presName="iconBgRect" presStyleLbl="bgShp" presStyleIdx="3" presStyleCnt="4"/>
      <dgm:spPr/>
    </dgm:pt>
    <dgm:pt modelId="{253EE7AA-0F9D-49D6-90E7-0B3057356E83}" type="pres">
      <dgm:prSet presAssocID="{D9D11A4E-8C0B-4692-95D0-3CF1C4EAB5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22462946-8A63-4FC6-B89C-036A30236C8E}" type="pres">
      <dgm:prSet presAssocID="{D9D11A4E-8C0B-4692-95D0-3CF1C4EAB52D}" presName="spaceRect" presStyleCnt="0"/>
      <dgm:spPr/>
    </dgm:pt>
    <dgm:pt modelId="{B2B20F5C-EC63-41E5-B60A-8605F849816E}" type="pres">
      <dgm:prSet presAssocID="{D9D11A4E-8C0B-4692-95D0-3CF1C4EAB52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0A4A41F-90D3-495E-8A27-CCC739071CFC}" srcId="{1FFB898C-FA2D-496D-B748-1261FFCB5641}" destId="{D9D11A4E-8C0B-4692-95D0-3CF1C4EAB52D}" srcOrd="3" destOrd="0" parTransId="{1E2D3508-E39B-491B-97C1-CDBFB34DADDD}" sibTransId="{4547981A-2CAE-438D-A757-6E93C07CAA1C}"/>
    <dgm:cxn modelId="{9A5A9122-1974-4246-B1D9-EE6B0F6B931B}" srcId="{1FFB898C-FA2D-496D-B748-1261FFCB5641}" destId="{E8E75C83-95B8-46CA-8E10-F7B7DB82A10B}" srcOrd="0" destOrd="0" parTransId="{49E1E26B-8EF7-4EA5-B44B-151B09C5E402}" sibTransId="{8FAB39D3-71D4-4484-B80E-81942C26284A}"/>
    <dgm:cxn modelId="{EA870728-A7F9-2242-A6DD-D9E1D45AB206}" type="presOf" srcId="{E8E75C83-95B8-46CA-8E10-F7B7DB82A10B}" destId="{0234964A-9F81-4C04-80CA-D9646B2CB85F}" srcOrd="0" destOrd="0" presId="urn:microsoft.com/office/officeart/2018/2/layout/IconCircleList"/>
    <dgm:cxn modelId="{2BDC0741-EDB4-CF4F-92C9-D198795E4F74}" type="presOf" srcId="{D9D11A4E-8C0B-4692-95D0-3CF1C4EAB52D}" destId="{B2B20F5C-EC63-41E5-B60A-8605F849816E}" srcOrd="0" destOrd="0" presId="urn:microsoft.com/office/officeart/2018/2/layout/IconCircleList"/>
    <dgm:cxn modelId="{BBB00D4E-DB85-644E-9033-098DBC98F3F3}" type="presOf" srcId="{04336FE4-7628-4777-A1DF-328910824548}" destId="{627E2942-A830-4B54-8DE7-F1AF004329D0}" srcOrd="0" destOrd="0" presId="urn:microsoft.com/office/officeart/2018/2/layout/IconCircleList"/>
    <dgm:cxn modelId="{5063F572-D084-DB44-B171-C5A8A05194C9}" type="presOf" srcId="{1FFB898C-FA2D-496D-B748-1261FFCB5641}" destId="{91E46A69-1DE9-4BA5-A024-3A3F473F41BC}" srcOrd="0" destOrd="0" presId="urn:microsoft.com/office/officeart/2018/2/layout/IconCircleList"/>
    <dgm:cxn modelId="{DD00949C-4CB8-1341-B6C4-683F247F727A}" type="presOf" srcId="{8FAB39D3-71D4-4484-B80E-81942C26284A}" destId="{E7051437-0579-4FB1-950B-0B0DAE36AB3F}" srcOrd="0" destOrd="0" presId="urn:microsoft.com/office/officeart/2018/2/layout/IconCircleList"/>
    <dgm:cxn modelId="{730DA7AD-E46C-B54C-8BA8-8FEB761B2B32}" type="presOf" srcId="{399C3A56-4C81-4FBB-9473-CBBFBA557CFB}" destId="{52B105AD-C31D-4150-8BDB-FC8CFD40F7D2}" srcOrd="0" destOrd="0" presId="urn:microsoft.com/office/officeart/2018/2/layout/IconCircleList"/>
    <dgm:cxn modelId="{C85937C5-0DD7-411B-AF6A-52896B326C4A}" srcId="{1FFB898C-FA2D-496D-B748-1261FFCB5641}" destId="{399C3A56-4C81-4FBB-9473-CBBFBA557CFB}" srcOrd="1" destOrd="0" parTransId="{E70A3789-CCD9-4490-8FAB-EEF978A04905}" sibTransId="{04336FE4-7628-4777-A1DF-328910824548}"/>
    <dgm:cxn modelId="{142834CA-F36F-4DC4-B6DD-2D861EF13698}" srcId="{1FFB898C-FA2D-496D-B748-1261FFCB5641}" destId="{BD6E5A32-6AD5-4043-B9E6-1EF3AB0E84F2}" srcOrd="2" destOrd="0" parTransId="{2F466667-BC7F-48B8-9125-1CDBB8BD2CD3}" sibTransId="{CFA1F0ED-1DEF-49D5-8F5A-BD8C4E055636}"/>
    <dgm:cxn modelId="{A2318BEF-6301-9646-AD73-9EA7E7CDE896}" type="presOf" srcId="{CFA1F0ED-1DEF-49D5-8F5A-BD8C4E055636}" destId="{B2896FED-B31D-4179-8196-77E6729A8D77}" srcOrd="0" destOrd="0" presId="urn:microsoft.com/office/officeart/2018/2/layout/IconCircleList"/>
    <dgm:cxn modelId="{684583F7-DAD6-BB44-801F-6BD0A01A14B3}" type="presOf" srcId="{BD6E5A32-6AD5-4043-B9E6-1EF3AB0E84F2}" destId="{71FACB76-3EBC-4E3C-A03F-7B3432CCB344}" srcOrd="0" destOrd="0" presId="urn:microsoft.com/office/officeart/2018/2/layout/IconCircleList"/>
    <dgm:cxn modelId="{3E6839F8-ADC3-904C-B4E8-149A1A4A3761}" type="presParOf" srcId="{91E46A69-1DE9-4BA5-A024-3A3F473F41BC}" destId="{46840187-D49D-4D9B-91EE-BC8CAADFF211}" srcOrd="0" destOrd="0" presId="urn:microsoft.com/office/officeart/2018/2/layout/IconCircleList"/>
    <dgm:cxn modelId="{459F1F6D-4B9B-634E-9F99-C0A97FB2F0A5}" type="presParOf" srcId="{46840187-D49D-4D9B-91EE-BC8CAADFF211}" destId="{7D53B9A8-DF52-416E-8F2B-98F6C6AAE856}" srcOrd="0" destOrd="0" presId="urn:microsoft.com/office/officeart/2018/2/layout/IconCircleList"/>
    <dgm:cxn modelId="{76303080-A65D-4D4D-925E-F60645D9C443}" type="presParOf" srcId="{7D53B9A8-DF52-416E-8F2B-98F6C6AAE856}" destId="{2EF9D718-B9E8-4439-A94E-39500097F420}" srcOrd="0" destOrd="0" presId="urn:microsoft.com/office/officeart/2018/2/layout/IconCircleList"/>
    <dgm:cxn modelId="{B296D73E-B8E0-DA4F-9704-D109A034BA73}" type="presParOf" srcId="{7D53B9A8-DF52-416E-8F2B-98F6C6AAE856}" destId="{3C8C4B79-C6C8-4355-B361-6C0256046A8C}" srcOrd="1" destOrd="0" presId="urn:microsoft.com/office/officeart/2018/2/layout/IconCircleList"/>
    <dgm:cxn modelId="{ECC6D452-E14F-7044-8ADC-DF086E628C91}" type="presParOf" srcId="{7D53B9A8-DF52-416E-8F2B-98F6C6AAE856}" destId="{CFFE1563-FC14-4D62-8760-A466BB9EFD86}" srcOrd="2" destOrd="0" presId="urn:microsoft.com/office/officeart/2018/2/layout/IconCircleList"/>
    <dgm:cxn modelId="{FF11209C-D7EA-F049-B908-0007150938AC}" type="presParOf" srcId="{7D53B9A8-DF52-416E-8F2B-98F6C6AAE856}" destId="{0234964A-9F81-4C04-80CA-D9646B2CB85F}" srcOrd="3" destOrd="0" presId="urn:microsoft.com/office/officeart/2018/2/layout/IconCircleList"/>
    <dgm:cxn modelId="{CB2465FC-2316-F441-A6FF-52D61984E100}" type="presParOf" srcId="{46840187-D49D-4D9B-91EE-BC8CAADFF211}" destId="{E7051437-0579-4FB1-950B-0B0DAE36AB3F}" srcOrd="1" destOrd="0" presId="urn:microsoft.com/office/officeart/2018/2/layout/IconCircleList"/>
    <dgm:cxn modelId="{8173E604-EA38-B146-BF12-5884744DA4F5}" type="presParOf" srcId="{46840187-D49D-4D9B-91EE-BC8CAADFF211}" destId="{9579D6D8-8D22-4864-98D3-E61B757CDF80}" srcOrd="2" destOrd="0" presId="urn:microsoft.com/office/officeart/2018/2/layout/IconCircleList"/>
    <dgm:cxn modelId="{5B5AA43E-2718-9344-8E41-E855217FBA5D}" type="presParOf" srcId="{9579D6D8-8D22-4864-98D3-E61B757CDF80}" destId="{FA70D933-BFDE-41E4-AE9F-5E5A791734D4}" srcOrd="0" destOrd="0" presId="urn:microsoft.com/office/officeart/2018/2/layout/IconCircleList"/>
    <dgm:cxn modelId="{3CDA4007-FB99-D94D-BA08-6ED3EC3FB273}" type="presParOf" srcId="{9579D6D8-8D22-4864-98D3-E61B757CDF80}" destId="{6B398732-966F-40DC-9F93-83DB2D918A8C}" srcOrd="1" destOrd="0" presId="urn:microsoft.com/office/officeart/2018/2/layout/IconCircleList"/>
    <dgm:cxn modelId="{3B2D9DEE-EB2F-9B45-A9BF-177A2235E9C9}" type="presParOf" srcId="{9579D6D8-8D22-4864-98D3-E61B757CDF80}" destId="{CD1417DC-FACC-42F5-8CE0-049E2311D94E}" srcOrd="2" destOrd="0" presId="urn:microsoft.com/office/officeart/2018/2/layout/IconCircleList"/>
    <dgm:cxn modelId="{41D3F850-182E-FC4C-98A6-EA8A024D5D3A}" type="presParOf" srcId="{9579D6D8-8D22-4864-98D3-E61B757CDF80}" destId="{52B105AD-C31D-4150-8BDB-FC8CFD40F7D2}" srcOrd="3" destOrd="0" presId="urn:microsoft.com/office/officeart/2018/2/layout/IconCircleList"/>
    <dgm:cxn modelId="{BF032DB0-297F-4C48-AEB9-6A2038D433B5}" type="presParOf" srcId="{46840187-D49D-4D9B-91EE-BC8CAADFF211}" destId="{627E2942-A830-4B54-8DE7-F1AF004329D0}" srcOrd="3" destOrd="0" presId="urn:microsoft.com/office/officeart/2018/2/layout/IconCircleList"/>
    <dgm:cxn modelId="{FC97C927-4334-C84F-95AF-857CDDAC1E5B}" type="presParOf" srcId="{46840187-D49D-4D9B-91EE-BC8CAADFF211}" destId="{C1697910-E359-4734-97AD-EF85E8BB4407}" srcOrd="4" destOrd="0" presId="urn:microsoft.com/office/officeart/2018/2/layout/IconCircleList"/>
    <dgm:cxn modelId="{42FE8C33-4F54-4E47-B74A-C15937AC55C1}" type="presParOf" srcId="{C1697910-E359-4734-97AD-EF85E8BB4407}" destId="{D8D7C148-6037-4871-B62E-8426D6BEFE03}" srcOrd="0" destOrd="0" presId="urn:microsoft.com/office/officeart/2018/2/layout/IconCircleList"/>
    <dgm:cxn modelId="{3CC66DB1-2175-CD44-873B-E629A7DA2139}" type="presParOf" srcId="{C1697910-E359-4734-97AD-EF85E8BB4407}" destId="{7A7E0588-7F21-493F-8D1A-E01E33A48902}" srcOrd="1" destOrd="0" presId="urn:microsoft.com/office/officeart/2018/2/layout/IconCircleList"/>
    <dgm:cxn modelId="{C9A731B3-52F5-DF47-8DD1-DF7CE725BDFA}" type="presParOf" srcId="{C1697910-E359-4734-97AD-EF85E8BB4407}" destId="{B912176E-BFAE-47CD-8ADA-BA1D3D8A5DAE}" srcOrd="2" destOrd="0" presId="urn:microsoft.com/office/officeart/2018/2/layout/IconCircleList"/>
    <dgm:cxn modelId="{435AC3CF-8719-FD44-931D-8CA963BFA49A}" type="presParOf" srcId="{C1697910-E359-4734-97AD-EF85E8BB4407}" destId="{71FACB76-3EBC-4E3C-A03F-7B3432CCB344}" srcOrd="3" destOrd="0" presId="urn:microsoft.com/office/officeart/2018/2/layout/IconCircleList"/>
    <dgm:cxn modelId="{16D8349D-2E3D-CD45-9958-FF8D8AB072E5}" type="presParOf" srcId="{46840187-D49D-4D9B-91EE-BC8CAADFF211}" destId="{B2896FED-B31D-4179-8196-77E6729A8D77}" srcOrd="5" destOrd="0" presId="urn:microsoft.com/office/officeart/2018/2/layout/IconCircleList"/>
    <dgm:cxn modelId="{0163B34D-B024-484C-B82D-59AA9ECE95D8}" type="presParOf" srcId="{46840187-D49D-4D9B-91EE-BC8CAADFF211}" destId="{093B3DF5-D7F4-478D-BB32-3DE8609D8DD3}" srcOrd="6" destOrd="0" presId="urn:microsoft.com/office/officeart/2018/2/layout/IconCircleList"/>
    <dgm:cxn modelId="{483A143D-53C0-574B-9E6F-EC5918F5D73B}" type="presParOf" srcId="{093B3DF5-D7F4-478D-BB32-3DE8609D8DD3}" destId="{AAE90BCB-3AA2-434A-9E7F-E2FE36F70461}" srcOrd="0" destOrd="0" presId="urn:microsoft.com/office/officeart/2018/2/layout/IconCircleList"/>
    <dgm:cxn modelId="{4ACDB3F2-0C01-2240-B289-59CFE4B91BDC}" type="presParOf" srcId="{093B3DF5-D7F4-478D-BB32-3DE8609D8DD3}" destId="{253EE7AA-0F9D-49D6-90E7-0B3057356E83}" srcOrd="1" destOrd="0" presId="urn:microsoft.com/office/officeart/2018/2/layout/IconCircleList"/>
    <dgm:cxn modelId="{29D4B23C-B57D-A14C-BABA-12D1D71C4877}" type="presParOf" srcId="{093B3DF5-D7F4-478D-BB32-3DE8609D8DD3}" destId="{22462946-8A63-4FC6-B89C-036A30236C8E}" srcOrd="2" destOrd="0" presId="urn:microsoft.com/office/officeart/2018/2/layout/IconCircleList"/>
    <dgm:cxn modelId="{761259A8-B1B1-C444-BA0E-B513AF071783}" type="presParOf" srcId="{093B3DF5-D7F4-478D-BB32-3DE8609D8DD3}" destId="{B2B20F5C-EC63-41E5-B60A-8605F849816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149120-3F19-4D18-A8F9-43D849D7B58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4083A2B-B2C4-476D-9F31-CEE65AAA3555}">
      <dgm:prSet/>
      <dgm:spPr/>
      <dgm:t>
        <a:bodyPr/>
        <a:lstStyle/>
        <a:p>
          <a:pPr>
            <a:defRPr cap="all"/>
          </a:pPr>
          <a:r>
            <a:rPr lang="en-US"/>
            <a:t>Availability across all modern platforms</a:t>
          </a:r>
        </a:p>
      </dgm:t>
    </dgm:pt>
    <dgm:pt modelId="{E142DFC6-812E-4E8B-9C5A-FB7F83D05A5C}" type="parTrans" cxnId="{CFB4E711-4567-479B-9F17-2388B4476723}">
      <dgm:prSet/>
      <dgm:spPr/>
      <dgm:t>
        <a:bodyPr/>
        <a:lstStyle/>
        <a:p>
          <a:endParaRPr lang="en-US"/>
        </a:p>
      </dgm:t>
    </dgm:pt>
    <dgm:pt modelId="{7EC4DA9F-E6D4-4961-B302-59C9860B91AD}" type="sibTrans" cxnId="{CFB4E711-4567-479B-9F17-2388B4476723}">
      <dgm:prSet/>
      <dgm:spPr/>
      <dgm:t>
        <a:bodyPr/>
        <a:lstStyle/>
        <a:p>
          <a:endParaRPr lang="en-US"/>
        </a:p>
      </dgm:t>
    </dgm:pt>
    <dgm:pt modelId="{BC53C6D5-C861-4341-8AD8-0F6B97E0AEAF}">
      <dgm:prSet/>
      <dgm:spPr/>
      <dgm:t>
        <a:bodyPr/>
        <a:lstStyle/>
        <a:p>
          <a:pPr>
            <a:defRPr cap="all"/>
          </a:pPr>
          <a:r>
            <a:rPr lang="en-US"/>
            <a:t>Media outlet coverage</a:t>
          </a:r>
        </a:p>
      </dgm:t>
    </dgm:pt>
    <dgm:pt modelId="{EC1B5D01-B52D-4529-90A9-DD86AB540313}" type="parTrans" cxnId="{C447602B-E5ED-47C0-931E-2C45468099A7}">
      <dgm:prSet/>
      <dgm:spPr/>
      <dgm:t>
        <a:bodyPr/>
        <a:lstStyle/>
        <a:p>
          <a:endParaRPr lang="en-US"/>
        </a:p>
      </dgm:t>
    </dgm:pt>
    <dgm:pt modelId="{A6164360-E6DF-45AD-9951-AD4532687A75}" type="sibTrans" cxnId="{C447602B-E5ED-47C0-931E-2C45468099A7}">
      <dgm:prSet/>
      <dgm:spPr/>
      <dgm:t>
        <a:bodyPr/>
        <a:lstStyle/>
        <a:p>
          <a:endParaRPr lang="en-US"/>
        </a:p>
      </dgm:t>
    </dgm:pt>
    <dgm:pt modelId="{5B571657-D1B2-4CDD-A1E0-9FBC9F934DD0}">
      <dgm:prSet/>
      <dgm:spPr/>
      <dgm:t>
        <a:bodyPr/>
        <a:lstStyle/>
        <a:p>
          <a:pPr>
            <a:defRPr cap="all"/>
          </a:pPr>
          <a:r>
            <a:rPr lang="en-US"/>
            <a:t>Targeted social media ads</a:t>
          </a:r>
        </a:p>
      </dgm:t>
    </dgm:pt>
    <dgm:pt modelId="{369B081E-0D0F-4D96-86B4-319309F9057B}" type="parTrans" cxnId="{7B978C9B-1031-49E3-B242-97A3D2ADA973}">
      <dgm:prSet/>
      <dgm:spPr/>
      <dgm:t>
        <a:bodyPr/>
        <a:lstStyle/>
        <a:p>
          <a:endParaRPr lang="en-US"/>
        </a:p>
      </dgm:t>
    </dgm:pt>
    <dgm:pt modelId="{6191B069-9C0C-43CB-89C0-4C1A9EA35727}" type="sibTrans" cxnId="{7B978C9B-1031-49E3-B242-97A3D2ADA973}">
      <dgm:prSet/>
      <dgm:spPr/>
      <dgm:t>
        <a:bodyPr/>
        <a:lstStyle/>
        <a:p>
          <a:endParaRPr lang="en-US"/>
        </a:p>
      </dgm:t>
    </dgm:pt>
    <dgm:pt modelId="{250D01A4-6045-43C5-9117-8CDA9C335A0C}">
      <dgm:prSet/>
      <dgm:spPr/>
      <dgm:t>
        <a:bodyPr/>
        <a:lstStyle/>
        <a:p>
          <a:pPr>
            <a:defRPr cap="all"/>
          </a:pPr>
          <a:r>
            <a:rPr lang="en-US"/>
            <a:t>Incentive program for committed use</a:t>
          </a:r>
        </a:p>
      </dgm:t>
    </dgm:pt>
    <dgm:pt modelId="{CD315E58-BAB2-440E-958E-572DF4C05A98}" type="parTrans" cxnId="{4516E302-6EB3-447C-95EE-D49FF7D1359D}">
      <dgm:prSet/>
      <dgm:spPr/>
      <dgm:t>
        <a:bodyPr/>
        <a:lstStyle/>
        <a:p>
          <a:endParaRPr lang="en-US"/>
        </a:p>
      </dgm:t>
    </dgm:pt>
    <dgm:pt modelId="{9BCA082A-52A7-4689-A8DA-20DA1CCE8449}" type="sibTrans" cxnId="{4516E302-6EB3-447C-95EE-D49FF7D1359D}">
      <dgm:prSet/>
      <dgm:spPr/>
      <dgm:t>
        <a:bodyPr/>
        <a:lstStyle/>
        <a:p>
          <a:endParaRPr lang="en-US"/>
        </a:p>
      </dgm:t>
    </dgm:pt>
    <dgm:pt modelId="{B79A8048-6B76-43D8-BDE8-804B801F28BE}">
      <dgm:prSet/>
      <dgm:spPr/>
      <dgm:t>
        <a:bodyPr/>
        <a:lstStyle/>
        <a:p>
          <a:pPr>
            <a:defRPr cap="all"/>
          </a:pPr>
          <a:r>
            <a:rPr lang="en-US"/>
            <a:t>Partnership with well established businesses</a:t>
          </a:r>
        </a:p>
      </dgm:t>
    </dgm:pt>
    <dgm:pt modelId="{8D91AEA7-0909-4CAC-82C2-8A767BC59640}" type="parTrans" cxnId="{F794CD38-0195-416E-A805-EC81F7E309EB}">
      <dgm:prSet/>
      <dgm:spPr/>
      <dgm:t>
        <a:bodyPr/>
        <a:lstStyle/>
        <a:p>
          <a:endParaRPr lang="en-US"/>
        </a:p>
      </dgm:t>
    </dgm:pt>
    <dgm:pt modelId="{FB4E6133-A807-4B76-9E71-3A35EBAA9914}" type="sibTrans" cxnId="{F794CD38-0195-416E-A805-EC81F7E309EB}">
      <dgm:prSet/>
      <dgm:spPr/>
      <dgm:t>
        <a:bodyPr/>
        <a:lstStyle/>
        <a:p>
          <a:endParaRPr lang="en-US"/>
        </a:p>
      </dgm:t>
    </dgm:pt>
    <dgm:pt modelId="{5AC6BE14-3D1D-41EF-88B5-4FFE041DD47D}">
      <dgm:prSet/>
      <dgm:spPr/>
      <dgm:t>
        <a:bodyPr/>
        <a:lstStyle/>
        <a:p>
          <a:pPr>
            <a:defRPr cap="all"/>
          </a:pPr>
          <a:r>
            <a:rPr lang="en-US"/>
            <a:t>Monetary bonus to first customers</a:t>
          </a:r>
        </a:p>
      </dgm:t>
    </dgm:pt>
    <dgm:pt modelId="{86DAF42B-46D2-4743-AA78-E3B16531B892}" type="parTrans" cxnId="{E4818299-372B-4B7E-BDF5-3B8BBAF0EF1B}">
      <dgm:prSet/>
      <dgm:spPr/>
      <dgm:t>
        <a:bodyPr/>
        <a:lstStyle/>
        <a:p>
          <a:endParaRPr lang="en-US"/>
        </a:p>
      </dgm:t>
    </dgm:pt>
    <dgm:pt modelId="{5CD9F08A-7B09-4273-BD62-3D8A7D098386}" type="sibTrans" cxnId="{E4818299-372B-4B7E-BDF5-3B8BBAF0EF1B}">
      <dgm:prSet/>
      <dgm:spPr/>
      <dgm:t>
        <a:bodyPr/>
        <a:lstStyle/>
        <a:p>
          <a:endParaRPr lang="en-US"/>
        </a:p>
      </dgm:t>
    </dgm:pt>
    <dgm:pt modelId="{4C42EB72-3501-4299-B2AF-6AF4D892F99E}" type="pres">
      <dgm:prSet presAssocID="{98149120-3F19-4D18-A8F9-43D849D7B588}" presName="root" presStyleCnt="0">
        <dgm:presLayoutVars>
          <dgm:dir/>
          <dgm:resizeHandles val="exact"/>
        </dgm:presLayoutVars>
      </dgm:prSet>
      <dgm:spPr/>
    </dgm:pt>
    <dgm:pt modelId="{0044C79F-099E-4563-BD2C-1E710B8F2A8E}" type="pres">
      <dgm:prSet presAssocID="{34083A2B-B2C4-476D-9F31-CEE65AAA3555}" presName="compNode" presStyleCnt="0"/>
      <dgm:spPr/>
    </dgm:pt>
    <dgm:pt modelId="{A460187E-00ED-4F09-A31B-21B94B9F5DA1}" type="pres">
      <dgm:prSet presAssocID="{34083A2B-B2C4-476D-9F31-CEE65AAA3555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4FA9939-1BDC-4014-93A0-D60F0B9F44C5}" type="pres">
      <dgm:prSet presAssocID="{34083A2B-B2C4-476D-9F31-CEE65AAA355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6AD20E9-41E8-48C5-A04C-31F82FAC2463}" type="pres">
      <dgm:prSet presAssocID="{34083A2B-B2C4-476D-9F31-CEE65AAA3555}" presName="spaceRect" presStyleCnt="0"/>
      <dgm:spPr/>
    </dgm:pt>
    <dgm:pt modelId="{83FE423E-ABCC-451C-9A56-79A9AE542822}" type="pres">
      <dgm:prSet presAssocID="{34083A2B-B2C4-476D-9F31-CEE65AAA3555}" presName="textRect" presStyleLbl="revTx" presStyleIdx="0" presStyleCnt="6">
        <dgm:presLayoutVars>
          <dgm:chMax val="1"/>
          <dgm:chPref val="1"/>
        </dgm:presLayoutVars>
      </dgm:prSet>
      <dgm:spPr/>
    </dgm:pt>
    <dgm:pt modelId="{AFD497AC-585B-4D64-B493-00B318518898}" type="pres">
      <dgm:prSet presAssocID="{7EC4DA9F-E6D4-4961-B302-59C9860B91AD}" presName="sibTrans" presStyleCnt="0"/>
      <dgm:spPr/>
    </dgm:pt>
    <dgm:pt modelId="{E09F5FB6-F43F-452E-8BC9-37FB2AE406B4}" type="pres">
      <dgm:prSet presAssocID="{BC53C6D5-C861-4341-8AD8-0F6B97E0AEAF}" presName="compNode" presStyleCnt="0"/>
      <dgm:spPr/>
    </dgm:pt>
    <dgm:pt modelId="{8FC25F3E-B44A-4154-884C-3268F0FB0FD7}" type="pres">
      <dgm:prSet presAssocID="{BC53C6D5-C861-4341-8AD8-0F6B97E0AEAF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14EC7F8-13E1-4E92-8D32-14F344553465}" type="pres">
      <dgm:prSet presAssocID="{BC53C6D5-C861-4341-8AD8-0F6B97E0AEA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B9A1A623-BD8A-4511-A0D5-2DA1B1F4B9C5}" type="pres">
      <dgm:prSet presAssocID="{BC53C6D5-C861-4341-8AD8-0F6B97E0AEAF}" presName="spaceRect" presStyleCnt="0"/>
      <dgm:spPr/>
    </dgm:pt>
    <dgm:pt modelId="{02E35564-4117-461C-BBA7-5D04240EAD09}" type="pres">
      <dgm:prSet presAssocID="{BC53C6D5-C861-4341-8AD8-0F6B97E0AEAF}" presName="textRect" presStyleLbl="revTx" presStyleIdx="1" presStyleCnt="6">
        <dgm:presLayoutVars>
          <dgm:chMax val="1"/>
          <dgm:chPref val="1"/>
        </dgm:presLayoutVars>
      </dgm:prSet>
      <dgm:spPr/>
    </dgm:pt>
    <dgm:pt modelId="{F28C0127-6F8B-4AEF-9A5D-D04CB0EEDC4E}" type="pres">
      <dgm:prSet presAssocID="{A6164360-E6DF-45AD-9951-AD4532687A75}" presName="sibTrans" presStyleCnt="0"/>
      <dgm:spPr/>
    </dgm:pt>
    <dgm:pt modelId="{6B5445CA-A97D-4A51-AEA9-22EB300FA79B}" type="pres">
      <dgm:prSet presAssocID="{5B571657-D1B2-4CDD-A1E0-9FBC9F934DD0}" presName="compNode" presStyleCnt="0"/>
      <dgm:spPr/>
    </dgm:pt>
    <dgm:pt modelId="{1C3545F3-F672-44EB-BF3B-D7173BBE0A16}" type="pres">
      <dgm:prSet presAssocID="{5B571657-D1B2-4CDD-A1E0-9FBC9F934DD0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0427EA3-7F94-45F4-AEAF-02E95628C5DE}" type="pres">
      <dgm:prSet presAssocID="{5B571657-D1B2-4CDD-A1E0-9FBC9F934DD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D919078B-B848-41E2-9C6C-0F1F31AC6D86}" type="pres">
      <dgm:prSet presAssocID="{5B571657-D1B2-4CDD-A1E0-9FBC9F934DD0}" presName="spaceRect" presStyleCnt="0"/>
      <dgm:spPr/>
    </dgm:pt>
    <dgm:pt modelId="{686D1FA1-80C8-4117-ACB2-E71859D8238F}" type="pres">
      <dgm:prSet presAssocID="{5B571657-D1B2-4CDD-A1E0-9FBC9F934DD0}" presName="textRect" presStyleLbl="revTx" presStyleIdx="2" presStyleCnt="6">
        <dgm:presLayoutVars>
          <dgm:chMax val="1"/>
          <dgm:chPref val="1"/>
        </dgm:presLayoutVars>
      </dgm:prSet>
      <dgm:spPr/>
    </dgm:pt>
    <dgm:pt modelId="{DD8194F0-A9EE-466F-9D66-B61731D75A24}" type="pres">
      <dgm:prSet presAssocID="{6191B069-9C0C-43CB-89C0-4C1A9EA35727}" presName="sibTrans" presStyleCnt="0"/>
      <dgm:spPr/>
    </dgm:pt>
    <dgm:pt modelId="{C5030D4D-83EA-4485-A592-C9B7342A89A3}" type="pres">
      <dgm:prSet presAssocID="{250D01A4-6045-43C5-9117-8CDA9C335A0C}" presName="compNode" presStyleCnt="0"/>
      <dgm:spPr/>
    </dgm:pt>
    <dgm:pt modelId="{1BF112D1-E772-4AD5-B9C7-79F27FD45F11}" type="pres">
      <dgm:prSet presAssocID="{250D01A4-6045-43C5-9117-8CDA9C335A0C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68B1FEF-78E6-4D37-B033-3F98684C397D}" type="pres">
      <dgm:prSet presAssocID="{250D01A4-6045-43C5-9117-8CDA9C335A0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35A4CCF-CF1E-4A31-A537-74DC050DBFF3}" type="pres">
      <dgm:prSet presAssocID="{250D01A4-6045-43C5-9117-8CDA9C335A0C}" presName="spaceRect" presStyleCnt="0"/>
      <dgm:spPr/>
    </dgm:pt>
    <dgm:pt modelId="{E16C3277-13A1-47E8-AB2D-15C3C0732C0D}" type="pres">
      <dgm:prSet presAssocID="{250D01A4-6045-43C5-9117-8CDA9C335A0C}" presName="textRect" presStyleLbl="revTx" presStyleIdx="3" presStyleCnt="6">
        <dgm:presLayoutVars>
          <dgm:chMax val="1"/>
          <dgm:chPref val="1"/>
        </dgm:presLayoutVars>
      </dgm:prSet>
      <dgm:spPr/>
    </dgm:pt>
    <dgm:pt modelId="{1C98809C-9F3F-4E7F-8B01-0607E111E578}" type="pres">
      <dgm:prSet presAssocID="{9BCA082A-52A7-4689-A8DA-20DA1CCE8449}" presName="sibTrans" presStyleCnt="0"/>
      <dgm:spPr/>
    </dgm:pt>
    <dgm:pt modelId="{4EA8DD38-0B8B-424C-9C66-128F1185FC6E}" type="pres">
      <dgm:prSet presAssocID="{B79A8048-6B76-43D8-BDE8-804B801F28BE}" presName="compNode" presStyleCnt="0"/>
      <dgm:spPr/>
    </dgm:pt>
    <dgm:pt modelId="{F6957148-97D8-4B13-AEFB-754B5AD71CFB}" type="pres">
      <dgm:prSet presAssocID="{B79A8048-6B76-43D8-BDE8-804B801F28BE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E36E2F48-903A-4109-AE36-1BB47B3FEB3A}" type="pres">
      <dgm:prSet presAssocID="{B79A8048-6B76-43D8-BDE8-804B801F28B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0BFF294C-23B0-41E5-AD7C-98BDB4F64E3A}" type="pres">
      <dgm:prSet presAssocID="{B79A8048-6B76-43D8-BDE8-804B801F28BE}" presName="spaceRect" presStyleCnt="0"/>
      <dgm:spPr/>
    </dgm:pt>
    <dgm:pt modelId="{F7CC3F90-DFB7-4234-97D1-D5090B35F276}" type="pres">
      <dgm:prSet presAssocID="{B79A8048-6B76-43D8-BDE8-804B801F28BE}" presName="textRect" presStyleLbl="revTx" presStyleIdx="4" presStyleCnt="6">
        <dgm:presLayoutVars>
          <dgm:chMax val="1"/>
          <dgm:chPref val="1"/>
        </dgm:presLayoutVars>
      </dgm:prSet>
      <dgm:spPr/>
    </dgm:pt>
    <dgm:pt modelId="{9DB67097-389B-4012-A6DB-BAC2C3CDCDE3}" type="pres">
      <dgm:prSet presAssocID="{FB4E6133-A807-4B76-9E71-3A35EBAA9914}" presName="sibTrans" presStyleCnt="0"/>
      <dgm:spPr/>
    </dgm:pt>
    <dgm:pt modelId="{1A5BAF39-D082-4EF6-931C-02473909BBE2}" type="pres">
      <dgm:prSet presAssocID="{5AC6BE14-3D1D-41EF-88B5-4FFE041DD47D}" presName="compNode" presStyleCnt="0"/>
      <dgm:spPr/>
    </dgm:pt>
    <dgm:pt modelId="{60874995-1E6A-4737-A4FD-6195F9077D27}" type="pres">
      <dgm:prSet presAssocID="{5AC6BE14-3D1D-41EF-88B5-4FFE041DD47D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CBE232D-20D8-4C6E-82BA-3CD0CE22BA56}" type="pres">
      <dgm:prSet presAssocID="{5AC6BE14-3D1D-41EF-88B5-4FFE041DD47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A8D7A67-1451-4B14-B984-9B9A2F7C672B}" type="pres">
      <dgm:prSet presAssocID="{5AC6BE14-3D1D-41EF-88B5-4FFE041DD47D}" presName="spaceRect" presStyleCnt="0"/>
      <dgm:spPr/>
    </dgm:pt>
    <dgm:pt modelId="{84DAC092-AB32-41DC-A7AA-3CC1B9C0AF99}" type="pres">
      <dgm:prSet presAssocID="{5AC6BE14-3D1D-41EF-88B5-4FFE041DD47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516E302-6EB3-447C-95EE-D49FF7D1359D}" srcId="{98149120-3F19-4D18-A8F9-43D849D7B588}" destId="{250D01A4-6045-43C5-9117-8CDA9C335A0C}" srcOrd="3" destOrd="0" parTransId="{CD315E58-BAB2-440E-958E-572DF4C05A98}" sibTransId="{9BCA082A-52A7-4689-A8DA-20DA1CCE8449}"/>
    <dgm:cxn modelId="{CFB4E711-4567-479B-9F17-2388B4476723}" srcId="{98149120-3F19-4D18-A8F9-43D849D7B588}" destId="{34083A2B-B2C4-476D-9F31-CEE65AAA3555}" srcOrd="0" destOrd="0" parTransId="{E142DFC6-812E-4E8B-9C5A-FB7F83D05A5C}" sibTransId="{7EC4DA9F-E6D4-4961-B302-59C9860B91AD}"/>
    <dgm:cxn modelId="{8CF8CF24-66F8-A445-A9A0-A94139C9BFB5}" type="presOf" srcId="{BC53C6D5-C861-4341-8AD8-0F6B97E0AEAF}" destId="{02E35564-4117-461C-BBA7-5D04240EAD09}" srcOrd="0" destOrd="0" presId="urn:microsoft.com/office/officeart/2018/5/layout/IconLeafLabelList"/>
    <dgm:cxn modelId="{C447602B-E5ED-47C0-931E-2C45468099A7}" srcId="{98149120-3F19-4D18-A8F9-43D849D7B588}" destId="{BC53C6D5-C861-4341-8AD8-0F6B97E0AEAF}" srcOrd="1" destOrd="0" parTransId="{EC1B5D01-B52D-4529-90A9-DD86AB540313}" sibTransId="{A6164360-E6DF-45AD-9951-AD4532687A75}"/>
    <dgm:cxn modelId="{F794CD38-0195-416E-A805-EC81F7E309EB}" srcId="{98149120-3F19-4D18-A8F9-43D849D7B588}" destId="{B79A8048-6B76-43D8-BDE8-804B801F28BE}" srcOrd="4" destOrd="0" parTransId="{8D91AEA7-0909-4CAC-82C2-8A767BC59640}" sibTransId="{FB4E6133-A807-4B76-9E71-3A35EBAA9914}"/>
    <dgm:cxn modelId="{282E5D47-D38F-F045-9980-5859F2269B42}" type="presOf" srcId="{98149120-3F19-4D18-A8F9-43D849D7B588}" destId="{4C42EB72-3501-4299-B2AF-6AF4D892F99E}" srcOrd="0" destOrd="0" presId="urn:microsoft.com/office/officeart/2018/5/layout/IconLeafLabelList"/>
    <dgm:cxn modelId="{C2C7DB5A-4652-4C4F-A8E4-AAC9E244E8F9}" type="presOf" srcId="{34083A2B-B2C4-476D-9F31-CEE65AAA3555}" destId="{83FE423E-ABCC-451C-9A56-79A9AE542822}" srcOrd="0" destOrd="0" presId="urn:microsoft.com/office/officeart/2018/5/layout/IconLeafLabelList"/>
    <dgm:cxn modelId="{10817765-E5F3-EF4E-AB3C-64DC0A83350C}" type="presOf" srcId="{5B571657-D1B2-4CDD-A1E0-9FBC9F934DD0}" destId="{686D1FA1-80C8-4117-ACB2-E71859D8238F}" srcOrd="0" destOrd="0" presId="urn:microsoft.com/office/officeart/2018/5/layout/IconLeafLabelList"/>
    <dgm:cxn modelId="{BC16A18A-1341-5043-B614-2CC45804B0A3}" type="presOf" srcId="{5AC6BE14-3D1D-41EF-88B5-4FFE041DD47D}" destId="{84DAC092-AB32-41DC-A7AA-3CC1B9C0AF99}" srcOrd="0" destOrd="0" presId="urn:microsoft.com/office/officeart/2018/5/layout/IconLeafLabelList"/>
    <dgm:cxn modelId="{E4818299-372B-4B7E-BDF5-3B8BBAF0EF1B}" srcId="{98149120-3F19-4D18-A8F9-43D849D7B588}" destId="{5AC6BE14-3D1D-41EF-88B5-4FFE041DD47D}" srcOrd="5" destOrd="0" parTransId="{86DAF42B-46D2-4743-AA78-E3B16531B892}" sibTransId="{5CD9F08A-7B09-4273-BD62-3D8A7D098386}"/>
    <dgm:cxn modelId="{7B978C9B-1031-49E3-B242-97A3D2ADA973}" srcId="{98149120-3F19-4D18-A8F9-43D849D7B588}" destId="{5B571657-D1B2-4CDD-A1E0-9FBC9F934DD0}" srcOrd="2" destOrd="0" parTransId="{369B081E-0D0F-4D96-86B4-319309F9057B}" sibTransId="{6191B069-9C0C-43CB-89C0-4C1A9EA35727}"/>
    <dgm:cxn modelId="{8E16CCF4-952F-274D-8348-49982EB4F03B}" type="presOf" srcId="{B79A8048-6B76-43D8-BDE8-804B801F28BE}" destId="{F7CC3F90-DFB7-4234-97D1-D5090B35F276}" srcOrd="0" destOrd="0" presId="urn:microsoft.com/office/officeart/2018/5/layout/IconLeafLabelList"/>
    <dgm:cxn modelId="{9ECCEBFF-1930-1E41-B5C2-8127C40F4B01}" type="presOf" srcId="{250D01A4-6045-43C5-9117-8CDA9C335A0C}" destId="{E16C3277-13A1-47E8-AB2D-15C3C0732C0D}" srcOrd="0" destOrd="0" presId="urn:microsoft.com/office/officeart/2018/5/layout/IconLeafLabelList"/>
    <dgm:cxn modelId="{F79AD667-7FEA-9242-A546-AC11D8B852CD}" type="presParOf" srcId="{4C42EB72-3501-4299-B2AF-6AF4D892F99E}" destId="{0044C79F-099E-4563-BD2C-1E710B8F2A8E}" srcOrd="0" destOrd="0" presId="urn:microsoft.com/office/officeart/2018/5/layout/IconLeafLabelList"/>
    <dgm:cxn modelId="{75FE95AE-13A4-184C-97E2-A20CB2DD2CD8}" type="presParOf" srcId="{0044C79F-099E-4563-BD2C-1E710B8F2A8E}" destId="{A460187E-00ED-4F09-A31B-21B94B9F5DA1}" srcOrd="0" destOrd="0" presId="urn:microsoft.com/office/officeart/2018/5/layout/IconLeafLabelList"/>
    <dgm:cxn modelId="{A7D4F422-DFBA-0E41-AC13-0815C822A4BE}" type="presParOf" srcId="{0044C79F-099E-4563-BD2C-1E710B8F2A8E}" destId="{84FA9939-1BDC-4014-93A0-D60F0B9F44C5}" srcOrd="1" destOrd="0" presId="urn:microsoft.com/office/officeart/2018/5/layout/IconLeafLabelList"/>
    <dgm:cxn modelId="{96AA4BDF-775C-2344-A677-C9C85C578C27}" type="presParOf" srcId="{0044C79F-099E-4563-BD2C-1E710B8F2A8E}" destId="{96AD20E9-41E8-48C5-A04C-31F82FAC2463}" srcOrd="2" destOrd="0" presId="urn:microsoft.com/office/officeart/2018/5/layout/IconLeafLabelList"/>
    <dgm:cxn modelId="{EB1DA7C8-3D7C-B047-AACE-021CBDE52DBB}" type="presParOf" srcId="{0044C79F-099E-4563-BD2C-1E710B8F2A8E}" destId="{83FE423E-ABCC-451C-9A56-79A9AE542822}" srcOrd="3" destOrd="0" presId="urn:microsoft.com/office/officeart/2018/5/layout/IconLeafLabelList"/>
    <dgm:cxn modelId="{21CBFCC2-C404-2444-8311-DCC7124AC0DE}" type="presParOf" srcId="{4C42EB72-3501-4299-B2AF-6AF4D892F99E}" destId="{AFD497AC-585B-4D64-B493-00B318518898}" srcOrd="1" destOrd="0" presId="urn:microsoft.com/office/officeart/2018/5/layout/IconLeafLabelList"/>
    <dgm:cxn modelId="{1CE59556-8DA6-D84A-B12C-B2188A20034A}" type="presParOf" srcId="{4C42EB72-3501-4299-B2AF-6AF4D892F99E}" destId="{E09F5FB6-F43F-452E-8BC9-37FB2AE406B4}" srcOrd="2" destOrd="0" presId="urn:microsoft.com/office/officeart/2018/5/layout/IconLeafLabelList"/>
    <dgm:cxn modelId="{2142AA76-0319-834B-B5B8-F80C6DF4DB9D}" type="presParOf" srcId="{E09F5FB6-F43F-452E-8BC9-37FB2AE406B4}" destId="{8FC25F3E-B44A-4154-884C-3268F0FB0FD7}" srcOrd="0" destOrd="0" presId="urn:microsoft.com/office/officeart/2018/5/layout/IconLeafLabelList"/>
    <dgm:cxn modelId="{7E62F705-2F40-3D42-BD44-3F69829A0499}" type="presParOf" srcId="{E09F5FB6-F43F-452E-8BC9-37FB2AE406B4}" destId="{C14EC7F8-13E1-4E92-8D32-14F344553465}" srcOrd="1" destOrd="0" presId="urn:microsoft.com/office/officeart/2018/5/layout/IconLeafLabelList"/>
    <dgm:cxn modelId="{75325EA0-D28C-394E-AF8A-0559F8D50352}" type="presParOf" srcId="{E09F5FB6-F43F-452E-8BC9-37FB2AE406B4}" destId="{B9A1A623-BD8A-4511-A0D5-2DA1B1F4B9C5}" srcOrd="2" destOrd="0" presId="urn:microsoft.com/office/officeart/2018/5/layout/IconLeafLabelList"/>
    <dgm:cxn modelId="{003AF256-905C-3943-B4FD-A6FDB73C799B}" type="presParOf" srcId="{E09F5FB6-F43F-452E-8BC9-37FB2AE406B4}" destId="{02E35564-4117-461C-BBA7-5D04240EAD09}" srcOrd="3" destOrd="0" presId="urn:microsoft.com/office/officeart/2018/5/layout/IconLeafLabelList"/>
    <dgm:cxn modelId="{7EDF1B1C-F450-C44C-9D29-045129B52379}" type="presParOf" srcId="{4C42EB72-3501-4299-B2AF-6AF4D892F99E}" destId="{F28C0127-6F8B-4AEF-9A5D-D04CB0EEDC4E}" srcOrd="3" destOrd="0" presId="urn:microsoft.com/office/officeart/2018/5/layout/IconLeafLabelList"/>
    <dgm:cxn modelId="{FE84919A-F05E-0F4B-9FAF-7F8A50C2FE80}" type="presParOf" srcId="{4C42EB72-3501-4299-B2AF-6AF4D892F99E}" destId="{6B5445CA-A97D-4A51-AEA9-22EB300FA79B}" srcOrd="4" destOrd="0" presId="urn:microsoft.com/office/officeart/2018/5/layout/IconLeafLabelList"/>
    <dgm:cxn modelId="{56FA96B7-2B85-544C-AB92-571E88F2C5A0}" type="presParOf" srcId="{6B5445CA-A97D-4A51-AEA9-22EB300FA79B}" destId="{1C3545F3-F672-44EB-BF3B-D7173BBE0A16}" srcOrd="0" destOrd="0" presId="urn:microsoft.com/office/officeart/2018/5/layout/IconLeafLabelList"/>
    <dgm:cxn modelId="{217C8CCB-6828-3C4B-99AD-028BF7BA5C51}" type="presParOf" srcId="{6B5445CA-A97D-4A51-AEA9-22EB300FA79B}" destId="{80427EA3-7F94-45F4-AEAF-02E95628C5DE}" srcOrd="1" destOrd="0" presId="urn:microsoft.com/office/officeart/2018/5/layout/IconLeafLabelList"/>
    <dgm:cxn modelId="{ED9A49F2-DD2B-7948-9D0A-B44EC047FF4B}" type="presParOf" srcId="{6B5445CA-A97D-4A51-AEA9-22EB300FA79B}" destId="{D919078B-B848-41E2-9C6C-0F1F31AC6D86}" srcOrd="2" destOrd="0" presId="urn:microsoft.com/office/officeart/2018/5/layout/IconLeafLabelList"/>
    <dgm:cxn modelId="{0BB5CD04-4BFD-1948-AF11-44CA9F8B25B8}" type="presParOf" srcId="{6B5445CA-A97D-4A51-AEA9-22EB300FA79B}" destId="{686D1FA1-80C8-4117-ACB2-E71859D8238F}" srcOrd="3" destOrd="0" presId="urn:microsoft.com/office/officeart/2018/5/layout/IconLeafLabelList"/>
    <dgm:cxn modelId="{D21E4705-7BA4-864C-A1BE-0FA87514B04F}" type="presParOf" srcId="{4C42EB72-3501-4299-B2AF-6AF4D892F99E}" destId="{DD8194F0-A9EE-466F-9D66-B61731D75A24}" srcOrd="5" destOrd="0" presId="urn:microsoft.com/office/officeart/2018/5/layout/IconLeafLabelList"/>
    <dgm:cxn modelId="{C5C20B23-AAAA-A84E-A3DB-27578F2DF3FD}" type="presParOf" srcId="{4C42EB72-3501-4299-B2AF-6AF4D892F99E}" destId="{C5030D4D-83EA-4485-A592-C9B7342A89A3}" srcOrd="6" destOrd="0" presId="urn:microsoft.com/office/officeart/2018/5/layout/IconLeafLabelList"/>
    <dgm:cxn modelId="{40C55B1B-6AF2-D34A-97CF-BDE8851B3660}" type="presParOf" srcId="{C5030D4D-83EA-4485-A592-C9B7342A89A3}" destId="{1BF112D1-E772-4AD5-B9C7-79F27FD45F11}" srcOrd="0" destOrd="0" presId="urn:microsoft.com/office/officeart/2018/5/layout/IconLeafLabelList"/>
    <dgm:cxn modelId="{80C7EBEC-0DA6-BB45-873E-A100615FEEB4}" type="presParOf" srcId="{C5030D4D-83EA-4485-A592-C9B7342A89A3}" destId="{468B1FEF-78E6-4D37-B033-3F98684C397D}" srcOrd="1" destOrd="0" presId="urn:microsoft.com/office/officeart/2018/5/layout/IconLeafLabelList"/>
    <dgm:cxn modelId="{173EC5C7-ACE6-2F4D-B15D-E0C1A318F20B}" type="presParOf" srcId="{C5030D4D-83EA-4485-A592-C9B7342A89A3}" destId="{B35A4CCF-CF1E-4A31-A537-74DC050DBFF3}" srcOrd="2" destOrd="0" presId="urn:microsoft.com/office/officeart/2018/5/layout/IconLeafLabelList"/>
    <dgm:cxn modelId="{297E816A-0FF5-184E-A8AB-554CCB8AB4B0}" type="presParOf" srcId="{C5030D4D-83EA-4485-A592-C9B7342A89A3}" destId="{E16C3277-13A1-47E8-AB2D-15C3C0732C0D}" srcOrd="3" destOrd="0" presId="urn:microsoft.com/office/officeart/2018/5/layout/IconLeafLabelList"/>
    <dgm:cxn modelId="{18C0CAEE-4AC0-004B-88DE-0B03CF32BDA2}" type="presParOf" srcId="{4C42EB72-3501-4299-B2AF-6AF4D892F99E}" destId="{1C98809C-9F3F-4E7F-8B01-0607E111E578}" srcOrd="7" destOrd="0" presId="urn:microsoft.com/office/officeart/2018/5/layout/IconLeafLabelList"/>
    <dgm:cxn modelId="{53A3AB05-6B3F-974C-9E2A-6300D5DD3BEC}" type="presParOf" srcId="{4C42EB72-3501-4299-B2AF-6AF4D892F99E}" destId="{4EA8DD38-0B8B-424C-9C66-128F1185FC6E}" srcOrd="8" destOrd="0" presId="urn:microsoft.com/office/officeart/2018/5/layout/IconLeafLabelList"/>
    <dgm:cxn modelId="{1FC508D2-3AC5-1A47-9828-9602C7B0B44C}" type="presParOf" srcId="{4EA8DD38-0B8B-424C-9C66-128F1185FC6E}" destId="{F6957148-97D8-4B13-AEFB-754B5AD71CFB}" srcOrd="0" destOrd="0" presId="urn:microsoft.com/office/officeart/2018/5/layout/IconLeafLabelList"/>
    <dgm:cxn modelId="{D2246273-EEF1-CE44-A166-F282AA228C7B}" type="presParOf" srcId="{4EA8DD38-0B8B-424C-9C66-128F1185FC6E}" destId="{E36E2F48-903A-4109-AE36-1BB47B3FEB3A}" srcOrd="1" destOrd="0" presId="urn:microsoft.com/office/officeart/2018/5/layout/IconLeafLabelList"/>
    <dgm:cxn modelId="{D1618215-8D69-6F4A-98D6-8DF5CF4C28EC}" type="presParOf" srcId="{4EA8DD38-0B8B-424C-9C66-128F1185FC6E}" destId="{0BFF294C-23B0-41E5-AD7C-98BDB4F64E3A}" srcOrd="2" destOrd="0" presId="urn:microsoft.com/office/officeart/2018/5/layout/IconLeafLabelList"/>
    <dgm:cxn modelId="{8B72F398-7D5D-BF4B-BA3A-CDDF05D5FE20}" type="presParOf" srcId="{4EA8DD38-0B8B-424C-9C66-128F1185FC6E}" destId="{F7CC3F90-DFB7-4234-97D1-D5090B35F276}" srcOrd="3" destOrd="0" presId="urn:microsoft.com/office/officeart/2018/5/layout/IconLeafLabelList"/>
    <dgm:cxn modelId="{5563884B-B837-2249-88C3-1192592A3E6C}" type="presParOf" srcId="{4C42EB72-3501-4299-B2AF-6AF4D892F99E}" destId="{9DB67097-389B-4012-A6DB-BAC2C3CDCDE3}" srcOrd="9" destOrd="0" presId="urn:microsoft.com/office/officeart/2018/5/layout/IconLeafLabelList"/>
    <dgm:cxn modelId="{38A51400-587A-C645-8589-E371C63F3591}" type="presParOf" srcId="{4C42EB72-3501-4299-B2AF-6AF4D892F99E}" destId="{1A5BAF39-D082-4EF6-931C-02473909BBE2}" srcOrd="10" destOrd="0" presId="urn:microsoft.com/office/officeart/2018/5/layout/IconLeafLabelList"/>
    <dgm:cxn modelId="{C1E6F398-1AEF-5B49-8866-4777E6E46DFD}" type="presParOf" srcId="{1A5BAF39-D082-4EF6-931C-02473909BBE2}" destId="{60874995-1E6A-4737-A4FD-6195F9077D27}" srcOrd="0" destOrd="0" presId="urn:microsoft.com/office/officeart/2018/5/layout/IconLeafLabelList"/>
    <dgm:cxn modelId="{8B27D41F-0255-1849-9420-A0BB5F8B283C}" type="presParOf" srcId="{1A5BAF39-D082-4EF6-931C-02473909BBE2}" destId="{2CBE232D-20D8-4C6E-82BA-3CD0CE22BA56}" srcOrd="1" destOrd="0" presId="urn:microsoft.com/office/officeart/2018/5/layout/IconLeafLabelList"/>
    <dgm:cxn modelId="{D0447A59-F434-3F40-AE88-84422E59346B}" type="presParOf" srcId="{1A5BAF39-D082-4EF6-931C-02473909BBE2}" destId="{8A8D7A67-1451-4B14-B984-9B9A2F7C672B}" srcOrd="2" destOrd="0" presId="urn:microsoft.com/office/officeart/2018/5/layout/IconLeafLabelList"/>
    <dgm:cxn modelId="{4BDE3FA8-0C78-B449-AA7E-B2D39E30B935}" type="presParOf" srcId="{1A5BAF39-D082-4EF6-931C-02473909BBE2}" destId="{84DAC092-AB32-41DC-A7AA-3CC1B9C0AF9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264165-220B-47E7-90E9-107F8A5BA3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D819FF5-6457-4082-BCD4-7A3965133902}">
      <dgm:prSet/>
      <dgm:spPr/>
      <dgm:t>
        <a:bodyPr/>
        <a:lstStyle/>
        <a:p>
          <a:r>
            <a:rPr lang="en-US"/>
            <a:t>Initial support from Enterprise Ireland</a:t>
          </a:r>
        </a:p>
      </dgm:t>
    </dgm:pt>
    <dgm:pt modelId="{B43D34C6-D278-47E6-B0E7-AA1AA5073C6C}" type="parTrans" cxnId="{ECCA2E21-B737-49EE-9AE8-F58181F0A911}">
      <dgm:prSet/>
      <dgm:spPr/>
      <dgm:t>
        <a:bodyPr/>
        <a:lstStyle/>
        <a:p>
          <a:endParaRPr lang="en-US"/>
        </a:p>
      </dgm:t>
    </dgm:pt>
    <dgm:pt modelId="{D8690AE3-E674-471B-9E28-56F7571D8ECA}" type="sibTrans" cxnId="{ECCA2E21-B737-49EE-9AE8-F58181F0A911}">
      <dgm:prSet/>
      <dgm:spPr/>
      <dgm:t>
        <a:bodyPr/>
        <a:lstStyle/>
        <a:p>
          <a:endParaRPr lang="en-US"/>
        </a:p>
      </dgm:t>
    </dgm:pt>
    <dgm:pt modelId="{2D10D4DB-B35E-435A-92BF-B22F44A454BC}">
      <dgm:prSet/>
      <dgm:spPr/>
      <dgm:t>
        <a:bodyPr/>
        <a:lstStyle/>
        <a:p>
          <a:r>
            <a:rPr lang="en-US"/>
            <a:t>Registration as a Designated Activity Company</a:t>
          </a:r>
        </a:p>
      </dgm:t>
    </dgm:pt>
    <dgm:pt modelId="{850532AE-C59E-4598-9D99-105410C7777B}" type="parTrans" cxnId="{881E2567-641F-4475-921C-EE2413BA734C}">
      <dgm:prSet/>
      <dgm:spPr/>
      <dgm:t>
        <a:bodyPr/>
        <a:lstStyle/>
        <a:p>
          <a:endParaRPr lang="en-US"/>
        </a:p>
      </dgm:t>
    </dgm:pt>
    <dgm:pt modelId="{59692342-D675-46D0-86D1-E08DBDA95354}" type="sibTrans" cxnId="{881E2567-641F-4475-921C-EE2413BA734C}">
      <dgm:prSet/>
      <dgm:spPr/>
      <dgm:t>
        <a:bodyPr/>
        <a:lstStyle/>
        <a:p>
          <a:endParaRPr lang="en-US"/>
        </a:p>
      </dgm:t>
    </dgm:pt>
    <dgm:pt modelId="{309507B9-354C-4117-92BD-B5B7C4F87FA2}">
      <dgm:prSet/>
      <dgm:spPr/>
      <dgm:t>
        <a:bodyPr/>
        <a:lstStyle/>
        <a:p>
          <a:r>
            <a:rPr lang="en-US"/>
            <a:t>Enterprise Ireland Stream Two scheme</a:t>
          </a:r>
        </a:p>
      </dgm:t>
    </dgm:pt>
    <dgm:pt modelId="{8541216A-6F33-4888-BBD8-84450455D65A}" type="parTrans" cxnId="{0981E7F7-486F-4A9A-A376-C00F298943FA}">
      <dgm:prSet/>
      <dgm:spPr/>
      <dgm:t>
        <a:bodyPr/>
        <a:lstStyle/>
        <a:p>
          <a:endParaRPr lang="en-US"/>
        </a:p>
      </dgm:t>
    </dgm:pt>
    <dgm:pt modelId="{4C9DDCF9-DE7D-4A19-A458-7BD7D66D7D15}" type="sibTrans" cxnId="{0981E7F7-486F-4A9A-A376-C00F298943FA}">
      <dgm:prSet/>
      <dgm:spPr/>
      <dgm:t>
        <a:bodyPr/>
        <a:lstStyle/>
        <a:p>
          <a:endParaRPr lang="en-US"/>
        </a:p>
      </dgm:t>
    </dgm:pt>
    <dgm:pt modelId="{C69C9B6F-672F-4B44-B2A3-D0C183363FB7}">
      <dgm:prSet/>
      <dgm:spPr/>
      <dgm:t>
        <a:bodyPr/>
        <a:lstStyle/>
        <a:p>
          <a:r>
            <a:rPr lang="en-US"/>
            <a:t>Receive funding for first 3 years for development costs</a:t>
          </a:r>
        </a:p>
      </dgm:t>
    </dgm:pt>
    <dgm:pt modelId="{4DD8B78C-5760-4849-B017-9B5300A2B0D7}" type="parTrans" cxnId="{ED9F8F97-6A4E-41F1-B055-C3EBC01139B6}">
      <dgm:prSet/>
      <dgm:spPr/>
      <dgm:t>
        <a:bodyPr/>
        <a:lstStyle/>
        <a:p>
          <a:endParaRPr lang="en-US"/>
        </a:p>
      </dgm:t>
    </dgm:pt>
    <dgm:pt modelId="{CC1F2C96-A14B-4265-BD76-942B97E05438}" type="sibTrans" cxnId="{ED9F8F97-6A4E-41F1-B055-C3EBC01139B6}">
      <dgm:prSet/>
      <dgm:spPr/>
      <dgm:t>
        <a:bodyPr/>
        <a:lstStyle/>
        <a:p>
          <a:endParaRPr lang="en-US"/>
        </a:p>
      </dgm:t>
    </dgm:pt>
    <dgm:pt modelId="{5FDDD574-74FC-4799-83D5-50839AB4F635}">
      <dgm:prSet/>
      <dgm:spPr/>
      <dgm:t>
        <a:bodyPr/>
        <a:lstStyle/>
        <a:p>
          <a:r>
            <a:rPr lang="en-US"/>
            <a:t>Rapid expansion coupled with job creation</a:t>
          </a:r>
        </a:p>
      </dgm:t>
    </dgm:pt>
    <dgm:pt modelId="{BC8D4BCA-1CC4-42EF-BEEC-014AF1C0D41D}" type="parTrans" cxnId="{601B8C53-7E84-454A-8B6F-0DF6AB129082}">
      <dgm:prSet/>
      <dgm:spPr/>
      <dgm:t>
        <a:bodyPr/>
        <a:lstStyle/>
        <a:p>
          <a:endParaRPr lang="en-US"/>
        </a:p>
      </dgm:t>
    </dgm:pt>
    <dgm:pt modelId="{2A258195-69BC-40B5-B9C0-8B13889D0567}" type="sibTrans" cxnId="{601B8C53-7E84-454A-8B6F-0DF6AB129082}">
      <dgm:prSet/>
      <dgm:spPr/>
      <dgm:t>
        <a:bodyPr/>
        <a:lstStyle/>
        <a:p>
          <a:endParaRPr lang="en-US"/>
        </a:p>
      </dgm:t>
    </dgm:pt>
    <dgm:pt modelId="{FC429110-161B-4BF5-B73F-E826B93648AF}">
      <dgm:prSet/>
      <dgm:spPr/>
      <dgm:t>
        <a:bodyPr/>
        <a:lstStyle/>
        <a:p>
          <a:r>
            <a:rPr lang="en-US"/>
            <a:t>Eventual self-sustainability</a:t>
          </a:r>
        </a:p>
      </dgm:t>
    </dgm:pt>
    <dgm:pt modelId="{3C82A1E4-1D33-4D43-A496-417A302FA178}" type="parTrans" cxnId="{AA05EBF9-D63D-4239-9787-543F11078C44}">
      <dgm:prSet/>
      <dgm:spPr/>
      <dgm:t>
        <a:bodyPr/>
        <a:lstStyle/>
        <a:p>
          <a:endParaRPr lang="en-US"/>
        </a:p>
      </dgm:t>
    </dgm:pt>
    <dgm:pt modelId="{DCB0F751-A3E6-4D5B-884B-1469B1F87C24}" type="sibTrans" cxnId="{AA05EBF9-D63D-4239-9787-543F11078C44}">
      <dgm:prSet/>
      <dgm:spPr/>
      <dgm:t>
        <a:bodyPr/>
        <a:lstStyle/>
        <a:p>
          <a:endParaRPr lang="en-US"/>
        </a:p>
      </dgm:t>
    </dgm:pt>
    <dgm:pt modelId="{87EF7CB8-EA95-45DC-AB99-6AE24DC0A2C8}" type="pres">
      <dgm:prSet presAssocID="{9B264165-220B-47E7-90E9-107F8A5BA301}" presName="root" presStyleCnt="0">
        <dgm:presLayoutVars>
          <dgm:dir/>
          <dgm:resizeHandles val="exact"/>
        </dgm:presLayoutVars>
      </dgm:prSet>
      <dgm:spPr/>
    </dgm:pt>
    <dgm:pt modelId="{842A88DA-1C42-45B8-A4B0-F1AF77639253}" type="pres">
      <dgm:prSet presAssocID="{BD819FF5-6457-4082-BCD4-7A3965133902}" presName="compNode" presStyleCnt="0"/>
      <dgm:spPr/>
    </dgm:pt>
    <dgm:pt modelId="{360017B1-DBBD-406C-81AB-9F4D6498BD69}" type="pres">
      <dgm:prSet presAssocID="{BD819FF5-6457-4082-BCD4-7A3965133902}" presName="bgRect" presStyleLbl="bgShp" presStyleIdx="0" presStyleCnt="6"/>
      <dgm:spPr/>
    </dgm:pt>
    <dgm:pt modelId="{3847E78E-A342-49A1-946C-61965D3C1DB2}" type="pres">
      <dgm:prSet presAssocID="{BD819FF5-6457-4082-BCD4-7A396513390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FBBBF522-6E7D-4DAC-B13B-41D01C55765D}" type="pres">
      <dgm:prSet presAssocID="{BD819FF5-6457-4082-BCD4-7A3965133902}" presName="spaceRect" presStyleCnt="0"/>
      <dgm:spPr/>
    </dgm:pt>
    <dgm:pt modelId="{FE953FAB-AEC5-45C8-A513-B4A6217CB0CA}" type="pres">
      <dgm:prSet presAssocID="{BD819FF5-6457-4082-BCD4-7A3965133902}" presName="parTx" presStyleLbl="revTx" presStyleIdx="0" presStyleCnt="6">
        <dgm:presLayoutVars>
          <dgm:chMax val="0"/>
          <dgm:chPref val="0"/>
        </dgm:presLayoutVars>
      </dgm:prSet>
      <dgm:spPr/>
    </dgm:pt>
    <dgm:pt modelId="{3D2B61F7-6564-4629-AC78-F1A8E9FE47E1}" type="pres">
      <dgm:prSet presAssocID="{D8690AE3-E674-471B-9E28-56F7571D8ECA}" presName="sibTrans" presStyleCnt="0"/>
      <dgm:spPr/>
    </dgm:pt>
    <dgm:pt modelId="{4790B020-EB0A-4650-9469-F9E7F66B8EA8}" type="pres">
      <dgm:prSet presAssocID="{2D10D4DB-B35E-435A-92BF-B22F44A454BC}" presName="compNode" presStyleCnt="0"/>
      <dgm:spPr/>
    </dgm:pt>
    <dgm:pt modelId="{D7A13707-B346-44E1-ADED-68F8F9263829}" type="pres">
      <dgm:prSet presAssocID="{2D10D4DB-B35E-435A-92BF-B22F44A454BC}" presName="bgRect" presStyleLbl="bgShp" presStyleIdx="1" presStyleCnt="6"/>
      <dgm:spPr/>
    </dgm:pt>
    <dgm:pt modelId="{1016BEF1-769A-4CAE-B78E-D5D01AE265F3}" type="pres">
      <dgm:prSet presAssocID="{2D10D4DB-B35E-435A-92BF-B22F44A454B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4DC6E431-6FF2-4991-9B9A-9606FA6BA52E}" type="pres">
      <dgm:prSet presAssocID="{2D10D4DB-B35E-435A-92BF-B22F44A454BC}" presName="spaceRect" presStyleCnt="0"/>
      <dgm:spPr/>
    </dgm:pt>
    <dgm:pt modelId="{B9953801-B0AC-4A63-A1F5-D47BAA61BEA3}" type="pres">
      <dgm:prSet presAssocID="{2D10D4DB-B35E-435A-92BF-B22F44A454BC}" presName="parTx" presStyleLbl="revTx" presStyleIdx="1" presStyleCnt="6">
        <dgm:presLayoutVars>
          <dgm:chMax val="0"/>
          <dgm:chPref val="0"/>
        </dgm:presLayoutVars>
      </dgm:prSet>
      <dgm:spPr/>
    </dgm:pt>
    <dgm:pt modelId="{906D27A6-3493-415B-94A9-69B7550F6F0D}" type="pres">
      <dgm:prSet presAssocID="{59692342-D675-46D0-86D1-E08DBDA95354}" presName="sibTrans" presStyleCnt="0"/>
      <dgm:spPr/>
    </dgm:pt>
    <dgm:pt modelId="{ED07B253-490E-406A-8A83-8CF0D66FCFBC}" type="pres">
      <dgm:prSet presAssocID="{309507B9-354C-4117-92BD-B5B7C4F87FA2}" presName="compNode" presStyleCnt="0"/>
      <dgm:spPr/>
    </dgm:pt>
    <dgm:pt modelId="{9CA1D26C-1BFD-492B-83A4-25DE28B42713}" type="pres">
      <dgm:prSet presAssocID="{309507B9-354C-4117-92BD-B5B7C4F87FA2}" presName="bgRect" presStyleLbl="bgShp" presStyleIdx="2" presStyleCnt="6"/>
      <dgm:spPr/>
    </dgm:pt>
    <dgm:pt modelId="{F2085B4C-7D28-473F-9AAF-4BFB88ED7967}" type="pres">
      <dgm:prSet presAssocID="{309507B9-354C-4117-92BD-B5B7C4F87FA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EBB0712-656C-45F4-962A-71573B1AB1EC}" type="pres">
      <dgm:prSet presAssocID="{309507B9-354C-4117-92BD-B5B7C4F87FA2}" presName="spaceRect" presStyleCnt="0"/>
      <dgm:spPr/>
    </dgm:pt>
    <dgm:pt modelId="{5BEFBD0D-E0F3-4394-B640-3F9BE60B5805}" type="pres">
      <dgm:prSet presAssocID="{309507B9-354C-4117-92BD-B5B7C4F87FA2}" presName="parTx" presStyleLbl="revTx" presStyleIdx="2" presStyleCnt="6">
        <dgm:presLayoutVars>
          <dgm:chMax val="0"/>
          <dgm:chPref val="0"/>
        </dgm:presLayoutVars>
      </dgm:prSet>
      <dgm:spPr/>
    </dgm:pt>
    <dgm:pt modelId="{73BBA9CF-9964-456F-BEEC-E7BB7969E20A}" type="pres">
      <dgm:prSet presAssocID="{4C9DDCF9-DE7D-4A19-A458-7BD7D66D7D15}" presName="sibTrans" presStyleCnt="0"/>
      <dgm:spPr/>
    </dgm:pt>
    <dgm:pt modelId="{8D9D20F7-C542-4AEB-9154-7EB5A7DF2F9E}" type="pres">
      <dgm:prSet presAssocID="{C69C9B6F-672F-4B44-B2A3-D0C183363FB7}" presName="compNode" presStyleCnt="0"/>
      <dgm:spPr/>
    </dgm:pt>
    <dgm:pt modelId="{31767682-AB50-457F-9A46-AEE26E22D923}" type="pres">
      <dgm:prSet presAssocID="{C69C9B6F-672F-4B44-B2A3-D0C183363FB7}" presName="bgRect" presStyleLbl="bgShp" presStyleIdx="3" presStyleCnt="6"/>
      <dgm:spPr/>
    </dgm:pt>
    <dgm:pt modelId="{1B70B5EC-D9B6-4A7B-800B-739BC44D3B56}" type="pres">
      <dgm:prSet presAssocID="{C69C9B6F-672F-4B44-B2A3-D0C183363FB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BEB3740-31E7-41D4-96A1-056532804403}" type="pres">
      <dgm:prSet presAssocID="{C69C9B6F-672F-4B44-B2A3-D0C183363FB7}" presName="spaceRect" presStyleCnt="0"/>
      <dgm:spPr/>
    </dgm:pt>
    <dgm:pt modelId="{BA4959AB-7033-4761-AB06-C5243B909661}" type="pres">
      <dgm:prSet presAssocID="{C69C9B6F-672F-4B44-B2A3-D0C183363FB7}" presName="parTx" presStyleLbl="revTx" presStyleIdx="3" presStyleCnt="6">
        <dgm:presLayoutVars>
          <dgm:chMax val="0"/>
          <dgm:chPref val="0"/>
        </dgm:presLayoutVars>
      </dgm:prSet>
      <dgm:spPr/>
    </dgm:pt>
    <dgm:pt modelId="{526D634F-BBCB-46C3-BEC7-C9F048509F8B}" type="pres">
      <dgm:prSet presAssocID="{CC1F2C96-A14B-4265-BD76-942B97E05438}" presName="sibTrans" presStyleCnt="0"/>
      <dgm:spPr/>
    </dgm:pt>
    <dgm:pt modelId="{EF8B2584-F0D5-46D5-BA99-93CF950B0E8C}" type="pres">
      <dgm:prSet presAssocID="{5FDDD574-74FC-4799-83D5-50839AB4F635}" presName="compNode" presStyleCnt="0"/>
      <dgm:spPr/>
    </dgm:pt>
    <dgm:pt modelId="{FA25A91F-D51F-481E-895F-2CFE64A289FD}" type="pres">
      <dgm:prSet presAssocID="{5FDDD574-74FC-4799-83D5-50839AB4F635}" presName="bgRect" presStyleLbl="bgShp" presStyleIdx="4" presStyleCnt="6"/>
      <dgm:spPr/>
    </dgm:pt>
    <dgm:pt modelId="{00A26495-72AE-486B-B21F-C37A44BA5BB1}" type="pres">
      <dgm:prSet presAssocID="{5FDDD574-74FC-4799-83D5-50839AB4F63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2A43C496-3BAD-4E13-ADFE-A4F7386D9920}" type="pres">
      <dgm:prSet presAssocID="{5FDDD574-74FC-4799-83D5-50839AB4F635}" presName="spaceRect" presStyleCnt="0"/>
      <dgm:spPr/>
    </dgm:pt>
    <dgm:pt modelId="{F7C98134-09C3-4473-B9E6-EE5FF5C57979}" type="pres">
      <dgm:prSet presAssocID="{5FDDD574-74FC-4799-83D5-50839AB4F635}" presName="parTx" presStyleLbl="revTx" presStyleIdx="4" presStyleCnt="6">
        <dgm:presLayoutVars>
          <dgm:chMax val="0"/>
          <dgm:chPref val="0"/>
        </dgm:presLayoutVars>
      </dgm:prSet>
      <dgm:spPr/>
    </dgm:pt>
    <dgm:pt modelId="{B0C7A0F9-FADE-4B3B-8D15-B7D971C9F17F}" type="pres">
      <dgm:prSet presAssocID="{2A258195-69BC-40B5-B9C0-8B13889D0567}" presName="sibTrans" presStyleCnt="0"/>
      <dgm:spPr/>
    </dgm:pt>
    <dgm:pt modelId="{C8312E2A-7065-4E4B-8B43-2EF7C8AA09C1}" type="pres">
      <dgm:prSet presAssocID="{FC429110-161B-4BF5-B73F-E826B93648AF}" presName="compNode" presStyleCnt="0"/>
      <dgm:spPr/>
    </dgm:pt>
    <dgm:pt modelId="{A34ABED8-18C8-492A-8EAA-F627580DEE10}" type="pres">
      <dgm:prSet presAssocID="{FC429110-161B-4BF5-B73F-E826B93648AF}" presName="bgRect" presStyleLbl="bgShp" presStyleIdx="5" presStyleCnt="6"/>
      <dgm:spPr/>
    </dgm:pt>
    <dgm:pt modelId="{A781ECE3-FE4E-464B-B054-C8DE5E577287}" type="pres">
      <dgm:prSet presAssocID="{FC429110-161B-4BF5-B73F-E826B93648A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uro"/>
        </a:ext>
      </dgm:extLst>
    </dgm:pt>
    <dgm:pt modelId="{BCCF66C4-DE35-4076-8EC9-32491B0BDFE4}" type="pres">
      <dgm:prSet presAssocID="{FC429110-161B-4BF5-B73F-E826B93648AF}" presName="spaceRect" presStyleCnt="0"/>
      <dgm:spPr/>
    </dgm:pt>
    <dgm:pt modelId="{CB292321-0023-4B87-A515-C9A66F8C27B8}" type="pres">
      <dgm:prSet presAssocID="{FC429110-161B-4BF5-B73F-E826B93648A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A89A20B-5EC5-4454-8AE8-9B56617214F6}" type="presOf" srcId="{9B264165-220B-47E7-90E9-107F8A5BA301}" destId="{87EF7CB8-EA95-45DC-AB99-6AE24DC0A2C8}" srcOrd="0" destOrd="0" presId="urn:microsoft.com/office/officeart/2018/2/layout/IconVerticalSolidList"/>
    <dgm:cxn modelId="{ECCA2E21-B737-49EE-9AE8-F58181F0A911}" srcId="{9B264165-220B-47E7-90E9-107F8A5BA301}" destId="{BD819FF5-6457-4082-BCD4-7A3965133902}" srcOrd="0" destOrd="0" parTransId="{B43D34C6-D278-47E6-B0E7-AA1AA5073C6C}" sibTransId="{D8690AE3-E674-471B-9E28-56F7571D8ECA}"/>
    <dgm:cxn modelId="{9F705128-2850-7641-9249-A2598E53EEF7}" type="presOf" srcId="{BD819FF5-6457-4082-BCD4-7A3965133902}" destId="{FE953FAB-AEC5-45C8-A513-B4A6217CB0CA}" srcOrd="0" destOrd="0" presId="urn:microsoft.com/office/officeart/2018/2/layout/IconVerticalSolidList"/>
    <dgm:cxn modelId="{7E16482F-96B3-6B42-870D-E9508EA40D84}" type="presOf" srcId="{C69C9B6F-672F-4B44-B2A3-D0C183363FB7}" destId="{BA4959AB-7033-4761-AB06-C5243B909661}" srcOrd="0" destOrd="0" presId="urn:microsoft.com/office/officeart/2018/2/layout/IconVerticalSolidList"/>
    <dgm:cxn modelId="{601B8C53-7E84-454A-8B6F-0DF6AB129082}" srcId="{9B264165-220B-47E7-90E9-107F8A5BA301}" destId="{5FDDD574-74FC-4799-83D5-50839AB4F635}" srcOrd="4" destOrd="0" parTransId="{BC8D4BCA-1CC4-42EF-BEEC-014AF1C0D41D}" sibTransId="{2A258195-69BC-40B5-B9C0-8B13889D0567}"/>
    <dgm:cxn modelId="{881E2567-641F-4475-921C-EE2413BA734C}" srcId="{9B264165-220B-47E7-90E9-107F8A5BA301}" destId="{2D10D4DB-B35E-435A-92BF-B22F44A454BC}" srcOrd="1" destOrd="0" parTransId="{850532AE-C59E-4598-9D99-105410C7777B}" sibTransId="{59692342-D675-46D0-86D1-E08DBDA95354}"/>
    <dgm:cxn modelId="{3D18D485-0021-8949-BBD1-11B0E75CB2E9}" type="presOf" srcId="{2D10D4DB-B35E-435A-92BF-B22F44A454BC}" destId="{B9953801-B0AC-4A63-A1F5-D47BAA61BEA3}" srcOrd="0" destOrd="0" presId="urn:microsoft.com/office/officeart/2018/2/layout/IconVerticalSolidList"/>
    <dgm:cxn modelId="{D121108A-6E98-9947-BA78-BB3962DBB2EB}" type="presOf" srcId="{FC429110-161B-4BF5-B73F-E826B93648AF}" destId="{CB292321-0023-4B87-A515-C9A66F8C27B8}" srcOrd="0" destOrd="0" presId="urn:microsoft.com/office/officeart/2018/2/layout/IconVerticalSolidList"/>
    <dgm:cxn modelId="{ED9F8F97-6A4E-41F1-B055-C3EBC01139B6}" srcId="{9B264165-220B-47E7-90E9-107F8A5BA301}" destId="{C69C9B6F-672F-4B44-B2A3-D0C183363FB7}" srcOrd="3" destOrd="0" parTransId="{4DD8B78C-5760-4849-B017-9B5300A2B0D7}" sibTransId="{CC1F2C96-A14B-4265-BD76-942B97E05438}"/>
    <dgm:cxn modelId="{23260B9C-64C5-3049-AFF6-A7CF67575113}" type="presOf" srcId="{5FDDD574-74FC-4799-83D5-50839AB4F635}" destId="{F7C98134-09C3-4473-B9E6-EE5FF5C57979}" srcOrd="0" destOrd="0" presId="urn:microsoft.com/office/officeart/2018/2/layout/IconVerticalSolidList"/>
    <dgm:cxn modelId="{B18DB1DA-D6E7-C74E-B4F3-264C51943D8B}" type="presOf" srcId="{309507B9-354C-4117-92BD-B5B7C4F87FA2}" destId="{5BEFBD0D-E0F3-4394-B640-3F9BE60B5805}" srcOrd="0" destOrd="0" presId="urn:microsoft.com/office/officeart/2018/2/layout/IconVerticalSolidList"/>
    <dgm:cxn modelId="{0981E7F7-486F-4A9A-A376-C00F298943FA}" srcId="{9B264165-220B-47E7-90E9-107F8A5BA301}" destId="{309507B9-354C-4117-92BD-B5B7C4F87FA2}" srcOrd="2" destOrd="0" parTransId="{8541216A-6F33-4888-BBD8-84450455D65A}" sibTransId="{4C9DDCF9-DE7D-4A19-A458-7BD7D66D7D15}"/>
    <dgm:cxn modelId="{AA05EBF9-D63D-4239-9787-543F11078C44}" srcId="{9B264165-220B-47E7-90E9-107F8A5BA301}" destId="{FC429110-161B-4BF5-B73F-E826B93648AF}" srcOrd="5" destOrd="0" parTransId="{3C82A1E4-1D33-4D43-A496-417A302FA178}" sibTransId="{DCB0F751-A3E6-4D5B-884B-1469B1F87C24}"/>
    <dgm:cxn modelId="{DA825F21-A960-D341-8843-B2A4162ABDB6}" type="presParOf" srcId="{87EF7CB8-EA95-45DC-AB99-6AE24DC0A2C8}" destId="{842A88DA-1C42-45B8-A4B0-F1AF77639253}" srcOrd="0" destOrd="0" presId="urn:microsoft.com/office/officeart/2018/2/layout/IconVerticalSolidList"/>
    <dgm:cxn modelId="{1A60240A-A878-824B-BA42-BA5088668596}" type="presParOf" srcId="{842A88DA-1C42-45B8-A4B0-F1AF77639253}" destId="{360017B1-DBBD-406C-81AB-9F4D6498BD69}" srcOrd="0" destOrd="0" presId="urn:microsoft.com/office/officeart/2018/2/layout/IconVerticalSolidList"/>
    <dgm:cxn modelId="{BA9C033E-4B1D-884A-9419-7EAB5F744802}" type="presParOf" srcId="{842A88DA-1C42-45B8-A4B0-F1AF77639253}" destId="{3847E78E-A342-49A1-946C-61965D3C1DB2}" srcOrd="1" destOrd="0" presId="urn:microsoft.com/office/officeart/2018/2/layout/IconVerticalSolidList"/>
    <dgm:cxn modelId="{AF41AE65-A416-AB4E-89F6-340E93A0D9C1}" type="presParOf" srcId="{842A88DA-1C42-45B8-A4B0-F1AF77639253}" destId="{FBBBF522-6E7D-4DAC-B13B-41D01C55765D}" srcOrd="2" destOrd="0" presId="urn:microsoft.com/office/officeart/2018/2/layout/IconVerticalSolidList"/>
    <dgm:cxn modelId="{4BE6C3B8-2E17-214B-919B-2531AFA7E8D9}" type="presParOf" srcId="{842A88DA-1C42-45B8-A4B0-F1AF77639253}" destId="{FE953FAB-AEC5-45C8-A513-B4A6217CB0CA}" srcOrd="3" destOrd="0" presId="urn:microsoft.com/office/officeart/2018/2/layout/IconVerticalSolidList"/>
    <dgm:cxn modelId="{84E3B47E-75C6-6546-9EA3-0D72DD0DFA38}" type="presParOf" srcId="{87EF7CB8-EA95-45DC-AB99-6AE24DC0A2C8}" destId="{3D2B61F7-6564-4629-AC78-F1A8E9FE47E1}" srcOrd="1" destOrd="0" presId="urn:microsoft.com/office/officeart/2018/2/layout/IconVerticalSolidList"/>
    <dgm:cxn modelId="{09FBF719-8747-3840-91EF-3B7D46144C6A}" type="presParOf" srcId="{87EF7CB8-EA95-45DC-AB99-6AE24DC0A2C8}" destId="{4790B020-EB0A-4650-9469-F9E7F66B8EA8}" srcOrd="2" destOrd="0" presId="urn:microsoft.com/office/officeart/2018/2/layout/IconVerticalSolidList"/>
    <dgm:cxn modelId="{DA4C2547-B366-C542-8EF8-543A5D991CE3}" type="presParOf" srcId="{4790B020-EB0A-4650-9469-F9E7F66B8EA8}" destId="{D7A13707-B346-44E1-ADED-68F8F9263829}" srcOrd="0" destOrd="0" presId="urn:microsoft.com/office/officeart/2018/2/layout/IconVerticalSolidList"/>
    <dgm:cxn modelId="{78DBA67A-6D30-8D46-8565-29AA831F6406}" type="presParOf" srcId="{4790B020-EB0A-4650-9469-F9E7F66B8EA8}" destId="{1016BEF1-769A-4CAE-B78E-D5D01AE265F3}" srcOrd="1" destOrd="0" presId="urn:microsoft.com/office/officeart/2018/2/layout/IconVerticalSolidList"/>
    <dgm:cxn modelId="{18FE84C7-F638-9042-A99B-65D6991D1200}" type="presParOf" srcId="{4790B020-EB0A-4650-9469-F9E7F66B8EA8}" destId="{4DC6E431-6FF2-4991-9B9A-9606FA6BA52E}" srcOrd="2" destOrd="0" presId="urn:microsoft.com/office/officeart/2018/2/layout/IconVerticalSolidList"/>
    <dgm:cxn modelId="{B8CE155C-B06B-A443-8E4E-485158A35215}" type="presParOf" srcId="{4790B020-EB0A-4650-9469-F9E7F66B8EA8}" destId="{B9953801-B0AC-4A63-A1F5-D47BAA61BEA3}" srcOrd="3" destOrd="0" presId="urn:microsoft.com/office/officeart/2018/2/layout/IconVerticalSolidList"/>
    <dgm:cxn modelId="{C2C0942D-1253-6A45-91A7-0512507CBE30}" type="presParOf" srcId="{87EF7CB8-EA95-45DC-AB99-6AE24DC0A2C8}" destId="{906D27A6-3493-415B-94A9-69B7550F6F0D}" srcOrd="3" destOrd="0" presId="urn:microsoft.com/office/officeart/2018/2/layout/IconVerticalSolidList"/>
    <dgm:cxn modelId="{F854242E-A5FA-D045-A039-D855E3E17963}" type="presParOf" srcId="{87EF7CB8-EA95-45DC-AB99-6AE24DC0A2C8}" destId="{ED07B253-490E-406A-8A83-8CF0D66FCFBC}" srcOrd="4" destOrd="0" presId="urn:microsoft.com/office/officeart/2018/2/layout/IconVerticalSolidList"/>
    <dgm:cxn modelId="{D191002E-753F-2046-9BAB-1BCFC090B7B2}" type="presParOf" srcId="{ED07B253-490E-406A-8A83-8CF0D66FCFBC}" destId="{9CA1D26C-1BFD-492B-83A4-25DE28B42713}" srcOrd="0" destOrd="0" presId="urn:microsoft.com/office/officeart/2018/2/layout/IconVerticalSolidList"/>
    <dgm:cxn modelId="{FA1CED75-83E2-A44E-974C-DA660600FB45}" type="presParOf" srcId="{ED07B253-490E-406A-8A83-8CF0D66FCFBC}" destId="{F2085B4C-7D28-473F-9AAF-4BFB88ED7967}" srcOrd="1" destOrd="0" presId="urn:microsoft.com/office/officeart/2018/2/layout/IconVerticalSolidList"/>
    <dgm:cxn modelId="{A81F86E1-7638-B74B-BD54-7E32AB9B2FEF}" type="presParOf" srcId="{ED07B253-490E-406A-8A83-8CF0D66FCFBC}" destId="{AEBB0712-656C-45F4-962A-71573B1AB1EC}" srcOrd="2" destOrd="0" presId="urn:microsoft.com/office/officeart/2018/2/layout/IconVerticalSolidList"/>
    <dgm:cxn modelId="{7B4D669C-2470-2E49-8E1D-96C418AD91D3}" type="presParOf" srcId="{ED07B253-490E-406A-8A83-8CF0D66FCFBC}" destId="{5BEFBD0D-E0F3-4394-B640-3F9BE60B5805}" srcOrd="3" destOrd="0" presId="urn:microsoft.com/office/officeart/2018/2/layout/IconVerticalSolidList"/>
    <dgm:cxn modelId="{54DD4D21-9BB0-5340-869B-08D51004D59C}" type="presParOf" srcId="{87EF7CB8-EA95-45DC-AB99-6AE24DC0A2C8}" destId="{73BBA9CF-9964-456F-BEEC-E7BB7969E20A}" srcOrd="5" destOrd="0" presId="urn:microsoft.com/office/officeart/2018/2/layout/IconVerticalSolidList"/>
    <dgm:cxn modelId="{28E09FFB-C596-5B4F-82CB-7FA861FEA450}" type="presParOf" srcId="{87EF7CB8-EA95-45DC-AB99-6AE24DC0A2C8}" destId="{8D9D20F7-C542-4AEB-9154-7EB5A7DF2F9E}" srcOrd="6" destOrd="0" presId="urn:microsoft.com/office/officeart/2018/2/layout/IconVerticalSolidList"/>
    <dgm:cxn modelId="{F9AC26B3-6442-0C4C-9503-6FB1E4C3FA55}" type="presParOf" srcId="{8D9D20F7-C542-4AEB-9154-7EB5A7DF2F9E}" destId="{31767682-AB50-457F-9A46-AEE26E22D923}" srcOrd="0" destOrd="0" presId="urn:microsoft.com/office/officeart/2018/2/layout/IconVerticalSolidList"/>
    <dgm:cxn modelId="{5233A7F0-9746-834D-8A30-47B3FCC1CEE6}" type="presParOf" srcId="{8D9D20F7-C542-4AEB-9154-7EB5A7DF2F9E}" destId="{1B70B5EC-D9B6-4A7B-800B-739BC44D3B56}" srcOrd="1" destOrd="0" presId="urn:microsoft.com/office/officeart/2018/2/layout/IconVerticalSolidList"/>
    <dgm:cxn modelId="{81CD2FA0-515B-CB47-897D-F855DE57A526}" type="presParOf" srcId="{8D9D20F7-C542-4AEB-9154-7EB5A7DF2F9E}" destId="{EBEB3740-31E7-41D4-96A1-056532804403}" srcOrd="2" destOrd="0" presId="urn:microsoft.com/office/officeart/2018/2/layout/IconVerticalSolidList"/>
    <dgm:cxn modelId="{F5EE7966-7257-CB42-9E1A-0DF0F412D9B7}" type="presParOf" srcId="{8D9D20F7-C542-4AEB-9154-7EB5A7DF2F9E}" destId="{BA4959AB-7033-4761-AB06-C5243B909661}" srcOrd="3" destOrd="0" presId="urn:microsoft.com/office/officeart/2018/2/layout/IconVerticalSolidList"/>
    <dgm:cxn modelId="{6C22859D-4A96-5D4D-96AE-2FCDA6478BAC}" type="presParOf" srcId="{87EF7CB8-EA95-45DC-AB99-6AE24DC0A2C8}" destId="{526D634F-BBCB-46C3-BEC7-C9F048509F8B}" srcOrd="7" destOrd="0" presId="urn:microsoft.com/office/officeart/2018/2/layout/IconVerticalSolidList"/>
    <dgm:cxn modelId="{F6D3E3A0-D1C6-514F-9A89-0189BFE45028}" type="presParOf" srcId="{87EF7CB8-EA95-45DC-AB99-6AE24DC0A2C8}" destId="{EF8B2584-F0D5-46D5-BA99-93CF950B0E8C}" srcOrd="8" destOrd="0" presId="urn:microsoft.com/office/officeart/2018/2/layout/IconVerticalSolidList"/>
    <dgm:cxn modelId="{57A8DD12-D283-8A49-8511-4660555D445A}" type="presParOf" srcId="{EF8B2584-F0D5-46D5-BA99-93CF950B0E8C}" destId="{FA25A91F-D51F-481E-895F-2CFE64A289FD}" srcOrd="0" destOrd="0" presId="urn:microsoft.com/office/officeart/2018/2/layout/IconVerticalSolidList"/>
    <dgm:cxn modelId="{76F9E4E3-B365-9D4C-A08C-E349BA796087}" type="presParOf" srcId="{EF8B2584-F0D5-46D5-BA99-93CF950B0E8C}" destId="{00A26495-72AE-486B-B21F-C37A44BA5BB1}" srcOrd="1" destOrd="0" presId="urn:microsoft.com/office/officeart/2018/2/layout/IconVerticalSolidList"/>
    <dgm:cxn modelId="{E432D7B0-E45F-ED4D-AD1C-08480934FB77}" type="presParOf" srcId="{EF8B2584-F0D5-46D5-BA99-93CF950B0E8C}" destId="{2A43C496-3BAD-4E13-ADFE-A4F7386D9920}" srcOrd="2" destOrd="0" presId="urn:microsoft.com/office/officeart/2018/2/layout/IconVerticalSolidList"/>
    <dgm:cxn modelId="{DE6864D1-C003-B246-997C-D078FD021A04}" type="presParOf" srcId="{EF8B2584-F0D5-46D5-BA99-93CF950B0E8C}" destId="{F7C98134-09C3-4473-B9E6-EE5FF5C57979}" srcOrd="3" destOrd="0" presId="urn:microsoft.com/office/officeart/2018/2/layout/IconVerticalSolidList"/>
    <dgm:cxn modelId="{F8B2E9F5-A56C-E146-A88A-9B66129F8038}" type="presParOf" srcId="{87EF7CB8-EA95-45DC-AB99-6AE24DC0A2C8}" destId="{B0C7A0F9-FADE-4B3B-8D15-B7D971C9F17F}" srcOrd="9" destOrd="0" presId="urn:microsoft.com/office/officeart/2018/2/layout/IconVerticalSolidList"/>
    <dgm:cxn modelId="{73402A8D-9965-C94E-B56B-5885885DF9B9}" type="presParOf" srcId="{87EF7CB8-EA95-45DC-AB99-6AE24DC0A2C8}" destId="{C8312E2A-7065-4E4B-8B43-2EF7C8AA09C1}" srcOrd="10" destOrd="0" presId="urn:microsoft.com/office/officeart/2018/2/layout/IconVerticalSolidList"/>
    <dgm:cxn modelId="{3792F3E4-3A3A-4C4C-9365-779C59B32126}" type="presParOf" srcId="{C8312E2A-7065-4E4B-8B43-2EF7C8AA09C1}" destId="{A34ABED8-18C8-492A-8EAA-F627580DEE10}" srcOrd="0" destOrd="0" presId="urn:microsoft.com/office/officeart/2018/2/layout/IconVerticalSolidList"/>
    <dgm:cxn modelId="{17223D3F-F740-064C-806F-E6041CAD44B9}" type="presParOf" srcId="{C8312E2A-7065-4E4B-8B43-2EF7C8AA09C1}" destId="{A781ECE3-FE4E-464B-B054-C8DE5E577287}" srcOrd="1" destOrd="0" presId="urn:microsoft.com/office/officeart/2018/2/layout/IconVerticalSolidList"/>
    <dgm:cxn modelId="{F26288C8-8694-E041-903B-39D5F46A5C0F}" type="presParOf" srcId="{C8312E2A-7065-4E4B-8B43-2EF7C8AA09C1}" destId="{BCCF66C4-DE35-4076-8EC9-32491B0BDFE4}" srcOrd="2" destOrd="0" presId="urn:microsoft.com/office/officeart/2018/2/layout/IconVerticalSolidList"/>
    <dgm:cxn modelId="{A37F245E-22CB-424E-AA6C-B5579F4A51B4}" type="presParOf" srcId="{C8312E2A-7065-4E4B-8B43-2EF7C8AA09C1}" destId="{CB292321-0023-4B87-A515-C9A66F8C27B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A66678-06C9-4621-811D-8FBC3E4F815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47D04E8C-153B-4AFF-B521-00126C4DDDCB}">
      <dgm:prSet/>
      <dgm:spPr/>
      <dgm:t>
        <a:bodyPr/>
        <a:lstStyle/>
        <a:p>
          <a:r>
            <a:rPr lang="en-US"/>
            <a:t>Room for success</a:t>
          </a:r>
        </a:p>
      </dgm:t>
    </dgm:pt>
    <dgm:pt modelId="{2F1CBACB-7DA1-46A0-8C16-73B305310455}" type="parTrans" cxnId="{3EB7CC33-8BAF-4E32-812B-4422E765FBDB}">
      <dgm:prSet/>
      <dgm:spPr/>
      <dgm:t>
        <a:bodyPr/>
        <a:lstStyle/>
        <a:p>
          <a:endParaRPr lang="en-US"/>
        </a:p>
      </dgm:t>
    </dgm:pt>
    <dgm:pt modelId="{2DAD5F93-1575-4C8A-BDFC-CA82BF642BE3}" type="sibTrans" cxnId="{3EB7CC33-8BAF-4E32-812B-4422E765FBDB}">
      <dgm:prSet/>
      <dgm:spPr/>
      <dgm:t>
        <a:bodyPr/>
        <a:lstStyle/>
        <a:p>
          <a:endParaRPr lang="en-US"/>
        </a:p>
      </dgm:t>
    </dgm:pt>
    <dgm:pt modelId="{7BAF4592-2F5D-4499-A349-FF40BF2402EB}">
      <dgm:prSet/>
      <dgm:spPr/>
      <dgm:t>
        <a:bodyPr/>
        <a:lstStyle/>
        <a:p>
          <a:r>
            <a:rPr lang="en-US"/>
            <a:t>Many potential partners</a:t>
          </a:r>
        </a:p>
      </dgm:t>
    </dgm:pt>
    <dgm:pt modelId="{7F035827-01B2-4CC0-87AB-D4ADA3C1CA2A}" type="parTrans" cxnId="{9E9A49AD-32E5-4996-821C-BECAB949DE83}">
      <dgm:prSet/>
      <dgm:spPr/>
      <dgm:t>
        <a:bodyPr/>
        <a:lstStyle/>
        <a:p>
          <a:endParaRPr lang="en-US"/>
        </a:p>
      </dgm:t>
    </dgm:pt>
    <dgm:pt modelId="{95EE1D8C-D92A-4139-ABC9-5713480FB919}" type="sibTrans" cxnId="{9E9A49AD-32E5-4996-821C-BECAB949DE83}">
      <dgm:prSet/>
      <dgm:spPr/>
      <dgm:t>
        <a:bodyPr/>
        <a:lstStyle/>
        <a:p>
          <a:endParaRPr lang="en-US"/>
        </a:p>
      </dgm:t>
    </dgm:pt>
    <dgm:pt modelId="{9C31DF5A-40F4-4667-9EDA-CE1278818FAD}">
      <dgm:prSet/>
      <dgm:spPr/>
      <dgm:t>
        <a:bodyPr/>
        <a:lstStyle/>
        <a:p>
          <a:r>
            <a:rPr lang="en-US" dirty="0"/>
            <a:t>Benefit of public trust in digital finance</a:t>
          </a:r>
        </a:p>
      </dgm:t>
    </dgm:pt>
    <dgm:pt modelId="{A8BCC3CB-979D-43AB-97CE-11CC941795D3}" type="parTrans" cxnId="{1AE3B678-C8C1-4A99-B942-13FEE0193101}">
      <dgm:prSet/>
      <dgm:spPr/>
      <dgm:t>
        <a:bodyPr/>
        <a:lstStyle/>
        <a:p>
          <a:endParaRPr lang="en-US"/>
        </a:p>
      </dgm:t>
    </dgm:pt>
    <dgm:pt modelId="{3028BEC7-1A1C-44A5-A70D-4C13B35FD193}" type="sibTrans" cxnId="{1AE3B678-C8C1-4A99-B942-13FEE0193101}">
      <dgm:prSet/>
      <dgm:spPr/>
      <dgm:t>
        <a:bodyPr/>
        <a:lstStyle/>
        <a:p>
          <a:endParaRPr lang="en-US"/>
        </a:p>
      </dgm:t>
    </dgm:pt>
    <dgm:pt modelId="{10520355-21EE-4248-8FC1-2C457F9F3907}" type="pres">
      <dgm:prSet presAssocID="{7DA66678-06C9-4621-811D-8FBC3E4F8154}" presName="root" presStyleCnt="0">
        <dgm:presLayoutVars>
          <dgm:dir/>
          <dgm:resizeHandles val="exact"/>
        </dgm:presLayoutVars>
      </dgm:prSet>
      <dgm:spPr/>
    </dgm:pt>
    <dgm:pt modelId="{536D04B0-EE36-4406-B94A-3F100C3682FB}" type="pres">
      <dgm:prSet presAssocID="{47D04E8C-153B-4AFF-B521-00126C4DDDCB}" presName="compNode" presStyleCnt="0"/>
      <dgm:spPr/>
    </dgm:pt>
    <dgm:pt modelId="{EDD08CA6-337D-4F65-A3C8-22E3BC469B77}" type="pres">
      <dgm:prSet presAssocID="{47D04E8C-153B-4AFF-B521-00126C4DDDC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Success"/>
        </a:ext>
      </dgm:extLst>
    </dgm:pt>
    <dgm:pt modelId="{73BBB18C-5388-4BCB-A642-3C08573732E1}" type="pres">
      <dgm:prSet presAssocID="{47D04E8C-153B-4AFF-B521-00126C4DDDCB}" presName="spaceRect" presStyleCnt="0"/>
      <dgm:spPr/>
    </dgm:pt>
    <dgm:pt modelId="{60D0BE95-204F-48C9-B625-495F0513B3B5}" type="pres">
      <dgm:prSet presAssocID="{47D04E8C-153B-4AFF-B521-00126C4DDDCB}" presName="textRect" presStyleLbl="revTx" presStyleIdx="0" presStyleCnt="3">
        <dgm:presLayoutVars>
          <dgm:chMax val="1"/>
          <dgm:chPref val="1"/>
        </dgm:presLayoutVars>
      </dgm:prSet>
      <dgm:spPr/>
    </dgm:pt>
    <dgm:pt modelId="{2C2E4E53-2098-4DAD-9DD6-6AC47812FAA7}" type="pres">
      <dgm:prSet presAssocID="{2DAD5F93-1575-4C8A-BDFC-CA82BF642BE3}" presName="sibTrans" presStyleCnt="0"/>
      <dgm:spPr/>
    </dgm:pt>
    <dgm:pt modelId="{9C1C4D2B-6C5C-4770-AEC2-341B1CADD092}" type="pres">
      <dgm:prSet presAssocID="{7BAF4592-2F5D-4499-A349-FF40BF2402EB}" presName="compNode" presStyleCnt="0"/>
      <dgm:spPr/>
    </dgm:pt>
    <dgm:pt modelId="{34E68052-C23F-4183-92FE-9A33B605A14C}" type="pres">
      <dgm:prSet presAssocID="{7BAF4592-2F5D-4499-A349-FF40BF2402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0B9E8153-33E9-405D-A4B3-D9F59324F886}" type="pres">
      <dgm:prSet presAssocID="{7BAF4592-2F5D-4499-A349-FF40BF2402EB}" presName="spaceRect" presStyleCnt="0"/>
      <dgm:spPr/>
    </dgm:pt>
    <dgm:pt modelId="{DA2EF29B-859A-4222-9DF9-508FD586C270}" type="pres">
      <dgm:prSet presAssocID="{7BAF4592-2F5D-4499-A349-FF40BF2402EB}" presName="textRect" presStyleLbl="revTx" presStyleIdx="1" presStyleCnt="3">
        <dgm:presLayoutVars>
          <dgm:chMax val="1"/>
          <dgm:chPref val="1"/>
        </dgm:presLayoutVars>
      </dgm:prSet>
      <dgm:spPr/>
    </dgm:pt>
    <dgm:pt modelId="{66AF3102-AE9B-4B1F-A385-AD980DFDA043}" type="pres">
      <dgm:prSet presAssocID="{95EE1D8C-D92A-4139-ABC9-5713480FB919}" presName="sibTrans" presStyleCnt="0"/>
      <dgm:spPr/>
    </dgm:pt>
    <dgm:pt modelId="{FA1463A4-8B3B-4A48-962D-B20ADF23AE8E}" type="pres">
      <dgm:prSet presAssocID="{9C31DF5A-40F4-4667-9EDA-CE1278818FAD}" presName="compNode" presStyleCnt="0"/>
      <dgm:spPr/>
    </dgm:pt>
    <dgm:pt modelId="{5447FDA6-0FC6-4A21-9466-B41849490A29}" type="pres">
      <dgm:prSet presAssocID="{9C31DF5A-40F4-4667-9EDA-CE1278818FA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26862AF-AFD2-4731-8339-1232F7BA6899}" type="pres">
      <dgm:prSet presAssocID="{9C31DF5A-40F4-4667-9EDA-CE1278818FAD}" presName="spaceRect" presStyleCnt="0"/>
      <dgm:spPr/>
    </dgm:pt>
    <dgm:pt modelId="{E28E5721-A589-4969-9384-AE03437E4D79}" type="pres">
      <dgm:prSet presAssocID="{9C31DF5A-40F4-4667-9EDA-CE1278818FA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EB7CC33-8BAF-4E32-812B-4422E765FBDB}" srcId="{7DA66678-06C9-4621-811D-8FBC3E4F8154}" destId="{47D04E8C-153B-4AFF-B521-00126C4DDDCB}" srcOrd="0" destOrd="0" parTransId="{2F1CBACB-7DA1-46A0-8C16-73B305310455}" sibTransId="{2DAD5F93-1575-4C8A-BDFC-CA82BF642BE3}"/>
    <dgm:cxn modelId="{82B9373E-3A81-48E8-8381-D65EDE708B54}" type="presOf" srcId="{9C31DF5A-40F4-4667-9EDA-CE1278818FAD}" destId="{E28E5721-A589-4969-9384-AE03437E4D79}" srcOrd="0" destOrd="0" presId="urn:microsoft.com/office/officeart/2018/2/layout/IconLabelList"/>
    <dgm:cxn modelId="{1AE3B678-C8C1-4A99-B942-13FEE0193101}" srcId="{7DA66678-06C9-4621-811D-8FBC3E4F8154}" destId="{9C31DF5A-40F4-4667-9EDA-CE1278818FAD}" srcOrd="2" destOrd="0" parTransId="{A8BCC3CB-979D-43AB-97CE-11CC941795D3}" sibTransId="{3028BEC7-1A1C-44A5-A70D-4C13B35FD193}"/>
    <dgm:cxn modelId="{EAB19B8D-A4BF-480C-BCFA-DC75148F36E9}" type="presOf" srcId="{7DA66678-06C9-4621-811D-8FBC3E4F8154}" destId="{10520355-21EE-4248-8FC1-2C457F9F3907}" srcOrd="0" destOrd="0" presId="urn:microsoft.com/office/officeart/2018/2/layout/IconLabelList"/>
    <dgm:cxn modelId="{55A6518F-1EB0-4FA8-9557-06F57937CACF}" type="presOf" srcId="{7BAF4592-2F5D-4499-A349-FF40BF2402EB}" destId="{DA2EF29B-859A-4222-9DF9-508FD586C270}" srcOrd="0" destOrd="0" presId="urn:microsoft.com/office/officeart/2018/2/layout/IconLabelList"/>
    <dgm:cxn modelId="{01D97997-D9B3-467F-9BDD-96DE376C9BFD}" type="presOf" srcId="{47D04E8C-153B-4AFF-B521-00126C4DDDCB}" destId="{60D0BE95-204F-48C9-B625-495F0513B3B5}" srcOrd="0" destOrd="0" presId="urn:microsoft.com/office/officeart/2018/2/layout/IconLabelList"/>
    <dgm:cxn modelId="{9E9A49AD-32E5-4996-821C-BECAB949DE83}" srcId="{7DA66678-06C9-4621-811D-8FBC3E4F8154}" destId="{7BAF4592-2F5D-4499-A349-FF40BF2402EB}" srcOrd="1" destOrd="0" parTransId="{7F035827-01B2-4CC0-87AB-D4ADA3C1CA2A}" sibTransId="{95EE1D8C-D92A-4139-ABC9-5713480FB919}"/>
    <dgm:cxn modelId="{A28A98AC-BA3A-419C-86D6-55EA0FF6A649}" type="presParOf" srcId="{10520355-21EE-4248-8FC1-2C457F9F3907}" destId="{536D04B0-EE36-4406-B94A-3F100C3682FB}" srcOrd="0" destOrd="0" presId="urn:microsoft.com/office/officeart/2018/2/layout/IconLabelList"/>
    <dgm:cxn modelId="{8BB0DF1E-0DE1-494A-AA62-42BE6C9B895F}" type="presParOf" srcId="{536D04B0-EE36-4406-B94A-3F100C3682FB}" destId="{EDD08CA6-337D-4F65-A3C8-22E3BC469B77}" srcOrd="0" destOrd="0" presId="urn:microsoft.com/office/officeart/2018/2/layout/IconLabelList"/>
    <dgm:cxn modelId="{E2EBDF40-D8A7-4ABD-894D-61838DB9869C}" type="presParOf" srcId="{536D04B0-EE36-4406-B94A-3F100C3682FB}" destId="{73BBB18C-5388-4BCB-A642-3C08573732E1}" srcOrd="1" destOrd="0" presId="urn:microsoft.com/office/officeart/2018/2/layout/IconLabelList"/>
    <dgm:cxn modelId="{23B27830-5670-4F3F-B158-1F0ED67A8CA9}" type="presParOf" srcId="{536D04B0-EE36-4406-B94A-3F100C3682FB}" destId="{60D0BE95-204F-48C9-B625-495F0513B3B5}" srcOrd="2" destOrd="0" presId="urn:microsoft.com/office/officeart/2018/2/layout/IconLabelList"/>
    <dgm:cxn modelId="{1DAB5D22-3393-49F0-B970-355400ACF895}" type="presParOf" srcId="{10520355-21EE-4248-8FC1-2C457F9F3907}" destId="{2C2E4E53-2098-4DAD-9DD6-6AC47812FAA7}" srcOrd="1" destOrd="0" presId="urn:microsoft.com/office/officeart/2018/2/layout/IconLabelList"/>
    <dgm:cxn modelId="{99AC6B0E-BBF0-4E7D-95F9-275160608E7B}" type="presParOf" srcId="{10520355-21EE-4248-8FC1-2C457F9F3907}" destId="{9C1C4D2B-6C5C-4770-AEC2-341B1CADD092}" srcOrd="2" destOrd="0" presId="urn:microsoft.com/office/officeart/2018/2/layout/IconLabelList"/>
    <dgm:cxn modelId="{E573F090-754A-4EC5-B312-FE2A827B8209}" type="presParOf" srcId="{9C1C4D2B-6C5C-4770-AEC2-341B1CADD092}" destId="{34E68052-C23F-4183-92FE-9A33B605A14C}" srcOrd="0" destOrd="0" presId="urn:microsoft.com/office/officeart/2018/2/layout/IconLabelList"/>
    <dgm:cxn modelId="{B9054179-95AA-42DE-8A92-2216F7441F6F}" type="presParOf" srcId="{9C1C4D2B-6C5C-4770-AEC2-341B1CADD092}" destId="{0B9E8153-33E9-405D-A4B3-D9F59324F886}" srcOrd="1" destOrd="0" presId="urn:microsoft.com/office/officeart/2018/2/layout/IconLabelList"/>
    <dgm:cxn modelId="{33EB9705-D2C5-4ADB-AA2B-C5DBFBFDFD80}" type="presParOf" srcId="{9C1C4D2B-6C5C-4770-AEC2-341B1CADD092}" destId="{DA2EF29B-859A-4222-9DF9-508FD586C270}" srcOrd="2" destOrd="0" presId="urn:microsoft.com/office/officeart/2018/2/layout/IconLabelList"/>
    <dgm:cxn modelId="{4CBAC207-EE51-43E3-A846-DBE1D171C0F8}" type="presParOf" srcId="{10520355-21EE-4248-8FC1-2C457F9F3907}" destId="{66AF3102-AE9B-4B1F-A385-AD980DFDA043}" srcOrd="3" destOrd="0" presId="urn:microsoft.com/office/officeart/2018/2/layout/IconLabelList"/>
    <dgm:cxn modelId="{FB01C4AD-C08B-4CA7-A2A0-A43184DCF057}" type="presParOf" srcId="{10520355-21EE-4248-8FC1-2C457F9F3907}" destId="{FA1463A4-8B3B-4A48-962D-B20ADF23AE8E}" srcOrd="4" destOrd="0" presId="urn:microsoft.com/office/officeart/2018/2/layout/IconLabelList"/>
    <dgm:cxn modelId="{DE9CB772-D3C0-4C98-A5CD-F6CA887909DA}" type="presParOf" srcId="{FA1463A4-8B3B-4A48-962D-B20ADF23AE8E}" destId="{5447FDA6-0FC6-4A21-9466-B41849490A29}" srcOrd="0" destOrd="0" presId="urn:microsoft.com/office/officeart/2018/2/layout/IconLabelList"/>
    <dgm:cxn modelId="{82BAB13A-B257-4D2C-B2F7-C423382E5155}" type="presParOf" srcId="{FA1463A4-8B3B-4A48-962D-B20ADF23AE8E}" destId="{226862AF-AFD2-4731-8339-1232F7BA6899}" srcOrd="1" destOrd="0" presId="urn:microsoft.com/office/officeart/2018/2/layout/IconLabelList"/>
    <dgm:cxn modelId="{26E76683-B6F0-4731-8A4A-D180A2DC33C7}" type="presParOf" srcId="{FA1463A4-8B3B-4A48-962D-B20ADF23AE8E}" destId="{E28E5721-A589-4969-9384-AE03437E4D7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9D718-B9E8-4439-A94E-39500097F420}">
      <dsp:nvSpPr>
        <dsp:cNvPr id="0" name=""/>
        <dsp:cNvSpPr/>
      </dsp:nvSpPr>
      <dsp:spPr>
        <a:xfrm>
          <a:off x="147205" y="102391"/>
          <a:ext cx="1302299" cy="130229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8C4B79-C6C8-4355-B361-6C0256046A8C}">
      <dsp:nvSpPr>
        <dsp:cNvPr id="0" name=""/>
        <dsp:cNvSpPr/>
      </dsp:nvSpPr>
      <dsp:spPr>
        <a:xfrm>
          <a:off x="420688" y="375874"/>
          <a:ext cx="755333" cy="7553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4964A-9F81-4C04-80CA-D9646B2CB85F}">
      <dsp:nvSpPr>
        <dsp:cNvPr id="0" name=""/>
        <dsp:cNvSpPr/>
      </dsp:nvSpPr>
      <dsp:spPr>
        <a:xfrm>
          <a:off x="1728569" y="102391"/>
          <a:ext cx="3069706" cy="130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Leveraging the success of online banking solutions within the millennial generation</a:t>
          </a:r>
        </a:p>
      </dsp:txBody>
      <dsp:txXfrm>
        <a:off x="1728569" y="102391"/>
        <a:ext cx="3069706" cy="1302299"/>
      </dsp:txXfrm>
    </dsp:sp>
    <dsp:sp modelId="{FA70D933-BFDE-41E4-AE9F-5E5A791734D4}">
      <dsp:nvSpPr>
        <dsp:cNvPr id="0" name=""/>
        <dsp:cNvSpPr/>
      </dsp:nvSpPr>
      <dsp:spPr>
        <a:xfrm>
          <a:off x="5333149" y="102391"/>
          <a:ext cx="1302299" cy="130229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98732-966F-40DC-9F93-83DB2D918A8C}">
      <dsp:nvSpPr>
        <dsp:cNvPr id="0" name=""/>
        <dsp:cNvSpPr/>
      </dsp:nvSpPr>
      <dsp:spPr>
        <a:xfrm>
          <a:off x="5606631" y="375874"/>
          <a:ext cx="755333" cy="7553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105AD-C31D-4150-8BDB-FC8CFD40F7D2}">
      <dsp:nvSpPr>
        <dsp:cNvPr id="0" name=""/>
        <dsp:cNvSpPr/>
      </dsp:nvSpPr>
      <dsp:spPr>
        <a:xfrm>
          <a:off x="6914512" y="102391"/>
          <a:ext cx="3069706" cy="130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General approval of mobile financial apps from the rest of the public</a:t>
          </a:r>
        </a:p>
      </dsp:txBody>
      <dsp:txXfrm>
        <a:off x="6914512" y="102391"/>
        <a:ext cx="3069706" cy="1302299"/>
      </dsp:txXfrm>
    </dsp:sp>
    <dsp:sp modelId="{D8D7C148-6037-4871-B62E-8426D6BEFE03}">
      <dsp:nvSpPr>
        <dsp:cNvPr id="0" name=""/>
        <dsp:cNvSpPr/>
      </dsp:nvSpPr>
      <dsp:spPr>
        <a:xfrm>
          <a:off x="147205" y="1980107"/>
          <a:ext cx="1302299" cy="130229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7E0588-7F21-493F-8D1A-E01E33A48902}">
      <dsp:nvSpPr>
        <dsp:cNvPr id="0" name=""/>
        <dsp:cNvSpPr/>
      </dsp:nvSpPr>
      <dsp:spPr>
        <a:xfrm>
          <a:off x="420688" y="2253590"/>
          <a:ext cx="755333" cy="7553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ACB76-3EBC-4E3C-A03F-7B3432CCB344}">
      <dsp:nvSpPr>
        <dsp:cNvPr id="0" name=""/>
        <dsp:cNvSpPr/>
      </dsp:nvSpPr>
      <dsp:spPr>
        <a:xfrm>
          <a:off x="1728569" y="1980107"/>
          <a:ext cx="3069706" cy="130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Small businesses expected to quickly follow the trend</a:t>
          </a:r>
        </a:p>
      </dsp:txBody>
      <dsp:txXfrm>
        <a:off x="1728569" y="1980107"/>
        <a:ext cx="3069706" cy="1302299"/>
      </dsp:txXfrm>
    </dsp:sp>
    <dsp:sp modelId="{AAE90BCB-3AA2-434A-9E7F-E2FE36F70461}">
      <dsp:nvSpPr>
        <dsp:cNvPr id="0" name=""/>
        <dsp:cNvSpPr/>
      </dsp:nvSpPr>
      <dsp:spPr>
        <a:xfrm>
          <a:off x="5333149" y="1980107"/>
          <a:ext cx="1302299" cy="130229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EE7AA-0F9D-49D6-90E7-0B3057356E83}">
      <dsp:nvSpPr>
        <dsp:cNvPr id="0" name=""/>
        <dsp:cNvSpPr/>
      </dsp:nvSpPr>
      <dsp:spPr>
        <a:xfrm>
          <a:off x="5606631" y="2253590"/>
          <a:ext cx="755333" cy="7553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20F5C-EC63-41E5-B60A-8605F849816E}">
      <dsp:nvSpPr>
        <dsp:cNvPr id="0" name=""/>
        <dsp:cNvSpPr/>
      </dsp:nvSpPr>
      <dsp:spPr>
        <a:xfrm>
          <a:off x="6914512" y="1980107"/>
          <a:ext cx="3069706" cy="130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No direct competition</a:t>
          </a:r>
        </a:p>
      </dsp:txBody>
      <dsp:txXfrm>
        <a:off x="6914512" y="1980107"/>
        <a:ext cx="3069706" cy="1302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0187E-00ED-4F09-A31B-21B94B9F5DA1}">
      <dsp:nvSpPr>
        <dsp:cNvPr id="0" name=""/>
        <dsp:cNvSpPr/>
      </dsp:nvSpPr>
      <dsp:spPr>
        <a:xfrm>
          <a:off x="289358" y="640171"/>
          <a:ext cx="898558" cy="89855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FA9939-1BDC-4014-93A0-D60F0B9F44C5}">
      <dsp:nvSpPr>
        <dsp:cNvPr id="0" name=""/>
        <dsp:cNvSpPr/>
      </dsp:nvSpPr>
      <dsp:spPr>
        <a:xfrm>
          <a:off x="480854" y="831667"/>
          <a:ext cx="515566" cy="5155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E423E-ABCC-451C-9A56-79A9AE542822}">
      <dsp:nvSpPr>
        <dsp:cNvPr id="0" name=""/>
        <dsp:cNvSpPr/>
      </dsp:nvSpPr>
      <dsp:spPr>
        <a:xfrm>
          <a:off x="2113" y="1818609"/>
          <a:ext cx="1473046" cy="58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Availability across all modern platforms</a:t>
          </a:r>
        </a:p>
      </dsp:txBody>
      <dsp:txXfrm>
        <a:off x="2113" y="1818609"/>
        <a:ext cx="1473046" cy="589218"/>
      </dsp:txXfrm>
    </dsp:sp>
    <dsp:sp modelId="{8FC25F3E-B44A-4154-884C-3268F0FB0FD7}">
      <dsp:nvSpPr>
        <dsp:cNvPr id="0" name=""/>
        <dsp:cNvSpPr/>
      </dsp:nvSpPr>
      <dsp:spPr>
        <a:xfrm>
          <a:off x="2020188" y="640171"/>
          <a:ext cx="898558" cy="89855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EC7F8-13E1-4E92-8D32-14F344553465}">
      <dsp:nvSpPr>
        <dsp:cNvPr id="0" name=""/>
        <dsp:cNvSpPr/>
      </dsp:nvSpPr>
      <dsp:spPr>
        <a:xfrm>
          <a:off x="2211684" y="831667"/>
          <a:ext cx="515566" cy="5155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35564-4117-461C-BBA7-5D04240EAD09}">
      <dsp:nvSpPr>
        <dsp:cNvPr id="0" name=""/>
        <dsp:cNvSpPr/>
      </dsp:nvSpPr>
      <dsp:spPr>
        <a:xfrm>
          <a:off x="1732943" y="1818609"/>
          <a:ext cx="1473046" cy="58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Media outlet coverage</a:t>
          </a:r>
        </a:p>
      </dsp:txBody>
      <dsp:txXfrm>
        <a:off x="1732943" y="1818609"/>
        <a:ext cx="1473046" cy="589218"/>
      </dsp:txXfrm>
    </dsp:sp>
    <dsp:sp modelId="{1C3545F3-F672-44EB-BF3B-D7173BBE0A16}">
      <dsp:nvSpPr>
        <dsp:cNvPr id="0" name=""/>
        <dsp:cNvSpPr/>
      </dsp:nvSpPr>
      <dsp:spPr>
        <a:xfrm>
          <a:off x="3751018" y="640171"/>
          <a:ext cx="898558" cy="89855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427EA3-7F94-45F4-AEAF-02E95628C5DE}">
      <dsp:nvSpPr>
        <dsp:cNvPr id="0" name=""/>
        <dsp:cNvSpPr/>
      </dsp:nvSpPr>
      <dsp:spPr>
        <a:xfrm>
          <a:off x="3942514" y="831667"/>
          <a:ext cx="515566" cy="5155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D1FA1-80C8-4117-ACB2-E71859D8238F}">
      <dsp:nvSpPr>
        <dsp:cNvPr id="0" name=""/>
        <dsp:cNvSpPr/>
      </dsp:nvSpPr>
      <dsp:spPr>
        <a:xfrm>
          <a:off x="3463774" y="1818609"/>
          <a:ext cx="1473046" cy="58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Targeted social media ads</a:t>
          </a:r>
        </a:p>
      </dsp:txBody>
      <dsp:txXfrm>
        <a:off x="3463774" y="1818609"/>
        <a:ext cx="1473046" cy="589218"/>
      </dsp:txXfrm>
    </dsp:sp>
    <dsp:sp modelId="{1BF112D1-E772-4AD5-B9C7-79F27FD45F11}">
      <dsp:nvSpPr>
        <dsp:cNvPr id="0" name=""/>
        <dsp:cNvSpPr/>
      </dsp:nvSpPr>
      <dsp:spPr>
        <a:xfrm>
          <a:off x="5481848" y="640171"/>
          <a:ext cx="898558" cy="89855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B1FEF-78E6-4D37-B033-3F98684C397D}">
      <dsp:nvSpPr>
        <dsp:cNvPr id="0" name=""/>
        <dsp:cNvSpPr/>
      </dsp:nvSpPr>
      <dsp:spPr>
        <a:xfrm>
          <a:off x="5673344" y="831667"/>
          <a:ext cx="515566" cy="5155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C3277-13A1-47E8-AB2D-15C3C0732C0D}">
      <dsp:nvSpPr>
        <dsp:cNvPr id="0" name=""/>
        <dsp:cNvSpPr/>
      </dsp:nvSpPr>
      <dsp:spPr>
        <a:xfrm>
          <a:off x="5194604" y="1818609"/>
          <a:ext cx="1473046" cy="58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Incentive program for committed use</a:t>
          </a:r>
        </a:p>
      </dsp:txBody>
      <dsp:txXfrm>
        <a:off x="5194604" y="1818609"/>
        <a:ext cx="1473046" cy="589218"/>
      </dsp:txXfrm>
    </dsp:sp>
    <dsp:sp modelId="{F6957148-97D8-4B13-AEFB-754B5AD71CFB}">
      <dsp:nvSpPr>
        <dsp:cNvPr id="0" name=""/>
        <dsp:cNvSpPr/>
      </dsp:nvSpPr>
      <dsp:spPr>
        <a:xfrm>
          <a:off x="7212678" y="640171"/>
          <a:ext cx="898558" cy="898558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6E2F48-903A-4109-AE36-1BB47B3FEB3A}">
      <dsp:nvSpPr>
        <dsp:cNvPr id="0" name=""/>
        <dsp:cNvSpPr/>
      </dsp:nvSpPr>
      <dsp:spPr>
        <a:xfrm>
          <a:off x="7404174" y="831667"/>
          <a:ext cx="515566" cy="51556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C3F90-DFB7-4234-97D1-D5090B35F276}">
      <dsp:nvSpPr>
        <dsp:cNvPr id="0" name=""/>
        <dsp:cNvSpPr/>
      </dsp:nvSpPr>
      <dsp:spPr>
        <a:xfrm>
          <a:off x="6925434" y="1818609"/>
          <a:ext cx="1473046" cy="58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Partnership with well established businesses</a:t>
          </a:r>
        </a:p>
      </dsp:txBody>
      <dsp:txXfrm>
        <a:off x="6925434" y="1818609"/>
        <a:ext cx="1473046" cy="589218"/>
      </dsp:txXfrm>
    </dsp:sp>
    <dsp:sp modelId="{60874995-1E6A-4737-A4FD-6195F9077D27}">
      <dsp:nvSpPr>
        <dsp:cNvPr id="0" name=""/>
        <dsp:cNvSpPr/>
      </dsp:nvSpPr>
      <dsp:spPr>
        <a:xfrm>
          <a:off x="8943508" y="640171"/>
          <a:ext cx="898558" cy="89855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BE232D-20D8-4C6E-82BA-3CD0CE22BA56}">
      <dsp:nvSpPr>
        <dsp:cNvPr id="0" name=""/>
        <dsp:cNvSpPr/>
      </dsp:nvSpPr>
      <dsp:spPr>
        <a:xfrm>
          <a:off x="9135004" y="831667"/>
          <a:ext cx="515566" cy="51556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AC092-AB32-41DC-A7AA-3CC1B9C0AF99}">
      <dsp:nvSpPr>
        <dsp:cNvPr id="0" name=""/>
        <dsp:cNvSpPr/>
      </dsp:nvSpPr>
      <dsp:spPr>
        <a:xfrm>
          <a:off x="8656264" y="1818609"/>
          <a:ext cx="1473046" cy="58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Monetary bonus to first customers</a:t>
          </a:r>
        </a:p>
      </dsp:txBody>
      <dsp:txXfrm>
        <a:off x="8656264" y="1818609"/>
        <a:ext cx="1473046" cy="5892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017B1-DBBD-406C-81AB-9F4D6498BD69}">
      <dsp:nvSpPr>
        <dsp:cNvPr id="0" name=""/>
        <dsp:cNvSpPr/>
      </dsp:nvSpPr>
      <dsp:spPr>
        <a:xfrm>
          <a:off x="0" y="1094"/>
          <a:ext cx="6229350" cy="46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7E78E-A342-49A1-946C-61965D3C1DB2}">
      <dsp:nvSpPr>
        <dsp:cNvPr id="0" name=""/>
        <dsp:cNvSpPr/>
      </dsp:nvSpPr>
      <dsp:spPr>
        <a:xfrm>
          <a:off x="141136" y="106072"/>
          <a:ext cx="256611" cy="2566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53FAB-AEC5-45C8-A513-B4A6217CB0CA}">
      <dsp:nvSpPr>
        <dsp:cNvPr id="0" name=""/>
        <dsp:cNvSpPr/>
      </dsp:nvSpPr>
      <dsp:spPr>
        <a:xfrm>
          <a:off x="538884" y="1094"/>
          <a:ext cx="5690465" cy="46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78" tIns="49378" rIns="49378" bIns="493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Initial support from Enterprise Ireland</a:t>
          </a:r>
        </a:p>
      </dsp:txBody>
      <dsp:txXfrm>
        <a:off x="538884" y="1094"/>
        <a:ext cx="5690465" cy="466566"/>
      </dsp:txXfrm>
    </dsp:sp>
    <dsp:sp modelId="{D7A13707-B346-44E1-ADED-68F8F9263829}">
      <dsp:nvSpPr>
        <dsp:cNvPr id="0" name=""/>
        <dsp:cNvSpPr/>
      </dsp:nvSpPr>
      <dsp:spPr>
        <a:xfrm>
          <a:off x="0" y="584303"/>
          <a:ext cx="6229350" cy="46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6BEF1-769A-4CAE-B78E-D5D01AE265F3}">
      <dsp:nvSpPr>
        <dsp:cNvPr id="0" name=""/>
        <dsp:cNvSpPr/>
      </dsp:nvSpPr>
      <dsp:spPr>
        <a:xfrm>
          <a:off x="141136" y="689280"/>
          <a:ext cx="256611" cy="2566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53801-B0AC-4A63-A1F5-D47BAA61BEA3}">
      <dsp:nvSpPr>
        <dsp:cNvPr id="0" name=""/>
        <dsp:cNvSpPr/>
      </dsp:nvSpPr>
      <dsp:spPr>
        <a:xfrm>
          <a:off x="538884" y="584303"/>
          <a:ext cx="5690465" cy="46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78" tIns="49378" rIns="49378" bIns="493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Registration as a Designated Activity Company</a:t>
          </a:r>
        </a:p>
      </dsp:txBody>
      <dsp:txXfrm>
        <a:off x="538884" y="584303"/>
        <a:ext cx="5690465" cy="466566"/>
      </dsp:txXfrm>
    </dsp:sp>
    <dsp:sp modelId="{9CA1D26C-1BFD-492B-83A4-25DE28B42713}">
      <dsp:nvSpPr>
        <dsp:cNvPr id="0" name=""/>
        <dsp:cNvSpPr/>
      </dsp:nvSpPr>
      <dsp:spPr>
        <a:xfrm>
          <a:off x="0" y="1167511"/>
          <a:ext cx="6229350" cy="46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85B4C-7D28-473F-9AAF-4BFB88ED7967}">
      <dsp:nvSpPr>
        <dsp:cNvPr id="0" name=""/>
        <dsp:cNvSpPr/>
      </dsp:nvSpPr>
      <dsp:spPr>
        <a:xfrm>
          <a:off x="141136" y="1272489"/>
          <a:ext cx="256611" cy="2566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FBD0D-E0F3-4394-B640-3F9BE60B5805}">
      <dsp:nvSpPr>
        <dsp:cNvPr id="0" name=""/>
        <dsp:cNvSpPr/>
      </dsp:nvSpPr>
      <dsp:spPr>
        <a:xfrm>
          <a:off x="538884" y="1167511"/>
          <a:ext cx="5690465" cy="46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78" tIns="49378" rIns="49378" bIns="493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Enterprise Ireland Stream Two scheme</a:t>
          </a:r>
        </a:p>
      </dsp:txBody>
      <dsp:txXfrm>
        <a:off x="538884" y="1167511"/>
        <a:ext cx="5690465" cy="466566"/>
      </dsp:txXfrm>
    </dsp:sp>
    <dsp:sp modelId="{31767682-AB50-457F-9A46-AEE26E22D923}">
      <dsp:nvSpPr>
        <dsp:cNvPr id="0" name=""/>
        <dsp:cNvSpPr/>
      </dsp:nvSpPr>
      <dsp:spPr>
        <a:xfrm>
          <a:off x="0" y="1750720"/>
          <a:ext cx="6229350" cy="46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70B5EC-D9B6-4A7B-800B-739BC44D3B56}">
      <dsp:nvSpPr>
        <dsp:cNvPr id="0" name=""/>
        <dsp:cNvSpPr/>
      </dsp:nvSpPr>
      <dsp:spPr>
        <a:xfrm>
          <a:off x="141136" y="1855697"/>
          <a:ext cx="256611" cy="2566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959AB-7033-4761-AB06-C5243B909661}">
      <dsp:nvSpPr>
        <dsp:cNvPr id="0" name=""/>
        <dsp:cNvSpPr/>
      </dsp:nvSpPr>
      <dsp:spPr>
        <a:xfrm>
          <a:off x="538884" y="1750720"/>
          <a:ext cx="5690465" cy="46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78" tIns="49378" rIns="49378" bIns="493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Receive funding for first 3 years for development costs</a:t>
          </a:r>
        </a:p>
      </dsp:txBody>
      <dsp:txXfrm>
        <a:off x="538884" y="1750720"/>
        <a:ext cx="5690465" cy="466566"/>
      </dsp:txXfrm>
    </dsp:sp>
    <dsp:sp modelId="{FA25A91F-D51F-481E-895F-2CFE64A289FD}">
      <dsp:nvSpPr>
        <dsp:cNvPr id="0" name=""/>
        <dsp:cNvSpPr/>
      </dsp:nvSpPr>
      <dsp:spPr>
        <a:xfrm>
          <a:off x="0" y="2333928"/>
          <a:ext cx="6229350" cy="46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A26495-72AE-486B-B21F-C37A44BA5BB1}">
      <dsp:nvSpPr>
        <dsp:cNvPr id="0" name=""/>
        <dsp:cNvSpPr/>
      </dsp:nvSpPr>
      <dsp:spPr>
        <a:xfrm>
          <a:off x="141136" y="2438906"/>
          <a:ext cx="256611" cy="25661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98134-09C3-4473-B9E6-EE5FF5C57979}">
      <dsp:nvSpPr>
        <dsp:cNvPr id="0" name=""/>
        <dsp:cNvSpPr/>
      </dsp:nvSpPr>
      <dsp:spPr>
        <a:xfrm>
          <a:off x="538884" y="2333928"/>
          <a:ext cx="5690465" cy="46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78" tIns="49378" rIns="49378" bIns="493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Rapid expansion coupled with job creation</a:t>
          </a:r>
        </a:p>
      </dsp:txBody>
      <dsp:txXfrm>
        <a:off x="538884" y="2333928"/>
        <a:ext cx="5690465" cy="466566"/>
      </dsp:txXfrm>
    </dsp:sp>
    <dsp:sp modelId="{A34ABED8-18C8-492A-8EAA-F627580DEE10}">
      <dsp:nvSpPr>
        <dsp:cNvPr id="0" name=""/>
        <dsp:cNvSpPr/>
      </dsp:nvSpPr>
      <dsp:spPr>
        <a:xfrm>
          <a:off x="0" y="2917137"/>
          <a:ext cx="6229350" cy="46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1ECE3-FE4E-464B-B054-C8DE5E577287}">
      <dsp:nvSpPr>
        <dsp:cNvPr id="0" name=""/>
        <dsp:cNvSpPr/>
      </dsp:nvSpPr>
      <dsp:spPr>
        <a:xfrm>
          <a:off x="141136" y="3022114"/>
          <a:ext cx="256611" cy="25661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92321-0023-4B87-A515-C9A66F8C27B8}">
      <dsp:nvSpPr>
        <dsp:cNvPr id="0" name=""/>
        <dsp:cNvSpPr/>
      </dsp:nvSpPr>
      <dsp:spPr>
        <a:xfrm>
          <a:off x="538884" y="2917137"/>
          <a:ext cx="5690465" cy="46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78" tIns="49378" rIns="49378" bIns="493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Eventual self-sustainability</a:t>
          </a:r>
        </a:p>
      </dsp:txBody>
      <dsp:txXfrm>
        <a:off x="538884" y="2917137"/>
        <a:ext cx="5690465" cy="4665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08CA6-337D-4F65-A3C8-22E3BC469B77}">
      <dsp:nvSpPr>
        <dsp:cNvPr id="0" name=""/>
        <dsp:cNvSpPr/>
      </dsp:nvSpPr>
      <dsp:spPr>
        <a:xfrm>
          <a:off x="1087713" y="348317"/>
          <a:ext cx="1278642" cy="12786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0BE95-204F-48C9-B625-495F0513B3B5}">
      <dsp:nvSpPr>
        <dsp:cNvPr id="0" name=""/>
        <dsp:cNvSpPr/>
      </dsp:nvSpPr>
      <dsp:spPr>
        <a:xfrm>
          <a:off x="306320" y="1979682"/>
          <a:ext cx="28414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Room for success</a:t>
          </a:r>
        </a:p>
      </dsp:txBody>
      <dsp:txXfrm>
        <a:off x="306320" y="1979682"/>
        <a:ext cx="2841428" cy="720000"/>
      </dsp:txXfrm>
    </dsp:sp>
    <dsp:sp modelId="{34E68052-C23F-4183-92FE-9A33B605A14C}">
      <dsp:nvSpPr>
        <dsp:cNvPr id="0" name=""/>
        <dsp:cNvSpPr/>
      </dsp:nvSpPr>
      <dsp:spPr>
        <a:xfrm>
          <a:off x="4426391" y="348317"/>
          <a:ext cx="1278642" cy="12786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EF29B-859A-4222-9DF9-508FD586C270}">
      <dsp:nvSpPr>
        <dsp:cNvPr id="0" name=""/>
        <dsp:cNvSpPr/>
      </dsp:nvSpPr>
      <dsp:spPr>
        <a:xfrm>
          <a:off x="3644998" y="1979682"/>
          <a:ext cx="28414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Many potential partners</a:t>
          </a:r>
        </a:p>
      </dsp:txBody>
      <dsp:txXfrm>
        <a:off x="3644998" y="1979682"/>
        <a:ext cx="2841428" cy="720000"/>
      </dsp:txXfrm>
    </dsp:sp>
    <dsp:sp modelId="{5447FDA6-0FC6-4A21-9466-B41849490A29}">
      <dsp:nvSpPr>
        <dsp:cNvPr id="0" name=""/>
        <dsp:cNvSpPr/>
      </dsp:nvSpPr>
      <dsp:spPr>
        <a:xfrm>
          <a:off x="7765069" y="348317"/>
          <a:ext cx="1278642" cy="12786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E5721-A589-4969-9384-AE03437E4D79}">
      <dsp:nvSpPr>
        <dsp:cNvPr id="0" name=""/>
        <dsp:cNvSpPr/>
      </dsp:nvSpPr>
      <dsp:spPr>
        <a:xfrm>
          <a:off x="6983676" y="1979682"/>
          <a:ext cx="28414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Benefit of public trust in digital finance</a:t>
          </a:r>
        </a:p>
      </dsp:txBody>
      <dsp:txXfrm>
        <a:off x="6983676" y="1979682"/>
        <a:ext cx="284142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1EBAC1B-97B2-AE48-AF86-F606AF540F03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F334F83-74DD-5546-921D-C7700FFE5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84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AC1B-97B2-AE48-AF86-F606AF540F03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4F83-74DD-5546-921D-C7700FFE5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9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AC1B-97B2-AE48-AF86-F606AF540F03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4F83-74DD-5546-921D-C7700FFE5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67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AC1B-97B2-AE48-AF86-F606AF540F03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4F83-74DD-5546-921D-C7700FFE5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92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AC1B-97B2-AE48-AF86-F606AF540F03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4F83-74DD-5546-921D-C7700FFE5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72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AC1B-97B2-AE48-AF86-F606AF540F03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4F83-74DD-5546-921D-C7700FFE5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58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AC1B-97B2-AE48-AF86-F606AF540F03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4F83-74DD-5546-921D-C7700FFE5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11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AC1B-97B2-AE48-AF86-F606AF540F03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4F83-74DD-5546-921D-C7700FFE5FD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39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AC1B-97B2-AE48-AF86-F606AF540F03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4F83-74DD-5546-921D-C7700FFE5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AC1B-97B2-AE48-AF86-F606AF540F03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4F83-74DD-5546-921D-C7700FFE5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9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AC1B-97B2-AE48-AF86-F606AF540F03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4F83-74DD-5546-921D-C7700FFE5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1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AC1B-97B2-AE48-AF86-F606AF540F03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4F83-74DD-5546-921D-C7700FFE5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8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AC1B-97B2-AE48-AF86-F606AF540F03}" type="datetimeFigureOut">
              <a:rPr lang="en-US" smtClean="0"/>
              <a:t>4/9/19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4F83-74DD-5546-921D-C7700FFE5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3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AC1B-97B2-AE48-AF86-F606AF540F03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4F83-74DD-5546-921D-C7700FFE5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5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AC1B-97B2-AE48-AF86-F606AF540F03}" type="datetimeFigureOut">
              <a:rPr lang="en-US" smtClean="0"/>
              <a:t>4/9/19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4F83-74DD-5546-921D-C7700FFE5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9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AC1B-97B2-AE48-AF86-F606AF540F03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4F83-74DD-5546-921D-C7700FFE5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7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AC1B-97B2-AE48-AF86-F606AF540F03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4F83-74DD-5546-921D-C7700FFE5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5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EBAC1B-97B2-AE48-AF86-F606AF540F03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334F83-74DD-5546-921D-C7700FFE5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84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384F0-CDD8-F44E-B911-8B4DF2B54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/>
              <a:t>Unified banking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60F15-6756-F646-A3AE-AC747DCFE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61" y="2087881"/>
            <a:ext cx="3142864" cy="2682239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Lukasz Salitra</a:t>
            </a:r>
            <a:endParaRPr lang="en-US"/>
          </a:p>
          <a:p>
            <a:pPr algn="l"/>
            <a:r>
              <a:rPr lang="en-US" dirty="0"/>
              <a:t>Simon Keogh</a:t>
            </a:r>
            <a:endParaRPr lang="en-US"/>
          </a:p>
          <a:p>
            <a:pPr algn="l"/>
            <a:r>
              <a:rPr lang="en-US" dirty="0"/>
              <a:t>Shubham Jain</a:t>
            </a:r>
            <a:endParaRPr lang="en-US"/>
          </a:p>
          <a:p>
            <a:pPr algn="l"/>
            <a:r>
              <a:rPr lang="en-US" dirty="0"/>
              <a:t>Meet Mehta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3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6D19-50EB-BF4C-99FC-42A82261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Mission Statement &amp; Vision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D631D55-A344-8F47-82BF-4C21317D9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dirty="0"/>
              <a:t>To provide a safe, efficient and accessible payment interface</a:t>
            </a:r>
          </a:p>
          <a:p>
            <a:r>
              <a:rPr lang="en-US" dirty="0"/>
              <a:t>To enable small merchants and businesses to kickstart their success</a:t>
            </a:r>
          </a:p>
          <a:p>
            <a:r>
              <a:rPr lang="en-US" dirty="0"/>
              <a:t>To encourage the population to steer towards a cashless society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4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926F-009D-1543-8D28-A131F582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Market research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3A8A7C-4529-471F-BDF7-0F3112CC5A4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99245326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750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9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938CAD-D4DC-8345-B2D2-E370AC85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Marketing strategy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E1527C-C943-4AA6-8562-3915A78115C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07718370"/>
              </p:ext>
            </p:extLst>
          </p:nvPr>
        </p:nvGraphicFramePr>
        <p:xfrm>
          <a:off x="1028700" y="2743200"/>
          <a:ext cx="101314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55748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2B60-44C1-474F-BD88-F6EEA352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Financial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77DF08-61CD-4086-8AA9-37A289ED5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815931"/>
              </p:ext>
            </p:extLst>
          </p:nvPr>
        </p:nvGraphicFramePr>
        <p:xfrm>
          <a:off x="685801" y="2406400"/>
          <a:ext cx="6229350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28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AE50F0-7DD0-4F4E-8A96-802631493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A8EB67-B96A-4F1C-9F94-F35862D207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359612"/>
              </p:ext>
            </p:extLst>
          </p:nvPr>
        </p:nvGraphicFramePr>
        <p:xfrm>
          <a:off x="1028700" y="2743200"/>
          <a:ext cx="101314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15134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2BFB-079D-2A48-8566-988072973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805" y="1354668"/>
            <a:ext cx="8204391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96F5D-C793-3F4B-AA0E-37FDFAEF4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137" y="3940629"/>
            <a:ext cx="7197726" cy="1240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cap="all"/>
              <a:t>We will now take questions.</a:t>
            </a:r>
          </a:p>
        </p:txBody>
      </p:sp>
    </p:spTree>
    <p:extLst>
      <p:ext uri="{BB962C8B-B14F-4D97-AF65-F5344CB8AC3E}">
        <p14:creationId xmlns:p14="http://schemas.microsoft.com/office/powerpoint/2010/main" val="3216748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Unified banking interface</vt:lpstr>
      <vt:lpstr>Mission Statement &amp; Vision</vt:lpstr>
      <vt:lpstr>Market research</vt:lpstr>
      <vt:lpstr>Marketing strategy</vt:lpstr>
      <vt:lpstr>Financial Plan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banking interface</dc:title>
  <dc:creator>Microsoft Office User</dc:creator>
  <cp:lastModifiedBy>Microsoft Office User</cp:lastModifiedBy>
  <cp:revision>1</cp:revision>
  <dcterms:created xsi:type="dcterms:W3CDTF">2019-04-09T20:36:36Z</dcterms:created>
  <dcterms:modified xsi:type="dcterms:W3CDTF">2019-04-09T20:37:31Z</dcterms:modified>
</cp:coreProperties>
</file>