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9" r:id="rId2"/>
  </p:sldIdLst>
  <p:sldSz cx="21383625" cy="3027521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5" userDrawn="1">
          <p15:clr>
            <a:srgbClr val="A4A3A4"/>
          </p15:clr>
        </p15:guide>
        <p15:guide id="2" pos="67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clan Devine" initials="DD" lastIdx="3" clrIdx="0">
    <p:extLst>
      <p:ext uri="{19B8F6BF-5375-455C-9EA6-DF929625EA0E}">
        <p15:presenceInfo xmlns:p15="http://schemas.microsoft.com/office/powerpoint/2012/main" userId="S-1-5-21-3494763392-170113774-3460777501-19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255" autoAdjust="0"/>
    <p:restoredTop sz="96265" autoAdjust="0"/>
  </p:normalViewPr>
  <p:slideViewPr>
    <p:cSldViewPr snapToGrid="0">
      <p:cViewPr>
        <p:scale>
          <a:sx n="48" d="100"/>
          <a:sy n="48" d="100"/>
        </p:scale>
        <p:origin x="546" y="-6342"/>
      </p:cViewPr>
      <p:guideLst>
        <p:guide orient="horz" pos="9535"/>
        <p:guide pos="673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C0DFD08D-500C-46E7-9DA6-63A1376AACAA}" type="datetimeFigureOut">
              <a:rPr lang="en-IE" smtClean="0"/>
              <a:t>08/04/2019</a:t>
            </a:fld>
            <a:endParaRPr lang="en-IE" dirty="0"/>
          </a:p>
        </p:txBody>
      </p:sp>
      <p:sp>
        <p:nvSpPr>
          <p:cNvPr id="4" name="Slide Image Placeholder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A89D1448-C3A5-417D-8212-3DB3CA77B3D4}" type="slidenum">
              <a:rPr lang="en-IE" smtClean="0"/>
              <a:t>‹#›</a:t>
            </a:fld>
            <a:endParaRPr lang="en-IE" dirty="0"/>
          </a:p>
        </p:txBody>
      </p:sp>
    </p:spTree>
    <p:extLst>
      <p:ext uri="{BB962C8B-B14F-4D97-AF65-F5344CB8AC3E}">
        <p14:creationId xmlns:p14="http://schemas.microsoft.com/office/powerpoint/2010/main" val="1897107625"/>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5913" y="1168400"/>
            <a:ext cx="4127500" cy="58451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3037922" rtl="0" eaLnBrk="1" fontAlgn="auto" latinLnBrk="0" hangingPunct="1">
              <a:lnSpc>
                <a:spcPct val="100000"/>
              </a:lnSpc>
              <a:spcBef>
                <a:spcPts val="0"/>
              </a:spcBef>
              <a:spcAft>
                <a:spcPts val="0"/>
              </a:spcAft>
              <a:buClrTx/>
              <a:buSzTx/>
              <a:buFontTx/>
              <a:buNone/>
              <a:tabLst/>
              <a:defRPr/>
            </a:pPr>
            <a:fld id="{26A1A87D-CAF7-4BDC-A0D3-C0DBEDE81619}" type="slidenum">
              <a:rPr kumimoji="0" lang="en-US" sz="17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037922" rtl="0" eaLnBrk="1" fontAlgn="auto" latinLnBrk="0" hangingPunct="1">
                <a:lnSpc>
                  <a:spcPct val="100000"/>
                </a:lnSpc>
                <a:spcBef>
                  <a:spcPts val="0"/>
                </a:spcBef>
                <a:spcAft>
                  <a:spcPts val="0"/>
                </a:spcAft>
                <a:buClrTx/>
                <a:buSzTx/>
                <a:buFontTx/>
                <a:buNone/>
                <a:tabLst/>
                <a:defRPr/>
              </a:pPr>
              <a:t>1</a:t>
            </a:fld>
            <a:endParaRPr kumimoji="0" lang="en-US" sz="17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33868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Standard 4 columns">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4761" y="-15428"/>
            <a:ext cx="21378864" cy="3938499"/>
          </a:xfrm>
          <a:prstGeom prst="rect">
            <a:avLst/>
          </a:prstGeom>
        </p:spPr>
      </p:pic>
      <p:grpSp>
        <p:nvGrpSpPr>
          <p:cNvPr id="23" name="Group 22"/>
          <p:cNvGrpSpPr>
            <a:grpSpLocks noChangeAspect="1"/>
          </p:cNvGrpSpPr>
          <p:nvPr userDrawn="1"/>
        </p:nvGrpSpPr>
        <p:grpSpPr>
          <a:xfrm>
            <a:off x="0" y="28312507"/>
            <a:ext cx="21768619" cy="1914220"/>
            <a:chOff x="11950" y="11577941"/>
            <a:chExt cx="6983115" cy="614059"/>
          </a:xfrm>
        </p:grpSpPr>
        <p:sp>
          <p:nvSpPr>
            <p:cNvPr id="24" name="Rectangle 23"/>
            <p:cNvSpPr/>
            <p:nvPr/>
          </p:nvSpPr>
          <p:spPr>
            <a:xfrm>
              <a:off x="11950" y="11577941"/>
              <a:ext cx="6858000" cy="614059"/>
            </a:xfrm>
            <a:prstGeom prst="rect">
              <a:avLst/>
            </a:prstGeom>
            <a:solidFill>
              <a:srgbClr val="FFD72F"/>
            </a:solidFill>
            <a:ln>
              <a:solidFill>
                <a:srgbClr val="FFD7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1413415" y="11684915"/>
              <a:ext cx="5581650" cy="325813"/>
            </a:xfrm>
            <a:prstGeom prst="rect">
              <a:avLst/>
            </a:prstGeom>
            <a:noFill/>
          </p:spPr>
          <p:txBody>
            <a:bodyPr wrap="square" rtlCol="0">
              <a:spAutoFit/>
            </a:bodyPr>
            <a:lstStyle/>
            <a:p>
              <a:r>
                <a:rPr lang="en-GB" sz="6000" b="1" dirty="0">
                  <a:solidFill>
                    <a:srgbClr val="4B4B4D"/>
                  </a:solidFill>
                </a:rPr>
                <a:t>Faculty of Engineering &amp; Informatics</a:t>
              </a:r>
            </a:p>
          </p:txBody>
        </p:sp>
      </p:grpSp>
    </p:spTree>
    <p:extLst>
      <p:ext uri="{BB962C8B-B14F-4D97-AF65-F5344CB8AC3E}">
        <p14:creationId xmlns:p14="http://schemas.microsoft.com/office/powerpoint/2010/main" val="133037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png"/><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png"/><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png"/><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77"/>
            <a:ext cx="18443377" cy="5851808"/>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1470124" y="28060639"/>
            <a:ext cx="4811316" cy="1611875"/>
          </a:xfrm>
          <a:prstGeom prst="rect">
            <a:avLst/>
          </a:prstGeom>
        </p:spPr>
        <p:txBody>
          <a:bodyPr vert="horz" lIns="91440" tIns="45720" rIns="91440" bIns="45720" rtlCol="0" anchor="ctr"/>
          <a:lstStyle>
            <a:lvl1pPr algn="l">
              <a:defRPr sz="2105">
                <a:solidFill>
                  <a:schemeClr val="tx1">
                    <a:tint val="75000"/>
                  </a:schemeClr>
                </a:solidFill>
              </a:defRPr>
            </a:lvl1pPr>
          </a:lstStyle>
          <a:p>
            <a:fld id="{F6954020-26DD-4F2E-AC01-FB9107C7BD31}" type="datetimeFigureOut">
              <a:rPr lang="en-IE" smtClean="0"/>
              <a:t>08/04/2019</a:t>
            </a:fld>
            <a:endParaRPr lang="en-IE" dirty="0"/>
          </a:p>
        </p:txBody>
      </p:sp>
      <p:sp>
        <p:nvSpPr>
          <p:cNvPr id="5" name="Footer Placeholder 4"/>
          <p:cNvSpPr>
            <a:spLocks noGrp="1"/>
          </p:cNvSpPr>
          <p:nvPr>
            <p:ph type="ftr" sz="quarter" idx="3"/>
          </p:nvPr>
        </p:nvSpPr>
        <p:spPr>
          <a:xfrm>
            <a:off x="7083326" y="28060639"/>
            <a:ext cx="7216973" cy="1611875"/>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15102185" y="28060639"/>
            <a:ext cx="4811316" cy="1611875"/>
          </a:xfrm>
          <a:prstGeom prst="rect">
            <a:avLst/>
          </a:prstGeom>
        </p:spPr>
        <p:txBody>
          <a:bodyPr vert="horz" lIns="91440" tIns="45720" rIns="91440" bIns="45720" rtlCol="0" anchor="ctr"/>
          <a:lstStyle>
            <a:lvl1pPr algn="r">
              <a:defRPr sz="2105">
                <a:solidFill>
                  <a:schemeClr val="tx1">
                    <a:tint val="75000"/>
                  </a:schemeClr>
                </a:solidFill>
              </a:defRPr>
            </a:lvl1pPr>
          </a:lstStyle>
          <a:p>
            <a:fld id="{5FF69944-05B6-4FC3-8B3D-7E8F4BE03FF6}" type="slidenum">
              <a:rPr lang="en-IE" smtClean="0"/>
              <a:t>‹#›</a:t>
            </a:fld>
            <a:endParaRPr lang="en-IE" dirty="0"/>
          </a:p>
        </p:txBody>
      </p:sp>
      <p:grpSp>
        <p:nvGrpSpPr>
          <p:cNvPr id="7" name="Group 6"/>
          <p:cNvGrpSpPr>
            <a:grpSpLocks noChangeAspect="1"/>
          </p:cNvGrpSpPr>
          <p:nvPr userDrawn="1"/>
        </p:nvGrpSpPr>
        <p:grpSpPr>
          <a:xfrm>
            <a:off x="-13687986" y="13"/>
            <a:ext cx="13354396" cy="30275206"/>
            <a:chOff x="-11331688" y="1"/>
            <a:chExt cx="11125364" cy="25206855"/>
          </a:xfrm>
        </p:grpSpPr>
        <p:sp>
          <p:nvSpPr>
            <p:cNvPr id="8" name="Rectangle 7"/>
            <p:cNvSpPr/>
            <p:nvPr/>
          </p:nvSpPr>
          <p:spPr>
            <a:xfrm>
              <a:off x="-11216136" y="1"/>
              <a:ext cx="11009812" cy="2520685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2862362" rtl="0" eaLnBrk="1" fontAlgn="auto" latinLnBrk="0" hangingPunct="1">
                <a:lnSpc>
                  <a:spcPct val="100000"/>
                </a:lnSpc>
                <a:spcBef>
                  <a:spcPts val="0"/>
                </a:spcBef>
                <a:spcAft>
                  <a:spcPts val="0"/>
                </a:spcAft>
                <a:buClrTx/>
                <a:buSzTx/>
                <a:buFontTx/>
                <a:buNone/>
                <a:tabLst/>
                <a:defRPr/>
              </a:pPr>
              <a:r>
                <a:rPr lang="en-US" sz="3394" b="1" spc="0" dirty="0">
                  <a:solidFill>
                    <a:srgbClr val="FF0000"/>
                  </a:solidFill>
                  <a:latin typeface="Trebuchet MS" pitchFamily="34" charset="0"/>
                </a:rPr>
                <a:t>(—THIS SIDEBAR DOES NOT PRINT—)</a:t>
              </a:r>
              <a:endParaRPr lang="en-US" sz="3394" b="1" spc="1131" dirty="0">
                <a:solidFill>
                  <a:schemeClr val="bg1"/>
                </a:solidFill>
                <a:latin typeface="Trebuchet MS" pitchFamily="34" charset="0"/>
              </a:endParaRPr>
            </a:p>
            <a:p>
              <a:pPr algn="ctr"/>
              <a:r>
                <a:rPr lang="en-US" sz="3771" b="1" spc="1131" dirty="0">
                  <a:solidFill>
                    <a:schemeClr val="bg1"/>
                  </a:solidFill>
                  <a:latin typeface="Trebuchet MS" pitchFamily="34" charset="0"/>
                </a:rPr>
                <a:t>DESIGN</a:t>
              </a:r>
              <a:r>
                <a:rPr lang="en-US" sz="3771" b="1" spc="1131" baseline="0" dirty="0">
                  <a:solidFill>
                    <a:schemeClr val="bg1"/>
                  </a:solidFill>
                  <a:latin typeface="Trebuchet MS" pitchFamily="34" charset="0"/>
                </a:rPr>
                <a:t> </a:t>
              </a:r>
              <a:r>
                <a:rPr lang="en-US" sz="3771" b="1" spc="1131" dirty="0">
                  <a:solidFill>
                    <a:schemeClr val="bg1"/>
                  </a:solidFill>
                  <a:latin typeface="Trebuchet MS" pitchFamily="34" charset="0"/>
                </a:rPr>
                <a:t>GUIDE</a:t>
              </a:r>
            </a:p>
            <a:p>
              <a:pPr algn="ctr"/>
              <a:r>
                <a:rPr lang="en-US" sz="1697" b="1" dirty="0">
                  <a:latin typeface="Trebuchet MS" pitchFamily="34" charset="0"/>
                </a:rPr>
                <a:t> </a:t>
              </a:r>
            </a:p>
            <a:p>
              <a:pPr defTabSz="7098946"/>
              <a:r>
                <a:rPr lang="en-US" sz="2639" i="0" dirty="0">
                  <a:latin typeface="Trebuchet MS" pitchFamily="34" charset="0"/>
                </a:rPr>
                <a:t>This PowerPoint</a:t>
              </a:r>
              <a:r>
                <a:rPr lang="en-US" sz="2639" i="0" baseline="0" dirty="0">
                  <a:latin typeface="Trebuchet MS" pitchFamily="34" charset="0"/>
                </a:rPr>
                <a:t> </a:t>
              </a:r>
              <a:r>
                <a:rPr lang="en-US" sz="2639" i="0" dirty="0">
                  <a:latin typeface="Trebuchet MS" pitchFamily="34" charset="0"/>
                </a:rPr>
                <a:t>2007 template produces</a:t>
              </a:r>
              <a:r>
                <a:rPr lang="en-US" sz="2639" i="0" baseline="0" dirty="0">
                  <a:latin typeface="Trebuchet MS" pitchFamily="34" charset="0"/>
                </a:rPr>
                <a:t> </a:t>
              </a:r>
              <a:r>
                <a:rPr lang="en-US" sz="2639" i="0" dirty="0">
                  <a:latin typeface="Trebuchet MS" pitchFamily="34" charset="0"/>
                </a:rPr>
                <a:t>an</a:t>
              </a:r>
              <a:r>
                <a:rPr lang="en-US" sz="2639" i="0" baseline="0" dirty="0">
                  <a:latin typeface="Trebuchet MS" pitchFamily="34" charset="0"/>
                </a:rPr>
                <a:t> A3</a:t>
              </a:r>
              <a:r>
                <a:rPr lang="en-US" sz="2639" i="0" dirty="0">
                  <a:latin typeface="Trebuchet MS" pitchFamily="34" charset="0"/>
                </a:rPr>
                <a:t> presentation poster. </a:t>
              </a:r>
              <a:r>
                <a:rPr lang="en-US" sz="2639" dirty="0">
                  <a:latin typeface="Trebuchet MS" pitchFamily="34" charset="0"/>
                </a:rPr>
                <a:t>You</a:t>
              </a:r>
              <a:r>
                <a:rPr lang="en-US" sz="2639" baseline="0" dirty="0">
                  <a:latin typeface="Trebuchet MS" pitchFamily="34" charset="0"/>
                </a:rPr>
                <a:t> can u</a:t>
              </a:r>
              <a:r>
                <a:rPr lang="en-US" sz="2639" dirty="0">
                  <a:latin typeface="Trebuchet MS" pitchFamily="34" charset="0"/>
                </a:rPr>
                <a:t>se</a:t>
              </a:r>
              <a:r>
                <a:rPr lang="en-US" sz="2639" baseline="0" dirty="0">
                  <a:latin typeface="Trebuchet MS" pitchFamily="34" charset="0"/>
                </a:rPr>
                <a:t> it to create your research poster and </a:t>
              </a:r>
              <a:r>
                <a:rPr lang="en-US" sz="2639" dirty="0">
                  <a:latin typeface="Trebuchet MS" pitchFamily="34" charset="0"/>
                </a:rPr>
                <a:t>save valuable time placing titles, subtitles,</a:t>
              </a:r>
              <a:r>
                <a:rPr lang="en-US" sz="2639" baseline="0" dirty="0">
                  <a:latin typeface="Trebuchet MS" pitchFamily="34" charset="0"/>
                </a:rPr>
                <a:t> text, and graphics</a:t>
              </a:r>
              <a:r>
                <a:rPr lang="en-US" sz="2639" dirty="0">
                  <a:latin typeface="Trebuchet MS" pitchFamily="34" charset="0"/>
                </a:rPr>
                <a:t>. </a:t>
              </a:r>
            </a:p>
            <a:p>
              <a:pPr defTabSz="7098946"/>
              <a:r>
                <a:rPr lang="en-US" sz="1697" dirty="0">
                  <a:latin typeface="Trebuchet MS" pitchFamily="34" charset="0"/>
                </a:rPr>
                <a:t> </a:t>
              </a:r>
            </a:p>
            <a:p>
              <a:pPr defTabSz="8274513"/>
              <a:r>
                <a:rPr lang="en-US" sz="2639" dirty="0">
                  <a:latin typeface="Trebuchet MS" pitchFamily="34" charset="0"/>
                </a:rPr>
                <a:t>We provide a series of online answer your poster production questions. To view our template tutorials, go online to </a:t>
              </a:r>
              <a:r>
                <a:rPr lang="en-US" sz="2639" b="1" dirty="0">
                  <a:solidFill>
                    <a:srgbClr val="FFC000"/>
                  </a:solidFill>
                  <a:latin typeface="Trebuchet MS" pitchFamily="34" charset="0"/>
                </a:rPr>
                <a:t>PosterPresentations.com</a:t>
              </a:r>
              <a:r>
                <a:rPr lang="en-US" sz="2639" b="1" dirty="0">
                  <a:solidFill>
                    <a:schemeClr val="bg1"/>
                  </a:solidFill>
                  <a:latin typeface="Trebuchet MS" pitchFamily="34" charset="0"/>
                </a:rPr>
                <a:t> </a:t>
              </a:r>
              <a:r>
                <a:rPr lang="en-US" sz="2639" dirty="0">
                  <a:solidFill>
                    <a:schemeClr val="bg1"/>
                  </a:solidFill>
                  <a:latin typeface="Trebuchet MS" pitchFamily="34" charset="0"/>
                </a:rPr>
                <a:t>and click on HELP DESK.</a:t>
              </a:r>
            </a:p>
            <a:p>
              <a:pPr defTabSz="8274513"/>
              <a:r>
                <a:rPr lang="en-US" sz="1697" dirty="0">
                  <a:latin typeface="Trebuchet MS" pitchFamily="34" charset="0"/>
                </a:rPr>
                <a:t> </a:t>
              </a:r>
            </a:p>
            <a:p>
              <a:pPr defTabSz="8274513"/>
              <a:r>
                <a:rPr lang="en-US" sz="2639" dirty="0">
                  <a:solidFill>
                    <a:schemeClr val="bg1"/>
                  </a:solidFill>
                  <a:latin typeface="Trebuchet MS" pitchFamily="34" charset="0"/>
                </a:rPr>
                <a:t>When</a:t>
              </a:r>
              <a:r>
                <a:rPr lang="en-US" sz="2639" baseline="0" dirty="0">
                  <a:solidFill>
                    <a:schemeClr val="bg1"/>
                  </a:solidFill>
                  <a:latin typeface="Trebuchet MS" pitchFamily="34" charset="0"/>
                </a:rPr>
                <a:t> you are ready to</a:t>
              </a:r>
              <a:r>
                <a:rPr lang="en-US" sz="2639" dirty="0">
                  <a:solidFill>
                    <a:schemeClr val="bg1"/>
                  </a:solidFill>
                  <a:latin typeface="Trebuchet MS" pitchFamily="34" charset="0"/>
                </a:rPr>
                <a:t> </a:t>
              </a:r>
              <a:r>
                <a:rPr lang="en-US" sz="2639" baseline="0" dirty="0">
                  <a:solidFill>
                    <a:schemeClr val="bg1"/>
                  </a:solidFill>
                  <a:latin typeface="Trebuchet MS" pitchFamily="34" charset="0"/>
                </a:rPr>
                <a:t> print your poster</a:t>
              </a:r>
              <a:r>
                <a:rPr lang="en-US" sz="2639" dirty="0">
                  <a:solidFill>
                    <a:schemeClr val="bg1"/>
                  </a:solidFill>
                  <a:latin typeface="Trebuchet MS" pitchFamily="34" charset="0"/>
                </a:rPr>
                <a:t>,</a:t>
              </a:r>
              <a:r>
                <a:rPr lang="en-US" sz="2639" baseline="0" dirty="0">
                  <a:solidFill>
                    <a:schemeClr val="bg1"/>
                  </a:solidFill>
                  <a:latin typeface="Trebuchet MS" pitchFamily="34" charset="0"/>
                </a:rPr>
                <a:t> go online to </a:t>
              </a:r>
              <a:r>
                <a:rPr lang="en-US" sz="2639" b="0" dirty="0">
                  <a:solidFill>
                    <a:schemeClr val="bg1"/>
                  </a:solidFill>
                  <a:latin typeface="Trebuchet MS" pitchFamily="34" charset="0"/>
                </a:rPr>
                <a:t>PosterPresentations.com</a:t>
              </a:r>
              <a:br>
                <a:rPr lang="en-US" sz="2639" dirty="0">
                  <a:solidFill>
                    <a:schemeClr val="bg1"/>
                  </a:solidFill>
                  <a:latin typeface="Trebuchet MS" pitchFamily="34" charset="0"/>
                </a:rPr>
              </a:br>
              <a:r>
                <a:rPr lang="en-US" sz="1697" dirty="0">
                  <a:solidFill>
                    <a:schemeClr val="bg1"/>
                  </a:solidFill>
                  <a:latin typeface="Trebuchet MS" pitchFamily="34" charset="0"/>
                </a:rPr>
                <a:t> </a:t>
              </a:r>
            </a:p>
            <a:p>
              <a:pPr algn="l" defTabSz="7098946"/>
              <a:r>
                <a:rPr lang="en-US" sz="2639" b="0" dirty="0">
                  <a:solidFill>
                    <a:schemeClr val="bg1"/>
                  </a:solidFill>
                  <a:latin typeface="Trebuchet MS" pitchFamily="34" charset="0"/>
                </a:rPr>
                <a:t>Need</a:t>
              </a:r>
              <a:r>
                <a:rPr lang="en-US" sz="2639" b="0" baseline="0" dirty="0">
                  <a:solidFill>
                    <a:schemeClr val="bg1"/>
                  </a:solidFill>
                  <a:latin typeface="Trebuchet MS" pitchFamily="34" charset="0"/>
                </a:rPr>
                <a:t> assistance? Call us at </a:t>
              </a:r>
              <a:r>
                <a:rPr lang="en-US" sz="2639" b="0" dirty="0">
                  <a:solidFill>
                    <a:srgbClr val="FFC000"/>
                  </a:solidFill>
                  <a:latin typeface="Trebuchet MS" pitchFamily="34" charset="0"/>
                </a:rPr>
                <a:t>1.510.649.3001</a:t>
              </a:r>
            </a:p>
            <a:p>
              <a:pPr algn="l" defTabSz="7098946"/>
              <a:r>
                <a:rPr lang="en-US" sz="1697" b="1" dirty="0">
                  <a:solidFill>
                    <a:srgbClr val="FFFF00"/>
                  </a:solidFill>
                  <a:latin typeface="Trebuchet MS" pitchFamily="34" charset="0"/>
                </a:rPr>
                <a:t> </a:t>
              </a:r>
            </a:p>
            <a:p>
              <a:pPr algn="ctr"/>
              <a:endParaRPr lang="en-US" sz="2263" b="1" dirty="0">
                <a:solidFill>
                  <a:schemeClr val="bg1"/>
                </a:solidFill>
                <a:latin typeface="Trebuchet MS" pitchFamily="34" charset="0"/>
              </a:endParaRPr>
            </a:p>
            <a:p>
              <a:pPr algn="ctr"/>
              <a:r>
                <a:rPr lang="en-US" sz="3771" b="1" spc="1131" dirty="0">
                  <a:solidFill>
                    <a:schemeClr val="bg1"/>
                  </a:solidFill>
                  <a:latin typeface="Trebuchet MS" pitchFamily="34" charset="0"/>
                </a:rPr>
                <a:t>QUICK START</a:t>
              </a:r>
            </a:p>
            <a:p>
              <a:pPr algn="ctr"/>
              <a:r>
                <a:rPr lang="en-US" sz="1697" b="1" baseline="0" dirty="0">
                  <a:solidFill>
                    <a:schemeClr val="bg1"/>
                  </a:solidFill>
                  <a:latin typeface="Trebuchet MS" pitchFamily="34" charset="0"/>
                </a:rPr>
                <a:t> </a:t>
              </a:r>
            </a:p>
            <a:p>
              <a:pPr algn="ctr"/>
              <a:r>
                <a:rPr lang="en-US" sz="3016" b="1" baseline="0" dirty="0">
                  <a:solidFill>
                    <a:srgbClr val="FFC000"/>
                  </a:solidFill>
                  <a:latin typeface="Trebuchet MS" pitchFamily="34" charset="0"/>
                </a:rPr>
                <a:t>Zoom in and out</a:t>
              </a:r>
            </a:p>
            <a:p>
              <a:pPr marL="2268497" indent="0" algn="l" defTabSz="1604110"/>
              <a:r>
                <a:rPr lang="en-US" sz="226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639" b="0" baseline="0" dirty="0">
                <a:solidFill>
                  <a:schemeClr val="bg1"/>
                </a:solidFill>
                <a:latin typeface="Trebuchet MS" pitchFamily="34" charset="0"/>
              </a:endParaRPr>
            </a:p>
            <a:p>
              <a:pPr algn="ctr"/>
              <a:r>
                <a:rPr lang="en-US" sz="3016" b="1" baseline="0" dirty="0">
                  <a:solidFill>
                    <a:srgbClr val="FFC000"/>
                  </a:solidFill>
                  <a:latin typeface="Trebuchet MS" pitchFamily="34" charset="0"/>
                </a:rPr>
                <a:t>Title, Authors, and Affiliations</a:t>
              </a:r>
            </a:p>
            <a:p>
              <a:pPr algn="l"/>
              <a:r>
                <a:rPr lang="en-US" sz="2263" b="0" baseline="0" dirty="0">
                  <a:solidFill>
                    <a:schemeClr val="bg1">
                      <a:lumMod val="75000"/>
                    </a:schemeClr>
                  </a:solidFill>
                  <a:latin typeface="Trebuchet MS" pitchFamily="34" charset="0"/>
                </a:rPr>
                <a:t>Start designing your poster by adding the title, the names of the authors, and the affiliated institutions. </a:t>
              </a:r>
              <a:r>
                <a:rPr lang="en-US" sz="226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697" b="0" spc="0" baseline="0" dirty="0">
                  <a:solidFill>
                    <a:schemeClr val="bg1">
                      <a:lumMod val="75000"/>
                    </a:schemeClr>
                  </a:solidFill>
                  <a:latin typeface="Trebuchet MS" pitchFamily="34" charset="0"/>
                </a:rPr>
                <a:t> </a:t>
              </a:r>
            </a:p>
            <a:p>
              <a:pPr algn="l"/>
              <a:r>
                <a:rPr lang="en-US" sz="2263" b="1" spc="566" baseline="0" dirty="0">
                  <a:solidFill>
                    <a:srgbClr val="FFC000"/>
                  </a:solidFill>
                  <a:latin typeface="Trebuchet MS" pitchFamily="34" charset="0"/>
                </a:rPr>
                <a:t>TIP</a:t>
              </a:r>
              <a:r>
                <a:rPr lang="en-US" sz="2263" b="1" baseline="0" dirty="0">
                  <a:solidFill>
                    <a:srgbClr val="FFC000"/>
                  </a:solidFill>
                  <a:latin typeface="Trebuchet MS" pitchFamily="34" charset="0"/>
                </a:rPr>
                <a:t>: </a:t>
              </a:r>
              <a:r>
                <a:rPr lang="en-US" sz="2263" b="0" baseline="0" dirty="0">
                  <a:solidFill>
                    <a:schemeClr val="bg1">
                      <a:lumMod val="75000"/>
                    </a:schemeClr>
                  </a:solidFill>
                  <a:latin typeface="Trebuchet MS" pitchFamily="34" charset="0"/>
                </a:rPr>
                <a:t>The font size of your title should be bigger than your name(s) and institution name(s).</a:t>
              </a:r>
            </a:p>
            <a:p>
              <a:pPr algn="l"/>
              <a:br>
                <a:rPr lang="en-US" sz="2639" b="1" baseline="0" dirty="0">
                  <a:solidFill>
                    <a:schemeClr val="bg1"/>
                  </a:solidFill>
                  <a:latin typeface="Trebuchet MS" pitchFamily="34" charset="0"/>
                </a:rPr>
              </a:br>
              <a:endParaRPr lang="en-US" sz="2639" b="1" dirty="0">
                <a:solidFill>
                  <a:schemeClr val="bg1"/>
                </a:solidFill>
                <a:latin typeface="Trebuchet MS" pitchFamily="34" charset="0"/>
              </a:endParaRPr>
            </a:p>
            <a:p>
              <a:pPr algn="ctr"/>
              <a:endParaRPr lang="en-US" sz="2639" b="1" dirty="0">
                <a:solidFill>
                  <a:srgbClr val="FFC000"/>
                </a:solidFill>
                <a:latin typeface="Trebuchet MS" pitchFamily="34" charset="0"/>
              </a:endParaRPr>
            </a:p>
            <a:p>
              <a:pPr algn="ctr"/>
              <a:endParaRPr lang="en-US" sz="2639" b="1" dirty="0">
                <a:solidFill>
                  <a:srgbClr val="FFC000"/>
                </a:solidFill>
                <a:latin typeface="Trebuchet MS" pitchFamily="34" charset="0"/>
              </a:endParaRPr>
            </a:p>
            <a:p>
              <a:pPr algn="ctr"/>
              <a:r>
                <a:rPr lang="en-US" sz="3016" b="1" dirty="0">
                  <a:solidFill>
                    <a:srgbClr val="FFC000"/>
                  </a:solidFill>
                  <a:latin typeface="Trebuchet MS" pitchFamily="34" charset="0"/>
                </a:rPr>
                <a:t>Adding Logos</a:t>
              </a:r>
              <a:r>
                <a:rPr lang="en-US" sz="3016" b="1" baseline="0" dirty="0">
                  <a:solidFill>
                    <a:srgbClr val="FFC000"/>
                  </a:solidFill>
                  <a:latin typeface="Trebuchet MS" pitchFamily="34" charset="0"/>
                </a:rPr>
                <a:t> / Seals</a:t>
              </a:r>
            </a:p>
            <a:p>
              <a:pPr algn="l"/>
              <a:r>
                <a:rPr lang="en-US" sz="226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697" b="0" spc="566" baseline="0" dirty="0">
                <a:solidFill>
                  <a:schemeClr val="bg1">
                    <a:lumMod val="75000"/>
                  </a:schemeClr>
                </a:solidFill>
                <a:latin typeface="Trebuchet MS" pitchFamily="34" charset="0"/>
              </a:endParaRPr>
            </a:p>
            <a:p>
              <a:pPr algn="l"/>
              <a:r>
                <a:rPr lang="en-US" sz="2263" b="1" spc="566" baseline="0" dirty="0">
                  <a:solidFill>
                    <a:srgbClr val="FFC000"/>
                  </a:solidFill>
                  <a:latin typeface="Trebuchet MS" pitchFamily="34" charset="0"/>
                </a:rPr>
                <a:t>TIP:</a:t>
              </a:r>
              <a:r>
                <a:rPr lang="en-US" sz="2263" b="1" spc="0" baseline="0" dirty="0">
                  <a:solidFill>
                    <a:srgbClr val="FFC000"/>
                  </a:solidFill>
                  <a:latin typeface="Trebuchet MS" pitchFamily="34" charset="0"/>
                </a:rPr>
                <a:t> </a:t>
              </a:r>
              <a:r>
                <a:rPr lang="en-US" sz="2263" b="0" baseline="0" dirty="0">
                  <a:solidFill>
                    <a:schemeClr val="bg1">
                      <a:lumMod val="75000"/>
                    </a:schemeClr>
                  </a:solidFill>
                  <a:latin typeface="Trebuchet MS" pitchFamily="34" charset="0"/>
                </a:rPr>
                <a:t>See if your company’s logo is available on our free poster templates page.</a:t>
              </a:r>
            </a:p>
            <a:p>
              <a:pPr algn="l"/>
              <a:endParaRPr lang="en-US" sz="2263" b="0" baseline="0" dirty="0">
                <a:latin typeface="Trebuchet MS" pitchFamily="34" charset="0"/>
              </a:endParaRPr>
            </a:p>
            <a:p>
              <a:pPr algn="ctr"/>
              <a:r>
                <a:rPr lang="en-US" sz="3016" b="1" baseline="0" dirty="0">
                  <a:solidFill>
                    <a:srgbClr val="FFC000"/>
                  </a:solidFill>
                  <a:latin typeface="Trebuchet MS" pitchFamily="34" charset="0"/>
                </a:rPr>
                <a:t>Photographs / Graphics</a:t>
              </a:r>
            </a:p>
            <a:p>
              <a:pPr algn="l" defTabSz="1843529"/>
              <a:r>
                <a:rPr lang="en-US" sz="226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263" b="0" spc="0" baseline="0" dirty="0">
                  <a:solidFill>
                    <a:schemeClr val="bg1">
                      <a:lumMod val="75000"/>
                    </a:schemeClr>
                  </a:solidFill>
                  <a:latin typeface="Trebuchet MS" pitchFamily="34" charset="0"/>
                </a:rPr>
                <a:t>disproportionally.</a:t>
              </a:r>
            </a:p>
            <a:p>
              <a:pPr algn="l" defTabSz="1843529"/>
              <a:endParaRPr lang="en-US" sz="2263" b="0" baseline="0" dirty="0">
                <a:latin typeface="Trebuchet MS" pitchFamily="34" charset="0"/>
              </a:endParaRPr>
            </a:p>
            <a:p>
              <a:pPr algn="ctr"/>
              <a:endParaRPr lang="en-US" sz="2639" b="1" baseline="0" dirty="0">
                <a:solidFill>
                  <a:srgbClr val="FFC000"/>
                </a:solidFill>
                <a:latin typeface="Trebuchet MS" pitchFamily="34" charset="0"/>
              </a:endParaRPr>
            </a:p>
            <a:p>
              <a:pPr algn="ctr"/>
              <a:endParaRPr lang="en-US" sz="2639" b="1" baseline="0" dirty="0">
                <a:solidFill>
                  <a:srgbClr val="FFC000"/>
                </a:solidFill>
                <a:latin typeface="Trebuchet MS" pitchFamily="34" charset="0"/>
              </a:endParaRPr>
            </a:p>
            <a:p>
              <a:pPr algn="ctr"/>
              <a:endParaRPr lang="en-US" sz="2639" b="1" baseline="0" dirty="0">
                <a:solidFill>
                  <a:srgbClr val="FFC000"/>
                </a:solidFill>
                <a:latin typeface="Trebuchet MS" pitchFamily="34" charset="0"/>
              </a:endParaRPr>
            </a:p>
            <a:p>
              <a:pPr algn="ctr"/>
              <a:endParaRPr lang="en-US" sz="2639" b="1" baseline="0" dirty="0">
                <a:solidFill>
                  <a:srgbClr val="FFC000"/>
                </a:solidFill>
                <a:latin typeface="Trebuchet MS" pitchFamily="34" charset="0"/>
              </a:endParaRPr>
            </a:p>
            <a:p>
              <a:pPr algn="ctr"/>
              <a:endParaRPr lang="en-US" sz="2639" b="1" baseline="0" dirty="0">
                <a:solidFill>
                  <a:srgbClr val="FFC000"/>
                </a:solidFill>
                <a:latin typeface="Trebuchet MS" pitchFamily="34" charset="0"/>
              </a:endParaRPr>
            </a:p>
            <a:p>
              <a:pPr algn="ctr"/>
              <a:endParaRPr lang="en-US" sz="2639" b="1" baseline="0" dirty="0">
                <a:solidFill>
                  <a:srgbClr val="FFC000"/>
                </a:solidFill>
                <a:latin typeface="Trebuchet MS" pitchFamily="34" charset="0"/>
              </a:endParaRPr>
            </a:p>
            <a:p>
              <a:pPr algn="ctr"/>
              <a:r>
                <a:rPr lang="en-US" sz="3016" b="1" baseline="0" dirty="0">
                  <a:solidFill>
                    <a:srgbClr val="FFC000"/>
                  </a:solidFill>
                  <a:latin typeface="Trebuchet MS" pitchFamily="34" charset="0"/>
                </a:rPr>
                <a:t>Image Quality Check</a:t>
              </a:r>
            </a:p>
            <a:p>
              <a:pPr lvl="0" algn="l" defTabSz="1843529"/>
              <a:r>
                <a:rPr lang="en-US" sz="2263" b="0" baseline="0" dirty="0">
                  <a:solidFill>
                    <a:schemeClr val="bg1">
                      <a:lumMod val="75000"/>
                    </a:schemeClr>
                  </a:solidFill>
                  <a:latin typeface="Trebuchet MS" pitchFamily="34" charset="0"/>
                </a:rPr>
                <a:t>Zoom in and look at your images at 100% magnification. If they look good they </a:t>
              </a:r>
              <a:br>
                <a:rPr lang="en-US" sz="2263" b="0" baseline="0" dirty="0">
                  <a:solidFill>
                    <a:schemeClr val="bg1">
                      <a:lumMod val="75000"/>
                    </a:schemeClr>
                  </a:solidFill>
                  <a:latin typeface="Trebuchet MS" pitchFamily="34" charset="0"/>
                </a:rPr>
              </a:br>
              <a:r>
                <a:rPr lang="en-US" sz="2263" b="0" baseline="0" dirty="0">
                  <a:solidFill>
                    <a:schemeClr val="bg1">
                      <a:lumMod val="75000"/>
                    </a:schemeClr>
                  </a:solidFill>
                  <a:latin typeface="Trebuchet MS" pitchFamily="34" charset="0"/>
                </a:rPr>
                <a:t>will print well. </a:t>
              </a:r>
              <a:endParaRPr lang="en-US" sz="2639" b="0" dirty="0">
                <a:latin typeface="Trebuchet MS" pitchFamily="34" charset="0"/>
              </a:endParaRPr>
            </a:p>
          </p:txBody>
        </p:sp>
        <p:cxnSp>
          <p:nvCxnSpPr>
            <p:cNvPr id="9" name="Straight Connector 8"/>
            <p:cNvCxnSpPr/>
            <p:nvPr/>
          </p:nvCxnSpPr>
          <p:spPr>
            <a:xfrm>
              <a:off x="-11331688" y="5665498"/>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4" cstate="print"/>
            <a:stretch>
              <a:fillRect/>
            </a:stretch>
          </p:blipFill>
          <p:spPr>
            <a:xfrm>
              <a:off x="-10736023" y="6899417"/>
              <a:ext cx="1597665" cy="1001614"/>
            </a:xfrm>
            <a:prstGeom prst="rect">
              <a:avLst/>
            </a:prstGeom>
          </p:spPr>
        </p:pic>
        <p:pic>
          <p:nvPicPr>
            <p:cNvPr id="11" name="Picture 10"/>
            <p:cNvPicPr>
              <a:picLocks noChangeAspect="1"/>
            </p:cNvPicPr>
            <p:nvPr userDrawn="1"/>
          </p:nvPicPr>
          <p:blipFill>
            <a:blip r:embed="rId5" cstate="print"/>
            <a:stretch>
              <a:fillRect/>
            </a:stretch>
          </p:blipFill>
          <p:spPr>
            <a:xfrm>
              <a:off x="-10714081" y="10736764"/>
              <a:ext cx="9986807" cy="877997"/>
            </a:xfrm>
            <a:prstGeom prst="rect">
              <a:avLst/>
            </a:prstGeom>
          </p:spPr>
        </p:pic>
        <p:grpSp>
          <p:nvGrpSpPr>
            <p:cNvPr id="12" name="Group 11"/>
            <p:cNvGrpSpPr/>
            <p:nvPr userDrawn="1"/>
          </p:nvGrpSpPr>
          <p:grpSpPr>
            <a:xfrm>
              <a:off x="-9844888" y="16323720"/>
              <a:ext cx="7631077" cy="1966488"/>
              <a:chOff x="-4516464" y="9371856"/>
              <a:chExt cx="3516822" cy="1084184"/>
            </a:xfrm>
          </p:grpSpPr>
          <p:grpSp>
            <p:nvGrpSpPr>
              <p:cNvPr id="18" name="Group 17"/>
              <p:cNvGrpSpPr/>
              <p:nvPr userDrawn="1"/>
            </p:nvGrpSpPr>
            <p:grpSpPr>
              <a:xfrm>
                <a:off x="-2783494" y="9371901"/>
                <a:ext cx="624373" cy="884904"/>
                <a:chOff x="-3958698" y="8697103"/>
                <a:chExt cx="779266" cy="1268057"/>
              </a:xfrm>
            </p:grpSpPr>
            <p:pic>
              <p:nvPicPr>
                <p:cNvPr id="24" name="Picture 23"/>
                <p:cNvPicPr>
                  <a:picLocks noChangeAspect="1"/>
                </p:cNvPicPr>
                <p:nvPr userDrawn="1"/>
              </p:nvPicPr>
              <p:blipFill>
                <a:blip r:embed="rId6" cstate="print"/>
                <a:stretch>
                  <a:fillRect/>
                </a:stretch>
              </p:blipFill>
              <p:spPr>
                <a:xfrm>
                  <a:off x="-3948160" y="8697103"/>
                  <a:ext cx="768728" cy="1090753"/>
                </a:xfrm>
                <a:prstGeom prst="rect">
                  <a:avLst/>
                </a:prstGeom>
              </p:spPr>
            </p:pic>
            <p:sp>
              <p:nvSpPr>
                <p:cNvPr id="25" name="TextBox 24"/>
                <p:cNvSpPr txBox="1"/>
                <p:nvPr userDrawn="1"/>
              </p:nvSpPr>
              <p:spPr>
                <a:xfrm>
                  <a:off x="-3958698" y="9736094"/>
                  <a:ext cx="779263" cy="229066"/>
                </a:xfrm>
                <a:prstGeom prst="rect">
                  <a:avLst/>
                </a:prstGeom>
                <a:solidFill>
                  <a:schemeClr val="accent1"/>
                </a:solidFill>
                <a:ln>
                  <a:noFill/>
                </a:ln>
              </p:spPr>
              <p:txBody>
                <a:bodyPr wrap="square" lIns="0" tIns="0" rIns="0" bIns="0" rtlCol="0">
                  <a:spAutoFit/>
                </a:bodyPr>
                <a:lstStyle/>
                <a:p>
                  <a:pPr algn="ctr"/>
                  <a:r>
                    <a:rPr lang="en-US" sz="2263" b="1" dirty="0">
                      <a:solidFill>
                        <a:schemeClr val="tx1"/>
                      </a:solidFill>
                    </a:rPr>
                    <a:t>ORIGINAL</a:t>
                  </a:r>
                </a:p>
              </p:txBody>
            </p:sp>
          </p:grpSp>
          <p:grpSp>
            <p:nvGrpSpPr>
              <p:cNvPr id="19" name="Group 18"/>
              <p:cNvGrpSpPr/>
              <p:nvPr userDrawn="1"/>
            </p:nvGrpSpPr>
            <p:grpSpPr>
              <a:xfrm>
                <a:off x="-2033159" y="9371856"/>
                <a:ext cx="1033517" cy="896127"/>
                <a:chOff x="-2921738" y="8879046"/>
                <a:chExt cx="1420279" cy="1231478"/>
              </a:xfrm>
            </p:grpSpPr>
            <p:pic>
              <p:nvPicPr>
                <p:cNvPr id="22" name="Picture 21"/>
                <p:cNvPicPr>
                  <a:picLocks noChangeAspect="1"/>
                </p:cNvPicPr>
                <p:nvPr userDrawn="1"/>
              </p:nvPicPr>
              <p:blipFill>
                <a:blip r:embed="rId6" cstate="print"/>
                <a:stretch>
                  <a:fillRect/>
                </a:stretch>
              </p:blipFill>
              <p:spPr>
                <a:xfrm>
                  <a:off x="-2921738" y="8879046"/>
                  <a:ext cx="1420279" cy="1029695"/>
                </a:xfrm>
                <a:prstGeom prst="rect">
                  <a:avLst/>
                </a:prstGeom>
              </p:spPr>
            </p:pic>
            <p:sp>
              <p:nvSpPr>
                <p:cNvPr id="23" name="TextBox 22"/>
                <p:cNvSpPr txBox="1"/>
                <p:nvPr userDrawn="1"/>
              </p:nvSpPr>
              <p:spPr>
                <a:xfrm>
                  <a:off x="-2918992" y="9854328"/>
                  <a:ext cx="1417533" cy="256196"/>
                </a:xfrm>
                <a:prstGeom prst="rect">
                  <a:avLst/>
                </a:prstGeom>
                <a:solidFill>
                  <a:srgbClr val="FF0000"/>
                </a:solidFill>
              </p:spPr>
              <p:txBody>
                <a:bodyPr wrap="square" lIns="0" tIns="0" rIns="0" bIns="0" rtlCol="0">
                  <a:spAutoFit/>
                </a:bodyPr>
                <a:lstStyle/>
                <a:p>
                  <a:pPr algn="ctr"/>
                  <a:r>
                    <a:rPr lang="en-US" sz="2639" b="1" dirty="0">
                      <a:solidFill>
                        <a:schemeClr val="bg1"/>
                      </a:solidFill>
                    </a:rPr>
                    <a:t>DISTORTED</a:t>
                  </a:r>
                  <a:endParaRPr lang="en-US" sz="1319" b="1" dirty="0">
                    <a:solidFill>
                      <a:schemeClr val="bg1"/>
                    </a:solidFill>
                  </a:endParaRPr>
                </a:p>
              </p:txBody>
            </p:sp>
          </p:grpSp>
          <p:pic>
            <p:nvPicPr>
              <p:cNvPr id="20" name="Picture 19"/>
              <p:cNvPicPr>
                <a:picLocks noChangeAspect="1"/>
              </p:cNvPicPr>
              <p:nvPr userDrawn="1"/>
            </p:nvPicPr>
            <p:blipFill>
              <a:blip r:embed="rId7" cstate="print"/>
              <a:stretch>
                <a:fillRect/>
              </a:stretch>
            </p:blipFill>
            <p:spPr>
              <a:xfrm>
                <a:off x="-4516464" y="9371875"/>
                <a:ext cx="1098742" cy="847761"/>
              </a:xfrm>
              <a:prstGeom prst="rect">
                <a:avLst/>
              </a:prstGeom>
            </p:spPr>
          </p:pic>
          <p:sp>
            <p:nvSpPr>
              <p:cNvPr id="21" name="TextBox 20"/>
              <p:cNvSpPr txBox="1"/>
              <p:nvPr userDrawn="1"/>
            </p:nvSpPr>
            <p:spPr>
              <a:xfrm>
                <a:off x="-4471893" y="10269610"/>
                <a:ext cx="1035685" cy="186430"/>
              </a:xfrm>
              <a:prstGeom prst="rect">
                <a:avLst/>
              </a:prstGeom>
              <a:noFill/>
            </p:spPr>
            <p:txBody>
              <a:bodyPr wrap="square" lIns="0" tIns="0" rIns="0" bIns="0" rtlCol="0">
                <a:spAutoFit/>
              </a:bodyPr>
              <a:lstStyle/>
              <a:p>
                <a:pPr algn="ctr"/>
                <a:r>
                  <a:rPr lang="en-US" sz="2639" dirty="0">
                    <a:solidFill>
                      <a:schemeClr val="bg1"/>
                    </a:solidFill>
                  </a:rPr>
                  <a:t>Corner</a:t>
                </a:r>
                <a:r>
                  <a:rPr lang="en-US" sz="2639" baseline="0" dirty="0">
                    <a:solidFill>
                      <a:schemeClr val="bg1"/>
                    </a:solidFill>
                  </a:rPr>
                  <a:t> handles</a:t>
                </a:r>
                <a:endParaRPr lang="en-US" sz="2639" dirty="0">
                  <a:solidFill>
                    <a:schemeClr val="bg1"/>
                  </a:solidFill>
                </a:endParaRPr>
              </a:p>
            </p:txBody>
          </p:sp>
        </p:grpSp>
        <p:grpSp>
          <p:nvGrpSpPr>
            <p:cNvPr id="13" name="Group 12"/>
            <p:cNvGrpSpPr/>
            <p:nvPr userDrawn="1"/>
          </p:nvGrpSpPr>
          <p:grpSpPr>
            <a:xfrm>
              <a:off x="-10578811" y="20181409"/>
              <a:ext cx="9400170" cy="2061269"/>
              <a:chOff x="-4876419" y="11473836"/>
              <a:chExt cx="4332117" cy="1136441"/>
            </a:xfrm>
          </p:grpSpPr>
          <p:graphicFrame>
            <p:nvGraphicFramePr>
              <p:cNvPr id="14" name="Object 13"/>
              <p:cNvGraphicFramePr>
                <a:graphicFrameLocks noChangeAspect="1"/>
              </p:cNvGraphicFramePr>
              <p:nvPr userDrawn="1">
                <p:extLst/>
              </p:nvPr>
            </p:nvGraphicFramePr>
            <p:xfrm>
              <a:off x="-4610234" y="11483555"/>
              <a:ext cx="1828800" cy="1117600"/>
            </p:xfrm>
            <a:graphic>
              <a:graphicData uri="http://schemas.openxmlformats.org/presentationml/2006/ole">
                <mc:AlternateContent xmlns:mc="http://schemas.openxmlformats.org/markup-compatibility/2006">
                  <mc:Choice xmlns:v="urn:schemas-microsoft-com:vml" Requires="v">
                    <p:oleObj spid="_x0000_s1386" name="Image" r:id="rId8" imgW="1828571" imgH="1117460" progId="">
                      <p:embed/>
                    </p:oleObj>
                  </mc:Choice>
                  <mc:Fallback>
                    <p:oleObj name="Image" r:id="rId8" imgW="1828571" imgH="1117460" progId="">
                      <p:embed/>
                      <p:pic>
                        <p:nvPicPr>
                          <p:cNvPr id="14"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10234" y="1148355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userDrawn="1">
                <p:extLst/>
              </p:nvPr>
            </p:nvGraphicFramePr>
            <p:xfrm>
              <a:off x="-2637523" y="11492677"/>
              <a:ext cx="1828800" cy="1117600"/>
            </p:xfrm>
            <a:graphic>
              <a:graphicData uri="http://schemas.openxmlformats.org/presentationml/2006/ole">
                <mc:AlternateContent xmlns:mc="http://schemas.openxmlformats.org/markup-compatibility/2006">
                  <mc:Choice xmlns:v="urn:schemas-microsoft-com:vml" Requires="v">
                    <p:oleObj spid="_x0000_s1387" name="Image" r:id="rId10" imgW="1828571" imgH="1117460" progId="">
                      <p:embed/>
                    </p:oleObj>
                  </mc:Choice>
                  <mc:Fallback>
                    <p:oleObj name="Image" r:id="rId10" imgW="1828571" imgH="1117460" progId="">
                      <p:embed/>
                      <p:pic>
                        <p:nvPicPr>
                          <p:cNvPr id="15"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7523" y="11492677"/>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userDrawn="1"/>
            </p:nvSpPr>
            <p:spPr>
              <a:xfrm rot="16200000">
                <a:off x="-5312672" y="11919808"/>
                <a:ext cx="1117601" cy="245095"/>
              </a:xfrm>
              <a:prstGeom prst="rect">
                <a:avLst/>
              </a:prstGeom>
              <a:noFill/>
            </p:spPr>
            <p:txBody>
              <a:bodyPr wrap="square" lIns="0" tIns="0" rIns="0" bIns="0" rtlCol="0">
                <a:spAutoFit/>
              </a:bodyPr>
              <a:lstStyle/>
              <a:p>
                <a:pPr algn="ctr"/>
                <a:r>
                  <a:rPr lang="en-US" sz="2074" dirty="0">
                    <a:solidFill>
                      <a:srgbClr val="92D050"/>
                    </a:solidFill>
                  </a:rPr>
                  <a:t>Good</a:t>
                </a:r>
                <a:r>
                  <a:rPr lang="en-US" sz="2074" baseline="0" dirty="0">
                    <a:solidFill>
                      <a:srgbClr val="92D050"/>
                    </a:solidFill>
                  </a:rPr>
                  <a:t> </a:t>
                </a:r>
                <a:r>
                  <a:rPr lang="en-US" sz="2074" baseline="0" dirty="0">
                    <a:solidFill>
                      <a:schemeClr val="bg1"/>
                    </a:solidFill>
                  </a:rPr>
                  <a:t>printing quality</a:t>
                </a:r>
                <a:endParaRPr lang="en-US" sz="2074" dirty="0">
                  <a:solidFill>
                    <a:schemeClr val="bg1"/>
                  </a:solidFill>
                </a:endParaRPr>
              </a:p>
            </p:txBody>
          </p:sp>
          <p:sp>
            <p:nvSpPr>
              <p:cNvPr id="17" name="TextBox 16"/>
              <p:cNvSpPr txBox="1"/>
              <p:nvPr userDrawn="1"/>
            </p:nvSpPr>
            <p:spPr>
              <a:xfrm rot="16200000">
                <a:off x="-1236802" y="11898938"/>
                <a:ext cx="1117601" cy="267398"/>
              </a:xfrm>
              <a:prstGeom prst="rect">
                <a:avLst/>
              </a:prstGeom>
              <a:noFill/>
            </p:spPr>
            <p:txBody>
              <a:bodyPr wrap="square" lIns="0" tIns="0" rIns="0" bIns="0" rtlCol="0">
                <a:spAutoFit/>
              </a:bodyPr>
              <a:lstStyle/>
              <a:p>
                <a:pPr algn="ctr"/>
                <a:r>
                  <a:rPr lang="en-US" sz="2263" dirty="0">
                    <a:solidFill>
                      <a:srgbClr val="FF0000"/>
                    </a:solidFill>
                  </a:rPr>
                  <a:t>Bad </a:t>
                </a:r>
                <a:r>
                  <a:rPr lang="en-US" sz="2263" dirty="0">
                    <a:solidFill>
                      <a:schemeClr val="bg1"/>
                    </a:solidFill>
                  </a:rPr>
                  <a:t>printing quality</a:t>
                </a:r>
              </a:p>
            </p:txBody>
          </p:sp>
        </p:grpSp>
      </p:grpSp>
      <p:grpSp>
        <p:nvGrpSpPr>
          <p:cNvPr id="26" name="Group 25"/>
          <p:cNvGrpSpPr>
            <a:grpSpLocks noChangeAspect="1"/>
          </p:cNvGrpSpPr>
          <p:nvPr userDrawn="1"/>
        </p:nvGrpSpPr>
        <p:grpSpPr>
          <a:xfrm>
            <a:off x="21717221" y="-42911"/>
            <a:ext cx="13269460" cy="30318135"/>
            <a:chOff x="36782324" y="0"/>
            <a:chExt cx="11062139" cy="25259805"/>
          </a:xfrm>
        </p:grpSpPr>
        <p:sp>
          <p:nvSpPr>
            <p:cNvPr id="27" name="Rectangle 26"/>
            <p:cNvSpPr/>
            <p:nvPr userDrawn="1"/>
          </p:nvSpPr>
          <p:spPr>
            <a:xfrm>
              <a:off x="36782324" y="0"/>
              <a:ext cx="11062139" cy="252598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523" b="1" spc="1131" dirty="0">
                  <a:solidFill>
                    <a:schemeClr val="bg1"/>
                  </a:solidFill>
                  <a:latin typeface="Trebuchet MS" pitchFamily="34" charset="0"/>
                </a:rPr>
                <a:t>QUICK START (cont.)</a:t>
              </a:r>
            </a:p>
            <a:p>
              <a:pPr algn="ctr"/>
              <a:endParaRPr lang="en-US" sz="3771" b="1" baseline="0" dirty="0">
                <a:solidFill>
                  <a:schemeClr val="bg1"/>
                </a:solidFill>
                <a:latin typeface="Trebuchet MS" pitchFamily="34" charset="0"/>
              </a:endParaRPr>
            </a:p>
            <a:p>
              <a:pPr algn="ctr"/>
              <a:r>
                <a:rPr lang="en-US" sz="3016" b="1" baseline="0" dirty="0">
                  <a:solidFill>
                    <a:srgbClr val="FFC000"/>
                  </a:solidFill>
                  <a:latin typeface="Trebuchet MS" pitchFamily="34" charset="0"/>
                </a:rPr>
                <a:t>How to change the template color theme</a:t>
              </a:r>
            </a:p>
            <a:p>
              <a:pPr marL="0" marR="0" lvl="2" indent="0" algn="l" defTabSz="215477" rtl="0" eaLnBrk="1" fontAlgn="auto" latinLnBrk="0" hangingPunct="1">
                <a:lnSpc>
                  <a:spcPct val="100000"/>
                </a:lnSpc>
                <a:spcBef>
                  <a:spcPts val="0"/>
                </a:spcBef>
                <a:spcAft>
                  <a:spcPts val="0"/>
                </a:spcAft>
                <a:buClrTx/>
                <a:buSzTx/>
                <a:buFontTx/>
                <a:buNone/>
                <a:tabLst/>
                <a:defRPr/>
              </a:pPr>
              <a:r>
                <a:rPr lang="en-US" sz="226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263" b="0" spc="0" baseline="0" dirty="0">
                  <a:solidFill>
                    <a:schemeClr val="bg1">
                      <a:lumMod val="75000"/>
                    </a:schemeClr>
                  </a:solidFill>
                  <a:latin typeface="Trebuchet MS" pitchFamily="34" charset="0"/>
                </a:rPr>
                <a:t>also create your own color theme.</a:t>
              </a:r>
            </a:p>
            <a:p>
              <a:pPr marL="0" marR="0" lvl="2" indent="0" algn="l" defTabSz="215477" rtl="0" eaLnBrk="1" fontAlgn="auto" latinLnBrk="0" hangingPunct="1">
                <a:lnSpc>
                  <a:spcPct val="100000"/>
                </a:lnSpc>
                <a:spcBef>
                  <a:spcPts val="0"/>
                </a:spcBef>
                <a:spcAft>
                  <a:spcPts val="0"/>
                </a:spcAft>
                <a:buClrTx/>
                <a:buSzTx/>
                <a:buFontTx/>
                <a:buNone/>
                <a:tabLst/>
                <a:defRPr/>
              </a:pPr>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r>
                <a:rPr lang="en-US" sz="226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215477"/>
              <a:endParaRPr lang="en-US" sz="2263" b="0" baseline="0" dirty="0">
                <a:solidFill>
                  <a:schemeClr val="bg1">
                    <a:lumMod val="75000"/>
                  </a:schemeClr>
                </a:solidFill>
                <a:latin typeface="Trebuchet MS" pitchFamily="34" charset="0"/>
              </a:endParaRPr>
            </a:p>
            <a:p>
              <a:pPr algn="ctr"/>
              <a:r>
                <a:rPr lang="en-US" sz="3016" b="1" baseline="0" dirty="0">
                  <a:solidFill>
                    <a:srgbClr val="FFC000"/>
                  </a:solidFill>
                  <a:latin typeface="Trebuchet MS" pitchFamily="34" charset="0"/>
                </a:rPr>
                <a:t>How to add Text</a:t>
              </a:r>
            </a:p>
            <a:p>
              <a:pPr marL="3262084" lvl="2" indent="0" algn="l" defTabSz="215477"/>
              <a:r>
                <a:rPr lang="en-US" sz="226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2862362" lvl="2" indent="0" algn="l" defTabSz="215477"/>
              <a:endParaRPr lang="en-US" sz="2263" b="0" baseline="0" dirty="0">
                <a:solidFill>
                  <a:schemeClr val="bg1">
                    <a:lumMod val="75000"/>
                  </a:schemeClr>
                </a:solidFill>
                <a:latin typeface="Trebuchet MS" pitchFamily="34" charset="0"/>
              </a:endParaRPr>
            </a:p>
            <a:p>
              <a:pPr marL="0" marR="0" lvl="0" indent="0" algn="ctr" defTabSz="2862362" rtl="0" eaLnBrk="1" fontAlgn="auto" latinLnBrk="0" hangingPunct="1">
                <a:lnSpc>
                  <a:spcPct val="100000"/>
                </a:lnSpc>
                <a:spcBef>
                  <a:spcPts val="0"/>
                </a:spcBef>
                <a:spcAft>
                  <a:spcPts val="0"/>
                </a:spcAft>
                <a:buClrTx/>
                <a:buSzTx/>
                <a:buFontTx/>
                <a:buNone/>
                <a:tabLst/>
                <a:defRPr/>
              </a:pPr>
              <a:r>
                <a:rPr lang="en-US" sz="2263" b="0" baseline="0" dirty="0">
                  <a:solidFill>
                    <a:schemeClr val="bg1">
                      <a:lumMod val="75000"/>
                    </a:schemeClr>
                  </a:solidFill>
                  <a:latin typeface="Trebuchet MS" pitchFamily="34" charset="0"/>
                </a:rPr>
                <a:t> </a:t>
              </a:r>
              <a:r>
                <a:rPr kumimoji="0" lang="en-US" sz="3016"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21547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263" b="0" baseline="0" dirty="0">
                <a:solidFill>
                  <a:schemeClr val="bg1">
                    <a:lumMod val="75000"/>
                  </a:schemeClr>
                </a:solidFill>
                <a:latin typeface="Trebuchet MS" pitchFamily="34" charset="0"/>
              </a:endParaRPr>
            </a:p>
            <a:p>
              <a:pPr marL="2862362" lvl="2" indent="0" algn="l" defTabSz="215477"/>
              <a:endParaRPr lang="en-US" sz="2263" b="0" baseline="0" dirty="0">
                <a:solidFill>
                  <a:schemeClr val="bg1">
                    <a:lumMod val="75000"/>
                  </a:schemeClr>
                </a:solidFill>
                <a:latin typeface="Trebuchet MS" pitchFamily="34" charset="0"/>
              </a:endParaRPr>
            </a:p>
            <a:p>
              <a:pPr algn="ctr"/>
              <a:r>
                <a:rPr lang="en-US" sz="3016" b="1" baseline="0" dirty="0">
                  <a:solidFill>
                    <a:srgbClr val="FFC000"/>
                  </a:solidFill>
                  <a:latin typeface="Trebuchet MS" pitchFamily="34" charset="0"/>
                </a:rPr>
                <a:t>How to add Tables</a:t>
              </a:r>
            </a:p>
            <a:p>
              <a:pPr marL="1831556" lvl="1" indent="0" algn="l" defTabSz="215477"/>
              <a:r>
                <a:rPr lang="en-US" sz="226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215477"/>
              <a:r>
                <a:rPr lang="en-US" sz="226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215477"/>
              <a:endParaRPr lang="en-US" sz="2263" b="0" baseline="0" dirty="0">
                <a:solidFill>
                  <a:schemeClr val="bg1">
                    <a:lumMod val="75000"/>
                  </a:schemeClr>
                </a:solidFill>
                <a:latin typeface="Trebuchet MS" pitchFamily="34" charset="0"/>
              </a:endParaRPr>
            </a:p>
            <a:p>
              <a:pPr marL="0" marR="0" lvl="0" indent="0" algn="ctr" defTabSz="2862362" rtl="0" eaLnBrk="1" fontAlgn="auto" latinLnBrk="0" hangingPunct="1">
                <a:lnSpc>
                  <a:spcPct val="100000"/>
                </a:lnSpc>
                <a:spcBef>
                  <a:spcPts val="0"/>
                </a:spcBef>
                <a:spcAft>
                  <a:spcPts val="0"/>
                </a:spcAft>
                <a:buClrTx/>
                <a:buSzTx/>
                <a:buFontTx/>
                <a:buNone/>
                <a:tabLst/>
                <a:defRPr/>
              </a:pPr>
              <a:r>
                <a:rPr kumimoji="0" lang="en-US" sz="3016"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21547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215477" rtl="0" eaLnBrk="1" fontAlgn="auto" latinLnBrk="0" hangingPunct="1">
                <a:lnSpc>
                  <a:spcPct val="100000"/>
                </a:lnSpc>
                <a:spcBef>
                  <a:spcPts val="0"/>
                </a:spcBef>
                <a:spcAft>
                  <a:spcPts val="0"/>
                </a:spcAft>
                <a:buClrTx/>
                <a:buSzTx/>
                <a:buFontTx/>
                <a:buNone/>
                <a:tabLst/>
                <a:defRPr/>
              </a:pPr>
              <a:endParaRPr kumimoji="0" lang="en-US" sz="226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862362" rtl="0" eaLnBrk="1" fontAlgn="auto" latinLnBrk="0" hangingPunct="1">
                <a:lnSpc>
                  <a:spcPct val="100000"/>
                </a:lnSpc>
                <a:spcBef>
                  <a:spcPts val="0"/>
                </a:spcBef>
                <a:spcAft>
                  <a:spcPts val="0"/>
                </a:spcAft>
                <a:buClrTx/>
                <a:buSzTx/>
                <a:buFontTx/>
                <a:buNone/>
                <a:tabLst/>
                <a:defRPr/>
              </a:pPr>
              <a:r>
                <a:rPr kumimoji="0" lang="en-US" sz="3016"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21547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2862362" rtl="0" eaLnBrk="1" fontAlgn="auto" latinLnBrk="0" hangingPunct="1">
                <a:lnSpc>
                  <a:spcPct val="100000"/>
                </a:lnSpc>
                <a:spcBef>
                  <a:spcPts val="0"/>
                </a:spcBef>
                <a:spcAft>
                  <a:spcPts val="0"/>
                </a:spcAft>
                <a:buClrTx/>
                <a:buSzTx/>
                <a:buFontTx/>
                <a:buNone/>
                <a:tabLst/>
                <a:defRPr/>
              </a:pPr>
              <a:endParaRPr kumimoji="0" lang="en-US" sz="3016"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2862362" rtl="0" eaLnBrk="1" fontAlgn="auto" latinLnBrk="0" hangingPunct="1">
                <a:lnSpc>
                  <a:spcPct val="100000"/>
                </a:lnSpc>
                <a:spcBef>
                  <a:spcPts val="0"/>
                </a:spcBef>
                <a:spcAft>
                  <a:spcPts val="0"/>
                </a:spcAft>
                <a:buClrTx/>
                <a:buSzTx/>
                <a:buFontTx/>
                <a:buNone/>
                <a:tabLst/>
                <a:defRPr/>
              </a:pPr>
              <a:r>
                <a:rPr kumimoji="0" lang="en-US" sz="3016"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21547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215477" rtl="0" eaLnBrk="1" fontAlgn="auto" latinLnBrk="0" hangingPunct="1">
                <a:lnSpc>
                  <a:spcPct val="100000"/>
                </a:lnSpc>
                <a:spcBef>
                  <a:spcPts val="0"/>
                </a:spcBef>
                <a:spcAft>
                  <a:spcPts val="0"/>
                </a:spcAft>
                <a:buClrTx/>
                <a:buSzTx/>
                <a:buFontTx/>
                <a:buNone/>
                <a:tabLst/>
                <a:defRPr/>
              </a:pPr>
              <a:endParaRPr kumimoji="0" lang="en-US" sz="226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862362" rtl="0" eaLnBrk="1" fontAlgn="auto" latinLnBrk="0" hangingPunct="1">
                <a:lnSpc>
                  <a:spcPct val="100000"/>
                </a:lnSpc>
                <a:spcBef>
                  <a:spcPts val="0"/>
                </a:spcBef>
                <a:spcAft>
                  <a:spcPts val="0"/>
                </a:spcAft>
                <a:buClrTx/>
                <a:buSzTx/>
                <a:buFontTx/>
                <a:buNone/>
                <a:tabLst/>
                <a:defRPr/>
              </a:pPr>
              <a:r>
                <a:rPr kumimoji="0" lang="en-US" sz="3016"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21547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215477" rtl="0" eaLnBrk="1" fontAlgn="auto" latinLnBrk="0" hangingPunct="1">
                <a:lnSpc>
                  <a:spcPct val="100000"/>
                </a:lnSpc>
                <a:spcBef>
                  <a:spcPts val="0"/>
                </a:spcBef>
                <a:spcAft>
                  <a:spcPts val="0"/>
                </a:spcAft>
                <a:buClrTx/>
                <a:buSzTx/>
                <a:buFontTx/>
                <a:buNone/>
                <a:tabLst/>
                <a:defRPr/>
              </a:pPr>
              <a:endParaRPr lang="en-US" sz="2263" b="0" baseline="0" dirty="0">
                <a:solidFill>
                  <a:schemeClr val="bg1">
                    <a:lumMod val="75000"/>
                  </a:schemeClr>
                </a:solidFill>
                <a:latin typeface="Trebuchet MS" pitchFamily="34" charset="0"/>
              </a:endParaRPr>
            </a:p>
            <a:p>
              <a:pPr marL="0" marR="0" lvl="0" indent="0" algn="l" defTabSz="215477" rtl="0" eaLnBrk="1" fontAlgn="auto" latinLnBrk="0" hangingPunct="1">
                <a:lnSpc>
                  <a:spcPct val="100000"/>
                </a:lnSpc>
                <a:spcBef>
                  <a:spcPts val="0"/>
                </a:spcBef>
                <a:spcAft>
                  <a:spcPts val="0"/>
                </a:spcAft>
                <a:buClrTx/>
                <a:buSzTx/>
                <a:buFontTx/>
                <a:buNone/>
                <a:tabLst/>
                <a:defRPr/>
              </a:pPr>
              <a:endParaRPr kumimoji="0" lang="en-US" sz="2639"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28" name="Object 27"/>
            <p:cNvGraphicFramePr>
              <a:graphicFrameLocks noChangeAspect="1"/>
            </p:cNvGraphicFramePr>
            <p:nvPr userDrawn="1">
              <p:extLst/>
            </p:nvPr>
          </p:nvGraphicFramePr>
          <p:xfrm>
            <a:off x="39540164" y="3373117"/>
            <a:ext cx="5586150" cy="1716939"/>
          </p:xfrm>
          <a:graphic>
            <a:graphicData uri="http://schemas.openxmlformats.org/presentationml/2006/ole">
              <mc:AlternateContent xmlns:mc="http://schemas.openxmlformats.org/markup-compatibility/2006">
                <mc:Choice xmlns:v="urn:schemas-microsoft-com:vml" Requires="v">
                  <p:oleObj spid="_x0000_s1388" name="Image" r:id="rId12" imgW="4571429" imgH="1688889" progId="">
                    <p:embed/>
                  </p:oleObj>
                </mc:Choice>
                <mc:Fallback>
                  <p:oleObj name="Image" r:id="rId12" imgW="4571429" imgH="1688889" progId="">
                    <p:embed/>
                    <p:pic>
                      <p:nvPicPr>
                        <p:cNvPr id="28"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540164" y="3373117"/>
                          <a:ext cx="5586150" cy="17169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 name="Picture 28"/>
            <p:cNvPicPr>
              <a:picLocks noChangeAspect="1"/>
            </p:cNvPicPr>
            <p:nvPr userDrawn="1"/>
          </p:nvPicPr>
          <p:blipFill>
            <a:blip r:embed="rId14" cstate="print"/>
            <a:stretch>
              <a:fillRect/>
            </a:stretch>
          </p:blipFill>
          <p:spPr>
            <a:xfrm>
              <a:off x="37296876" y="6939883"/>
              <a:ext cx="2969584" cy="1140240"/>
            </a:xfrm>
            <a:prstGeom prst="rect">
              <a:avLst/>
            </a:prstGeom>
            <a:ln>
              <a:noFill/>
            </a:ln>
          </p:spPr>
        </p:pic>
        <p:graphicFrame>
          <p:nvGraphicFramePr>
            <p:cNvPr id="30" name="Object 29"/>
            <p:cNvGraphicFramePr>
              <a:graphicFrameLocks noChangeAspect="1"/>
            </p:cNvGraphicFramePr>
            <p:nvPr userDrawn="1">
              <p:extLst/>
            </p:nvPr>
          </p:nvGraphicFramePr>
          <p:xfrm>
            <a:off x="37524683" y="10243173"/>
            <a:ext cx="1482265" cy="825421"/>
          </p:xfrm>
          <a:graphic>
            <a:graphicData uri="http://schemas.openxmlformats.org/presentationml/2006/ole">
              <mc:AlternateContent xmlns:mc="http://schemas.openxmlformats.org/markup-compatibility/2006">
                <mc:Choice xmlns:v="urn:schemas-microsoft-com:vml" Requires="v">
                  <p:oleObj spid="_x0000_s1389" name="Image" r:id="rId15" imgW="1574603" imgH="1053968" progId="">
                    <p:embed/>
                  </p:oleObj>
                </mc:Choice>
                <mc:Fallback>
                  <p:oleObj name="Image" r:id="rId15" imgW="1574603" imgH="1053968" progId="">
                    <p:embed/>
                    <p:pic>
                      <p:nvPicPr>
                        <p:cNvPr id="3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524683" y="10243173"/>
                          <a:ext cx="1482265" cy="8254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 name="Group 30"/>
            <p:cNvGrpSpPr/>
            <p:nvPr userDrawn="1"/>
          </p:nvGrpSpPr>
          <p:grpSpPr>
            <a:xfrm>
              <a:off x="37163426" y="21301416"/>
              <a:ext cx="10354213" cy="1052914"/>
              <a:chOff x="31687960" y="27718135"/>
              <a:chExt cx="9771399" cy="1090621"/>
            </a:xfrm>
          </p:grpSpPr>
          <p:sp>
            <p:nvSpPr>
              <p:cNvPr id="33" name="Rounded Rectangle 32"/>
              <p:cNvSpPr/>
              <p:nvPr userDrawn="1"/>
            </p:nvSpPr>
            <p:spPr>
              <a:xfrm>
                <a:off x="31687960" y="27718135"/>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907" dirty="0"/>
              </a:p>
            </p:txBody>
          </p:sp>
          <p:pic>
            <p:nvPicPr>
              <p:cNvPr id="3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31813899" y="27816462"/>
                <a:ext cx="914401" cy="914397"/>
              </a:xfrm>
              <a:prstGeom prst="rect">
                <a:avLst/>
              </a:prstGeom>
              <a:noFill/>
              <a:ln>
                <a:noFill/>
              </a:ln>
            </p:spPr>
          </p:pic>
          <p:sp>
            <p:nvSpPr>
              <p:cNvPr id="35" name="TextBox 34"/>
              <p:cNvSpPr txBox="1"/>
              <p:nvPr userDrawn="1"/>
            </p:nvSpPr>
            <p:spPr>
              <a:xfrm>
                <a:off x="32788169" y="27783033"/>
                <a:ext cx="8671190" cy="780672"/>
              </a:xfrm>
              <a:prstGeom prst="rect">
                <a:avLst/>
              </a:prstGeom>
              <a:noFill/>
              <a:ln>
                <a:noFill/>
              </a:ln>
            </p:spPr>
            <p:txBody>
              <a:bodyPr wrap="square" rtlCol="0">
                <a:spAutoFit/>
              </a:bodyPr>
              <a:lstStyle/>
              <a:p>
                <a:r>
                  <a:rPr lang="en-US" sz="2639" dirty="0">
                    <a:solidFill>
                      <a:schemeClr val="tx2"/>
                    </a:solidFill>
                    <a:latin typeface="Trebuchet MS" pitchFamily="34" charset="0"/>
                  </a:rPr>
                  <a:t>Student</a:t>
                </a:r>
                <a:r>
                  <a:rPr lang="en-US" sz="2639" baseline="0" dirty="0">
                    <a:solidFill>
                      <a:schemeClr val="tx2"/>
                    </a:solidFill>
                    <a:latin typeface="Trebuchet MS" pitchFamily="34" charset="0"/>
                  </a:rPr>
                  <a:t> discounts are available on our Facebook page.</a:t>
                </a:r>
                <a:br>
                  <a:rPr lang="en-US" sz="2639" baseline="0" dirty="0">
                    <a:solidFill>
                      <a:schemeClr val="tx2"/>
                    </a:solidFill>
                    <a:latin typeface="Trebuchet MS" pitchFamily="34" charset="0"/>
                  </a:rPr>
                </a:br>
                <a:r>
                  <a:rPr lang="en-US" sz="2639" baseline="0" dirty="0">
                    <a:solidFill>
                      <a:schemeClr val="tx2"/>
                    </a:solidFill>
                    <a:latin typeface="Trebuchet MS" pitchFamily="34" charset="0"/>
                  </a:rPr>
                  <a:t>Go to </a:t>
                </a:r>
                <a:r>
                  <a:rPr lang="en-US" sz="2639" u="sng" baseline="0" dirty="0">
                    <a:solidFill>
                      <a:schemeClr val="tx2"/>
                    </a:solidFill>
                    <a:latin typeface="Trebuchet MS" pitchFamily="34" charset="0"/>
                  </a:rPr>
                  <a:t>PosterPresentations.com</a:t>
                </a:r>
                <a:r>
                  <a:rPr lang="en-US" sz="2639" baseline="0" dirty="0">
                    <a:solidFill>
                      <a:schemeClr val="tx2"/>
                    </a:solidFill>
                    <a:latin typeface="Trebuchet MS" pitchFamily="34" charset="0"/>
                  </a:rPr>
                  <a:t> and click on the FB icon. </a:t>
                </a:r>
                <a:endParaRPr lang="en-US" sz="2639" dirty="0">
                  <a:solidFill>
                    <a:schemeClr val="tx2"/>
                  </a:solidFill>
                  <a:latin typeface="Trebuchet MS" pitchFamily="34" charset="0"/>
                </a:endParaRPr>
              </a:p>
            </p:txBody>
          </p:sp>
        </p:grpSp>
        <p:sp>
          <p:nvSpPr>
            <p:cNvPr id="32" name="TextBox 31"/>
            <p:cNvSpPr txBox="1"/>
            <p:nvPr userDrawn="1"/>
          </p:nvSpPr>
          <p:spPr>
            <a:xfrm>
              <a:off x="37163425" y="22685589"/>
              <a:ext cx="3894392" cy="2094151"/>
            </a:xfrm>
            <a:prstGeom prst="rect">
              <a:avLst/>
            </a:prstGeom>
            <a:noFill/>
          </p:spPr>
          <p:txBody>
            <a:bodyPr wrap="none" lIns="0" tIns="0" rIns="0" bIns="0" rtlCol="0">
              <a:spAutoFit/>
            </a:bodyPr>
            <a:lstStyle/>
            <a:p>
              <a:pPr>
                <a:lnSpc>
                  <a:spcPts val="4902"/>
                </a:lnSpc>
              </a:pPr>
              <a:r>
                <a:rPr lang="en-US" sz="2639" dirty="0">
                  <a:solidFill>
                    <a:schemeClr val="bg1"/>
                  </a:solidFill>
                  <a:latin typeface="Calibri" panose="020F0502020204030204" pitchFamily="34" charset="0"/>
                </a:rPr>
                <a:t>© 2013</a:t>
              </a:r>
              <a:r>
                <a:rPr lang="en-US" sz="2639" baseline="0" dirty="0">
                  <a:solidFill>
                    <a:schemeClr val="bg1"/>
                  </a:solidFill>
                  <a:latin typeface="Calibri" panose="020F0502020204030204" pitchFamily="34" charset="0"/>
                </a:rPr>
                <a:t> </a:t>
              </a:r>
              <a:r>
                <a:rPr lang="en-US" sz="2639" dirty="0">
                  <a:solidFill>
                    <a:schemeClr val="bg1"/>
                  </a:solidFill>
                  <a:latin typeface="Calibri" panose="020F0502020204030204" pitchFamily="34" charset="0"/>
                </a:rPr>
                <a:t>PosterPresentations.com</a:t>
              </a:r>
            </a:p>
            <a:p>
              <a:pPr>
                <a:lnSpc>
                  <a:spcPts val="4902"/>
                </a:lnSpc>
              </a:pPr>
              <a:r>
                <a:rPr lang="en-US" sz="2639" dirty="0">
                  <a:solidFill>
                    <a:schemeClr val="bg1"/>
                  </a:solidFill>
                  <a:latin typeface="Calibri" panose="020F0502020204030204" pitchFamily="34" charset="0"/>
                </a:rPr>
                <a:t>     2117 Fourth Street ,</a:t>
              </a:r>
              <a:r>
                <a:rPr lang="en-US" sz="2639" baseline="0" dirty="0">
                  <a:solidFill>
                    <a:schemeClr val="bg1"/>
                  </a:solidFill>
                  <a:latin typeface="Calibri" panose="020F0502020204030204" pitchFamily="34" charset="0"/>
                </a:rPr>
                <a:t> Unit C        </a:t>
              </a:r>
            </a:p>
            <a:p>
              <a:pPr>
                <a:lnSpc>
                  <a:spcPts val="4902"/>
                </a:lnSpc>
              </a:pPr>
              <a:r>
                <a:rPr lang="en-US" sz="2639" baseline="0" dirty="0">
                  <a:solidFill>
                    <a:schemeClr val="bg1"/>
                  </a:solidFill>
                  <a:latin typeface="Calibri" panose="020F0502020204030204" pitchFamily="34" charset="0"/>
                </a:rPr>
                <a:t>     Berkeley CA 94710</a:t>
              </a:r>
              <a:br>
                <a:rPr lang="en-US" sz="2639" baseline="0" dirty="0">
                  <a:solidFill>
                    <a:schemeClr val="bg1"/>
                  </a:solidFill>
                  <a:latin typeface="Calibri" panose="020F0502020204030204" pitchFamily="34" charset="0"/>
                </a:rPr>
              </a:br>
              <a:r>
                <a:rPr lang="en-US" sz="2639" baseline="0" dirty="0">
                  <a:solidFill>
                    <a:schemeClr val="bg1"/>
                  </a:solidFill>
                  <a:latin typeface="Calibri" panose="020F0502020204030204" pitchFamily="34" charset="0"/>
                </a:rPr>
                <a:t>    </a:t>
              </a:r>
              <a:r>
                <a:rPr lang="en-US" sz="2639" b="1" baseline="0" dirty="0">
                  <a:solidFill>
                    <a:srgbClr val="FFFF00"/>
                  </a:solidFill>
                  <a:latin typeface="Calibri" panose="020F0502020204030204" pitchFamily="34" charset="0"/>
                </a:rPr>
                <a:t>posterpresenter@gmail.com</a:t>
              </a:r>
              <a:endParaRPr lang="en-US" sz="2639" b="1" dirty="0">
                <a:solidFill>
                  <a:srgbClr val="FFFF00"/>
                </a:solidFill>
                <a:latin typeface="Calibri" panose="020F0502020204030204" pitchFamily="34" charset="0"/>
              </a:endParaRPr>
            </a:p>
          </p:txBody>
        </p:sp>
      </p:grpSp>
      <p:pic>
        <p:nvPicPr>
          <p:cNvPr id="14350" name="Picture 14"/>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9994900" y="20193000"/>
            <a:ext cx="39624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15"/>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5715000" y="20205700"/>
            <a:ext cx="39624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2" name="Picture 16"/>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39535100" y="3365500"/>
            <a:ext cx="55753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3" name="Picture 17"/>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37515800" y="10236200"/>
            <a:ext cx="14732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3499144"/>
      </p:ext>
    </p:extLst>
  </p:cSld>
  <p:clrMap bg1="lt1" tx1="dk1" bg2="lt2" tx2="dk2" accent1="accent1" accent2="accent2" accent3="accent3" accent4="accent4" accent5="accent5" accent6="accent6" hlink="hlink" folHlink="folHlink"/>
  <p:sldLayoutIdLst>
    <p:sldLayoutId id="2147483684" r:id="rId1"/>
  </p:sldLayoutIdLst>
  <p:txStyles>
    <p:titleStyle>
      <a:lvl1pPr algn="l" defTabSz="1603766" rtl="0" eaLnBrk="1" latinLnBrk="0" hangingPunct="1">
        <a:lnSpc>
          <a:spcPct val="90000"/>
        </a:lnSpc>
        <a:spcBef>
          <a:spcPct val="0"/>
        </a:spcBef>
        <a:buNone/>
        <a:defRPr sz="7717" kern="1200">
          <a:solidFill>
            <a:schemeClr val="tx1"/>
          </a:solidFill>
          <a:latin typeface="+mj-lt"/>
          <a:ea typeface="+mj-ea"/>
          <a:cs typeface="+mj-cs"/>
        </a:defRPr>
      </a:lvl1pPr>
    </p:titleStyle>
    <p:bodyStyle>
      <a:lvl1pPr marL="400942" indent="-400942" algn="l" defTabSz="1603766" rtl="0" eaLnBrk="1" latinLnBrk="0" hangingPunct="1">
        <a:lnSpc>
          <a:spcPct val="90000"/>
        </a:lnSpc>
        <a:spcBef>
          <a:spcPts val="1754"/>
        </a:spcBef>
        <a:buFont typeface="Arial" panose="020B0604020202020204" pitchFamily="34" charset="0"/>
        <a:buChar char="•"/>
        <a:defRPr sz="4911" kern="1200">
          <a:solidFill>
            <a:schemeClr val="tx1"/>
          </a:solidFill>
          <a:latin typeface="+mn-lt"/>
          <a:ea typeface="+mn-ea"/>
          <a:cs typeface="+mn-cs"/>
        </a:defRPr>
      </a:lvl1pPr>
      <a:lvl2pPr marL="1202825" indent="-400942" algn="l" defTabSz="1603766" rtl="0" eaLnBrk="1" latinLnBrk="0" hangingPunct="1">
        <a:lnSpc>
          <a:spcPct val="90000"/>
        </a:lnSpc>
        <a:spcBef>
          <a:spcPts val="877"/>
        </a:spcBef>
        <a:buFont typeface="Arial" panose="020B0604020202020204" pitchFamily="34" charset="0"/>
        <a:buChar char="•"/>
        <a:defRPr sz="4209" kern="1200">
          <a:solidFill>
            <a:schemeClr val="tx1"/>
          </a:solidFill>
          <a:latin typeface="+mn-lt"/>
          <a:ea typeface="+mn-ea"/>
          <a:cs typeface="+mn-cs"/>
        </a:defRPr>
      </a:lvl2pPr>
      <a:lvl3pPr marL="2004708" indent="-400942" algn="l" defTabSz="1603766" rtl="0" eaLnBrk="1" latinLnBrk="0" hangingPunct="1">
        <a:lnSpc>
          <a:spcPct val="90000"/>
        </a:lnSpc>
        <a:spcBef>
          <a:spcPts val="877"/>
        </a:spcBef>
        <a:buFont typeface="Arial" panose="020B0604020202020204" pitchFamily="34" charset="0"/>
        <a:buChar char="•"/>
        <a:defRPr sz="3508" kern="1200">
          <a:solidFill>
            <a:schemeClr val="tx1"/>
          </a:solidFill>
          <a:latin typeface="+mn-lt"/>
          <a:ea typeface="+mn-ea"/>
          <a:cs typeface="+mn-cs"/>
        </a:defRPr>
      </a:lvl3pPr>
      <a:lvl4pPr marL="2806591"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4pPr>
      <a:lvl5pPr marL="3608474"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5pPr>
      <a:lvl6pPr marL="4410357"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6pPr>
      <a:lvl7pPr marL="5212240"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7pPr>
      <a:lvl8pPr marL="6014123"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8pPr>
      <a:lvl9pPr marL="6816006"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9pPr>
    </p:bodyStyle>
    <p:otherStyle>
      <a:defPPr>
        <a:defRPr lang="en-US"/>
      </a:defPPr>
      <a:lvl1pPr marL="0" algn="l" defTabSz="1603766" rtl="0" eaLnBrk="1" latinLnBrk="0" hangingPunct="1">
        <a:defRPr sz="3157" kern="1200">
          <a:solidFill>
            <a:schemeClr val="tx1"/>
          </a:solidFill>
          <a:latin typeface="+mn-lt"/>
          <a:ea typeface="+mn-ea"/>
          <a:cs typeface="+mn-cs"/>
        </a:defRPr>
      </a:lvl1pPr>
      <a:lvl2pPr marL="801883" algn="l" defTabSz="1603766" rtl="0" eaLnBrk="1" latinLnBrk="0" hangingPunct="1">
        <a:defRPr sz="3157" kern="1200">
          <a:solidFill>
            <a:schemeClr val="tx1"/>
          </a:solidFill>
          <a:latin typeface="+mn-lt"/>
          <a:ea typeface="+mn-ea"/>
          <a:cs typeface="+mn-cs"/>
        </a:defRPr>
      </a:lvl2pPr>
      <a:lvl3pPr marL="1603766" algn="l" defTabSz="1603766" rtl="0" eaLnBrk="1" latinLnBrk="0" hangingPunct="1">
        <a:defRPr sz="3157" kern="1200">
          <a:solidFill>
            <a:schemeClr val="tx1"/>
          </a:solidFill>
          <a:latin typeface="+mn-lt"/>
          <a:ea typeface="+mn-ea"/>
          <a:cs typeface="+mn-cs"/>
        </a:defRPr>
      </a:lvl3pPr>
      <a:lvl4pPr marL="2405649" algn="l" defTabSz="1603766" rtl="0" eaLnBrk="1" latinLnBrk="0" hangingPunct="1">
        <a:defRPr sz="3157" kern="1200">
          <a:solidFill>
            <a:schemeClr val="tx1"/>
          </a:solidFill>
          <a:latin typeface="+mn-lt"/>
          <a:ea typeface="+mn-ea"/>
          <a:cs typeface="+mn-cs"/>
        </a:defRPr>
      </a:lvl4pPr>
      <a:lvl5pPr marL="3207532" algn="l" defTabSz="1603766" rtl="0" eaLnBrk="1" latinLnBrk="0" hangingPunct="1">
        <a:defRPr sz="3157" kern="1200">
          <a:solidFill>
            <a:schemeClr val="tx1"/>
          </a:solidFill>
          <a:latin typeface="+mn-lt"/>
          <a:ea typeface="+mn-ea"/>
          <a:cs typeface="+mn-cs"/>
        </a:defRPr>
      </a:lvl5pPr>
      <a:lvl6pPr marL="4009415" algn="l" defTabSz="1603766" rtl="0" eaLnBrk="1" latinLnBrk="0" hangingPunct="1">
        <a:defRPr sz="3157" kern="1200">
          <a:solidFill>
            <a:schemeClr val="tx1"/>
          </a:solidFill>
          <a:latin typeface="+mn-lt"/>
          <a:ea typeface="+mn-ea"/>
          <a:cs typeface="+mn-cs"/>
        </a:defRPr>
      </a:lvl6pPr>
      <a:lvl7pPr marL="4811298" algn="l" defTabSz="1603766" rtl="0" eaLnBrk="1" latinLnBrk="0" hangingPunct="1">
        <a:defRPr sz="3157" kern="1200">
          <a:solidFill>
            <a:schemeClr val="tx1"/>
          </a:solidFill>
          <a:latin typeface="+mn-lt"/>
          <a:ea typeface="+mn-ea"/>
          <a:cs typeface="+mn-cs"/>
        </a:defRPr>
      </a:lvl7pPr>
      <a:lvl8pPr marL="5613182" algn="l" defTabSz="1603766" rtl="0" eaLnBrk="1" latinLnBrk="0" hangingPunct="1">
        <a:defRPr sz="3157" kern="1200">
          <a:solidFill>
            <a:schemeClr val="tx1"/>
          </a:solidFill>
          <a:latin typeface="+mn-lt"/>
          <a:ea typeface="+mn-ea"/>
          <a:cs typeface="+mn-cs"/>
        </a:defRPr>
      </a:lvl8pPr>
      <a:lvl9pPr marL="6415065" algn="l" defTabSz="1603766" rtl="0" eaLnBrk="1" latinLnBrk="0" hangingPunct="1">
        <a:defRPr sz="3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p:cNvSpPr/>
          <p:nvPr/>
        </p:nvSpPr>
        <p:spPr>
          <a:xfrm>
            <a:off x="217484" y="15018336"/>
            <a:ext cx="9894103" cy="503664"/>
          </a:xfrm>
          <a:prstGeom prst="rect">
            <a:avLst/>
          </a:prstGeom>
        </p:spPr>
        <p:txBody>
          <a:bodyPr wrap="square">
            <a:spAutoFit/>
          </a:bodyPr>
          <a:lstStyle/>
          <a:p>
            <a:pPr marL="0" marR="0" lvl="0" indent="0" algn="l" defTabSz="3037922" rtl="0" eaLnBrk="1" fontAlgn="base" latinLnBrk="0" hangingPunct="1">
              <a:lnSpc>
                <a:spcPct val="100000"/>
              </a:lnSpc>
              <a:spcBef>
                <a:spcPts val="0"/>
              </a:spcBef>
              <a:spcAft>
                <a:spcPts val="0"/>
              </a:spcAft>
              <a:buClrTx/>
              <a:buSzTx/>
              <a:buFontTx/>
              <a:buNone/>
              <a:tabLst/>
              <a:defRPr/>
            </a:pPr>
            <a:r>
              <a:rPr kumimoji="0" lang="en-US" sz="2673" b="0" i="0" u="none" strike="noStrike" kern="1200" cap="none" spc="0" normalizeH="0" baseline="0" noProof="0" dirty="0">
                <a:ln>
                  <a:noFill/>
                </a:ln>
                <a:solidFill>
                  <a:srgbClr val="5B9BD5">
                    <a:lumMod val="50000"/>
                  </a:srgbClr>
                </a:solidFill>
                <a:effectLst/>
                <a:uLnTx/>
                <a:uFillTx/>
                <a:ea typeface="+mn-ea"/>
                <a:cs typeface="+mn-cs"/>
              </a:rPr>
              <a:t>   </a:t>
            </a:r>
            <a:endParaRPr kumimoji="0" lang="en-IE" sz="2673" b="0" i="0" u="none" strike="noStrike" kern="1200" cap="none" spc="0" normalizeH="0" baseline="0" noProof="0" dirty="0">
              <a:ln>
                <a:noFill/>
              </a:ln>
              <a:solidFill>
                <a:srgbClr val="5B9BD5">
                  <a:lumMod val="50000"/>
                </a:srgbClr>
              </a:solidFill>
              <a:effectLst/>
              <a:uLnTx/>
              <a:uFillTx/>
              <a:ea typeface="+mn-ea"/>
              <a:cs typeface="+mn-cs"/>
            </a:endParaRPr>
          </a:p>
        </p:txBody>
      </p:sp>
      <p:sp>
        <p:nvSpPr>
          <p:cNvPr id="3" name="TextBox 2"/>
          <p:cNvSpPr txBox="1"/>
          <p:nvPr/>
        </p:nvSpPr>
        <p:spPr>
          <a:xfrm>
            <a:off x="217484" y="366881"/>
            <a:ext cx="16105239" cy="1015663"/>
          </a:xfrm>
          <a:prstGeom prst="rect">
            <a:avLst/>
          </a:prstGeom>
          <a:noFill/>
        </p:spPr>
        <p:txBody>
          <a:bodyPr wrap="square" rtlCol="0">
            <a:spAutoFit/>
          </a:bodyPr>
          <a:lstStyle/>
          <a:p>
            <a:r>
              <a:rPr lang="en-GB" sz="6000" dirty="0">
                <a:solidFill>
                  <a:schemeClr val="bg1"/>
                </a:solidFill>
              </a:rPr>
              <a:t>Department of Computer &amp; Software Engineering</a:t>
            </a:r>
          </a:p>
        </p:txBody>
      </p:sp>
      <p:sp>
        <p:nvSpPr>
          <p:cNvPr id="4" name="Text Box 6"/>
          <p:cNvSpPr txBox="1"/>
          <p:nvPr/>
        </p:nvSpPr>
        <p:spPr>
          <a:xfrm>
            <a:off x="2323064" y="3402598"/>
            <a:ext cx="16737496" cy="101566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en-IE" sz="4000" b="1" dirty="0">
                <a:effectLst/>
                <a:latin typeface="Times New Roman" panose="02020603050405020304" pitchFamily="18" charset="0"/>
                <a:ea typeface="Calibri" panose="020F0502020204030204" pitchFamily="34" charset="0"/>
                <a:cs typeface="Times New Roman" panose="02020603050405020304" pitchFamily="18" charset="0"/>
              </a:rPr>
              <a:t>Object Detection using Convolutional Neural Network</a:t>
            </a:r>
            <a:endParaRPr lang="en-IE" sz="4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0"/>
              </a:spcAft>
            </a:pPr>
            <a:r>
              <a:rPr lang="en-IE" sz="4000" dirty="0">
                <a:latin typeface="Times New Roman" panose="02020603050405020304" pitchFamily="18" charset="0"/>
                <a:ea typeface="Calibri" panose="020F0502020204030204" pitchFamily="34" charset="0"/>
                <a:cs typeface="Times New Roman" panose="02020603050405020304" pitchFamily="18" charset="0"/>
              </a:rPr>
              <a:t>Shubham Jain</a:t>
            </a:r>
            <a:endParaRPr lang="en-IE" sz="40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0"/>
              </a:spcAft>
            </a:pPr>
            <a:r>
              <a:rPr lang="en-IE" sz="4000" dirty="0">
                <a:latin typeface="Calibri" panose="020F0502020204030204" pitchFamily="34" charset="0"/>
                <a:ea typeface="Calibri" panose="020F0502020204030204" pitchFamily="34" charset="0"/>
                <a:cs typeface="Times New Roman" panose="02020603050405020304" pitchFamily="18" charset="0"/>
              </a:rPr>
              <a:t>Supervisor- </a:t>
            </a:r>
            <a:r>
              <a:rPr lang="en-IE" sz="4000" dirty="0">
                <a:effectLst/>
                <a:latin typeface="Times New Roman" panose="02020603050405020304" pitchFamily="18" charset="0"/>
                <a:ea typeface="Calibri" panose="020F0502020204030204" pitchFamily="34" charset="0"/>
                <a:cs typeface="Times New Roman" panose="02020603050405020304" pitchFamily="18" charset="0"/>
              </a:rPr>
              <a:t>Michael Thornton</a:t>
            </a:r>
            <a:endParaRPr lang="en-IE"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557B553-A022-4FDF-B76A-AD9A7921A4B2}"/>
              </a:ext>
            </a:extLst>
          </p:cNvPr>
          <p:cNvSpPr txBox="1"/>
          <p:nvPr/>
        </p:nvSpPr>
        <p:spPr>
          <a:xfrm>
            <a:off x="-1" y="6438315"/>
            <a:ext cx="21383625" cy="21232223"/>
          </a:xfrm>
          <a:prstGeom prst="rect">
            <a:avLst/>
          </a:prstGeom>
          <a:gradFill flip="none" rotWithShape="1">
            <a:gsLst>
              <a:gs pos="35000">
                <a:schemeClr val="accent5">
                  <a:lumMod val="5000"/>
                  <a:lumOff val="95000"/>
                </a:schemeClr>
              </a:gs>
              <a:gs pos="84000">
                <a:schemeClr val="accent5">
                  <a:lumMod val="45000"/>
                  <a:lumOff val="55000"/>
                </a:schemeClr>
              </a:gs>
              <a:gs pos="83000">
                <a:schemeClr val="accent5">
                  <a:lumMod val="45000"/>
                  <a:lumOff val="55000"/>
                </a:schemeClr>
              </a:gs>
              <a:gs pos="100000">
                <a:schemeClr val="accent5">
                  <a:lumMod val="30000"/>
                  <a:lumOff val="70000"/>
                </a:schemeClr>
              </a:gs>
            </a:gsLst>
            <a:lin ang="16200000" scaled="1"/>
            <a:tileRect/>
          </a:gradFill>
        </p:spPr>
        <p:txBody>
          <a:bodyPr wrap="square" rtlCol="0">
            <a:spAutoFit/>
          </a:bodyPr>
          <a:lstStyle/>
          <a:p>
            <a:endParaRPr lang="en-US" dirty="0"/>
          </a:p>
        </p:txBody>
      </p:sp>
      <p:sp>
        <p:nvSpPr>
          <p:cNvPr id="6" name="TextBox 5">
            <a:extLst>
              <a:ext uri="{FF2B5EF4-FFF2-40B4-BE49-F238E27FC236}">
                <a16:creationId xmlns:a16="http://schemas.microsoft.com/office/drawing/2014/main" id="{324CB5DB-5034-4D26-B312-BFE6D3BFE7D7}"/>
              </a:ext>
            </a:extLst>
          </p:cNvPr>
          <p:cNvSpPr txBox="1"/>
          <p:nvPr/>
        </p:nvSpPr>
        <p:spPr>
          <a:xfrm>
            <a:off x="155557" y="6590045"/>
            <a:ext cx="6942217" cy="21698248"/>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pPr algn="ctr">
              <a:lnSpc>
                <a:spcPct val="200000"/>
              </a:lnSpc>
            </a:pPr>
            <a:r>
              <a:rPr lang="en-US" sz="2400" b="1" dirty="0"/>
              <a:t>ABSTRACT</a:t>
            </a:r>
          </a:p>
          <a:p>
            <a:pPr algn="just"/>
            <a:r>
              <a:rPr lang="en-US" sz="2400" dirty="0"/>
              <a:t>Convolutional neural networks (CNNs) are widely used in pattern- and image-recognition problems as they have a number of advantages compared to other techniques. This project will discuss the various applications of implementing a Convolutional Neural Network for Image Detection such as Facial Emotional Detection and Sight Prediction. The architecture of </a:t>
            </a:r>
            <a:r>
              <a:rPr lang="en-US" sz="2400" dirty="0" err="1"/>
              <a:t>ConvNet</a:t>
            </a:r>
            <a:r>
              <a:rPr lang="en-US" sz="2400" dirty="0"/>
              <a:t> and different layers would also be outlined. Data loss and efficiency while training will also be discussed. The applicability of final model is portrayed in a website where an interactive web application trains data and generates predictions.</a:t>
            </a:r>
          </a:p>
          <a:p>
            <a:pPr algn="ctr">
              <a:lnSpc>
                <a:spcPct val="200000"/>
              </a:lnSpc>
            </a:pPr>
            <a:r>
              <a:rPr lang="en-US" sz="2400" b="1" dirty="0"/>
              <a:t>INTRODUCTION</a:t>
            </a:r>
          </a:p>
          <a:p>
            <a:pPr algn="just"/>
            <a:r>
              <a:rPr lang="en-US" sz="2400" dirty="0"/>
              <a:t>A Convolutional Neural Network (</a:t>
            </a:r>
            <a:r>
              <a:rPr lang="en-US" sz="2400" dirty="0" err="1"/>
              <a:t>ConvNet</a:t>
            </a:r>
            <a:r>
              <a:rPr lang="en-US" sz="2400" dirty="0"/>
              <a:t>/CNN) is a Deep Learning algorithm which can take in an input image, assign importance (learnable weights and biases) to various aspects/objects in the image and be able to differentiate one from the other. The pre-processing required in a </a:t>
            </a:r>
            <a:r>
              <a:rPr lang="en-US" sz="2400" dirty="0" err="1"/>
              <a:t>ConvNet</a:t>
            </a:r>
            <a:r>
              <a:rPr lang="en-US" sz="2400" dirty="0"/>
              <a:t> is much lower as compared to other classification algorithms. While in primitive methods filters are hand-engineered, with enough training, </a:t>
            </a:r>
            <a:r>
              <a:rPr lang="en-US" sz="2400" dirty="0" err="1"/>
              <a:t>ConvNets</a:t>
            </a:r>
            <a:r>
              <a:rPr lang="en-US" sz="2400" dirty="0"/>
              <a:t> have the ability to learn these filters/characteristics. </a:t>
            </a:r>
          </a:p>
          <a:p>
            <a:pPr algn="just"/>
            <a:r>
              <a:rPr lang="en-US" sz="2400" dirty="0"/>
              <a:t>The architecture of a </a:t>
            </a:r>
            <a:r>
              <a:rPr lang="en-US" sz="2400" dirty="0" err="1"/>
              <a:t>ConvNet</a:t>
            </a:r>
            <a:r>
              <a:rPr lang="en-US" sz="2400" dirty="0"/>
              <a:t> is analogous to that of the connectivity pattern of Neurons in the Human Brain and was inspired by the organization of the Visual Cortex. Individual neurons respond to stimuli only in a restricted region of the visual field known as the Receptive Field. A collection of such fields overlap to cover the entire visual area. One of the most popular uses of this architecture is image classification. </a:t>
            </a:r>
          </a:p>
          <a:p>
            <a:pPr algn="ctr">
              <a:lnSpc>
                <a:spcPct val="200000"/>
              </a:lnSpc>
            </a:pPr>
            <a:r>
              <a:rPr lang="en-US" sz="2400" b="1" dirty="0"/>
              <a:t>METHODOLOGY</a:t>
            </a:r>
          </a:p>
          <a:p>
            <a:pPr algn="just"/>
            <a:r>
              <a:rPr lang="en-US" sz="2400" dirty="0" err="1"/>
              <a:t>ConvNet</a:t>
            </a:r>
            <a:r>
              <a:rPr lang="en-US" sz="2400" dirty="0"/>
              <a:t> mainly has four operations Convolution, Non Linearity (</a:t>
            </a:r>
            <a:r>
              <a:rPr lang="en-US" sz="2400" dirty="0" err="1"/>
              <a:t>ReLU</a:t>
            </a:r>
            <a:r>
              <a:rPr lang="en-US" sz="2400" dirty="0"/>
              <a:t>), Max Pooling or Sub Sampling and Classification (Fully Connected Layer). My project uses </a:t>
            </a:r>
            <a:r>
              <a:rPr lang="en-US" sz="2400" dirty="0" err="1"/>
              <a:t>MobileNet</a:t>
            </a:r>
            <a:r>
              <a:rPr lang="en-US" sz="2400" dirty="0"/>
              <a:t> </a:t>
            </a:r>
            <a:r>
              <a:rPr lang="en-US" sz="2400" dirty="0" err="1"/>
              <a:t>tensorflow</a:t>
            </a:r>
            <a:r>
              <a:rPr lang="en-US" sz="2400" dirty="0"/>
              <a:t> model for image classification which has 300 Million MACs and 3.47 Million parameters needed to perform inference on a single 224×224 RGB image. The first step is to have a </a:t>
            </a:r>
            <a:r>
              <a:rPr lang="en-US" sz="2400" dirty="0" err="1"/>
              <a:t>depthwise</a:t>
            </a:r>
            <a:r>
              <a:rPr lang="en-US" sz="2400" dirty="0"/>
              <a:t> conv of the image we capture through webcam.</a:t>
            </a:r>
          </a:p>
          <a:p>
            <a:pPr algn="just"/>
            <a:endParaRPr lang="en-US" sz="2400" dirty="0"/>
          </a:p>
          <a:p>
            <a:pPr algn="just"/>
            <a:endParaRPr lang="en-US" sz="2400" dirty="0"/>
          </a:p>
          <a:p>
            <a:pPr algn="just"/>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r>
              <a:rPr lang="en-US" dirty="0"/>
              <a:t>Figure 1: Convolve</a:t>
            </a:r>
          </a:p>
        </p:txBody>
      </p:sp>
      <p:sp>
        <p:nvSpPr>
          <p:cNvPr id="30" name="TextBox 29">
            <a:extLst>
              <a:ext uri="{FF2B5EF4-FFF2-40B4-BE49-F238E27FC236}">
                <a16:creationId xmlns:a16="http://schemas.microsoft.com/office/drawing/2014/main" id="{47A54CD7-ACD0-4E3B-9799-833E5CCC0BF4}"/>
              </a:ext>
            </a:extLst>
          </p:cNvPr>
          <p:cNvSpPr txBox="1"/>
          <p:nvPr/>
        </p:nvSpPr>
        <p:spPr>
          <a:xfrm>
            <a:off x="7243731" y="6590043"/>
            <a:ext cx="6949440" cy="21671280"/>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pPr algn="ctr">
              <a:lnSpc>
                <a:spcPct val="200000"/>
              </a:lnSpc>
            </a:pPr>
            <a:endParaRPr lang="en-US" sz="2800" b="1" dirty="0"/>
          </a:p>
          <a:p>
            <a:pPr algn="ctr">
              <a:lnSpc>
                <a:spcPct val="200000"/>
              </a:lnSpc>
            </a:pPr>
            <a:endParaRPr lang="en-US" sz="2800" b="1" dirty="0"/>
          </a:p>
          <a:p>
            <a:pPr algn="ctr">
              <a:lnSpc>
                <a:spcPct val="200000"/>
              </a:lnSpc>
            </a:pPr>
            <a:endParaRPr lang="en-US" sz="2800" b="1" dirty="0"/>
          </a:p>
          <a:p>
            <a:pPr algn="ctr">
              <a:lnSpc>
                <a:spcPct val="200000"/>
              </a:lnSpc>
            </a:pPr>
            <a:endParaRPr lang="en-US" sz="2800" b="1" dirty="0"/>
          </a:p>
          <a:p>
            <a:pPr algn="ctr">
              <a:lnSpc>
                <a:spcPct val="200000"/>
              </a:lnSpc>
            </a:pPr>
            <a:r>
              <a:rPr lang="en-US" dirty="0"/>
              <a:t>Figure 2: </a:t>
            </a:r>
            <a:r>
              <a:rPr lang="en-US" dirty="0" err="1"/>
              <a:t>ReLu</a:t>
            </a:r>
            <a:endParaRPr lang="en-US" dirty="0"/>
          </a:p>
          <a:p>
            <a:pPr algn="just"/>
            <a:r>
              <a:rPr lang="en-US" sz="2400" dirty="0" err="1"/>
              <a:t>ReLU</a:t>
            </a:r>
            <a:r>
              <a:rPr lang="en-US" sz="2400" dirty="0"/>
              <a:t> a nonlinear Activation Function which makes it easy for the model to generalize or adapt with variety of data and to differentiate between the output is an element wise operation (applied per pixel) and replaces all negative pixel values in the feature map by zero. </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ctr">
              <a:lnSpc>
                <a:spcPct val="200000"/>
              </a:lnSpc>
            </a:pPr>
            <a:r>
              <a:rPr lang="en-US" dirty="0"/>
              <a:t>Figure 3: Max Pooling</a:t>
            </a:r>
          </a:p>
          <a:p>
            <a:pPr algn="just"/>
            <a:r>
              <a:rPr lang="en-US" sz="2400" dirty="0"/>
              <a:t>The pooling layer works with width and height of the image and performs a </a:t>
            </a:r>
            <a:r>
              <a:rPr lang="en-US" sz="2400" dirty="0" err="1"/>
              <a:t>downsampling</a:t>
            </a:r>
            <a:r>
              <a:rPr lang="en-US" sz="2400" dirty="0"/>
              <a:t> operation on them. As a result the image volume is reduced. This means that if some features (as for example boundaries) have already been identified in the previous convolution operation, than a detailed image is no longer needed for further processing, and it is compressed to less detailed pictures.</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ctr">
              <a:lnSpc>
                <a:spcPct val="250000"/>
              </a:lnSpc>
            </a:pPr>
            <a:r>
              <a:rPr lang="en-US" dirty="0"/>
              <a:t>Figure 4: Fully Connected Layer</a:t>
            </a:r>
          </a:p>
          <a:p>
            <a:pPr algn="just"/>
            <a:r>
              <a:rPr lang="en-US" sz="2400" dirty="0"/>
              <a:t>The Fully Connected layer is a traditional Multi Layer Perceptron that uses a </a:t>
            </a:r>
            <a:r>
              <a:rPr lang="en-US" sz="2400" dirty="0" err="1"/>
              <a:t>softmax</a:t>
            </a:r>
            <a:r>
              <a:rPr lang="en-US" sz="2400" dirty="0"/>
              <a:t> activation function in the output layer. The term “Fully Connected” implies that every neuron in the previous layer is connected to every neuron on the next layer. The output from the convolutional and pooling layers represent high-level features of the input image. The purpose of the Fully Connected layer is to use these features for classifying the input image into various classes based on the training dataset.</a:t>
            </a:r>
          </a:p>
        </p:txBody>
      </p:sp>
      <p:sp>
        <p:nvSpPr>
          <p:cNvPr id="39" name="TextBox 38">
            <a:extLst>
              <a:ext uri="{FF2B5EF4-FFF2-40B4-BE49-F238E27FC236}">
                <a16:creationId xmlns:a16="http://schemas.microsoft.com/office/drawing/2014/main" id="{7AD9366D-2173-4DEF-9CA6-6F2147F8AF69}"/>
              </a:ext>
            </a:extLst>
          </p:cNvPr>
          <p:cNvSpPr txBox="1"/>
          <p:nvPr/>
        </p:nvSpPr>
        <p:spPr>
          <a:xfrm>
            <a:off x="14347115" y="6590045"/>
            <a:ext cx="6890553" cy="21698248"/>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pPr algn="ctr">
              <a:lnSpc>
                <a:spcPct val="200000"/>
              </a:lnSpc>
            </a:pPr>
            <a:r>
              <a:rPr lang="en-US" sz="2400" b="1" dirty="0"/>
              <a:t>ARCHITECTURE</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ctr"/>
            <a:r>
              <a:rPr lang="en-US" dirty="0"/>
              <a:t>Figure 5: Architecture </a:t>
            </a:r>
            <a:r>
              <a:rPr lang="en-US" dirty="0" err="1"/>
              <a:t>Depthwise</a:t>
            </a:r>
            <a:r>
              <a:rPr lang="en-US" dirty="0"/>
              <a:t> </a:t>
            </a:r>
            <a:r>
              <a:rPr lang="en-US" dirty="0" err="1"/>
              <a:t>ConvNet</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    	Figure 6: </a:t>
            </a:r>
            <a:r>
              <a:rPr lang="en-US" dirty="0" err="1"/>
              <a:t>MobileNet</a:t>
            </a:r>
            <a:r>
              <a:rPr lang="en-US" dirty="0"/>
              <a:t> Architecture</a:t>
            </a:r>
            <a:r>
              <a:rPr lang="en-US" sz="2400" dirty="0"/>
              <a:t>		</a:t>
            </a:r>
          </a:p>
          <a:p>
            <a:pPr algn="ctr">
              <a:lnSpc>
                <a:spcPct val="200000"/>
              </a:lnSpc>
            </a:pPr>
            <a:r>
              <a:rPr lang="en-US" sz="2400" b="1" dirty="0"/>
              <a:t> CONCLUSION</a:t>
            </a:r>
          </a:p>
          <a:p>
            <a:pPr algn="just"/>
            <a:r>
              <a:rPr lang="en-US" sz="2400" dirty="0"/>
              <a:t>The model predicts emotions and sight with accuracy given good lighting conditions and background eliminations due to the state-of-the-art architecture of </a:t>
            </a:r>
            <a:r>
              <a:rPr lang="en-US" sz="2400" dirty="0" err="1"/>
              <a:t>MobileNets</a:t>
            </a:r>
            <a:r>
              <a:rPr lang="en-US" sz="2400" dirty="0"/>
              <a:t> which uses </a:t>
            </a:r>
            <a:r>
              <a:rPr lang="en-US" sz="2400" dirty="0" err="1"/>
              <a:t>Depthwise</a:t>
            </a:r>
            <a:r>
              <a:rPr lang="en-US" sz="2400" dirty="0"/>
              <a:t> Separable Convolution (</a:t>
            </a:r>
            <a:r>
              <a:rPr lang="en-US" sz="2400" dirty="0" err="1"/>
              <a:t>DWConvolution</a:t>
            </a:r>
            <a:r>
              <a:rPr lang="en-US" sz="2400" dirty="0"/>
              <a:t>) in place of standard Convolution to reduce the size of networks making it possible to work on low processing power devices. I have tested that this model works really well even with a small number of training data. I measured how the accuracy depends on the number of epochs in order to detect potential overfitting problem. I determined that 10 epochs are enough for a successful training of the model. My next step would be to try this model on more data sets such as fer2013, Japanese Female Facial Expression (JAFFE) database and Labeled Faces in the Wild (LFW) dataset for emotion detection. I want to work more on the visualizing the learned filters in depth, and in the future, we also want to take a semi-supervised approach by using the predictions made for the LFW images, to train the network with more data, more filters, and more depth. </a:t>
            </a:r>
          </a:p>
          <a:p>
            <a:pPr algn="ctr">
              <a:lnSpc>
                <a:spcPct val="200000"/>
              </a:lnSpc>
            </a:pPr>
            <a:r>
              <a:rPr lang="en-US" sz="2400" b="1" dirty="0"/>
              <a:t>REFERENCES</a:t>
            </a:r>
          </a:p>
          <a:p>
            <a:r>
              <a:rPr lang="en-US" sz="2400" dirty="0"/>
              <a:t>[1] A. </a:t>
            </a:r>
            <a:r>
              <a:rPr lang="en-US" sz="2400" dirty="0" err="1"/>
              <a:t>Krizhevsky</a:t>
            </a:r>
            <a:r>
              <a:rPr lang="en-US" sz="2400" dirty="0"/>
              <a:t>, I. </a:t>
            </a:r>
            <a:r>
              <a:rPr lang="en-US" sz="2400" dirty="0" err="1"/>
              <a:t>Sutskever</a:t>
            </a:r>
            <a:r>
              <a:rPr lang="en-US" sz="2400" dirty="0"/>
              <a:t>, and G. E. Hinton. </a:t>
            </a:r>
            <a:r>
              <a:rPr lang="en-US" sz="2400" dirty="0" err="1"/>
              <a:t>Imagenet</a:t>
            </a:r>
            <a:r>
              <a:rPr lang="en-US" sz="2400" dirty="0"/>
              <a:t> classiﬁcation with deep convolutional neural networks. In Advances in neural information processing systems, 2012.</a:t>
            </a:r>
          </a:p>
          <a:p>
            <a:r>
              <a:rPr lang="en-US" sz="2400" dirty="0"/>
              <a:t>[2] </a:t>
            </a:r>
            <a:r>
              <a:rPr lang="en-US" sz="2400" dirty="0" err="1"/>
              <a:t>OpenSourceComputerVision</a:t>
            </a:r>
            <a:r>
              <a:rPr lang="en-US" sz="2400" dirty="0"/>
              <a:t>. Face detection using </a:t>
            </a:r>
            <a:r>
              <a:rPr lang="en-US" sz="2400" dirty="0" err="1"/>
              <a:t>haar</a:t>
            </a:r>
            <a:r>
              <a:rPr lang="en-US" sz="2400" dirty="0"/>
              <a:t> cascades. URL http://docs.opencv.org/master/d7/d8b/ tutorial_py_face_detection.html.</a:t>
            </a:r>
          </a:p>
          <a:p>
            <a:r>
              <a:rPr lang="en-US" sz="2400" dirty="0"/>
              <a:t>[3] </a:t>
            </a:r>
            <a:r>
              <a:rPr lang="en-US" sz="2400" dirty="0" err="1"/>
              <a:t>TFlearn</a:t>
            </a:r>
            <a:r>
              <a:rPr lang="en-US" sz="2400" dirty="0"/>
              <a:t>. </a:t>
            </a:r>
            <a:r>
              <a:rPr lang="en-US" sz="2400" dirty="0" err="1"/>
              <a:t>Tﬂearn</a:t>
            </a:r>
            <a:r>
              <a:rPr lang="en-US" sz="2400" dirty="0"/>
              <a:t>: Deep learning library featuring a higher-level </a:t>
            </a:r>
            <a:r>
              <a:rPr lang="en-US" sz="2400" dirty="0" err="1"/>
              <a:t>api</a:t>
            </a:r>
            <a:r>
              <a:rPr lang="en-US" sz="2400" dirty="0"/>
              <a:t> for </a:t>
            </a:r>
            <a:r>
              <a:rPr lang="en-US" sz="2400" dirty="0" err="1"/>
              <a:t>tensorﬂow</a:t>
            </a:r>
            <a:r>
              <a:rPr lang="en-US" sz="2400" dirty="0"/>
              <a:t>. URL http://tflearn.org/</a:t>
            </a:r>
          </a:p>
        </p:txBody>
      </p:sp>
      <p:pic>
        <p:nvPicPr>
          <p:cNvPr id="7" name="Picture 6">
            <a:extLst>
              <a:ext uri="{FF2B5EF4-FFF2-40B4-BE49-F238E27FC236}">
                <a16:creationId xmlns:a16="http://schemas.microsoft.com/office/drawing/2014/main" id="{8A678258-C89D-43ED-88EF-F786912D2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4556" y="7655494"/>
            <a:ext cx="6795669" cy="1588303"/>
          </a:xfrm>
          <a:prstGeom prst="rect">
            <a:avLst/>
          </a:prstGeom>
        </p:spPr>
      </p:pic>
      <p:pic>
        <p:nvPicPr>
          <p:cNvPr id="8" name="Picture 7">
            <a:extLst>
              <a:ext uri="{FF2B5EF4-FFF2-40B4-BE49-F238E27FC236}">
                <a16:creationId xmlns:a16="http://schemas.microsoft.com/office/drawing/2014/main" id="{7ADD6DBB-D6C1-4695-9A0A-CFB81EE1C2EF}"/>
              </a:ext>
            </a:extLst>
          </p:cNvPr>
          <p:cNvPicPr>
            <a:picLocks noChangeAspect="1"/>
          </p:cNvPicPr>
          <p:nvPr/>
        </p:nvPicPr>
        <p:blipFill>
          <a:blip r:embed="rId4"/>
          <a:stretch>
            <a:fillRect/>
          </a:stretch>
        </p:blipFill>
        <p:spPr>
          <a:xfrm>
            <a:off x="15701971" y="10036261"/>
            <a:ext cx="4180837" cy="4263307"/>
          </a:xfrm>
          <a:prstGeom prst="rect">
            <a:avLst/>
          </a:prstGeom>
        </p:spPr>
      </p:pic>
      <p:pic>
        <p:nvPicPr>
          <p:cNvPr id="9" name="Picture 8">
            <a:extLst>
              <a:ext uri="{FF2B5EF4-FFF2-40B4-BE49-F238E27FC236}">
                <a16:creationId xmlns:a16="http://schemas.microsoft.com/office/drawing/2014/main" id="{1B819D4A-C45D-46E3-BCEC-E6916B705532}"/>
              </a:ext>
            </a:extLst>
          </p:cNvPr>
          <p:cNvPicPr>
            <a:picLocks noChangeAspect="1"/>
          </p:cNvPicPr>
          <p:nvPr/>
        </p:nvPicPr>
        <p:blipFill>
          <a:blip r:embed="rId5"/>
          <a:stretch>
            <a:fillRect/>
          </a:stretch>
        </p:blipFill>
        <p:spPr>
          <a:xfrm>
            <a:off x="7557927" y="7328479"/>
            <a:ext cx="2454850" cy="2487365"/>
          </a:xfrm>
          <a:prstGeom prst="rect">
            <a:avLst/>
          </a:prstGeom>
        </p:spPr>
      </p:pic>
      <p:pic>
        <p:nvPicPr>
          <p:cNvPr id="10" name="Picture 9">
            <a:extLst>
              <a:ext uri="{FF2B5EF4-FFF2-40B4-BE49-F238E27FC236}">
                <a16:creationId xmlns:a16="http://schemas.microsoft.com/office/drawing/2014/main" id="{CB09630F-8E28-40A5-BF37-D15FA16742BD}"/>
              </a:ext>
            </a:extLst>
          </p:cNvPr>
          <p:cNvPicPr>
            <a:picLocks noChangeAspect="1"/>
          </p:cNvPicPr>
          <p:nvPr/>
        </p:nvPicPr>
        <p:blipFill>
          <a:blip r:embed="rId6"/>
          <a:stretch>
            <a:fillRect/>
          </a:stretch>
        </p:blipFill>
        <p:spPr>
          <a:xfrm>
            <a:off x="11405390" y="7282693"/>
            <a:ext cx="2454850" cy="2521649"/>
          </a:xfrm>
          <a:prstGeom prst="rect">
            <a:avLst/>
          </a:prstGeom>
        </p:spPr>
      </p:pic>
      <p:sp>
        <p:nvSpPr>
          <p:cNvPr id="14" name="Arrow: Right 13">
            <a:extLst>
              <a:ext uri="{FF2B5EF4-FFF2-40B4-BE49-F238E27FC236}">
                <a16:creationId xmlns:a16="http://schemas.microsoft.com/office/drawing/2014/main" id="{254AA06C-E5EF-4686-B766-3E7F66FAEE61}"/>
              </a:ext>
            </a:extLst>
          </p:cNvPr>
          <p:cNvSpPr/>
          <p:nvPr/>
        </p:nvSpPr>
        <p:spPr>
          <a:xfrm>
            <a:off x="10260562" y="7926436"/>
            <a:ext cx="1096183" cy="1025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ReLu</a:t>
            </a:r>
            <a:endParaRPr lang="en-US" dirty="0"/>
          </a:p>
        </p:txBody>
      </p:sp>
      <p:pic>
        <p:nvPicPr>
          <p:cNvPr id="15" name="Picture 14">
            <a:extLst>
              <a:ext uri="{FF2B5EF4-FFF2-40B4-BE49-F238E27FC236}">
                <a16:creationId xmlns:a16="http://schemas.microsoft.com/office/drawing/2014/main" id="{AC4AD031-C73F-439C-BF52-7C156E37671E}"/>
              </a:ext>
            </a:extLst>
          </p:cNvPr>
          <p:cNvPicPr>
            <a:picLocks noChangeAspect="1"/>
          </p:cNvPicPr>
          <p:nvPr/>
        </p:nvPicPr>
        <p:blipFill>
          <a:blip r:embed="rId7"/>
          <a:stretch>
            <a:fillRect/>
          </a:stretch>
        </p:blipFill>
        <p:spPr>
          <a:xfrm>
            <a:off x="7406553" y="13200097"/>
            <a:ext cx="3184757" cy="2487365"/>
          </a:xfrm>
          <a:prstGeom prst="rect">
            <a:avLst/>
          </a:prstGeom>
        </p:spPr>
      </p:pic>
      <p:sp>
        <p:nvSpPr>
          <p:cNvPr id="26" name="Arrow: Right 25">
            <a:extLst>
              <a:ext uri="{FF2B5EF4-FFF2-40B4-BE49-F238E27FC236}">
                <a16:creationId xmlns:a16="http://schemas.microsoft.com/office/drawing/2014/main" id="{0EA7D77D-B266-427E-B524-2ADEA29B997A}"/>
              </a:ext>
            </a:extLst>
          </p:cNvPr>
          <p:cNvSpPr/>
          <p:nvPr/>
        </p:nvSpPr>
        <p:spPr>
          <a:xfrm>
            <a:off x="10823397" y="13984592"/>
            <a:ext cx="1408652" cy="1025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Max Pooling</a:t>
            </a:r>
          </a:p>
        </p:txBody>
      </p:sp>
      <p:pic>
        <p:nvPicPr>
          <p:cNvPr id="16" name="Picture 15">
            <a:extLst>
              <a:ext uri="{FF2B5EF4-FFF2-40B4-BE49-F238E27FC236}">
                <a16:creationId xmlns:a16="http://schemas.microsoft.com/office/drawing/2014/main" id="{A77A30BF-3696-4E6F-B40F-0594E995BDF8}"/>
              </a:ext>
            </a:extLst>
          </p:cNvPr>
          <p:cNvPicPr>
            <a:picLocks noChangeAspect="1"/>
          </p:cNvPicPr>
          <p:nvPr/>
        </p:nvPicPr>
        <p:blipFill>
          <a:blip r:embed="rId8"/>
          <a:stretch>
            <a:fillRect/>
          </a:stretch>
        </p:blipFill>
        <p:spPr>
          <a:xfrm>
            <a:off x="12540785" y="13984592"/>
            <a:ext cx="1295400" cy="1009650"/>
          </a:xfrm>
          <a:prstGeom prst="rect">
            <a:avLst/>
          </a:prstGeom>
        </p:spPr>
      </p:pic>
      <p:pic>
        <p:nvPicPr>
          <p:cNvPr id="20" name="Picture 19">
            <a:extLst>
              <a:ext uri="{FF2B5EF4-FFF2-40B4-BE49-F238E27FC236}">
                <a16:creationId xmlns:a16="http://schemas.microsoft.com/office/drawing/2014/main" id="{61DA8D79-ECAD-4E47-99DB-B0623069AA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88214" y="19404560"/>
            <a:ext cx="6812946" cy="3542174"/>
          </a:xfrm>
          <a:prstGeom prst="rect">
            <a:avLst/>
          </a:prstGeom>
        </p:spPr>
      </p:pic>
      <p:pic>
        <p:nvPicPr>
          <p:cNvPr id="22" name="Picture 21">
            <a:extLst>
              <a:ext uri="{FF2B5EF4-FFF2-40B4-BE49-F238E27FC236}">
                <a16:creationId xmlns:a16="http://schemas.microsoft.com/office/drawing/2014/main" id="{EFA5489A-1B5F-409E-9924-CD186AEA218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7484" y="23584475"/>
            <a:ext cx="6828626" cy="3706586"/>
          </a:xfrm>
          <a:prstGeom prst="rect">
            <a:avLst/>
          </a:prstGeom>
        </p:spPr>
      </p:pic>
    </p:spTree>
    <p:extLst>
      <p:ext uri="{BB962C8B-B14F-4D97-AF65-F5344CB8AC3E}">
        <p14:creationId xmlns:p14="http://schemas.microsoft.com/office/powerpoint/2010/main" val="9625045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2086</TotalTime>
  <Words>504</Words>
  <Application>Microsoft Office PowerPoint</Application>
  <PresentationFormat>Custom</PresentationFormat>
  <Paragraphs>86</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Calibri Light</vt:lpstr>
      <vt:lpstr>Times New Roman</vt:lpstr>
      <vt:lpstr>Trebuchet MS</vt:lpstr>
      <vt:lpstr>1_Office Theme</vt:lpstr>
      <vt:lpstr>Image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Yvonne Cortese</dc:creator>
  <cp:lastModifiedBy>Shubham Jain</cp:lastModifiedBy>
  <cp:revision>119</cp:revision>
  <cp:lastPrinted>2019-04-07T18:39:56Z</cp:lastPrinted>
  <dcterms:created xsi:type="dcterms:W3CDTF">2018-04-19T13:36:01Z</dcterms:created>
  <dcterms:modified xsi:type="dcterms:W3CDTF">2019-04-08T09:47:22Z</dcterms:modified>
</cp:coreProperties>
</file>