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korat" initials="sk" lastIdx="1" clrIdx="0">
    <p:extLst>
      <p:ext uri="{19B8F6BF-5375-455C-9EA6-DF929625EA0E}">
        <p15:presenceInfo xmlns:p15="http://schemas.microsoft.com/office/powerpoint/2012/main" userId="0d7417259216f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5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6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4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84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44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0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8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5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8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1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7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50A23E-0D94-4027-A4A6-ED461C2B04A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3B7D8-7C01-4202-9F48-E0E4AC56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7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47EB-41C1-446F-33CF-413916BE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50695"/>
            <a:ext cx="8825658" cy="9914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9155B-7AB7-7097-3CF0-BEC589B3F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BY:SHUBHAM KORAT</a:t>
            </a: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4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E5A8C-33E5-085A-E6D4-079D6A7715B1}"/>
              </a:ext>
            </a:extLst>
          </p:cNvPr>
          <p:cNvSpPr txBox="1"/>
          <p:nvPr/>
        </p:nvSpPr>
        <p:spPr>
          <a:xfrm>
            <a:off x="3118586" y="3136612"/>
            <a:ext cx="568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C0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8985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B24E-6AD2-BF34-2ADD-48E02EF1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D5CB-0D65-CA0C-7984-7F8F30BE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HTML was created by Tim Berners-Lee in 1991.</a:t>
            </a:r>
            <a:endParaRPr lang="en-IN" dirty="0">
              <a:latin typeface="+mj-lt"/>
            </a:endParaRPr>
          </a:p>
          <a:p>
            <a:r>
              <a:rPr lang="en-IN" dirty="0"/>
              <a:t>HTML is an Hypertext Markup Language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is used to design web pages using a markup language.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D20FA-6F92-A84D-3E5A-FBF6EA4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6995"/>
            <a:ext cx="9326277" cy="20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DC37-6FDA-E298-F94D-7E067D14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FEATURES AND ADVANTAGES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64B8-03A1-F7C2-C971-9823C809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FEATURES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+mj-lt"/>
              </a:rPr>
              <a:t>It is easy to learn and easy to use.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+mj-lt"/>
              </a:rPr>
              <a:t>It is platform-independent.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+mj-lt"/>
              </a:rPr>
              <a:t>Images, videos, and audio can be added to a web page.</a:t>
            </a:r>
          </a:p>
          <a:p>
            <a:r>
              <a:rPr lang="en-IN" b="1" dirty="0">
                <a:solidFill>
                  <a:schemeClr val="tx1"/>
                </a:solidFill>
              </a:rPr>
              <a:t>ADVANTAGES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+mj-lt"/>
              </a:rPr>
              <a:t>HTML is used to build websites.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+mj-lt"/>
              </a:rPr>
              <a:t>It is supported by all browsers.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+mj-lt"/>
              </a:rPr>
              <a:t>It can be integrated with other languages like CSS, JavaScript,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33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0BF3-8580-D872-73D3-280932FF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BASIC STRUCTURE OF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680A8-D2CD-63A3-D7BC-60FA4E584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51" y="2654246"/>
            <a:ext cx="5711096" cy="3317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DF3895-BF8E-C2AA-8593-CA9EA248AB79}"/>
              </a:ext>
            </a:extLst>
          </p:cNvPr>
          <p:cNvSpPr txBox="1"/>
          <p:nvPr/>
        </p:nvSpPr>
        <p:spPr>
          <a:xfrm>
            <a:off x="7488455" y="3574519"/>
            <a:ext cx="3542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IS AN ENTRY POINT OF AN OUR WEBSITE .</a:t>
            </a:r>
          </a:p>
          <a:p>
            <a:endParaRPr lang="en-IN" b="1" dirty="0"/>
          </a:p>
          <a:p>
            <a:r>
              <a:rPr lang="en-IN" b="1" dirty="0"/>
              <a:t>IN THIS STRUCTURE WE CAN ADD OUR WEBSITE TITLE .</a:t>
            </a:r>
          </a:p>
        </p:txBody>
      </p:sp>
    </p:spTree>
    <p:extLst>
      <p:ext uri="{BB962C8B-B14F-4D97-AF65-F5344CB8AC3E}">
        <p14:creationId xmlns:p14="http://schemas.microsoft.com/office/powerpoint/2010/main" val="26207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B66F-B1E5-0BF0-2482-E2119384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EBAC-0DC4-A2D9-3EEE-51803800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&lt;head&gt;                       &lt;link&gt;                      </a:t>
            </a:r>
          </a:p>
          <a:p>
            <a:r>
              <a:rPr lang="en-IN" sz="2000" dirty="0"/>
              <a:t>&lt;title&gt;                        &lt;form&gt;</a:t>
            </a:r>
          </a:p>
          <a:p>
            <a:r>
              <a:rPr lang="en-IN" sz="2000" dirty="0"/>
              <a:t>&lt;body&gt;                      &lt;script&gt;</a:t>
            </a:r>
          </a:p>
          <a:p>
            <a:r>
              <a:rPr lang="en-IN" sz="2000" dirty="0"/>
              <a:t>&lt;h1,h2,h3…&gt;            &lt;</a:t>
            </a:r>
            <a:r>
              <a:rPr lang="en-IN" sz="2000" dirty="0" err="1"/>
              <a:t>img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&gt;                </a:t>
            </a:r>
            <a:r>
              <a:rPr lang="en-IN" sz="2000" b="1" u="sng" dirty="0"/>
              <a:t>AND MANY MORE WE USE IN HTML</a:t>
            </a:r>
          </a:p>
          <a:p>
            <a:r>
              <a:rPr lang="en-IN" sz="2000" dirty="0"/>
              <a:t>&lt;p&gt;                            &lt;button&gt;</a:t>
            </a:r>
          </a:p>
          <a:p>
            <a:r>
              <a:rPr lang="en-IN" sz="2000" dirty="0"/>
              <a:t>&lt;div&gt; 			    &lt;hr&gt;</a:t>
            </a:r>
          </a:p>
          <a:p>
            <a:r>
              <a:rPr lang="en-IN" sz="2000" dirty="0"/>
              <a:t>&lt;span&gt;			    &lt;</a:t>
            </a:r>
            <a:r>
              <a:rPr lang="en-IN" sz="2000" dirty="0" err="1"/>
              <a:t>br</a:t>
            </a:r>
            <a:r>
              <a:rPr lang="en-IN" sz="2000" dirty="0"/>
              <a:t>&gt;	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725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2E29-C0EE-EC84-8463-06A00BD4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HTML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3698-5444-16C9-7DDE-B94FEA97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HTML layouts provide a way to arrange web pages in well-mannered like header , navbar , section , part , article and last footer in web pages.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96A63-9CD2-341B-4BC6-4DD444FA2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16" y="3540760"/>
            <a:ext cx="4041566" cy="26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3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8439-337A-24C5-3DA3-AC7A8E94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Descriptions of various layout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965C-5495-398C-E94E-D9A00CD0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HTML &lt;header&gt;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  header element is used to create header section of web pages and add an logo and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etc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……….</a:t>
            </a:r>
          </a:p>
          <a:p>
            <a:r>
              <a:rPr lang="en-US" sz="2000" b="1" dirty="0">
                <a:solidFill>
                  <a:srgbClr val="7030A0"/>
                </a:solidFill>
                <a:latin typeface="+mj-lt"/>
              </a:rPr>
              <a:t>HTML &lt;nav&gt;</a:t>
            </a:r>
          </a:p>
          <a:p>
            <a:r>
              <a:rPr lang="en-US" sz="1400" dirty="0">
                <a:solidFill>
                  <a:srgbClr val="333333"/>
                </a:solidFill>
                <a:latin typeface="+mj-lt"/>
              </a:rPr>
              <a:t>In html nav we can create navbar and add an many types of link like </a:t>
            </a:r>
            <a:r>
              <a:rPr lang="en-US" sz="1400" dirty="0" err="1">
                <a:solidFill>
                  <a:srgbClr val="333333"/>
                </a:solidFill>
                <a:latin typeface="+mj-lt"/>
              </a:rPr>
              <a:t>home,about,blog,categories,contact,support,help</a:t>
            </a:r>
            <a:r>
              <a:rPr lang="en-US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</a:rPr>
              <a:t>etc</a:t>
            </a:r>
            <a:r>
              <a:rPr lang="en-US" sz="1400" dirty="0">
                <a:solidFill>
                  <a:srgbClr val="333333"/>
                </a:solidFill>
                <a:latin typeface="+mj-lt"/>
              </a:rPr>
              <a:t>……..</a:t>
            </a:r>
          </a:p>
          <a:p>
            <a:r>
              <a:rPr lang="en-IN" sz="2000" b="1" dirty="0">
                <a:solidFill>
                  <a:srgbClr val="7030A0"/>
                </a:solidFill>
                <a:latin typeface="+mj-lt"/>
              </a:rPr>
              <a:t>HTML &lt;section&gt;</a:t>
            </a:r>
          </a:p>
          <a:p>
            <a:r>
              <a:rPr lang="en-IN" sz="1400" dirty="0">
                <a:latin typeface="+mj-lt"/>
              </a:rPr>
              <a:t>In section part we can add heading , paragraph , background image and also </a:t>
            </a:r>
            <a:r>
              <a:rPr lang="en-IN" sz="1400" dirty="0" err="1">
                <a:latin typeface="+mj-lt"/>
              </a:rPr>
              <a:t>color</a:t>
            </a:r>
            <a:r>
              <a:rPr lang="en-IN" sz="1400" dirty="0">
                <a:latin typeface="+mj-lt"/>
              </a:rPr>
              <a:t> and </a:t>
            </a:r>
            <a:r>
              <a:rPr lang="en-IN" sz="1400" dirty="0" err="1">
                <a:latin typeface="+mj-lt"/>
              </a:rPr>
              <a:t>insort</a:t>
            </a:r>
            <a:r>
              <a:rPr lang="en-IN" sz="1400" dirty="0">
                <a:latin typeface="+mj-lt"/>
              </a:rPr>
              <a:t> website important pages and many more…….</a:t>
            </a:r>
          </a:p>
          <a:p>
            <a:r>
              <a:rPr lang="en-IN" sz="2000" b="1" dirty="0">
                <a:solidFill>
                  <a:srgbClr val="7030A0"/>
                </a:solidFill>
                <a:latin typeface="+mj-lt"/>
              </a:rPr>
              <a:t>HTML&lt;footer&gt;</a:t>
            </a:r>
          </a:p>
          <a:p>
            <a:r>
              <a:rPr lang="en-IN" sz="1400" dirty="0">
                <a:latin typeface="+mj-lt"/>
              </a:rPr>
              <a:t>In HTML footer we can add address , contact , blog , map , contact no , email of companies and many more………. </a:t>
            </a:r>
          </a:p>
        </p:txBody>
      </p:sp>
    </p:spTree>
    <p:extLst>
      <p:ext uri="{BB962C8B-B14F-4D97-AF65-F5344CB8AC3E}">
        <p14:creationId xmlns:p14="http://schemas.microsoft.com/office/powerpoint/2010/main" val="146290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017-9772-FD80-5395-AD6B9927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D5EE-CB5B-AABB-66BA-D1E02DE9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6344D"/>
                </a:solidFill>
                <a:effectLst/>
                <a:latin typeface="+mj-lt"/>
              </a:rPr>
              <a:t>An HTML editor is a piece of software for creating and editing HTML code. </a:t>
            </a:r>
          </a:p>
          <a:p>
            <a:r>
              <a:rPr lang="en-US" dirty="0">
                <a:solidFill>
                  <a:srgbClr val="36344D"/>
                </a:solidFill>
                <a:latin typeface="+mj-lt"/>
              </a:rPr>
              <a:t>We can use editor like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notepad</a:t>
            </a:r>
            <a:r>
              <a:rPr lang="en-US" dirty="0">
                <a:solidFill>
                  <a:srgbClr val="36344D"/>
                </a:solidFill>
                <a:latin typeface="+mj-lt"/>
              </a:rPr>
              <a:t> ,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vs code </a:t>
            </a:r>
            <a:r>
              <a:rPr lang="en-US" dirty="0">
                <a:solidFill>
                  <a:srgbClr val="36344D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Atom</a:t>
            </a:r>
            <a:r>
              <a:rPr lang="en-US" dirty="0">
                <a:solidFill>
                  <a:srgbClr val="36344D"/>
                </a:solidFill>
                <a:latin typeface="+mj-lt"/>
              </a:rPr>
              <a:t> ,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Sublime text </a:t>
            </a:r>
            <a:r>
              <a:rPr lang="en-US" dirty="0" err="1">
                <a:solidFill>
                  <a:srgbClr val="36344D"/>
                </a:solidFill>
                <a:latin typeface="+mj-lt"/>
              </a:rPr>
              <a:t>etc</a:t>
            </a:r>
            <a:r>
              <a:rPr lang="en-US" dirty="0">
                <a:solidFill>
                  <a:srgbClr val="36344D"/>
                </a:solidFill>
                <a:latin typeface="+mj-lt"/>
              </a:rPr>
              <a:t>…..</a:t>
            </a:r>
          </a:p>
          <a:p>
            <a:r>
              <a:rPr lang="en-US" dirty="0">
                <a:solidFill>
                  <a:srgbClr val="36344D"/>
                </a:solidFill>
                <a:latin typeface="+mj-lt"/>
              </a:rPr>
              <a:t>In this editor support to run an website in browser and check the how our website are going on and which changes to apply our website to make an efficient.</a:t>
            </a:r>
          </a:p>
          <a:p>
            <a:r>
              <a:rPr lang="en-US" dirty="0">
                <a:solidFill>
                  <a:srgbClr val="36344D"/>
                </a:solidFill>
                <a:latin typeface="+mj-lt"/>
              </a:rPr>
              <a:t>Mostly now vs code has best editor because they provide a syntax and suggestions and </a:t>
            </a:r>
            <a:r>
              <a:rPr lang="en-US" dirty="0" err="1">
                <a:solidFill>
                  <a:srgbClr val="36344D"/>
                </a:solidFill>
                <a:latin typeface="+mj-lt"/>
              </a:rPr>
              <a:t>emmit</a:t>
            </a:r>
            <a:r>
              <a:rPr lang="en-US" dirty="0">
                <a:solidFill>
                  <a:srgbClr val="36344D"/>
                </a:solidFill>
                <a:latin typeface="+mj-lt"/>
              </a:rPr>
              <a:t> to make an easy to develop an web pages and they provide an extra extensions like code runner or many other language extensions are there.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0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173A-6CF3-088A-89B6-782CD94A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HTML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A757-1A43-1EEB-782B-022747DC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HTML comments are not displayed in the browser, but they can help document your HTML source code.</a:t>
            </a:r>
          </a:p>
          <a:p>
            <a:r>
              <a:rPr lang="en-US" dirty="0">
                <a:latin typeface="+mj-lt"/>
              </a:rPr>
              <a:t>Html comments shown in &lt;!--  paragraph or something --&gt;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Comments can be used to hide content.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Comments are mostly used in while we are working on many parts and sections so we can type an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strat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sections or parts so whenever we try to update our code  so that comments help to highlight our code.</a:t>
            </a:r>
          </a:p>
          <a:p>
            <a:r>
              <a:rPr lang="en-US" dirty="0">
                <a:latin typeface="+mj-lt"/>
              </a:rPr>
              <a:t>So that’s why comments are used in html.</a:t>
            </a:r>
            <a:br>
              <a:rPr lang="en-US" dirty="0">
                <a:latin typeface="+mj-lt"/>
              </a:rPr>
            </a:b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63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</TotalTime>
  <Words>529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HTML</vt:lpstr>
      <vt:lpstr>INTRODUCTION</vt:lpstr>
      <vt:lpstr>FEATURES AND ADVANTAGES OF HTML</vt:lpstr>
      <vt:lpstr>BASIC STRUCTURE OF HTML</vt:lpstr>
      <vt:lpstr>HTML TAGS</vt:lpstr>
      <vt:lpstr>HTML LAYOUTS</vt:lpstr>
      <vt:lpstr>Descriptions of various layout elements</vt:lpstr>
      <vt:lpstr>HTML EDITOR</vt:lpstr>
      <vt:lpstr>HTML COMMENTS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shubham korat</dc:creator>
  <cp:lastModifiedBy>shubham korat</cp:lastModifiedBy>
  <cp:revision>1</cp:revision>
  <dcterms:created xsi:type="dcterms:W3CDTF">2023-08-23T06:43:00Z</dcterms:created>
  <dcterms:modified xsi:type="dcterms:W3CDTF">2023-08-23T10:27:19Z</dcterms:modified>
</cp:coreProperties>
</file>