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5C225-D70A-4D94-A3BB-2F32A29BDDBD}" type="doc">
      <dgm:prSet loTypeId="urn:microsoft.com/office/officeart/2005/8/layout/b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B5C04AB-C618-40AF-A194-83D76373B068}">
      <dgm:prSet phldrT="[Text]"/>
      <dgm:spPr/>
      <dgm:t>
        <a:bodyPr/>
        <a:lstStyle/>
        <a:p>
          <a:r>
            <a:rPr lang="en-US" dirty="0"/>
            <a:t>Initialization</a:t>
          </a:r>
        </a:p>
      </dgm:t>
    </dgm:pt>
    <dgm:pt modelId="{67C4997D-4F13-4413-A07C-2E8C9152D01C}" type="parTrans" cxnId="{934794CE-53EC-4D07-A718-E8F602B614CD}">
      <dgm:prSet/>
      <dgm:spPr/>
      <dgm:t>
        <a:bodyPr/>
        <a:lstStyle/>
        <a:p>
          <a:endParaRPr lang="en-US"/>
        </a:p>
      </dgm:t>
    </dgm:pt>
    <dgm:pt modelId="{8FF2DA7C-6F68-400F-95CC-333F46654BF4}" type="sibTrans" cxnId="{934794CE-53EC-4D07-A718-E8F602B614CD}">
      <dgm:prSet/>
      <dgm:spPr/>
      <dgm:t>
        <a:bodyPr/>
        <a:lstStyle/>
        <a:p>
          <a:endParaRPr lang="en-US"/>
        </a:p>
      </dgm:t>
    </dgm:pt>
    <dgm:pt modelId="{4962F8AF-385E-4E22-9639-F257D27A5BAE}">
      <dgm:prSet phldrT="[Text]"/>
      <dgm:spPr/>
      <dgm:t>
        <a:bodyPr/>
        <a:lstStyle/>
        <a:p>
          <a:r>
            <a:rPr lang="en-US" dirty="0"/>
            <a:t>User-Defined Input</a:t>
          </a:r>
        </a:p>
      </dgm:t>
    </dgm:pt>
    <dgm:pt modelId="{E236C1D3-6DCA-402B-ADCC-8DEB388FB3E3}" type="parTrans" cxnId="{6C725C35-B750-4B46-9115-104E0C57D37B}">
      <dgm:prSet/>
      <dgm:spPr/>
      <dgm:t>
        <a:bodyPr/>
        <a:lstStyle/>
        <a:p>
          <a:endParaRPr lang="en-US"/>
        </a:p>
      </dgm:t>
    </dgm:pt>
    <dgm:pt modelId="{927A6059-7C96-4AB3-9E3C-D04A3B9F4669}" type="sibTrans" cxnId="{6C725C35-B750-4B46-9115-104E0C57D37B}">
      <dgm:prSet/>
      <dgm:spPr/>
      <dgm:t>
        <a:bodyPr/>
        <a:lstStyle/>
        <a:p>
          <a:endParaRPr lang="en-US"/>
        </a:p>
      </dgm:t>
    </dgm:pt>
    <dgm:pt modelId="{004AB003-257E-482C-9155-EF054ADEF2B6}">
      <dgm:prSet phldrT="[Text]"/>
      <dgm:spPr/>
      <dgm:t>
        <a:bodyPr/>
        <a:lstStyle/>
        <a:p>
          <a:r>
            <a:rPr lang="en-US" dirty="0"/>
            <a:t>Arrival Time Setup</a:t>
          </a:r>
        </a:p>
      </dgm:t>
    </dgm:pt>
    <dgm:pt modelId="{898F78C9-57F6-4DC8-89A3-56A891EFA3BE}" type="parTrans" cxnId="{075565E9-B115-4D2A-9E86-AC3088740BAC}">
      <dgm:prSet/>
      <dgm:spPr/>
      <dgm:t>
        <a:bodyPr/>
        <a:lstStyle/>
        <a:p>
          <a:endParaRPr lang="en-US"/>
        </a:p>
      </dgm:t>
    </dgm:pt>
    <dgm:pt modelId="{9F829B51-130D-4D63-A38E-5FF046CF5A51}" type="sibTrans" cxnId="{075565E9-B115-4D2A-9E86-AC3088740BAC}">
      <dgm:prSet/>
      <dgm:spPr/>
      <dgm:t>
        <a:bodyPr/>
        <a:lstStyle/>
        <a:p>
          <a:endParaRPr lang="en-US"/>
        </a:p>
      </dgm:t>
    </dgm:pt>
    <dgm:pt modelId="{345375D1-13B0-4330-9C17-5643F02F98C2}">
      <dgm:prSet phldrT="[Text]"/>
      <dgm:spPr/>
      <dgm:t>
        <a:bodyPr/>
        <a:lstStyle/>
        <a:p>
          <a:r>
            <a:rPr lang="en-US" dirty="0"/>
            <a:t>Lambda Solution Space Setup</a:t>
          </a:r>
        </a:p>
      </dgm:t>
    </dgm:pt>
    <dgm:pt modelId="{6039F4FF-C10A-4132-9E7F-1015610CF56F}" type="parTrans" cxnId="{4A67F94A-EC77-44BF-9D81-62AE7CC63820}">
      <dgm:prSet/>
      <dgm:spPr/>
      <dgm:t>
        <a:bodyPr/>
        <a:lstStyle/>
        <a:p>
          <a:endParaRPr lang="en-US"/>
        </a:p>
      </dgm:t>
    </dgm:pt>
    <dgm:pt modelId="{DA3E6607-18E7-492B-AA84-78357D5BF769}" type="sibTrans" cxnId="{4A67F94A-EC77-44BF-9D81-62AE7CC63820}">
      <dgm:prSet/>
      <dgm:spPr/>
      <dgm:t>
        <a:bodyPr/>
        <a:lstStyle/>
        <a:p>
          <a:endParaRPr lang="en-US"/>
        </a:p>
      </dgm:t>
    </dgm:pt>
    <dgm:pt modelId="{89FDC2F5-83FA-4B3F-91AB-3FB080304922}">
      <dgm:prSet phldrT="[Text]"/>
      <dgm:spPr/>
      <dgm:t>
        <a:bodyPr/>
        <a:lstStyle/>
        <a:p>
          <a:r>
            <a:rPr lang="en-US" dirty="0"/>
            <a:t>Proportional Heuristic Solution Selection</a:t>
          </a:r>
        </a:p>
      </dgm:t>
    </dgm:pt>
    <dgm:pt modelId="{9FCF43E9-AE04-43E2-B0F8-3C8668CAE97B}" type="parTrans" cxnId="{13F80B66-8ADB-4433-854A-C6E3A16B9AF7}">
      <dgm:prSet/>
      <dgm:spPr/>
      <dgm:t>
        <a:bodyPr/>
        <a:lstStyle/>
        <a:p>
          <a:endParaRPr lang="en-US"/>
        </a:p>
      </dgm:t>
    </dgm:pt>
    <dgm:pt modelId="{4EFE9AAD-5A04-4A44-9179-AFC48C775076}" type="sibTrans" cxnId="{13F80B66-8ADB-4433-854A-C6E3A16B9AF7}">
      <dgm:prSet/>
      <dgm:spPr/>
      <dgm:t>
        <a:bodyPr/>
        <a:lstStyle/>
        <a:p>
          <a:endParaRPr lang="en-US"/>
        </a:p>
      </dgm:t>
    </dgm:pt>
    <dgm:pt modelId="{4BB1BEA5-1D88-48FB-AFB7-60477AA5495B}">
      <dgm:prSet phldrT="[Text]"/>
      <dgm:spPr/>
      <dgm:t>
        <a:bodyPr/>
        <a:lstStyle/>
        <a:p>
          <a:r>
            <a:rPr lang="en-US" dirty="0"/>
            <a:t>Assignment of Calculation Variables</a:t>
          </a:r>
        </a:p>
      </dgm:t>
    </dgm:pt>
    <dgm:pt modelId="{3ECC06F4-57EA-4E34-8086-EAA2D99C9047}" type="parTrans" cxnId="{617E7CAE-27E8-4EC3-96ED-01E93DE0AB66}">
      <dgm:prSet/>
      <dgm:spPr/>
      <dgm:t>
        <a:bodyPr/>
        <a:lstStyle/>
        <a:p>
          <a:endParaRPr lang="en-US"/>
        </a:p>
      </dgm:t>
    </dgm:pt>
    <dgm:pt modelId="{7A6CE02A-DA4E-4CC9-9297-1FA3A3DE02D0}" type="sibTrans" cxnId="{617E7CAE-27E8-4EC3-96ED-01E93DE0AB66}">
      <dgm:prSet/>
      <dgm:spPr/>
      <dgm:t>
        <a:bodyPr/>
        <a:lstStyle/>
        <a:p>
          <a:endParaRPr lang="en-US"/>
        </a:p>
      </dgm:t>
    </dgm:pt>
    <dgm:pt modelId="{149E0715-0E16-4B29-9046-E0BC03B6A08F}">
      <dgm:prSet phldrT="[Text]"/>
      <dgm:spPr/>
      <dgm:t>
        <a:bodyPr/>
        <a:lstStyle/>
        <a:p>
          <a:r>
            <a:rPr lang="en-US" dirty="0"/>
            <a:t>Calculation of Objective Function</a:t>
          </a:r>
        </a:p>
      </dgm:t>
    </dgm:pt>
    <dgm:pt modelId="{C00499FC-A903-4C3E-8F23-6734F000B148}" type="parTrans" cxnId="{23D2D49A-0E64-4974-891A-638244D30FB6}">
      <dgm:prSet/>
      <dgm:spPr/>
      <dgm:t>
        <a:bodyPr/>
        <a:lstStyle/>
        <a:p>
          <a:endParaRPr lang="en-US"/>
        </a:p>
      </dgm:t>
    </dgm:pt>
    <dgm:pt modelId="{E20B85A5-A08B-482F-AB67-0553386F0490}" type="sibTrans" cxnId="{23D2D49A-0E64-4974-891A-638244D30FB6}">
      <dgm:prSet/>
      <dgm:spPr/>
      <dgm:t>
        <a:bodyPr/>
        <a:lstStyle/>
        <a:p>
          <a:endParaRPr lang="en-US"/>
        </a:p>
      </dgm:t>
    </dgm:pt>
    <dgm:pt modelId="{32CC932E-87C3-4A75-BFED-B44224A7E9FD}">
      <dgm:prSet phldrT="[Text]"/>
      <dgm:spPr/>
      <dgm:t>
        <a:bodyPr/>
        <a:lstStyle/>
        <a:p>
          <a:r>
            <a:rPr lang="en-US" dirty="0"/>
            <a:t>Finding and Storing optimal solution</a:t>
          </a:r>
        </a:p>
      </dgm:t>
    </dgm:pt>
    <dgm:pt modelId="{99AA8DFB-6B51-4664-A7FC-4AC2DD208660}" type="parTrans" cxnId="{8766263D-7926-4E8D-9C32-DAD164F76D4A}">
      <dgm:prSet/>
      <dgm:spPr/>
      <dgm:t>
        <a:bodyPr/>
        <a:lstStyle/>
        <a:p>
          <a:endParaRPr lang="en-US"/>
        </a:p>
      </dgm:t>
    </dgm:pt>
    <dgm:pt modelId="{1A8DC4CB-753A-4849-B519-FA458976B469}" type="sibTrans" cxnId="{8766263D-7926-4E8D-9C32-DAD164F76D4A}">
      <dgm:prSet/>
      <dgm:spPr/>
      <dgm:t>
        <a:bodyPr/>
        <a:lstStyle/>
        <a:p>
          <a:endParaRPr lang="en-US"/>
        </a:p>
      </dgm:t>
    </dgm:pt>
    <dgm:pt modelId="{AAD6743A-CE65-4275-87BE-56B459CB3816}">
      <dgm:prSet phldrT="[Text]"/>
      <dgm:spPr/>
      <dgm:t>
        <a:bodyPr/>
        <a:lstStyle/>
        <a:p>
          <a:r>
            <a:rPr lang="en-US" dirty="0"/>
            <a:t>Displaying Output and Reinitialization</a:t>
          </a:r>
        </a:p>
      </dgm:t>
    </dgm:pt>
    <dgm:pt modelId="{088A72DA-22B4-4334-A1F7-371E20503956}" type="parTrans" cxnId="{AC12BCE5-BE87-4BA2-B959-E8FF86F1B091}">
      <dgm:prSet/>
      <dgm:spPr/>
      <dgm:t>
        <a:bodyPr/>
        <a:lstStyle/>
        <a:p>
          <a:endParaRPr lang="en-US"/>
        </a:p>
      </dgm:t>
    </dgm:pt>
    <dgm:pt modelId="{EA6CA727-5DAE-4B1A-A434-66A1F84B8BBF}" type="sibTrans" cxnId="{AC12BCE5-BE87-4BA2-B959-E8FF86F1B091}">
      <dgm:prSet/>
      <dgm:spPr/>
      <dgm:t>
        <a:bodyPr/>
        <a:lstStyle/>
        <a:p>
          <a:endParaRPr lang="en-US"/>
        </a:p>
      </dgm:t>
    </dgm:pt>
    <dgm:pt modelId="{1DE429EC-261D-4719-B121-49FCBEC7AD4E}" type="pres">
      <dgm:prSet presAssocID="{ECC5C225-D70A-4D94-A3BB-2F32A29BDDBD}" presName="Name0" presStyleCnt="0">
        <dgm:presLayoutVars>
          <dgm:dir/>
          <dgm:resizeHandles/>
        </dgm:presLayoutVars>
      </dgm:prSet>
      <dgm:spPr/>
    </dgm:pt>
    <dgm:pt modelId="{45D2659A-4A6A-45EA-8C2E-7A0E4FF121E4}" type="pres">
      <dgm:prSet presAssocID="{7B5C04AB-C618-40AF-A194-83D76373B068}" presName="compNode" presStyleCnt="0"/>
      <dgm:spPr/>
    </dgm:pt>
    <dgm:pt modelId="{74BFD8BC-C442-4F4B-AEED-69C4B23F6DB6}" type="pres">
      <dgm:prSet presAssocID="{7B5C04AB-C618-40AF-A194-83D76373B068}" presName="dummyConnPt" presStyleCnt="0"/>
      <dgm:spPr/>
    </dgm:pt>
    <dgm:pt modelId="{2BC4C4DE-BBD1-4079-B7A6-5DA4E6588B2B}" type="pres">
      <dgm:prSet presAssocID="{7B5C04AB-C618-40AF-A194-83D76373B068}" presName="node" presStyleLbl="node1" presStyleIdx="0" presStyleCnt="9">
        <dgm:presLayoutVars>
          <dgm:bulletEnabled val="1"/>
        </dgm:presLayoutVars>
      </dgm:prSet>
      <dgm:spPr/>
    </dgm:pt>
    <dgm:pt modelId="{CFBE04AF-F8AF-40D3-95B7-33C1A7823E5C}" type="pres">
      <dgm:prSet presAssocID="{8FF2DA7C-6F68-400F-95CC-333F46654BF4}" presName="sibTrans" presStyleLbl="bgSibTrans2D1" presStyleIdx="0" presStyleCnt="8"/>
      <dgm:spPr/>
    </dgm:pt>
    <dgm:pt modelId="{C2B2570A-708E-4509-B8EA-38E2FCE0B9BB}" type="pres">
      <dgm:prSet presAssocID="{4962F8AF-385E-4E22-9639-F257D27A5BAE}" presName="compNode" presStyleCnt="0"/>
      <dgm:spPr/>
    </dgm:pt>
    <dgm:pt modelId="{189F2E30-9BCF-4D5F-A9A7-FAD75D6D52DF}" type="pres">
      <dgm:prSet presAssocID="{4962F8AF-385E-4E22-9639-F257D27A5BAE}" presName="dummyConnPt" presStyleCnt="0"/>
      <dgm:spPr/>
    </dgm:pt>
    <dgm:pt modelId="{A3B15FB0-A234-4C51-8A1C-5E454DF8DC77}" type="pres">
      <dgm:prSet presAssocID="{4962F8AF-385E-4E22-9639-F257D27A5BAE}" presName="node" presStyleLbl="node1" presStyleIdx="1" presStyleCnt="9">
        <dgm:presLayoutVars>
          <dgm:bulletEnabled val="1"/>
        </dgm:presLayoutVars>
      </dgm:prSet>
      <dgm:spPr/>
    </dgm:pt>
    <dgm:pt modelId="{4542A4A3-F306-442B-8E29-5FD400F8660A}" type="pres">
      <dgm:prSet presAssocID="{927A6059-7C96-4AB3-9E3C-D04A3B9F4669}" presName="sibTrans" presStyleLbl="bgSibTrans2D1" presStyleIdx="1" presStyleCnt="8"/>
      <dgm:spPr/>
    </dgm:pt>
    <dgm:pt modelId="{00594727-8806-4D2A-B928-F57B1C5C5A45}" type="pres">
      <dgm:prSet presAssocID="{004AB003-257E-482C-9155-EF054ADEF2B6}" presName="compNode" presStyleCnt="0"/>
      <dgm:spPr/>
    </dgm:pt>
    <dgm:pt modelId="{D4D01178-D1B5-41A8-A4FD-05160BBAE7B9}" type="pres">
      <dgm:prSet presAssocID="{004AB003-257E-482C-9155-EF054ADEF2B6}" presName="dummyConnPt" presStyleCnt="0"/>
      <dgm:spPr/>
    </dgm:pt>
    <dgm:pt modelId="{788769C7-0E9B-4818-A15A-923ABD0D67C7}" type="pres">
      <dgm:prSet presAssocID="{004AB003-257E-482C-9155-EF054ADEF2B6}" presName="node" presStyleLbl="node1" presStyleIdx="2" presStyleCnt="9">
        <dgm:presLayoutVars>
          <dgm:bulletEnabled val="1"/>
        </dgm:presLayoutVars>
      </dgm:prSet>
      <dgm:spPr/>
    </dgm:pt>
    <dgm:pt modelId="{E2F86F7E-96A1-4D54-9066-686F152BF6A1}" type="pres">
      <dgm:prSet presAssocID="{9F829B51-130D-4D63-A38E-5FF046CF5A51}" presName="sibTrans" presStyleLbl="bgSibTrans2D1" presStyleIdx="2" presStyleCnt="8"/>
      <dgm:spPr/>
    </dgm:pt>
    <dgm:pt modelId="{3C6697F4-F79C-4E7D-B17C-81ABD9C48D85}" type="pres">
      <dgm:prSet presAssocID="{345375D1-13B0-4330-9C17-5643F02F98C2}" presName="compNode" presStyleCnt="0"/>
      <dgm:spPr/>
    </dgm:pt>
    <dgm:pt modelId="{EBB0D3E4-5CA7-4434-86DC-BDD914515602}" type="pres">
      <dgm:prSet presAssocID="{345375D1-13B0-4330-9C17-5643F02F98C2}" presName="dummyConnPt" presStyleCnt="0"/>
      <dgm:spPr/>
    </dgm:pt>
    <dgm:pt modelId="{27A2F707-FA3A-473E-BBD6-47D7CDBAD242}" type="pres">
      <dgm:prSet presAssocID="{345375D1-13B0-4330-9C17-5643F02F98C2}" presName="node" presStyleLbl="node1" presStyleIdx="3" presStyleCnt="9">
        <dgm:presLayoutVars>
          <dgm:bulletEnabled val="1"/>
        </dgm:presLayoutVars>
      </dgm:prSet>
      <dgm:spPr/>
    </dgm:pt>
    <dgm:pt modelId="{F5648FDA-03C1-4FA4-B1B0-714182ED2A80}" type="pres">
      <dgm:prSet presAssocID="{DA3E6607-18E7-492B-AA84-78357D5BF769}" presName="sibTrans" presStyleLbl="bgSibTrans2D1" presStyleIdx="3" presStyleCnt="8"/>
      <dgm:spPr/>
    </dgm:pt>
    <dgm:pt modelId="{95E234E9-D534-4C9D-8A1F-B97B5CEF71D5}" type="pres">
      <dgm:prSet presAssocID="{89FDC2F5-83FA-4B3F-91AB-3FB080304922}" presName="compNode" presStyleCnt="0"/>
      <dgm:spPr/>
    </dgm:pt>
    <dgm:pt modelId="{546F0227-997A-423C-A60B-967008FC5F95}" type="pres">
      <dgm:prSet presAssocID="{89FDC2F5-83FA-4B3F-91AB-3FB080304922}" presName="dummyConnPt" presStyleCnt="0"/>
      <dgm:spPr/>
    </dgm:pt>
    <dgm:pt modelId="{B521F6CC-CB87-4ADC-A681-4964B3E3AB30}" type="pres">
      <dgm:prSet presAssocID="{89FDC2F5-83FA-4B3F-91AB-3FB080304922}" presName="node" presStyleLbl="node1" presStyleIdx="4" presStyleCnt="9">
        <dgm:presLayoutVars>
          <dgm:bulletEnabled val="1"/>
        </dgm:presLayoutVars>
      </dgm:prSet>
      <dgm:spPr/>
    </dgm:pt>
    <dgm:pt modelId="{6EDD7E5A-3768-4E60-B2A3-3BE138293E4A}" type="pres">
      <dgm:prSet presAssocID="{4EFE9AAD-5A04-4A44-9179-AFC48C775076}" presName="sibTrans" presStyleLbl="bgSibTrans2D1" presStyleIdx="4" presStyleCnt="8"/>
      <dgm:spPr/>
    </dgm:pt>
    <dgm:pt modelId="{EBDC6BB5-A93D-4C02-8AB8-FF80FBFFD93B}" type="pres">
      <dgm:prSet presAssocID="{4BB1BEA5-1D88-48FB-AFB7-60477AA5495B}" presName="compNode" presStyleCnt="0"/>
      <dgm:spPr/>
    </dgm:pt>
    <dgm:pt modelId="{0708EAF6-86A3-4538-A1B0-A723D20559C7}" type="pres">
      <dgm:prSet presAssocID="{4BB1BEA5-1D88-48FB-AFB7-60477AA5495B}" presName="dummyConnPt" presStyleCnt="0"/>
      <dgm:spPr/>
    </dgm:pt>
    <dgm:pt modelId="{C167A263-01A7-47AC-8091-335D50645B15}" type="pres">
      <dgm:prSet presAssocID="{4BB1BEA5-1D88-48FB-AFB7-60477AA5495B}" presName="node" presStyleLbl="node1" presStyleIdx="5" presStyleCnt="9">
        <dgm:presLayoutVars>
          <dgm:bulletEnabled val="1"/>
        </dgm:presLayoutVars>
      </dgm:prSet>
      <dgm:spPr/>
    </dgm:pt>
    <dgm:pt modelId="{47456B2C-F6AD-426A-9B5A-876BBFDB15A4}" type="pres">
      <dgm:prSet presAssocID="{7A6CE02A-DA4E-4CC9-9297-1FA3A3DE02D0}" presName="sibTrans" presStyleLbl="bgSibTrans2D1" presStyleIdx="5" presStyleCnt="8"/>
      <dgm:spPr/>
    </dgm:pt>
    <dgm:pt modelId="{D843448E-5041-4467-978C-BCCD6583529C}" type="pres">
      <dgm:prSet presAssocID="{149E0715-0E16-4B29-9046-E0BC03B6A08F}" presName="compNode" presStyleCnt="0"/>
      <dgm:spPr/>
    </dgm:pt>
    <dgm:pt modelId="{3C0B415C-D27B-4517-9B73-3F557EC0DBA2}" type="pres">
      <dgm:prSet presAssocID="{149E0715-0E16-4B29-9046-E0BC03B6A08F}" presName="dummyConnPt" presStyleCnt="0"/>
      <dgm:spPr/>
    </dgm:pt>
    <dgm:pt modelId="{F15C0CE0-04B6-4DFA-BE56-5A1013B11575}" type="pres">
      <dgm:prSet presAssocID="{149E0715-0E16-4B29-9046-E0BC03B6A08F}" presName="node" presStyleLbl="node1" presStyleIdx="6" presStyleCnt="9">
        <dgm:presLayoutVars>
          <dgm:bulletEnabled val="1"/>
        </dgm:presLayoutVars>
      </dgm:prSet>
      <dgm:spPr/>
    </dgm:pt>
    <dgm:pt modelId="{2A5065CB-B8EE-4EEB-8A7B-051623E8D8E0}" type="pres">
      <dgm:prSet presAssocID="{E20B85A5-A08B-482F-AB67-0553386F0490}" presName="sibTrans" presStyleLbl="bgSibTrans2D1" presStyleIdx="6" presStyleCnt="8"/>
      <dgm:spPr/>
    </dgm:pt>
    <dgm:pt modelId="{5F1AF08B-F4B0-4D78-9586-3B5E1FA774E5}" type="pres">
      <dgm:prSet presAssocID="{32CC932E-87C3-4A75-BFED-B44224A7E9FD}" presName="compNode" presStyleCnt="0"/>
      <dgm:spPr/>
    </dgm:pt>
    <dgm:pt modelId="{001D17EC-93F7-40DB-A630-38C79089232B}" type="pres">
      <dgm:prSet presAssocID="{32CC932E-87C3-4A75-BFED-B44224A7E9FD}" presName="dummyConnPt" presStyleCnt="0"/>
      <dgm:spPr/>
    </dgm:pt>
    <dgm:pt modelId="{699E775E-2FAE-41AC-8F83-9D801429A3A3}" type="pres">
      <dgm:prSet presAssocID="{32CC932E-87C3-4A75-BFED-B44224A7E9FD}" presName="node" presStyleLbl="node1" presStyleIdx="7" presStyleCnt="9">
        <dgm:presLayoutVars>
          <dgm:bulletEnabled val="1"/>
        </dgm:presLayoutVars>
      </dgm:prSet>
      <dgm:spPr/>
    </dgm:pt>
    <dgm:pt modelId="{566CE44E-0E74-4D38-BEF9-80B903342F0E}" type="pres">
      <dgm:prSet presAssocID="{1A8DC4CB-753A-4849-B519-FA458976B469}" presName="sibTrans" presStyleLbl="bgSibTrans2D1" presStyleIdx="7" presStyleCnt="8"/>
      <dgm:spPr/>
    </dgm:pt>
    <dgm:pt modelId="{EE27274A-8D3F-4A20-A97D-D457E08271A7}" type="pres">
      <dgm:prSet presAssocID="{AAD6743A-CE65-4275-87BE-56B459CB3816}" presName="compNode" presStyleCnt="0"/>
      <dgm:spPr/>
    </dgm:pt>
    <dgm:pt modelId="{35B231D4-3B27-44A3-9A52-FAB9C239C09A}" type="pres">
      <dgm:prSet presAssocID="{AAD6743A-CE65-4275-87BE-56B459CB3816}" presName="dummyConnPt" presStyleCnt="0"/>
      <dgm:spPr/>
    </dgm:pt>
    <dgm:pt modelId="{F8BAF8C1-26AD-4AD4-BC95-C2DD7A1FBB4A}" type="pres">
      <dgm:prSet presAssocID="{AAD6743A-CE65-4275-87BE-56B459CB3816}" presName="node" presStyleLbl="node1" presStyleIdx="8" presStyleCnt="9">
        <dgm:presLayoutVars>
          <dgm:bulletEnabled val="1"/>
        </dgm:presLayoutVars>
      </dgm:prSet>
      <dgm:spPr/>
    </dgm:pt>
  </dgm:ptLst>
  <dgm:cxnLst>
    <dgm:cxn modelId="{56DEA107-54DB-402E-9F3F-4ADC2CE38707}" type="presOf" srcId="{4BB1BEA5-1D88-48FB-AFB7-60477AA5495B}" destId="{C167A263-01A7-47AC-8091-335D50645B15}" srcOrd="0" destOrd="0" presId="urn:microsoft.com/office/officeart/2005/8/layout/bProcess4"/>
    <dgm:cxn modelId="{B4237617-AC9F-48CD-93F6-61A65E8C13C3}" type="presOf" srcId="{149E0715-0E16-4B29-9046-E0BC03B6A08F}" destId="{F15C0CE0-04B6-4DFA-BE56-5A1013B11575}" srcOrd="0" destOrd="0" presId="urn:microsoft.com/office/officeart/2005/8/layout/bProcess4"/>
    <dgm:cxn modelId="{0203DC32-E406-452B-BA39-7913A2E0F557}" type="presOf" srcId="{E20B85A5-A08B-482F-AB67-0553386F0490}" destId="{2A5065CB-B8EE-4EEB-8A7B-051623E8D8E0}" srcOrd="0" destOrd="0" presId="urn:microsoft.com/office/officeart/2005/8/layout/bProcess4"/>
    <dgm:cxn modelId="{6C725C35-B750-4B46-9115-104E0C57D37B}" srcId="{ECC5C225-D70A-4D94-A3BB-2F32A29BDDBD}" destId="{4962F8AF-385E-4E22-9639-F257D27A5BAE}" srcOrd="1" destOrd="0" parTransId="{E236C1D3-6DCA-402B-ADCC-8DEB388FB3E3}" sibTransId="{927A6059-7C96-4AB3-9E3C-D04A3B9F4669}"/>
    <dgm:cxn modelId="{8766263D-7926-4E8D-9C32-DAD164F76D4A}" srcId="{ECC5C225-D70A-4D94-A3BB-2F32A29BDDBD}" destId="{32CC932E-87C3-4A75-BFED-B44224A7E9FD}" srcOrd="7" destOrd="0" parTransId="{99AA8DFB-6B51-4664-A7FC-4AC2DD208660}" sibTransId="{1A8DC4CB-753A-4849-B519-FA458976B469}"/>
    <dgm:cxn modelId="{4283BD3F-2EB2-4473-88D0-9FB11E117D73}" type="presOf" srcId="{32CC932E-87C3-4A75-BFED-B44224A7E9FD}" destId="{699E775E-2FAE-41AC-8F83-9D801429A3A3}" srcOrd="0" destOrd="0" presId="urn:microsoft.com/office/officeart/2005/8/layout/bProcess4"/>
    <dgm:cxn modelId="{13F80B66-8ADB-4433-854A-C6E3A16B9AF7}" srcId="{ECC5C225-D70A-4D94-A3BB-2F32A29BDDBD}" destId="{89FDC2F5-83FA-4B3F-91AB-3FB080304922}" srcOrd="4" destOrd="0" parTransId="{9FCF43E9-AE04-43E2-B0F8-3C8668CAE97B}" sibTransId="{4EFE9AAD-5A04-4A44-9179-AFC48C775076}"/>
    <dgm:cxn modelId="{4140B446-86E3-43A4-88AB-3DE5A625F504}" type="presOf" srcId="{89FDC2F5-83FA-4B3F-91AB-3FB080304922}" destId="{B521F6CC-CB87-4ADC-A681-4964B3E3AB30}" srcOrd="0" destOrd="0" presId="urn:microsoft.com/office/officeart/2005/8/layout/bProcess4"/>
    <dgm:cxn modelId="{24379A49-089C-4B4B-A444-1BB7307E73FE}" type="presOf" srcId="{DA3E6607-18E7-492B-AA84-78357D5BF769}" destId="{F5648FDA-03C1-4FA4-B1B0-714182ED2A80}" srcOrd="0" destOrd="0" presId="urn:microsoft.com/office/officeart/2005/8/layout/bProcess4"/>
    <dgm:cxn modelId="{4A67F94A-EC77-44BF-9D81-62AE7CC63820}" srcId="{ECC5C225-D70A-4D94-A3BB-2F32A29BDDBD}" destId="{345375D1-13B0-4330-9C17-5643F02F98C2}" srcOrd="3" destOrd="0" parTransId="{6039F4FF-C10A-4132-9E7F-1015610CF56F}" sibTransId="{DA3E6607-18E7-492B-AA84-78357D5BF769}"/>
    <dgm:cxn modelId="{CB2EBF4C-0832-4131-84E5-0D73074DCC5D}" type="presOf" srcId="{004AB003-257E-482C-9155-EF054ADEF2B6}" destId="{788769C7-0E9B-4818-A15A-923ABD0D67C7}" srcOrd="0" destOrd="0" presId="urn:microsoft.com/office/officeart/2005/8/layout/bProcess4"/>
    <dgm:cxn modelId="{A6F94C56-2806-4F23-B7A9-D421FCA2127D}" type="presOf" srcId="{345375D1-13B0-4330-9C17-5643F02F98C2}" destId="{27A2F707-FA3A-473E-BBD6-47D7CDBAD242}" srcOrd="0" destOrd="0" presId="urn:microsoft.com/office/officeart/2005/8/layout/bProcess4"/>
    <dgm:cxn modelId="{6D504590-E44C-40FB-8BAA-0E21A73CCB36}" type="presOf" srcId="{ECC5C225-D70A-4D94-A3BB-2F32A29BDDBD}" destId="{1DE429EC-261D-4719-B121-49FCBEC7AD4E}" srcOrd="0" destOrd="0" presId="urn:microsoft.com/office/officeart/2005/8/layout/bProcess4"/>
    <dgm:cxn modelId="{2B79EF92-63FF-4FEE-990E-6E63F99A5330}" type="presOf" srcId="{7B5C04AB-C618-40AF-A194-83D76373B068}" destId="{2BC4C4DE-BBD1-4079-B7A6-5DA4E6588B2B}" srcOrd="0" destOrd="0" presId="urn:microsoft.com/office/officeart/2005/8/layout/bProcess4"/>
    <dgm:cxn modelId="{23D2D49A-0E64-4974-891A-638244D30FB6}" srcId="{ECC5C225-D70A-4D94-A3BB-2F32A29BDDBD}" destId="{149E0715-0E16-4B29-9046-E0BC03B6A08F}" srcOrd="6" destOrd="0" parTransId="{C00499FC-A903-4C3E-8F23-6734F000B148}" sibTransId="{E20B85A5-A08B-482F-AB67-0553386F0490}"/>
    <dgm:cxn modelId="{6864F3A0-7644-40E2-9371-4C5B0BDE0F69}" type="presOf" srcId="{1A8DC4CB-753A-4849-B519-FA458976B469}" destId="{566CE44E-0E74-4D38-BEF9-80B903342F0E}" srcOrd="0" destOrd="0" presId="urn:microsoft.com/office/officeart/2005/8/layout/bProcess4"/>
    <dgm:cxn modelId="{B739DFA7-ADB6-411F-8D9A-22928F500153}" type="presOf" srcId="{4962F8AF-385E-4E22-9639-F257D27A5BAE}" destId="{A3B15FB0-A234-4C51-8A1C-5E454DF8DC77}" srcOrd="0" destOrd="0" presId="urn:microsoft.com/office/officeart/2005/8/layout/bProcess4"/>
    <dgm:cxn modelId="{617E7CAE-27E8-4EC3-96ED-01E93DE0AB66}" srcId="{ECC5C225-D70A-4D94-A3BB-2F32A29BDDBD}" destId="{4BB1BEA5-1D88-48FB-AFB7-60477AA5495B}" srcOrd="5" destOrd="0" parTransId="{3ECC06F4-57EA-4E34-8086-EAA2D99C9047}" sibTransId="{7A6CE02A-DA4E-4CC9-9297-1FA3A3DE02D0}"/>
    <dgm:cxn modelId="{4F30E7BD-F557-476F-9203-909119C9BEB3}" type="presOf" srcId="{9F829B51-130D-4D63-A38E-5FF046CF5A51}" destId="{E2F86F7E-96A1-4D54-9066-686F152BF6A1}" srcOrd="0" destOrd="0" presId="urn:microsoft.com/office/officeart/2005/8/layout/bProcess4"/>
    <dgm:cxn modelId="{8A0225BE-A826-4908-AF55-56AF5FF71E3B}" type="presOf" srcId="{8FF2DA7C-6F68-400F-95CC-333F46654BF4}" destId="{CFBE04AF-F8AF-40D3-95B7-33C1A7823E5C}" srcOrd="0" destOrd="0" presId="urn:microsoft.com/office/officeart/2005/8/layout/bProcess4"/>
    <dgm:cxn modelId="{41A54CCE-3B56-4F08-8523-541F474C418D}" type="presOf" srcId="{AAD6743A-CE65-4275-87BE-56B459CB3816}" destId="{F8BAF8C1-26AD-4AD4-BC95-C2DD7A1FBB4A}" srcOrd="0" destOrd="0" presId="urn:microsoft.com/office/officeart/2005/8/layout/bProcess4"/>
    <dgm:cxn modelId="{934794CE-53EC-4D07-A718-E8F602B614CD}" srcId="{ECC5C225-D70A-4D94-A3BB-2F32A29BDDBD}" destId="{7B5C04AB-C618-40AF-A194-83D76373B068}" srcOrd="0" destOrd="0" parTransId="{67C4997D-4F13-4413-A07C-2E8C9152D01C}" sibTransId="{8FF2DA7C-6F68-400F-95CC-333F46654BF4}"/>
    <dgm:cxn modelId="{78A3D8DB-DFB3-44F6-99A9-E36D4145BBAD}" type="presOf" srcId="{7A6CE02A-DA4E-4CC9-9297-1FA3A3DE02D0}" destId="{47456B2C-F6AD-426A-9B5A-876BBFDB15A4}" srcOrd="0" destOrd="0" presId="urn:microsoft.com/office/officeart/2005/8/layout/bProcess4"/>
    <dgm:cxn modelId="{AC12BCE5-BE87-4BA2-B959-E8FF86F1B091}" srcId="{ECC5C225-D70A-4D94-A3BB-2F32A29BDDBD}" destId="{AAD6743A-CE65-4275-87BE-56B459CB3816}" srcOrd="8" destOrd="0" parTransId="{088A72DA-22B4-4334-A1F7-371E20503956}" sibTransId="{EA6CA727-5DAE-4B1A-A434-66A1F84B8BBF}"/>
    <dgm:cxn modelId="{E767D5E6-5F90-42C9-B9A0-B3FF980249A0}" type="presOf" srcId="{927A6059-7C96-4AB3-9E3C-D04A3B9F4669}" destId="{4542A4A3-F306-442B-8E29-5FD400F8660A}" srcOrd="0" destOrd="0" presId="urn:microsoft.com/office/officeart/2005/8/layout/bProcess4"/>
    <dgm:cxn modelId="{075565E9-B115-4D2A-9E86-AC3088740BAC}" srcId="{ECC5C225-D70A-4D94-A3BB-2F32A29BDDBD}" destId="{004AB003-257E-482C-9155-EF054ADEF2B6}" srcOrd="2" destOrd="0" parTransId="{898F78C9-57F6-4DC8-89A3-56A891EFA3BE}" sibTransId="{9F829B51-130D-4D63-A38E-5FF046CF5A51}"/>
    <dgm:cxn modelId="{BD43AEFC-F111-4F35-AFB1-62DB1E5A7BA3}" type="presOf" srcId="{4EFE9AAD-5A04-4A44-9179-AFC48C775076}" destId="{6EDD7E5A-3768-4E60-B2A3-3BE138293E4A}" srcOrd="0" destOrd="0" presId="urn:microsoft.com/office/officeart/2005/8/layout/bProcess4"/>
    <dgm:cxn modelId="{883584B8-8DFF-4EC1-8197-BB7EB9E45FFA}" type="presParOf" srcId="{1DE429EC-261D-4719-B121-49FCBEC7AD4E}" destId="{45D2659A-4A6A-45EA-8C2E-7A0E4FF121E4}" srcOrd="0" destOrd="0" presId="urn:microsoft.com/office/officeart/2005/8/layout/bProcess4"/>
    <dgm:cxn modelId="{13BF6B58-0451-4BC8-B903-6123EFBEA33F}" type="presParOf" srcId="{45D2659A-4A6A-45EA-8C2E-7A0E4FF121E4}" destId="{74BFD8BC-C442-4F4B-AEED-69C4B23F6DB6}" srcOrd="0" destOrd="0" presId="urn:microsoft.com/office/officeart/2005/8/layout/bProcess4"/>
    <dgm:cxn modelId="{3E920577-8E02-47C2-A5E9-49B1DB138F49}" type="presParOf" srcId="{45D2659A-4A6A-45EA-8C2E-7A0E4FF121E4}" destId="{2BC4C4DE-BBD1-4079-B7A6-5DA4E6588B2B}" srcOrd="1" destOrd="0" presId="urn:microsoft.com/office/officeart/2005/8/layout/bProcess4"/>
    <dgm:cxn modelId="{3121F8DF-F592-4637-ABED-A56350F72D7A}" type="presParOf" srcId="{1DE429EC-261D-4719-B121-49FCBEC7AD4E}" destId="{CFBE04AF-F8AF-40D3-95B7-33C1A7823E5C}" srcOrd="1" destOrd="0" presId="urn:microsoft.com/office/officeart/2005/8/layout/bProcess4"/>
    <dgm:cxn modelId="{8C58B961-0CA9-4558-BE6F-5F5D686C0AA3}" type="presParOf" srcId="{1DE429EC-261D-4719-B121-49FCBEC7AD4E}" destId="{C2B2570A-708E-4509-B8EA-38E2FCE0B9BB}" srcOrd="2" destOrd="0" presId="urn:microsoft.com/office/officeart/2005/8/layout/bProcess4"/>
    <dgm:cxn modelId="{F9EEEB6E-C09A-495C-9211-37A15854EA99}" type="presParOf" srcId="{C2B2570A-708E-4509-B8EA-38E2FCE0B9BB}" destId="{189F2E30-9BCF-4D5F-A9A7-FAD75D6D52DF}" srcOrd="0" destOrd="0" presId="urn:microsoft.com/office/officeart/2005/8/layout/bProcess4"/>
    <dgm:cxn modelId="{84C485E9-464E-4F08-B0FA-EEFF6304FA66}" type="presParOf" srcId="{C2B2570A-708E-4509-B8EA-38E2FCE0B9BB}" destId="{A3B15FB0-A234-4C51-8A1C-5E454DF8DC77}" srcOrd="1" destOrd="0" presId="urn:microsoft.com/office/officeart/2005/8/layout/bProcess4"/>
    <dgm:cxn modelId="{5CF71307-E744-42C6-B73E-99BBE8787600}" type="presParOf" srcId="{1DE429EC-261D-4719-B121-49FCBEC7AD4E}" destId="{4542A4A3-F306-442B-8E29-5FD400F8660A}" srcOrd="3" destOrd="0" presId="urn:microsoft.com/office/officeart/2005/8/layout/bProcess4"/>
    <dgm:cxn modelId="{0160838F-0A86-4C76-A91C-2E57ECC39732}" type="presParOf" srcId="{1DE429EC-261D-4719-B121-49FCBEC7AD4E}" destId="{00594727-8806-4D2A-B928-F57B1C5C5A45}" srcOrd="4" destOrd="0" presId="urn:microsoft.com/office/officeart/2005/8/layout/bProcess4"/>
    <dgm:cxn modelId="{6F1E8568-7FB5-43EF-A74F-A0BB77BCAF19}" type="presParOf" srcId="{00594727-8806-4D2A-B928-F57B1C5C5A45}" destId="{D4D01178-D1B5-41A8-A4FD-05160BBAE7B9}" srcOrd="0" destOrd="0" presId="urn:microsoft.com/office/officeart/2005/8/layout/bProcess4"/>
    <dgm:cxn modelId="{D398E2A3-871D-4058-AFBC-BAD419F0C885}" type="presParOf" srcId="{00594727-8806-4D2A-B928-F57B1C5C5A45}" destId="{788769C7-0E9B-4818-A15A-923ABD0D67C7}" srcOrd="1" destOrd="0" presId="urn:microsoft.com/office/officeart/2005/8/layout/bProcess4"/>
    <dgm:cxn modelId="{5E05AEB4-8B76-47BD-AC29-EE2FE2DA967F}" type="presParOf" srcId="{1DE429EC-261D-4719-B121-49FCBEC7AD4E}" destId="{E2F86F7E-96A1-4D54-9066-686F152BF6A1}" srcOrd="5" destOrd="0" presId="urn:microsoft.com/office/officeart/2005/8/layout/bProcess4"/>
    <dgm:cxn modelId="{06994A02-5391-45C1-ACE1-93E36D05CC9A}" type="presParOf" srcId="{1DE429EC-261D-4719-B121-49FCBEC7AD4E}" destId="{3C6697F4-F79C-4E7D-B17C-81ABD9C48D85}" srcOrd="6" destOrd="0" presId="urn:microsoft.com/office/officeart/2005/8/layout/bProcess4"/>
    <dgm:cxn modelId="{A43B7628-4C85-4913-A916-4A880A5E831A}" type="presParOf" srcId="{3C6697F4-F79C-4E7D-B17C-81ABD9C48D85}" destId="{EBB0D3E4-5CA7-4434-86DC-BDD914515602}" srcOrd="0" destOrd="0" presId="urn:microsoft.com/office/officeart/2005/8/layout/bProcess4"/>
    <dgm:cxn modelId="{2ADC9D98-D3E1-4F0E-A1D4-946F14619EC1}" type="presParOf" srcId="{3C6697F4-F79C-4E7D-B17C-81ABD9C48D85}" destId="{27A2F707-FA3A-473E-BBD6-47D7CDBAD242}" srcOrd="1" destOrd="0" presId="urn:microsoft.com/office/officeart/2005/8/layout/bProcess4"/>
    <dgm:cxn modelId="{D4540C81-A5D2-4C24-85B2-495319B1A718}" type="presParOf" srcId="{1DE429EC-261D-4719-B121-49FCBEC7AD4E}" destId="{F5648FDA-03C1-4FA4-B1B0-714182ED2A80}" srcOrd="7" destOrd="0" presId="urn:microsoft.com/office/officeart/2005/8/layout/bProcess4"/>
    <dgm:cxn modelId="{06B4452E-BCB0-47F5-B24E-3CDE1E27FCF3}" type="presParOf" srcId="{1DE429EC-261D-4719-B121-49FCBEC7AD4E}" destId="{95E234E9-D534-4C9D-8A1F-B97B5CEF71D5}" srcOrd="8" destOrd="0" presId="urn:microsoft.com/office/officeart/2005/8/layout/bProcess4"/>
    <dgm:cxn modelId="{767C3B63-B85A-48A1-91FE-14B64DC38A91}" type="presParOf" srcId="{95E234E9-D534-4C9D-8A1F-B97B5CEF71D5}" destId="{546F0227-997A-423C-A60B-967008FC5F95}" srcOrd="0" destOrd="0" presId="urn:microsoft.com/office/officeart/2005/8/layout/bProcess4"/>
    <dgm:cxn modelId="{72EB0AFA-D81C-4904-8927-8F2CAADA8272}" type="presParOf" srcId="{95E234E9-D534-4C9D-8A1F-B97B5CEF71D5}" destId="{B521F6CC-CB87-4ADC-A681-4964B3E3AB30}" srcOrd="1" destOrd="0" presId="urn:microsoft.com/office/officeart/2005/8/layout/bProcess4"/>
    <dgm:cxn modelId="{DCBD99DE-3D3C-40F0-B16C-5276C54371D5}" type="presParOf" srcId="{1DE429EC-261D-4719-B121-49FCBEC7AD4E}" destId="{6EDD7E5A-3768-4E60-B2A3-3BE138293E4A}" srcOrd="9" destOrd="0" presId="urn:microsoft.com/office/officeart/2005/8/layout/bProcess4"/>
    <dgm:cxn modelId="{26FCA66D-4D5A-4FCE-B0DB-412911230C7B}" type="presParOf" srcId="{1DE429EC-261D-4719-B121-49FCBEC7AD4E}" destId="{EBDC6BB5-A93D-4C02-8AB8-FF80FBFFD93B}" srcOrd="10" destOrd="0" presId="urn:microsoft.com/office/officeart/2005/8/layout/bProcess4"/>
    <dgm:cxn modelId="{A333B645-97E1-4982-B633-0258F655BD3D}" type="presParOf" srcId="{EBDC6BB5-A93D-4C02-8AB8-FF80FBFFD93B}" destId="{0708EAF6-86A3-4538-A1B0-A723D20559C7}" srcOrd="0" destOrd="0" presId="urn:microsoft.com/office/officeart/2005/8/layout/bProcess4"/>
    <dgm:cxn modelId="{FEA7653E-DD40-4DE3-A5FF-E8F5C39AA3FB}" type="presParOf" srcId="{EBDC6BB5-A93D-4C02-8AB8-FF80FBFFD93B}" destId="{C167A263-01A7-47AC-8091-335D50645B15}" srcOrd="1" destOrd="0" presId="urn:microsoft.com/office/officeart/2005/8/layout/bProcess4"/>
    <dgm:cxn modelId="{AC088D75-3258-4786-8F56-78898F00475C}" type="presParOf" srcId="{1DE429EC-261D-4719-B121-49FCBEC7AD4E}" destId="{47456B2C-F6AD-426A-9B5A-876BBFDB15A4}" srcOrd="11" destOrd="0" presId="urn:microsoft.com/office/officeart/2005/8/layout/bProcess4"/>
    <dgm:cxn modelId="{7C0BEF63-B557-48F8-8D8E-52EF6E5B2CF8}" type="presParOf" srcId="{1DE429EC-261D-4719-B121-49FCBEC7AD4E}" destId="{D843448E-5041-4467-978C-BCCD6583529C}" srcOrd="12" destOrd="0" presId="urn:microsoft.com/office/officeart/2005/8/layout/bProcess4"/>
    <dgm:cxn modelId="{87EC909B-3439-47EB-B64C-7B38C9963FBB}" type="presParOf" srcId="{D843448E-5041-4467-978C-BCCD6583529C}" destId="{3C0B415C-D27B-4517-9B73-3F557EC0DBA2}" srcOrd="0" destOrd="0" presId="urn:microsoft.com/office/officeart/2005/8/layout/bProcess4"/>
    <dgm:cxn modelId="{52C9E0BC-2C87-4FD1-9C6F-8C0C7DC5F22F}" type="presParOf" srcId="{D843448E-5041-4467-978C-BCCD6583529C}" destId="{F15C0CE0-04B6-4DFA-BE56-5A1013B11575}" srcOrd="1" destOrd="0" presId="urn:microsoft.com/office/officeart/2005/8/layout/bProcess4"/>
    <dgm:cxn modelId="{12B71A7A-3203-4EF4-98C7-190B5ADEA84B}" type="presParOf" srcId="{1DE429EC-261D-4719-B121-49FCBEC7AD4E}" destId="{2A5065CB-B8EE-4EEB-8A7B-051623E8D8E0}" srcOrd="13" destOrd="0" presId="urn:microsoft.com/office/officeart/2005/8/layout/bProcess4"/>
    <dgm:cxn modelId="{9A89E1DE-FC06-43BF-8808-B0F1A5D99FED}" type="presParOf" srcId="{1DE429EC-261D-4719-B121-49FCBEC7AD4E}" destId="{5F1AF08B-F4B0-4D78-9586-3B5E1FA774E5}" srcOrd="14" destOrd="0" presId="urn:microsoft.com/office/officeart/2005/8/layout/bProcess4"/>
    <dgm:cxn modelId="{30F71822-6579-4441-A245-E327F91979B7}" type="presParOf" srcId="{5F1AF08B-F4B0-4D78-9586-3B5E1FA774E5}" destId="{001D17EC-93F7-40DB-A630-38C79089232B}" srcOrd="0" destOrd="0" presId="urn:microsoft.com/office/officeart/2005/8/layout/bProcess4"/>
    <dgm:cxn modelId="{0B2E01A6-1940-40C7-9BB1-C052CB0C1D23}" type="presParOf" srcId="{5F1AF08B-F4B0-4D78-9586-3B5E1FA774E5}" destId="{699E775E-2FAE-41AC-8F83-9D801429A3A3}" srcOrd="1" destOrd="0" presId="urn:microsoft.com/office/officeart/2005/8/layout/bProcess4"/>
    <dgm:cxn modelId="{292B32B5-2C36-40F4-B5D3-F98BB40325EA}" type="presParOf" srcId="{1DE429EC-261D-4719-B121-49FCBEC7AD4E}" destId="{566CE44E-0E74-4D38-BEF9-80B903342F0E}" srcOrd="15" destOrd="0" presId="urn:microsoft.com/office/officeart/2005/8/layout/bProcess4"/>
    <dgm:cxn modelId="{5E764E7E-828F-440D-88A2-E517AB7D19A5}" type="presParOf" srcId="{1DE429EC-261D-4719-B121-49FCBEC7AD4E}" destId="{EE27274A-8D3F-4A20-A97D-D457E08271A7}" srcOrd="16" destOrd="0" presId="urn:microsoft.com/office/officeart/2005/8/layout/bProcess4"/>
    <dgm:cxn modelId="{5C2B6BD8-66D9-462B-8DAB-11AAA05E94B9}" type="presParOf" srcId="{EE27274A-8D3F-4A20-A97D-D457E08271A7}" destId="{35B231D4-3B27-44A3-9A52-FAB9C239C09A}" srcOrd="0" destOrd="0" presId="urn:microsoft.com/office/officeart/2005/8/layout/bProcess4"/>
    <dgm:cxn modelId="{534BD3E6-3CD2-47FA-BD72-C0A3872BA3CD}" type="presParOf" srcId="{EE27274A-8D3F-4A20-A97D-D457E08271A7}" destId="{F8BAF8C1-26AD-4AD4-BC95-C2DD7A1FBB4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04AF-F8AF-40D3-95B7-33C1A7823E5C}">
      <dsp:nvSpPr>
        <dsp:cNvPr id="0" name=""/>
        <dsp:cNvSpPr/>
      </dsp:nvSpPr>
      <dsp:spPr>
        <a:xfrm rot="5400000">
          <a:off x="729860" y="959288"/>
          <a:ext cx="1497508" cy="1806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4C4DE-BBD1-4079-B7A6-5DA4E6588B2B}">
      <dsp:nvSpPr>
        <dsp:cNvPr id="0" name=""/>
        <dsp:cNvSpPr/>
      </dsp:nvSpPr>
      <dsp:spPr>
        <a:xfrm>
          <a:off x="1073443" y="2240"/>
          <a:ext cx="2006826" cy="1204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Initialization</a:t>
          </a:r>
        </a:p>
      </dsp:txBody>
      <dsp:txXfrm>
        <a:off x="1108710" y="37507"/>
        <a:ext cx="1936292" cy="1133561"/>
      </dsp:txXfrm>
    </dsp:sp>
    <dsp:sp modelId="{4542A4A3-F306-442B-8E29-5FD400F8660A}">
      <dsp:nvSpPr>
        <dsp:cNvPr id="0" name=""/>
        <dsp:cNvSpPr/>
      </dsp:nvSpPr>
      <dsp:spPr>
        <a:xfrm rot="5400000">
          <a:off x="729860" y="2464408"/>
          <a:ext cx="1497508" cy="1806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15FB0-A234-4C51-8A1C-5E454DF8DC77}">
      <dsp:nvSpPr>
        <dsp:cNvPr id="0" name=""/>
        <dsp:cNvSpPr/>
      </dsp:nvSpPr>
      <dsp:spPr>
        <a:xfrm>
          <a:off x="1073443" y="1507360"/>
          <a:ext cx="2006826" cy="1204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User-Defined Input</a:t>
          </a:r>
        </a:p>
      </dsp:txBody>
      <dsp:txXfrm>
        <a:off x="1108710" y="1542627"/>
        <a:ext cx="1936292" cy="1133561"/>
      </dsp:txXfrm>
    </dsp:sp>
    <dsp:sp modelId="{E2F86F7E-96A1-4D54-9066-686F152BF6A1}">
      <dsp:nvSpPr>
        <dsp:cNvPr id="0" name=""/>
        <dsp:cNvSpPr/>
      </dsp:nvSpPr>
      <dsp:spPr>
        <a:xfrm>
          <a:off x="1482419" y="3216967"/>
          <a:ext cx="2661467" cy="1806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769C7-0E9B-4818-A15A-923ABD0D67C7}">
      <dsp:nvSpPr>
        <dsp:cNvPr id="0" name=""/>
        <dsp:cNvSpPr/>
      </dsp:nvSpPr>
      <dsp:spPr>
        <a:xfrm>
          <a:off x="1073443" y="3012479"/>
          <a:ext cx="2006826" cy="1204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Arrival Time Setup</a:t>
          </a:r>
        </a:p>
      </dsp:txBody>
      <dsp:txXfrm>
        <a:off x="1108710" y="3047746"/>
        <a:ext cx="1936292" cy="1133561"/>
      </dsp:txXfrm>
    </dsp:sp>
    <dsp:sp modelId="{F5648FDA-03C1-4FA4-B1B0-714182ED2A80}">
      <dsp:nvSpPr>
        <dsp:cNvPr id="0" name=""/>
        <dsp:cNvSpPr/>
      </dsp:nvSpPr>
      <dsp:spPr>
        <a:xfrm rot="16200000">
          <a:off x="3398938" y="2464408"/>
          <a:ext cx="1497508" cy="1806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2F707-FA3A-473E-BBD6-47D7CDBAD242}">
      <dsp:nvSpPr>
        <dsp:cNvPr id="0" name=""/>
        <dsp:cNvSpPr/>
      </dsp:nvSpPr>
      <dsp:spPr>
        <a:xfrm>
          <a:off x="3742521" y="3012479"/>
          <a:ext cx="2006826" cy="1204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Lambda Solution Space Setup</a:t>
          </a:r>
        </a:p>
      </dsp:txBody>
      <dsp:txXfrm>
        <a:off x="3777788" y="3047746"/>
        <a:ext cx="1936292" cy="1133561"/>
      </dsp:txXfrm>
    </dsp:sp>
    <dsp:sp modelId="{6EDD7E5A-3768-4E60-B2A3-3BE138293E4A}">
      <dsp:nvSpPr>
        <dsp:cNvPr id="0" name=""/>
        <dsp:cNvSpPr/>
      </dsp:nvSpPr>
      <dsp:spPr>
        <a:xfrm rot="16200000">
          <a:off x="3398938" y="959288"/>
          <a:ext cx="1497508" cy="1806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1F6CC-CB87-4ADC-A681-4964B3E3AB30}">
      <dsp:nvSpPr>
        <dsp:cNvPr id="0" name=""/>
        <dsp:cNvSpPr/>
      </dsp:nvSpPr>
      <dsp:spPr>
        <a:xfrm>
          <a:off x="3742521" y="1507360"/>
          <a:ext cx="2006826" cy="1204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Proportional Heuristic Solution Selection</a:t>
          </a:r>
        </a:p>
      </dsp:txBody>
      <dsp:txXfrm>
        <a:off x="3777788" y="1542627"/>
        <a:ext cx="1936292" cy="1133561"/>
      </dsp:txXfrm>
    </dsp:sp>
    <dsp:sp modelId="{47456B2C-F6AD-426A-9B5A-876BBFDB15A4}">
      <dsp:nvSpPr>
        <dsp:cNvPr id="0" name=""/>
        <dsp:cNvSpPr/>
      </dsp:nvSpPr>
      <dsp:spPr>
        <a:xfrm>
          <a:off x="4151498" y="206728"/>
          <a:ext cx="2661467" cy="1806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7A263-01A7-47AC-8091-335D50645B15}">
      <dsp:nvSpPr>
        <dsp:cNvPr id="0" name=""/>
        <dsp:cNvSpPr/>
      </dsp:nvSpPr>
      <dsp:spPr>
        <a:xfrm>
          <a:off x="3742521" y="2240"/>
          <a:ext cx="2006826" cy="1204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Assignment of Calculation Variables</a:t>
          </a:r>
        </a:p>
      </dsp:txBody>
      <dsp:txXfrm>
        <a:off x="3777788" y="37507"/>
        <a:ext cx="1936292" cy="1133561"/>
      </dsp:txXfrm>
    </dsp:sp>
    <dsp:sp modelId="{2A5065CB-B8EE-4EEB-8A7B-051623E8D8E0}">
      <dsp:nvSpPr>
        <dsp:cNvPr id="0" name=""/>
        <dsp:cNvSpPr/>
      </dsp:nvSpPr>
      <dsp:spPr>
        <a:xfrm rot="5400000">
          <a:off x="6068017" y="959288"/>
          <a:ext cx="1497508" cy="1806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C0CE0-04B6-4DFA-BE56-5A1013B11575}">
      <dsp:nvSpPr>
        <dsp:cNvPr id="0" name=""/>
        <dsp:cNvSpPr/>
      </dsp:nvSpPr>
      <dsp:spPr>
        <a:xfrm>
          <a:off x="6411600" y="2240"/>
          <a:ext cx="2006826" cy="1204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Calculation of Objective Function</a:t>
          </a:r>
        </a:p>
      </dsp:txBody>
      <dsp:txXfrm>
        <a:off x="6446867" y="37507"/>
        <a:ext cx="1936292" cy="1133561"/>
      </dsp:txXfrm>
    </dsp:sp>
    <dsp:sp modelId="{566CE44E-0E74-4D38-BEF9-80B903342F0E}">
      <dsp:nvSpPr>
        <dsp:cNvPr id="0" name=""/>
        <dsp:cNvSpPr/>
      </dsp:nvSpPr>
      <dsp:spPr>
        <a:xfrm rot="5400000">
          <a:off x="6068017" y="2464408"/>
          <a:ext cx="1497508" cy="1806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775E-2FAE-41AC-8F83-9D801429A3A3}">
      <dsp:nvSpPr>
        <dsp:cNvPr id="0" name=""/>
        <dsp:cNvSpPr/>
      </dsp:nvSpPr>
      <dsp:spPr>
        <a:xfrm>
          <a:off x="6411600" y="1507360"/>
          <a:ext cx="2006826" cy="1204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Finding and Storing optimal solution</a:t>
          </a:r>
        </a:p>
      </dsp:txBody>
      <dsp:txXfrm>
        <a:off x="6446867" y="1542627"/>
        <a:ext cx="1936292" cy="1133561"/>
      </dsp:txXfrm>
    </dsp:sp>
    <dsp:sp modelId="{F8BAF8C1-26AD-4AD4-BC95-C2DD7A1FBB4A}">
      <dsp:nvSpPr>
        <dsp:cNvPr id="0" name=""/>
        <dsp:cNvSpPr/>
      </dsp:nvSpPr>
      <dsp:spPr>
        <a:xfrm>
          <a:off x="6411600" y="3012479"/>
          <a:ext cx="2006826" cy="12040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Displaying Output and Reinitialization</a:t>
          </a:r>
        </a:p>
      </dsp:txBody>
      <dsp:txXfrm>
        <a:off x="6446867" y="3047746"/>
        <a:ext cx="1936292" cy="1133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D7F3-06A5-4B72-8DDC-C2367CC32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391" y="1403253"/>
            <a:ext cx="8945217" cy="1797150"/>
          </a:xfrm>
        </p:spPr>
        <p:txBody>
          <a:bodyPr/>
          <a:lstStyle/>
          <a:p>
            <a:r>
              <a:rPr lang="en-US" sz="4000" dirty="0"/>
              <a:t>Traffic</a:t>
            </a:r>
            <a:r>
              <a:rPr lang="en-US" sz="4000" b="1" dirty="0"/>
              <a:t> </a:t>
            </a:r>
            <a:r>
              <a:rPr lang="en-US" sz="4000" dirty="0"/>
              <a:t>Signal</a:t>
            </a:r>
            <a:r>
              <a:rPr lang="en-US" sz="4000" b="1" dirty="0"/>
              <a:t> </a:t>
            </a:r>
            <a:r>
              <a:rPr lang="en-US" sz="4000" dirty="0"/>
              <a:t>Optimization</a:t>
            </a:r>
            <a:r>
              <a:rPr lang="en-US" sz="4000" b="1" dirty="0"/>
              <a:t> </a:t>
            </a:r>
            <a:r>
              <a:rPr lang="en-US" sz="4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8BDFC-65EA-4839-B598-A0C532617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-Shubham </a:t>
            </a:r>
            <a:r>
              <a:rPr lang="en-US" dirty="0" err="1"/>
              <a:t>Korde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9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C0A0-2905-4339-A660-BE1C5E78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017D-DC56-411E-8E59-D096185C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D4CD-6BC5-49E8-A6A9-16EA0AF2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FC45-2E41-4D7D-87A3-06CBCCC5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32" y="3699934"/>
            <a:ext cx="9601196" cy="872068"/>
          </a:xfrm>
        </p:spPr>
        <p:txBody>
          <a:bodyPr/>
          <a:lstStyle/>
          <a:p>
            <a:pPr algn="ctr"/>
            <a:r>
              <a:rPr lang="en-US" dirty="0"/>
              <a:t>Building an Adaptive Traffic Signal generation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1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9977-F9D3-4237-A180-80E8879D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B9B5-FF34-4DD9-81B3-A116B738F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9824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06D3-4122-4C1C-BB71-C7970F3B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7906-628F-4E09-B924-9E8A3010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 about vehicles, their arrival times, speeds and saturation.</a:t>
            </a:r>
          </a:p>
          <a:p>
            <a:r>
              <a:rPr lang="en-US" dirty="0"/>
              <a:t>Possible methods for detection are by Computer Vision, Lasers and Induction Loops.</a:t>
            </a:r>
          </a:p>
          <a:p>
            <a:r>
              <a:rPr lang="en-US" dirty="0"/>
              <a:t>In this project, the signals are generated based on a single parameter which is the </a:t>
            </a:r>
            <a:r>
              <a:rPr lang="en-US" b="1" dirty="0"/>
              <a:t>arrival time</a:t>
            </a:r>
            <a:r>
              <a:rPr lang="en-US" dirty="0"/>
              <a:t> of each vehicle.</a:t>
            </a:r>
          </a:p>
        </p:txBody>
      </p:sp>
    </p:spTree>
    <p:extLst>
      <p:ext uri="{BB962C8B-B14F-4D97-AF65-F5344CB8AC3E}">
        <p14:creationId xmlns:p14="http://schemas.microsoft.com/office/powerpoint/2010/main" val="24980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A675-7E1D-470A-9627-AF17F179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F564-E8F2-44F0-A6EB-B6A9DE52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3489369"/>
            <a:ext cx="9601196" cy="742859"/>
          </a:xfrm>
        </p:spPr>
        <p:txBody>
          <a:bodyPr/>
          <a:lstStyle/>
          <a:p>
            <a:r>
              <a:rPr lang="en-US" dirty="0"/>
              <a:t>Determination of arrival pattern of vehicles based on available data.</a:t>
            </a:r>
          </a:p>
        </p:txBody>
      </p:sp>
    </p:spTree>
    <p:extLst>
      <p:ext uri="{BB962C8B-B14F-4D97-AF65-F5344CB8AC3E}">
        <p14:creationId xmlns:p14="http://schemas.microsoft.com/office/powerpoint/2010/main" val="204190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2472-7035-4A77-91D0-F044A6E1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007-7907-4708-89B2-FD4993B3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involves finding the best possible signal control distribution to different approaches.</a:t>
            </a:r>
          </a:p>
        </p:txBody>
      </p:sp>
    </p:spTree>
    <p:extLst>
      <p:ext uri="{BB962C8B-B14F-4D97-AF65-F5344CB8AC3E}">
        <p14:creationId xmlns:p14="http://schemas.microsoft.com/office/powerpoint/2010/main" val="73111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C7DA-5FA9-4564-BFD0-09F0C6FA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 of Effectiveness (MOE)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F11B-56D2-4F2C-BBCB-D5A2CE419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624668"/>
          </a:xfrm>
        </p:spPr>
        <p:txBody>
          <a:bodyPr>
            <a:normAutofit/>
          </a:bodyPr>
          <a:lstStyle/>
          <a:p>
            <a:r>
              <a:rPr lang="en-US" dirty="0"/>
              <a:t>The measure of effectiveness used in the program is the </a:t>
            </a:r>
            <a:r>
              <a:rPr lang="en-US" b="1" dirty="0"/>
              <a:t>total delay time</a:t>
            </a:r>
            <a:r>
              <a:rPr lang="en-US" dirty="0"/>
              <a:t>.</a:t>
            </a:r>
          </a:p>
          <a:p>
            <a:r>
              <a:rPr lang="en-US" dirty="0"/>
              <a:t>Total delay time is the sum of the delays of all the vehicles at the traffic signal.</a:t>
            </a:r>
          </a:p>
          <a:p>
            <a:r>
              <a:rPr lang="en-US" dirty="0"/>
              <a:t>The objective function is mathematical formulation based on the arrival times which is to be optimized.</a:t>
            </a:r>
          </a:p>
        </p:txBody>
      </p:sp>
    </p:spTree>
    <p:extLst>
      <p:ext uri="{BB962C8B-B14F-4D97-AF65-F5344CB8AC3E}">
        <p14:creationId xmlns:p14="http://schemas.microsoft.com/office/powerpoint/2010/main" val="6242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48F8-C041-4989-B31B-AF6823E3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CEB4-D060-4EF6-9A5D-E84963A1A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412633"/>
          </a:xfrm>
        </p:spPr>
        <p:txBody>
          <a:bodyPr/>
          <a:lstStyle/>
          <a:p>
            <a:r>
              <a:rPr lang="en-US" dirty="0"/>
              <a:t>Generation of randomized distributions of vehicle arrival time to test the performance of the program.</a:t>
            </a:r>
          </a:p>
          <a:p>
            <a:r>
              <a:rPr lang="en-US" dirty="0"/>
              <a:t>A part of the project is to create this distribution generator which would auto-generate vehicle arrival times and compute the relative efficiency of the Adaptive Traffic Signal Algorithms over the pre-timed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2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E128-04CA-4DE7-81E0-4D599398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8537711" cy="435851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199145-7189-45CF-9D1B-7D5941EFA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04902"/>
              </p:ext>
            </p:extLst>
          </p:nvPr>
        </p:nvGraphicFramePr>
        <p:xfrm>
          <a:off x="1295400" y="1656523"/>
          <a:ext cx="9491870" cy="421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18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{2B6497DB-4C3D-459B-BD2B-62CCE9ADDC83}tf02900743</Template>
  <TotalTime>174</TotalTime>
  <Words>236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Traffic Signal Optimization System</vt:lpstr>
      <vt:lpstr>OBJECTIVE</vt:lpstr>
      <vt:lpstr>SETUP</vt:lpstr>
      <vt:lpstr>DETECTION</vt:lpstr>
      <vt:lpstr>PREDICTION</vt:lpstr>
      <vt:lpstr>OPTIMIZATION</vt:lpstr>
      <vt:lpstr>Measure of Effectiveness (MOE)</vt:lpstr>
      <vt:lpstr>TESTING</vt:lpstr>
      <vt:lpstr>PROGRAM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Signal Optimization System</dc:title>
  <dc:creator>eco</dc:creator>
  <cp:lastModifiedBy>eco</cp:lastModifiedBy>
  <cp:revision>8</cp:revision>
  <dcterms:created xsi:type="dcterms:W3CDTF">2020-02-28T09:12:11Z</dcterms:created>
  <dcterms:modified xsi:type="dcterms:W3CDTF">2020-02-28T12:06:56Z</dcterms:modified>
</cp:coreProperties>
</file>