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64" r:id="rId5"/>
    <p:sldId id="260" r:id="rId6"/>
    <p:sldId id="261" r:id="rId7"/>
    <p:sldId id="259" r:id="rId8"/>
    <p:sldId id="267" r:id="rId9"/>
    <p:sldId id="266" r:id="rId10"/>
    <p:sldId id="262" r:id="rId11"/>
    <p:sldId id="263" r:id="rId12"/>
    <p:sldId id="265" r:id="rId13"/>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4660" autoAdjust="0"/>
  </p:normalViewPr>
  <p:slideViewPr>
    <p:cSldViewPr snapToGrid="0">
      <p:cViewPr>
        <p:scale>
          <a:sx n="81" d="100"/>
          <a:sy n="81" d="100"/>
        </p:scale>
        <p:origin x="-282"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6C4DF60A-7FEC-4DBF-B493-CC875629EC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a:extLst>
              <a:ext uri="{FF2B5EF4-FFF2-40B4-BE49-F238E27FC236}">
                <a16:creationId xmlns:a16="http://schemas.microsoft.com/office/drawing/2014/main" xmlns="" id="{C3A238AF-8D52-46C2-83FD-50DA93CB7D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E5CB98-0069-4C9D-8ABD-AB48765DD620}" type="datetimeFigureOut">
              <a:rPr lang="x-none" smtClean="0"/>
              <a:t>27-May-19</a:t>
            </a:fld>
            <a:endParaRPr lang="x-none"/>
          </a:p>
        </p:txBody>
      </p:sp>
      <p:sp>
        <p:nvSpPr>
          <p:cNvPr id="4" name="Footer Placeholder 3">
            <a:extLst>
              <a:ext uri="{FF2B5EF4-FFF2-40B4-BE49-F238E27FC236}">
                <a16:creationId xmlns:a16="http://schemas.microsoft.com/office/drawing/2014/main" xmlns="" id="{45385FD8-BEF9-40FF-BA74-0A214A37A0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5" name="Slide Number Placeholder 4">
            <a:extLst>
              <a:ext uri="{FF2B5EF4-FFF2-40B4-BE49-F238E27FC236}">
                <a16:creationId xmlns:a16="http://schemas.microsoft.com/office/drawing/2014/main" xmlns="" id="{E9356B15-0199-4119-9EA4-5F855788953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D253A6-C115-43C9-A272-C97F42548253}" type="slidenum">
              <a:rPr lang="x-none" smtClean="0"/>
              <a:t>‹#›</a:t>
            </a:fld>
            <a:endParaRPr lang="x-none"/>
          </a:p>
        </p:txBody>
      </p:sp>
    </p:spTree>
    <p:extLst>
      <p:ext uri="{BB962C8B-B14F-4D97-AF65-F5344CB8AC3E}">
        <p14:creationId xmlns:p14="http://schemas.microsoft.com/office/powerpoint/2010/main" val="9318351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E5E058-51DA-4ED6-AE85-AEF3354003AC}" type="datetimeFigureOut">
              <a:rPr lang="x-none" smtClean="0"/>
              <a:t>27-May-19</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F762B8-5199-4F5D-B4DC-E79D3A9969B0}" type="slidenum">
              <a:rPr lang="x-none" smtClean="0"/>
              <a:t>‹#›</a:t>
            </a:fld>
            <a:endParaRPr lang="x-none"/>
          </a:p>
        </p:txBody>
      </p:sp>
    </p:spTree>
    <p:extLst>
      <p:ext uri="{BB962C8B-B14F-4D97-AF65-F5344CB8AC3E}">
        <p14:creationId xmlns:p14="http://schemas.microsoft.com/office/powerpoint/2010/main" val="31921722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9AE6E6-CB58-4988-9CA4-22BB9CA8BE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xmlns="" id="{A8913EEE-ED33-4EC8-A46D-0A34E89822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xmlns="" id="{4CF4A7BE-F4B8-4221-BF15-CF04017C0597}"/>
              </a:ext>
            </a:extLst>
          </p:cNvPr>
          <p:cNvSpPr>
            <a:spLocks noGrp="1"/>
          </p:cNvSpPr>
          <p:nvPr>
            <p:ph type="dt" sz="half" idx="10"/>
          </p:nvPr>
        </p:nvSpPr>
        <p:spPr/>
        <p:txBody>
          <a:bodyPr/>
          <a:lstStyle/>
          <a:p>
            <a:fld id="{543B8876-8781-4047-8CE5-1D813D7FC77F}" type="datetime8">
              <a:rPr lang="x-none" smtClean="0"/>
              <a:t>27-May-19 2:50 PM</a:t>
            </a:fld>
            <a:endParaRPr lang="x-none"/>
          </a:p>
        </p:txBody>
      </p:sp>
      <p:sp>
        <p:nvSpPr>
          <p:cNvPr id="5" name="Footer Placeholder 4">
            <a:extLst>
              <a:ext uri="{FF2B5EF4-FFF2-40B4-BE49-F238E27FC236}">
                <a16:creationId xmlns:a16="http://schemas.microsoft.com/office/drawing/2014/main" xmlns="" id="{CE36BF6F-52B9-4FC1-B995-DE43CEBC3580}"/>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FD080FC4-C3E9-4ED9-B402-A5D0DF558B7B}"/>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3690002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D5C771-A03F-4110-858D-06F1F92DE90C}"/>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xmlns="" id="{24E39D04-2A95-4215-98E2-5FB1945AAD0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55D25582-0812-4492-B8E3-3A17BDD1E9CA}"/>
              </a:ext>
            </a:extLst>
          </p:cNvPr>
          <p:cNvSpPr>
            <a:spLocks noGrp="1"/>
          </p:cNvSpPr>
          <p:nvPr>
            <p:ph type="dt" sz="half" idx="10"/>
          </p:nvPr>
        </p:nvSpPr>
        <p:spPr/>
        <p:txBody>
          <a:bodyPr/>
          <a:lstStyle/>
          <a:p>
            <a:fld id="{5DF7619D-40A3-4EBA-BFBE-A7151DBA219C}" type="datetime8">
              <a:rPr lang="x-none" smtClean="0"/>
              <a:t>27-May-19 2:50 PM</a:t>
            </a:fld>
            <a:endParaRPr lang="x-none"/>
          </a:p>
        </p:txBody>
      </p:sp>
      <p:sp>
        <p:nvSpPr>
          <p:cNvPr id="5" name="Footer Placeholder 4">
            <a:extLst>
              <a:ext uri="{FF2B5EF4-FFF2-40B4-BE49-F238E27FC236}">
                <a16:creationId xmlns:a16="http://schemas.microsoft.com/office/drawing/2014/main" xmlns="" id="{20EB951C-4225-4F42-A1B8-3DCC02001FE4}"/>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9D5FA705-D18C-42C6-BFB0-8F35DC38DFC5}"/>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2111826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8DAA4CC-37ED-496F-8663-D0CF65F6CA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xmlns="" id="{67130B48-703A-4183-92D8-099D681EB10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10223FD9-84E7-4F2C-954E-B792149B0434}"/>
              </a:ext>
            </a:extLst>
          </p:cNvPr>
          <p:cNvSpPr>
            <a:spLocks noGrp="1"/>
          </p:cNvSpPr>
          <p:nvPr>
            <p:ph type="dt" sz="half" idx="10"/>
          </p:nvPr>
        </p:nvSpPr>
        <p:spPr/>
        <p:txBody>
          <a:bodyPr/>
          <a:lstStyle/>
          <a:p>
            <a:fld id="{FA7BC6A9-4CF0-4EC3-A54E-BA7D4E39DD56}" type="datetime8">
              <a:rPr lang="x-none" smtClean="0"/>
              <a:t>27-May-19 2:50 PM</a:t>
            </a:fld>
            <a:endParaRPr lang="x-none"/>
          </a:p>
        </p:txBody>
      </p:sp>
      <p:sp>
        <p:nvSpPr>
          <p:cNvPr id="5" name="Footer Placeholder 4">
            <a:extLst>
              <a:ext uri="{FF2B5EF4-FFF2-40B4-BE49-F238E27FC236}">
                <a16:creationId xmlns:a16="http://schemas.microsoft.com/office/drawing/2014/main" xmlns="" id="{215D33B7-22F1-4689-9764-B5B241726B70}"/>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C2201E10-F9F1-4AD4-94C3-EE13454ABA0D}"/>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13388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6A55A9-607A-4010-AFCF-1A332CAB3BCD}"/>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93B42EAD-FE7C-42DA-A87C-1935C426603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936CA8D3-3B8D-40AE-B97B-57F3F409A432}"/>
              </a:ext>
            </a:extLst>
          </p:cNvPr>
          <p:cNvSpPr>
            <a:spLocks noGrp="1"/>
          </p:cNvSpPr>
          <p:nvPr>
            <p:ph type="dt" sz="half" idx="10"/>
          </p:nvPr>
        </p:nvSpPr>
        <p:spPr/>
        <p:txBody>
          <a:bodyPr/>
          <a:lstStyle/>
          <a:p>
            <a:fld id="{B5160B0B-0905-4F80-9B79-6ED48855F355}" type="datetime8">
              <a:rPr lang="x-none" smtClean="0"/>
              <a:t>27-May-19 2:50 PM</a:t>
            </a:fld>
            <a:endParaRPr lang="x-none"/>
          </a:p>
        </p:txBody>
      </p:sp>
      <p:sp>
        <p:nvSpPr>
          <p:cNvPr id="5" name="Footer Placeholder 4">
            <a:extLst>
              <a:ext uri="{FF2B5EF4-FFF2-40B4-BE49-F238E27FC236}">
                <a16:creationId xmlns:a16="http://schemas.microsoft.com/office/drawing/2014/main" xmlns="" id="{3E304CAC-68FE-4F34-A654-80C0F51FE0B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9356CC07-1438-4C6C-A761-C5D02C5D8B08}"/>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1871137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F6DD77-7629-4E85-A23D-31D0A76869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1F3CAC1B-178B-4D6C-81AA-E3010612FA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A6C9CF4-AC97-4C5D-A798-853F45F81997}"/>
              </a:ext>
            </a:extLst>
          </p:cNvPr>
          <p:cNvSpPr>
            <a:spLocks noGrp="1"/>
          </p:cNvSpPr>
          <p:nvPr>
            <p:ph type="dt" sz="half" idx="10"/>
          </p:nvPr>
        </p:nvSpPr>
        <p:spPr/>
        <p:txBody>
          <a:bodyPr/>
          <a:lstStyle/>
          <a:p>
            <a:fld id="{F77771E0-D1A0-495A-A685-4E4503F9074D}" type="datetime8">
              <a:rPr lang="x-none" smtClean="0"/>
              <a:t>27-May-19 2:50 PM</a:t>
            </a:fld>
            <a:endParaRPr lang="x-none"/>
          </a:p>
        </p:txBody>
      </p:sp>
      <p:sp>
        <p:nvSpPr>
          <p:cNvPr id="5" name="Footer Placeholder 4">
            <a:extLst>
              <a:ext uri="{FF2B5EF4-FFF2-40B4-BE49-F238E27FC236}">
                <a16:creationId xmlns:a16="http://schemas.microsoft.com/office/drawing/2014/main" xmlns="" id="{CB67A583-797E-4AF8-8FA4-E7D70A5D1D39}"/>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8F03E834-10D1-449A-BCEB-5052A418E09E}"/>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3487905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F3D36A-E1BF-4410-946D-9D65475E1343}"/>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E5CD0DD9-C6D5-485F-ADD0-128F51DBA93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xmlns="" id="{89049E91-A751-436B-A398-6CDAF7C1A05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xmlns="" id="{A623715A-A7A4-4BFF-B147-AE68F758EB0B}"/>
              </a:ext>
            </a:extLst>
          </p:cNvPr>
          <p:cNvSpPr>
            <a:spLocks noGrp="1"/>
          </p:cNvSpPr>
          <p:nvPr>
            <p:ph type="dt" sz="half" idx="10"/>
          </p:nvPr>
        </p:nvSpPr>
        <p:spPr/>
        <p:txBody>
          <a:bodyPr/>
          <a:lstStyle/>
          <a:p>
            <a:fld id="{C98FE287-2B1B-4053-9336-FD8ADED2A25E}" type="datetime8">
              <a:rPr lang="x-none" smtClean="0"/>
              <a:t>27-May-19 2:50 PM</a:t>
            </a:fld>
            <a:endParaRPr lang="x-none"/>
          </a:p>
        </p:txBody>
      </p:sp>
      <p:sp>
        <p:nvSpPr>
          <p:cNvPr id="6" name="Footer Placeholder 5">
            <a:extLst>
              <a:ext uri="{FF2B5EF4-FFF2-40B4-BE49-F238E27FC236}">
                <a16:creationId xmlns:a16="http://schemas.microsoft.com/office/drawing/2014/main" xmlns="" id="{F83B1DFC-2E2E-480B-BF78-003A72CAA84B}"/>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F8C15587-CEE6-4E45-AA90-99C15FC813B3}"/>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2804771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FDC86F-666F-495F-B637-918FDE94D7E1}"/>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F9CA7C53-C160-47F2-A6F9-ED7AA48223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E6633A26-E76F-49D7-A10A-8E86AF42511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xmlns="" id="{CB913B92-8688-4CFC-8E45-6CB45BE7D7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B63826B-A942-475A-B40D-F376F09436B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xmlns="" id="{0D1133CF-6722-4A0F-8786-A6613FB35D9A}"/>
              </a:ext>
            </a:extLst>
          </p:cNvPr>
          <p:cNvSpPr>
            <a:spLocks noGrp="1"/>
          </p:cNvSpPr>
          <p:nvPr>
            <p:ph type="dt" sz="half" idx="10"/>
          </p:nvPr>
        </p:nvSpPr>
        <p:spPr/>
        <p:txBody>
          <a:bodyPr/>
          <a:lstStyle/>
          <a:p>
            <a:fld id="{FAFEC031-5F87-4A57-81D2-081FD130CAF5}" type="datetime8">
              <a:rPr lang="x-none" smtClean="0"/>
              <a:t>27-May-19 2:50 PM</a:t>
            </a:fld>
            <a:endParaRPr lang="x-none"/>
          </a:p>
        </p:txBody>
      </p:sp>
      <p:sp>
        <p:nvSpPr>
          <p:cNvPr id="8" name="Footer Placeholder 7">
            <a:extLst>
              <a:ext uri="{FF2B5EF4-FFF2-40B4-BE49-F238E27FC236}">
                <a16:creationId xmlns:a16="http://schemas.microsoft.com/office/drawing/2014/main" xmlns="" id="{31A35D18-9282-4816-8651-7EF389367546}"/>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xmlns="" id="{E3A9FE59-F99F-4D9D-B91C-157C1092C3AA}"/>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3646772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1F57BA-A04D-45F5-A415-3EAE21E921EB}"/>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xmlns="" id="{BD2C4EED-EAA0-47CA-8ACF-E78DC99DB8DA}"/>
              </a:ext>
            </a:extLst>
          </p:cNvPr>
          <p:cNvSpPr>
            <a:spLocks noGrp="1"/>
          </p:cNvSpPr>
          <p:nvPr>
            <p:ph type="dt" sz="half" idx="10"/>
          </p:nvPr>
        </p:nvSpPr>
        <p:spPr/>
        <p:txBody>
          <a:bodyPr/>
          <a:lstStyle/>
          <a:p>
            <a:fld id="{6E507422-109C-4C1C-B1EB-63AEC703E02F}" type="datetime8">
              <a:rPr lang="x-none" smtClean="0"/>
              <a:t>27-May-19 2:50 PM</a:t>
            </a:fld>
            <a:endParaRPr lang="x-none"/>
          </a:p>
        </p:txBody>
      </p:sp>
      <p:sp>
        <p:nvSpPr>
          <p:cNvPr id="4" name="Footer Placeholder 3">
            <a:extLst>
              <a:ext uri="{FF2B5EF4-FFF2-40B4-BE49-F238E27FC236}">
                <a16:creationId xmlns:a16="http://schemas.microsoft.com/office/drawing/2014/main" xmlns="" id="{08A45D35-A8A1-416C-887E-2807DD9DFB8C}"/>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xmlns="" id="{621A50F5-157F-4003-B042-42064AF0AFAE}"/>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3098670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25A9EB5-6732-497A-9A67-9465B2E2E939}"/>
              </a:ext>
            </a:extLst>
          </p:cNvPr>
          <p:cNvSpPr>
            <a:spLocks noGrp="1"/>
          </p:cNvSpPr>
          <p:nvPr>
            <p:ph type="dt" sz="half" idx="10"/>
          </p:nvPr>
        </p:nvSpPr>
        <p:spPr/>
        <p:txBody>
          <a:bodyPr/>
          <a:lstStyle/>
          <a:p>
            <a:fld id="{AD6B5F6E-A40D-44F4-A146-BD04EAF16D32}" type="datetime8">
              <a:rPr lang="x-none" smtClean="0"/>
              <a:t>27-May-19 2:50 PM</a:t>
            </a:fld>
            <a:endParaRPr lang="x-none"/>
          </a:p>
        </p:txBody>
      </p:sp>
      <p:sp>
        <p:nvSpPr>
          <p:cNvPr id="3" name="Footer Placeholder 2">
            <a:extLst>
              <a:ext uri="{FF2B5EF4-FFF2-40B4-BE49-F238E27FC236}">
                <a16:creationId xmlns:a16="http://schemas.microsoft.com/office/drawing/2014/main" xmlns="" id="{AB3E9A05-E4B1-486F-AA10-FAB0194354F6}"/>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xmlns="" id="{15774F33-D9C5-4E70-B4FC-BBF2762854B9}"/>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1101430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634D1B-C7AE-4F0A-83D3-0F2A0957D9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7FD3006C-7E3A-4CBC-B90C-0168B44429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xmlns="" id="{407F9946-06B9-413F-9D6E-50A5359A9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BAB4E568-DF01-4247-B436-67E27A2F9B37}"/>
              </a:ext>
            </a:extLst>
          </p:cNvPr>
          <p:cNvSpPr>
            <a:spLocks noGrp="1"/>
          </p:cNvSpPr>
          <p:nvPr>
            <p:ph type="dt" sz="half" idx="10"/>
          </p:nvPr>
        </p:nvSpPr>
        <p:spPr/>
        <p:txBody>
          <a:bodyPr/>
          <a:lstStyle/>
          <a:p>
            <a:fld id="{589E83A2-32B4-44C6-94CC-A08A017D02CF}" type="datetime8">
              <a:rPr lang="x-none" smtClean="0"/>
              <a:t>27-May-19 2:50 PM</a:t>
            </a:fld>
            <a:endParaRPr lang="x-none"/>
          </a:p>
        </p:txBody>
      </p:sp>
      <p:sp>
        <p:nvSpPr>
          <p:cNvPr id="6" name="Footer Placeholder 5">
            <a:extLst>
              <a:ext uri="{FF2B5EF4-FFF2-40B4-BE49-F238E27FC236}">
                <a16:creationId xmlns:a16="http://schemas.microsoft.com/office/drawing/2014/main" xmlns="" id="{B8454900-68D8-43A7-B339-A46262355767}"/>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33A6C59F-FF77-4F5F-9988-67A061A20356}"/>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350878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4AF7BD-8BB0-4003-8949-C1C319EDC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xmlns="" id="{6FA21727-3C7D-4599-A805-1375718405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xmlns="" id="{9EAFD510-FABE-4D9F-B74C-ADB3428A74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9C8969E3-7DF2-455E-8EA0-C9DB3E434EE5}"/>
              </a:ext>
            </a:extLst>
          </p:cNvPr>
          <p:cNvSpPr>
            <a:spLocks noGrp="1"/>
          </p:cNvSpPr>
          <p:nvPr>
            <p:ph type="dt" sz="half" idx="10"/>
          </p:nvPr>
        </p:nvSpPr>
        <p:spPr/>
        <p:txBody>
          <a:bodyPr/>
          <a:lstStyle/>
          <a:p>
            <a:fld id="{D9028CC8-D893-4944-A0C0-4475208982C3}" type="datetime8">
              <a:rPr lang="x-none" smtClean="0"/>
              <a:t>27-May-19 2:50 PM</a:t>
            </a:fld>
            <a:endParaRPr lang="x-none"/>
          </a:p>
        </p:txBody>
      </p:sp>
      <p:sp>
        <p:nvSpPr>
          <p:cNvPr id="6" name="Footer Placeholder 5">
            <a:extLst>
              <a:ext uri="{FF2B5EF4-FFF2-40B4-BE49-F238E27FC236}">
                <a16:creationId xmlns:a16="http://schemas.microsoft.com/office/drawing/2014/main" xmlns="" id="{B98DBF98-C762-4B47-8ED2-2AAE62D52106}"/>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03E66828-61FA-4516-A8D6-63930075185D}"/>
              </a:ext>
            </a:extLst>
          </p:cNvPr>
          <p:cNvSpPr>
            <a:spLocks noGrp="1"/>
          </p:cNvSpPr>
          <p:nvPr>
            <p:ph type="sldNum" sz="quarter" idx="12"/>
          </p:nvPr>
        </p:nvSpPr>
        <p:spPr/>
        <p:txBody>
          <a:bodyPr/>
          <a:lstStyle/>
          <a:p>
            <a:fld id="{1BEDFFD4-B6F5-47F1-AF42-063036A3A505}" type="slidenum">
              <a:rPr lang="x-none" smtClean="0"/>
              <a:t>‹#›</a:t>
            </a:fld>
            <a:endParaRPr lang="x-none"/>
          </a:p>
        </p:txBody>
      </p:sp>
    </p:spTree>
    <p:extLst>
      <p:ext uri="{BB962C8B-B14F-4D97-AF65-F5344CB8AC3E}">
        <p14:creationId xmlns:p14="http://schemas.microsoft.com/office/powerpoint/2010/main" val="352894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526D27D-4C0D-4524-A18C-17CFE5D69E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92F0BFC7-4EA1-43CD-AE4C-BF377365D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9C24334D-C845-4D75-B3B4-25CDAB5626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8E01B-D182-46E2-8D8F-B81C922CC6F0}" type="datetime8">
              <a:rPr lang="x-none" smtClean="0"/>
              <a:t>27-May-19 2:50 PM</a:t>
            </a:fld>
            <a:endParaRPr lang="x-none"/>
          </a:p>
        </p:txBody>
      </p:sp>
      <p:sp>
        <p:nvSpPr>
          <p:cNvPr id="5" name="Footer Placeholder 4">
            <a:extLst>
              <a:ext uri="{FF2B5EF4-FFF2-40B4-BE49-F238E27FC236}">
                <a16:creationId xmlns:a16="http://schemas.microsoft.com/office/drawing/2014/main" xmlns="" id="{62C55E8E-2F2E-431B-B8AC-93F3D36733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xmlns="" id="{AF0BC0C1-396D-4D3B-8DB2-178FC26E7F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DFFD4-B6F5-47F1-AF42-063036A3A505}" type="slidenum">
              <a:rPr lang="x-none" smtClean="0"/>
              <a:t>‹#›</a:t>
            </a:fld>
            <a:endParaRPr lang="x-none"/>
          </a:p>
        </p:txBody>
      </p:sp>
    </p:spTree>
    <p:extLst>
      <p:ext uri="{BB962C8B-B14F-4D97-AF65-F5344CB8AC3E}">
        <p14:creationId xmlns:p14="http://schemas.microsoft.com/office/powerpoint/2010/main" val="3128163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26840B-9D3C-47BE-826E-9F7D2C3535D8}"/>
              </a:ext>
            </a:extLst>
          </p:cNvPr>
          <p:cNvSpPr>
            <a:spLocks noGrp="1"/>
          </p:cNvSpPr>
          <p:nvPr>
            <p:ph type="ctrTitle"/>
          </p:nvPr>
        </p:nvSpPr>
        <p:spPr/>
        <p:txBody>
          <a:bodyPr/>
          <a:lstStyle/>
          <a:p>
            <a:r>
              <a:rPr lang="en-US" dirty="0" err="1" smtClean="0"/>
              <a:t>Shubham</a:t>
            </a:r>
            <a:r>
              <a:rPr lang="en-US" dirty="0" smtClean="0"/>
              <a:t> </a:t>
            </a:r>
            <a:r>
              <a:rPr lang="en-US" dirty="0" err="1" smtClean="0"/>
              <a:t>Kotal</a:t>
            </a:r>
            <a:endParaRPr lang="x-none" dirty="0"/>
          </a:p>
        </p:txBody>
      </p:sp>
      <p:sp>
        <p:nvSpPr>
          <p:cNvPr id="3" name="Subtitle 2">
            <a:extLst>
              <a:ext uri="{FF2B5EF4-FFF2-40B4-BE49-F238E27FC236}">
                <a16:creationId xmlns:a16="http://schemas.microsoft.com/office/drawing/2014/main" xmlns="" id="{300E4B0D-9B9A-416F-A841-277DA50ECDC5}"/>
              </a:ext>
            </a:extLst>
          </p:cNvPr>
          <p:cNvSpPr>
            <a:spLocks noGrp="1"/>
          </p:cNvSpPr>
          <p:nvPr>
            <p:ph type="subTitle" idx="1"/>
          </p:nvPr>
        </p:nvSpPr>
        <p:spPr/>
        <p:txBody>
          <a:bodyPr/>
          <a:lstStyle/>
          <a:p>
            <a:r>
              <a:rPr lang="en-US" dirty="0" smtClean="0"/>
              <a:t>Car Parking space availability Detection</a:t>
            </a:r>
            <a:endParaRPr lang="en-US" dirty="0"/>
          </a:p>
          <a:p>
            <a:r>
              <a:rPr lang="en-US" dirty="0"/>
              <a:t>Code Gladiators 2019</a:t>
            </a:r>
            <a:endParaRPr lang="x-none" dirty="0"/>
          </a:p>
        </p:txBody>
      </p:sp>
      <p:pic>
        <p:nvPicPr>
          <p:cNvPr id="5" name="Picture 4" descr="A picture containing object&#10;&#10;Description automatically generated">
            <a:extLst>
              <a:ext uri="{FF2B5EF4-FFF2-40B4-BE49-F238E27FC236}">
                <a16:creationId xmlns:a16="http://schemas.microsoft.com/office/drawing/2014/main" xmlns="" id="{E4589177-0206-43CD-A920-C47FFB866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1246779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79BDB0-0623-40E9-B781-44E6D411EFB4}"/>
              </a:ext>
            </a:extLst>
          </p:cNvPr>
          <p:cNvSpPr>
            <a:spLocks noGrp="1"/>
          </p:cNvSpPr>
          <p:nvPr>
            <p:ph type="title"/>
          </p:nvPr>
        </p:nvSpPr>
        <p:spPr/>
        <p:txBody>
          <a:bodyPr/>
          <a:lstStyle/>
          <a:p>
            <a:r>
              <a:rPr lang="en-US" b="1" u="sng" dirty="0"/>
              <a:t>Challenges</a:t>
            </a:r>
            <a:endParaRPr lang="x-none" b="1" u="sng" dirty="0"/>
          </a:p>
        </p:txBody>
      </p:sp>
      <p:sp>
        <p:nvSpPr>
          <p:cNvPr id="3" name="Content Placeholder 2">
            <a:extLst>
              <a:ext uri="{FF2B5EF4-FFF2-40B4-BE49-F238E27FC236}">
                <a16:creationId xmlns:a16="http://schemas.microsoft.com/office/drawing/2014/main" xmlns="" id="{ABAB2B9B-CA20-4EAC-A3AB-8F8EE5B74611}"/>
              </a:ext>
            </a:extLst>
          </p:cNvPr>
          <p:cNvSpPr>
            <a:spLocks noGrp="1"/>
          </p:cNvSpPr>
          <p:nvPr>
            <p:ph idx="1"/>
          </p:nvPr>
        </p:nvSpPr>
        <p:spPr/>
        <p:txBody>
          <a:bodyPr/>
          <a:lstStyle/>
          <a:p>
            <a:pPr marL="0" indent="0">
              <a:buNone/>
            </a:pPr>
            <a:r>
              <a:rPr lang="en-US" dirty="0" smtClean="0"/>
              <a:t>Collecting the labeled data in image format was very difficult and also required a long duration of time to collect it. Even afterwards It required lots of computational power to execute thereby increasing coding complexity and also increasing cost factor.</a:t>
            </a:r>
          </a:p>
          <a:p>
            <a:pPr marL="0" indent="0">
              <a:buNone/>
            </a:pPr>
            <a:endParaRPr lang="en-US" dirty="0" smtClean="0"/>
          </a:p>
          <a:p>
            <a:pPr marL="0" indent="0">
              <a:buNone/>
            </a:pPr>
            <a:r>
              <a:rPr lang="en-US" dirty="0" smtClean="0"/>
              <a:t>This issue was overcome using a pre-</a:t>
            </a:r>
            <a:r>
              <a:rPr lang="en-US" dirty="0" smtClean="0"/>
              <a:t>t</a:t>
            </a:r>
            <a:r>
              <a:rPr lang="en-US" dirty="0" smtClean="0"/>
              <a:t>rained </a:t>
            </a:r>
            <a:r>
              <a:rPr lang="en-US" dirty="0"/>
              <a:t>m</a:t>
            </a:r>
            <a:r>
              <a:rPr lang="en-US" dirty="0" smtClean="0"/>
              <a:t>odel Resnet50 which requires very less computational power and also the task of collecting data got skipped which saved time and thereby reduced the efforts and complexity.</a:t>
            </a:r>
            <a:endParaRPr lang="en-US" dirty="0"/>
          </a:p>
        </p:txBody>
      </p:sp>
      <p:sp>
        <p:nvSpPr>
          <p:cNvPr id="4" name="Slide Number Placeholder 3">
            <a:extLst>
              <a:ext uri="{FF2B5EF4-FFF2-40B4-BE49-F238E27FC236}">
                <a16:creationId xmlns:a16="http://schemas.microsoft.com/office/drawing/2014/main" xmlns="" id="{130709BF-4E90-4F76-97D9-AC71C1A4E636}"/>
              </a:ext>
            </a:extLst>
          </p:cNvPr>
          <p:cNvSpPr>
            <a:spLocks noGrp="1"/>
          </p:cNvSpPr>
          <p:nvPr>
            <p:ph type="sldNum" sz="quarter" idx="12"/>
          </p:nvPr>
        </p:nvSpPr>
        <p:spPr/>
        <p:txBody>
          <a:bodyPr/>
          <a:lstStyle/>
          <a:p>
            <a:fld id="{1BEDFFD4-B6F5-47F1-AF42-063036A3A505}" type="slidenum">
              <a:rPr lang="x-none" smtClean="0"/>
              <a:t>10</a:t>
            </a:fld>
            <a:endParaRPr lang="x-none"/>
          </a:p>
        </p:txBody>
      </p:sp>
      <p:pic>
        <p:nvPicPr>
          <p:cNvPr id="5" name="Picture 4" descr="A picture containing object&#10;&#10;Description automatically generated">
            <a:extLst>
              <a:ext uri="{FF2B5EF4-FFF2-40B4-BE49-F238E27FC236}">
                <a16:creationId xmlns:a16="http://schemas.microsoft.com/office/drawing/2014/main" xmlns="" id="{1F398DC9-7FC1-494A-8383-EC4B69129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349553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F1AB56-3838-49CD-8884-823F7BFE9A5E}"/>
              </a:ext>
            </a:extLst>
          </p:cNvPr>
          <p:cNvSpPr>
            <a:spLocks noGrp="1"/>
          </p:cNvSpPr>
          <p:nvPr>
            <p:ph type="title"/>
          </p:nvPr>
        </p:nvSpPr>
        <p:spPr/>
        <p:txBody>
          <a:bodyPr/>
          <a:lstStyle/>
          <a:p>
            <a:r>
              <a:rPr lang="en-US" b="1" u="sng" dirty="0"/>
              <a:t>Possible Improvements</a:t>
            </a:r>
            <a:endParaRPr lang="x-none" b="1" u="sng" dirty="0"/>
          </a:p>
        </p:txBody>
      </p:sp>
      <p:sp>
        <p:nvSpPr>
          <p:cNvPr id="3" name="Content Placeholder 2">
            <a:extLst>
              <a:ext uri="{FF2B5EF4-FFF2-40B4-BE49-F238E27FC236}">
                <a16:creationId xmlns:a16="http://schemas.microsoft.com/office/drawing/2014/main" xmlns="" id="{DD26B66D-DC32-4122-8D1D-9BB60F32FA1E}"/>
              </a:ext>
            </a:extLst>
          </p:cNvPr>
          <p:cNvSpPr>
            <a:spLocks noGrp="1"/>
          </p:cNvSpPr>
          <p:nvPr>
            <p:ph idx="1"/>
          </p:nvPr>
        </p:nvSpPr>
        <p:spPr/>
        <p:txBody>
          <a:bodyPr/>
          <a:lstStyle/>
          <a:p>
            <a:pPr marL="0" indent="0">
              <a:buNone/>
            </a:pPr>
            <a:r>
              <a:rPr lang="en-US" dirty="0"/>
              <a:t>T</a:t>
            </a:r>
            <a:r>
              <a:rPr lang="en-US" dirty="0" smtClean="0"/>
              <a:t>he </a:t>
            </a:r>
            <a:r>
              <a:rPr lang="en-US" dirty="0"/>
              <a:t>next possible improvements that can be done over </a:t>
            </a:r>
            <a:r>
              <a:rPr lang="en-US" dirty="0" smtClean="0"/>
              <a:t>our solution is to bound the image to specific aspect ratio for better detection of objects so that the model don’t capture objects out of the specified ratio and exact numbers of cars get detected within the region so that the exact number of free parking spaces available can be determined. </a:t>
            </a:r>
            <a:endParaRPr lang="x-none" dirty="0"/>
          </a:p>
        </p:txBody>
      </p:sp>
      <p:sp>
        <p:nvSpPr>
          <p:cNvPr id="4" name="Slide Number Placeholder 3">
            <a:extLst>
              <a:ext uri="{FF2B5EF4-FFF2-40B4-BE49-F238E27FC236}">
                <a16:creationId xmlns:a16="http://schemas.microsoft.com/office/drawing/2014/main" xmlns="" id="{280C9F7E-A2BE-4BC0-A973-BCBA5123E1EB}"/>
              </a:ext>
            </a:extLst>
          </p:cNvPr>
          <p:cNvSpPr>
            <a:spLocks noGrp="1"/>
          </p:cNvSpPr>
          <p:nvPr>
            <p:ph type="sldNum" sz="quarter" idx="12"/>
          </p:nvPr>
        </p:nvSpPr>
        <p:spPr/>
        <p:txBody>
          <a:bodyPr/>
          <a:lstStyle/>
          <a:p>
            <a:fld id="{1BEDFFD4-B6F5-47F1-AF42-063036A3A505}" type="slidenum">
              <a:rPr lang="x-none" smtClean="0"/>
              <a:t>11</a:t>
            </a:fld>
            <a:endParaRPr lang="x-none"/>
          </a:p>
        </p:txBody>
      </p:sp>
      <p:pic>
        <p:nvPicPr>
          <p:cNvPr id="5" name="Picture 4" descr="A picture containing object&#10;&#10;Description automatically generated">
            <a:extLst>
              <a:ext uri="{FF2B5EF4-FFF2-40B4-BE49-F238E27FC236}">
                <a16:creationId xmlns:a16="http://schemas.microsoft.com/office/drawing/2014/main" xmlns="" id="{0E67FB47-7885-4EC3-90CD-9CB363CA6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2965628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13EB1C-7B6B-4D07-AF79-AF0F1FB29BDA}"/>
              </a:ext>
            </a:extLst>
          </p:cNvPr>
          <p:cNvSpPr>
            <a:spLocks noGrp="1"/>
          </p:cNvSpPr>
          <p:nvPr>
            <p:ph type="title"/>
          </p:nvPr>
        </p:nvSpPr>
        <p:spPr>
          <a:xfrm>
            <a:off x="838200" y="2511977"/>
            <a:ext cx="10515600" cy="1325563"/>
          </a:xfrm>
        </p:spPr>
        <p:txBody>
          <a:bodyPr>
            <a:normAutofit/>
          </a:bodyPr>
          <a:lstStyle/>
          <a:p>
            <a:r>
              <a:rPr lang="en-US" sz="6600" b="1" dirty="0"/>
              <a:t>Thank </a:t>
            </a:r>
            <a:r>
              <a:rPr lang="en-US" sz="6600" b="1" dirty="0" smtClean="0"/>
              <a:t>you!</a:t>
            </a:r>
            <a:endParaRPr lang="x-none" sz="6600" b="1" dirty="0"/>
          </a:p>
        </p:txBody>
      </p:sp>
      <p:sp>
        <p:nvSpPr>
          <p:cNvPr id="4" name="Slide Number Placeholder 3">
            <a:extLst>
              <a:ext uri="{FF2B5EF4-FFF2-40B4-BE49-F238E27FC236}">
                <a16:creationId xmlns:a16="http://schemas.microsoft.com/office/drawing/2014/main" xmlns="" id="{ED112E45-08B5-4810-AA0F-3DDD82E887C1}"/>
              </a:ext>
            </a:extLst>
          </p:cNvPr>
          <p:cNvSpPr>
            <a:spLocks noGrp="1"/>
          </p:cNvSpPr>
          <p:nvPr>
            <p:ph type="sldNum" sz="quarter" idx="12"/>
          </p:nvPr>
        </p:nvSpPr>
        <p:spPr/>
        <p:txBody>
          <a:bodyPr/>
          <a:lstStyle/>
          <a:p>
            <a:fld id="{1BEDFFD4-B6F5-47F1-AF42-063036A3A505}" type="slidenum">
              <a:rPr lang="x-none" smtClean="0"/>
              <a:t>12</a:t>
            </a:fld>
            <a:endParaRPr lang="x-none"/>
          </a:p>
        </p:txBody>
      </p:sp>
    </p:spTree>
    <p:extLst>
      <p:ext uri="{BB962C8B-B14F-4D97-AF65-F5344CB8AC3E}">
        <p14:creationId xmlns:p14="http://schemas.microsoft.com/office/powerpoint/2010/main" val="275639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D51EBC-2799-4C1C-A24F-7995EDD4675E}"/>
              </a:ext>
            </a:extLst>
          </p:cNvPr>
          <p:cNvSpPr>
            <a:spLocks noGrp="1"/>
          </p:cNvSpPr>
          <p:nvPr>
            <p:ph type="title"/>
          </p:nvPr>
        </p:nvSpPr>
        <p:spPr/>
        <p:txBody>
          <a:bodyPr/>
          <a:lstStyle/>
          <a:p>
            <a:r>
              <a:rPr lang="en-US" b="1" u="sng" dirty="0"/>
              <a:t>Executive Summary</a:t>
            </a:r>
            <a:endParaRPr lang="x-none" b="1" u="sng" dirty="0"/>
          </a:p>
        </p:txBody>
      </p:sp>
      <p:sp>
        <p:nvSpPr>
          <p:cNvPr id="3" name="Content Placeholder 2">
            <a:extLst>
              <a:ext uri="{FF2B5EF4-FFF2-40B4-BE49-F238E27FC236}">
                <a16:creationId xmlns:a16="http://schemas.microsoft.com/office/drawing/2014/main" xmlns="" id="{7751106A-FFE4-4DC4-803A-89C56BEB1763}"/>
              </a:ext>
            </a:extLst>
          </p:cNvPr>
          <p:cNvSpPr>
            <a:spLocks noGrp="1"/>
          </p:cNvSpPr>
          <p:nvPr>
            <p:ph idx="1"/>
          </p:nvPr>
        </p:nvSpPr>
        <p:spPr/>
        <p:txBody>
          <a:bodyPr>
            <a:normAutofit/>
          </a:bodyPr>
          <a:lstStyle/>
          <a:p>
            <a:r>
              <a:rPr lang="en-US" dirty="0" smtClean="0"/>
              <a:t>Today, car parking lot issues </a:t>
            </a:r>
            <a:r>
              <a:rPr lang="en-US" dirty="0" smtClean="0"/>
              <a:t>have increased due to increase</a:t>
            </a:r>
            <a:r>
              <a:rPr lang="en-US" dirty="0" smtClean="0"/>
              <a:t> of cars in parking lots.</a:t>
            </a:r>
          </a:p>
          <a:p>
            <a:r>
              <a:rPr lang="en-US" dirty="0" smtClean="0"/>
              <a:t>It has become very challenging to provide a good service to people in parking lots by providing them space for parking in timely manner.</a:t>
            </a:r>
          </a:p>
          <a:p>
            <a:r>
              <a:rPr lang="en-US" dirty="0"/>
              <a:t>I</a:t>
            </a:r>
            <a:r>
              <a:rPr lang="en-US" dirty="0" smtClean="0"/>
              <a:t>t has </a:t>
            </a:r>
            <a:r>
              <a:rPr lang="en-US" dirty="0" smtClean="0"/>
              <a:t>also </a:t>
            </a:r>
            <a:r>
              <a:rPr lang="en-US" dirty="0" smtClean="0"/>
              <a:t>become very challenging to handle all parking availability issues with physical efforts due to the size of parking lots. </a:t>
            </a:r>
          </a:p>
          <a:p>
            <a:r>
              <a:rPr lang="en-US" dirty="0" smtClean="0"/>
              <a:t>With the help of </a:t>
            </a:r>
            <a:r>
              <a:rPr lang="en-US" dirty="0" smtClean="0"/>
              <a:t>AI this can me managed in an automated way thereby cutting </a:t>
            </a:r>
            <a:r>
              <a:rPr lang="en-US" dirty="0"/>
              <a:t>h</a:t>
            </a:r>
            <a:r>
              <a:rPr lang="en-US" dirty="0" smtClean="0"/>
              <a:t>uman efforts and reducing cost related to it.</a:t>
            </a:r>
            <a:endParaRPr lang="x-none" dirty="0"/>
          </a:p>
        </p:txBody>
      </p:sp>
      <p:sp>
        <p:nvSpPr>
          <p:cNvPr id="4" name="Slide Number Placeholder 3">
            <a:extLst>
              <a:ext uri="{FF2B5EF4-FFF2-40B4-BE49-F238E27FC236}">
                <a16:creationId xmlns:a16="http://schemas.microsoft.com/office/drawing/2014/main" xmlns="" id="{517CD00A-D786-4F8B-8CB6-6246C268993A}"/>
              </a:ext>
            </a:extLst>
          </p:cNvPr>
          <p:cNvSpPr>
            <a:spLocks noGrp="1"/>
          </p:cNvSpPr>
          <p:nvPr>
            <p:ph type="sldNum" sz="quarter" idx="12"/>
          </p:nvPr>
        </p:nvSpPr>
        <p:spPr/>
        <p:txBody>
          <a:bodyPr/>
          <a:lstStyle/>
          <a:p>
            <a:fld id="{1BEDFFD4-B6F5-47F1-AF42-063036A3A505}" type="slidenum">
              <a:rPr lang="x-none" smtClean="0"/>
              <a:t>2</a:t>
            </a:fld>
            <a:endParaRPr lang="x-none"/>
          </a:p>
        </p:txBody>
      </p:sp>
      <p:pic>
        <p:nvPicPr>
          <p:cNvPr id="5" name="Picture 4" descr="A picture containing object&#10;&#10;Description automatically generated">
            <a:extLst>
              <a:ext uri="{FF2B5EF4-FFF2-40B4-BE49-F238E27FC236}">
                <a16:creationId xmlns:a16="http://schemas.microsoft.com/office/drawing/2014/main" xmlns="" id="{33C05F0B-2526-418E-A537-3339F23B1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1476208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14CD34-AA6B-4345-B4CB-4E0197C1980B}"/>
              </a:ext>
            </a:extLst>
          </p:cNvPr>
          <p:cNvSpPr>
            <a:spLocks noGrp="1"/>
          </p:cNvSpPr>
          <p:nvPr>
            <p:ph type="title"/>
          </p:nvPr>
        </p:nvSpPr>
        <p:spPr/>
        <p:txBody>
          <a:bodyPr/>
          <a:lstStyle/>
          <a:p>
            <a:r>
              <a:rPr lang="en-US" b="1" u="sng" dirty="0"/>
              <a:t>Problem at hand</a:t>
            </a:r>
            <a:endParaRPr lang="x-none" b="1" u="sng" dirty="0"/>
          </a:p>
        </p:txBody>
      </p:sp>
      <p:sp>
        <p:nvSpPr>
          <p:cNvPr id="3" name="Content Placeholder 2">
            <a:extLst>
              <a:ext uri="{FF2B5EF4-FFF2-40B4-BE49-F238E27FC236}">
                <a16:creationId xmlns:a16="http://schemas.microsoft.com/office/drawing/2014/main" xmlns="" id="{F5D4F868-2A8C-439A-848A-408C2E7A3842}"/>
              </a:ext>
            </a:extLst>
          </p:cNvPr>
          <p:cNvSpPr>
            <a:spLocks noGrp="1"/>
          </p:cNvSpPr>
          <p:nvPr>
            <p:ph idx="1"/>
          </p:nvPr>
        </p:nvSpPr>
        <p:spPr>
          <a:xfrm>
            <a:off x="838200" y="1532548"/>
            <a:ext cx="10515600" cy="4351338"/>
          </a:xfrm>
        </p:spPr>
        <p:txBody>
          <a:bodyPr/>
          <a:lstStyle/>
          <a:p>
            <a:pPr marL="0" indent="0">
              <a:buNone/>
            </a:pPr>
            <a:r>
              <a:rPr lang="en-US" b="1" i="1" dirty="0" smtClean="0"/>
              <a:t>Detection of car parking space</a:t>
            </a:r>
          </a:p>
          <a:p>
            <a:pPr marL="0" indent="0">
              <a:buNone/>
            </a:pPr>
            <a:r>
              <a:rPr lang="en-US" dirty="0" smtClean="0"/>
              <a:t>Using Artificial Intelligence</a:t>
            </a:r>
            <a:r>
              <a:rPr lang="en-US" i="1" dirty="0" smtClean="0"/>
              <a:t> </a:t>
            </a:r>
            <a:r>
              <a:rPr lang="en-US" dirty="0" smtClean="0"/>
              <a:t>Technique for detecting the objects (car parking space) present in a video or an image.</a:t>
            </a:r>
          </a:p>
          <a:p>
            <a:r>
              <a:rPr lang="en-US" dirty="0" smtClean="0"/>
              <a:t>For Detection of object, package</a:t>
            </a:r>
            <a:r>
              <a:rPr lang="en-US" i="1" dirty="0" smtClean="0"/>
              <a:t> </a:t>
            </a:r>
            <a:r>
              <a:rPr lang="en-US" dirty="0"/>
              <a:t>used </a:t>
            </a:r>
            <a:r>
              <a:rPr lang="en-US" dirty="0" smtClean="0"/>
              <a:t>was </a:t>
            </a:r>
            <a:r>
              <a:rPr lang="en-US" b="1" dirty="0" err="1"/>
              <a:t>I</a:t>
            </a:r>
            <a:r>
              <a:rPr lang="en-US" b="1" dirty="0" err="1" smtClean="0"/>
              <a:t>mageai</a:t>
            </a:r>
            <a:r>
              <a:rPr lang="en-US" b="1" dirty="0" smtClean="0"/>
              <a:t> Detection.</a:t>
            </a:r>
          </a:p>
          <a:p>
            <a:r>
              <a:rPr lang="en-US" dirty="0" smtClean="0"/>
              <a:t>Using Open CV Resnet50 </a:t>
            </a:r>
          </a:p>
          <a:p>
            <a:pPr marL="0" indent="0">
              <a:buNone/>
            </a:pPr>
            <a:r>
              <a:rPr lang="en-US" dirty="0" smtClean="0"/>
              <a:t>Instead of building a model which will require a huge training data, a pre-trained model is used which works on huge </a:t>
            </a:r>
            <a:r>
              <a:rPr lang="en-US" dirty="0"/>
              <a:t>d</a:t>
            </a:r>
            <a:r>
              <a:rPr lang="en-US" dirty="0" smtClean="0"/>
              <a:t>ata set of different labels and can successfully identify cars in images.</a:t>
            </a:r>
          </a:p>
        </p:txBody>
      </p:sp>
      <p:sp>
        <p:nvSpPr>
          <p:cNvPr id="4" name="Slide Number Placeholder 3">
            <a:extLst>
              <a:ext uri="{FF2B5EF4-FFF2-40B4-BE49-F238E27FC236}">
                <a16:creationId xmlns:a16="http://schemas.microsoft.com/office/drawing/2014/main" xmlns="" id="{1E4D56F0-C698-4129-90D7-3C393655CF08}"/>
              </a:ext>
            </a:extLst>
          </p:cNvPr>
          <p:cNvSpPr>
            <a:spLocks noGrp="1"/>
          </p:cNvSpPr>
          <p:nvPr>
            <p:ph type="sldNum" sz="quarter" idx="12"/>
          </p:nvPr>
        </p:nvSpPr>
        <p:spPr/>
        <p:txBody>
          <a:bodyPr/>
          <a:lstStyle/>
          <a:p>
            <a:fld id="{1BEDFFD4-B6F5-47F1-AF42-063036A3A505}" type="slidenum">
              <a:rPr lang="x-none" smtClean="0"/>
              <a:t>3</a:t>
            </a:fld>
            <a:endParaRPr lang="x-none"/>
          </a:p>
        </p:txBody>
      </p:sp>
      <p:pic>
        <p:nvPicPr>
          <p:cNvPr id="5" name="Picture 4" descr="A picture containing object&#10;&#10;Description automatically generated">
            <a:extLst>
              <a:ext uri="{FF2B5EF4-FFF2-40B4-BE49-F238E27FC236}">
                <a16:creationId xmlns:a16="http://schemas.microsoft.com/office/drawing/2014/main" xmlns="" id="{CC7C9A8E-B2BF-4233-9590-2178EE9EDC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2940745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236F04-B3EF-4A32-829D-784D1539C9FE}"/>
              </a:ext>
            </a:extLst>
          </p:cNvPr>
          <p:cNvSpPr>
            <a:spLocks noGrp="1"/>
          </p:cNvSpPr>
          <p:nvPr>
            <p:ph type="title"/>
          </p:nvPr>
        </p:nvSpPr>
        <p:spPr>
          <a:xfrm>
            <a:off x="838200" y="1"/>
            <a:ext cx="10515600" cy="1078522"/>
          </a:xfrm>
        </p:spPr>
        <p:txBody>
          <a:bodyPr/>
          <a:lstStyle/>
          <a:p>
            <a:r>
              <a:rPr lang="en-US" b="1" u="sng" dirty="0" smtClean="0"/>
              <a:t>Solution</a:t>
            </a:r>
            <a:endParaRPr lang="x-none" b="1" u="sng" dirty="0"/>
          </a:p>
        </p:txBody>
      </p:sp>
      <p:sp>
        <p:nvSpPr>
          <p:cNvPr id="3" name="Content Placeholder 2">
            <a:extLst>
              <a:ext uri="{FF2B5EF4-FFF2-40B4-BE49-F238E27FC236}">
                <a16:creationId xmlns:a16="http://schemas.microsoft.com/office/drawing/2014/main" xmlns="" id="{C12DA82B-875F-43C1-A314-468D7B322B2E}"/>
              </a:ext>
            </a:extLst>
          </p:cNvPr>
          <p:cNvSpPr>
            <a:spLocks noGrp="1"/>
          </p:cNvSpPr>
          <p:nvPr>
            <p:ph idx="1"/>
          </p:nvPr>
        </p:nvSpPr>
        <p:spPr>
          <a:xfrm>
            <a:off x="762000" y="1113693"/>
            <a:ext cx="10591800" cy="5498122"/>
          </a:xfrm>
        </p:spPr>
        <p:txBody>
          <a:bodyPr>
            <a:normAutofit/>
          </a:bodyPr>
          <a:lstStyle/>
          <a:p>
            <a:pPr marL="0" indent="0">
              <a:buNone/>
            </a:pPr>
            <a:r>
              <a:rPr lang="en-US" sz="2400" dirty="0" smtClean="0"/>
              <a:t>Step1- Setting of working directory in </a:t>
            </a:r>
            <a:r>
              <a:rPr lang="en-US" sz="2400" dirty="0" err="1"/>
              <a:t>J</a:t>
            </a:r>
            <a:r>
              <a:rPr lang="en-US" sz="2400" dirty="0" err="1" smtClean="0"/>
              <a:t>upyter</a:t>
            </a:r>
            <a:r>
              <a:rPr lang="en-US" sz="2400" dirty="0" smtClean="0"/>
              <a:t> notebook.</a:t>
            </a:r>
          </a:p>
          <a:p>
            <a:pPr marL="0" indent="0">
              <a:buNone/>
            </a:pPr>
            <a:r>
              <a:rPr lang="en-US" sz="2400" dirty="0" smtClean="0"/>
              <a:t>Step2- Import required </a:t>
            </a:r>
            <a:r>
              <a:rPr lang="en-US" sz="2400" dirty="0"/>
              <a:t>p</a:t>
            </a:r>
            <a:r>
              <a:rPr lang="en-US" sz="2400" dirty="0" smtClean="0"/>
              <a:t>ackage </a:t>
            </a:r>
            <a:r>
              <a:rPr lang="en-US" sz="2400" dirty="0"/>
              <a:t>f</a:t>
            </a:r>
            <a:r>
              <a:rPr lang="en-US" sz="2400" dirty="0" smtClean="0"/>
              <a:t>or </a:t>
            </a:r>
            <a:r>
              <a:rPr lang="en-US" sz="2400" dirty="0"/>
              <a:t>d</a:t>
            </a:r>
            <a:r>
              <a:rPr lang="en-US" sz="2400" dirty="0" smtClean="0"/>
              <a:t>etecting </a:t>
            </a:r>
            <a:r>
              <a:rPr lang="en-US" sz="2400" dirty="0"/>
              <a:t>o</a:t>
            </a:r>
            <a:r>
              <a:rPr lang="en-US" sz="2400" dirty="0" smtClean="0"/>
              <a:t>bjects in image.</a:t>
            </a:r>
          </a:p>
          <a:p>
            <a:pPr marL="0" indent="0">
              <a:buNone/>
            </a:pPr>
            <a:r>
              <a:rPr lang="en-US" sz="2400" dirty="0" smtClean="0"/>
              <a:t>Step3- Download pre trained model, i.e. Open CV Resnet</a:t>
            </a:r>
            <a:r>
              <a:rPr lang="en-US" sz="2400" dirty="0" smtClean="0"/>
              <a:t>50.</a:t>
            </a:r>
          </a:p>
          <a:p>
            <a:pPr marL="0" indent="0">
              <a:buNone/>
            </a:pPr>
            <a:r>
              <a:rPr lang="en-US" sz="2400" dirty="0" smtClean="0"/>
              <a:t>Step4- Combining object </a:t>
            </a:r>
            <a:r>
              <a:rPr lang="en-US" sz="2400" dirty="0"/>
              <a:t>d</a:t>
            </a:r>
            <a:r>
              <a:rPr lang="en-US" sz="2400" dirty="0" smtClean="0"/>
              <a:t>etection </a:t>
            </a:r>
            <a:r>
              <a:rPr lang="en-US" sz="2400" dirty="0"/>
              <a:t>p</a:t>
            </a:r>
            <a:r>
              <a:rPr lang="en-US" sz="2400" dirty="0" smtClean="0"/>
              <a:t>ackage with </a:t>
            </a:r>
            <a:r>
              <a:rPr lang="en-US" sz="2400" dirty="0" err="1" smtClean="0"/>
              <a:t>OpenCV</a:t>
            </a:r>
            <a:r>
              <a:rPr lang="en-US" sz="2400" dirty="0" smtClean="0"/>
              <a:t> to load a model.</a:t>
            </a:r>
          </a:p>
          <a:p>
            <a:pPr marL="0" indent="0">
              <a:buNone/>
            </a:pPr>
            <a:r>
              <a:rPr lang="en-US" sz="2400" dirty="0" smtClean="0"/>
              <a:t>Step5- Passing a direct  image or snapshot of video to </a:t>
            </a:r>
            <a:r>
              <a:rPr lang="en-US" sz="2400" dirty="0"/>
              <a:t>m</a:t>
            </a:r>
            <a:r>
              <a:rPr lang="en-US" sz="2400" dirty="0" smtClean="0"/>
              <a:t>odel to detect objects present </a:t>
            </a:r>
            <a:r>
              <a:rPr lang="en-US" sz="2400" dirty="0"/>
              <a:t>in </a:t>
            </a:r>
            <a:r>
              <a:rPr lang="en-US" sz="2400" dirty="0" smtClean="0"/>
              <a:t>an image</a:t>
            </a:r>
            <a:endParaRPr lang="en-US" sz="2400" dirty="0"/>
          </a:p>
          <a:p>
            <a:pPr marL="0" indent="0">
              <a:buNone/>
            </a:pPr>
            <a:r>
              <a:rPr lang="en-US" sz="2400" dirty="0"/>
              <a:t>Step6- </a:t>
            </a:r>
            <a:r>
              <a:rPr lang="en-US" sz="2400" dirty="0" smtClean="0"/>
              <a:t>Classifying counts of cars present in an image.</a:t>
            </a:r>
          </a:p>
          <a:p>
            <a:pPr marL="0" indent="0">
              <a:buNone/>
            </a:pPr>
            <a:r>
              <a:rPr lang="en-US" sz="2400" dirty="0" smtClean="0"/>
              <a:t>Step7- Subtracting total count of cars </a:t>
            </a:r>
            <a:r>
              <a:rPr lang="en-US" sz="2400" dirty="0"/>
              <a:t>present in </a:t>
            </a:r>
            <a:r>
              <a:rPr lang="en-US" sz="2400" dirty="0" smtClean="0"/>
              <a:t>an image by </a:t>
            </a:r>
            <a:r>
              <a:rPr lang="en-US" sz="2400" dirty="0"/>
              <a:t>a</a:t>
            </a:r>
            <a:r>
              <a:rPr lang="en-US" sz="2400" dirty="0" smtClean="0"/>
              <a:t>ctual </a:t>
            </a:r>
            <a:r>
              <a:rPr lang="en-US" sz="2400" dirty="0"/>
              <a:t>n</a:t>
            </a:r>
            <a:r>
              <a:rPr lang="en-US" sz="2400" dirty="0" smtClean="0"/>
              <a:t>umber of  car parking </a:t>
            </a:r>
            <a:r>
              <a:rPr lang="en-US" sz="2400" dirty="0"/>
              <a:t>s</a:t>
            </a:r>
            <a:r>
              <a:rPr lang="en-US" sz="2400" dirty="0" smtClean="0"/>
              <a:t>paces available in parking </a:t>
            </a:r>
            <a:r>
              <a:rPr lang="en-US" sz="2400" dirty="0"/>
              <a:t>l</a:t>
            </a:r>
            <a:r>
              <a:rPr lang="en-US" sz="2400" dirty="0" smtClean="0"/>
              <a:t>ot, hence getting number of </a:t>
            </a:r>
            <a:r>
              <a:rPr lang="en-US" sz="2400" dirty="0"/>
              <a:t>a</a:t>
            </a:r>
            <a:r>
              <a:rPr lang="en-US" sz="2400" dirty="0" smtClean="0"/>
              <a:t>vailable spaces </a:t>
            </a:r>
            <a:r>
              <a:rPr lang="en-US" sz="2400" dirty="0"/>
              <a:t>f</a:t>
            </a:r>
            <a:r>
              <a:rPr lang="en-US" sz="2400" dirty="0" smtClean="0"/>
              <a:t>or parking </a:t>
            </a:r>
            <a:r>
              <a:rPr lang="en-US" sz="2400" dirty="0"/>
              <a:t>c</a:t>
            </a:r>
            <a:r>
              <a:rPr lang="en-US" sz="2400" dirty="0" smtClean="0"/>
              <a:t>ars.</a:t>
            </a:r>
          </a:p>
          <a:p>
            <a:pPr marL="0" indent="0">
              <a:buNone/>
            </a:pPr>
            <a:r>
              <a:rPr lang="en-US" sz="2400" dirty="0" smtClean="0"/>
              <a:t>             </a:t>
            </a:r>
          </a:p>
        </p:txBody>
      </p:sp>
      <p:sp>
        <p:nvSpPr>
          <p:cNvPr id="4" name="Slide Number Placeholder 3">
            <a:extLst>
              <a:ext uri="{FF2B5EF4-FFF2-40B4-BE49-F238E27FC236}">
                <a16:creationId xmlns:a16="http://schemas.microsoft.com/office/drawing/2014/main" xmlns="" id="{ADB3CEA3-3918-4F21-8043-C7B0B13D89C6}"/>
              </a:ext>
            </a:extLst>
          </p:cNvPr>
          <p:cNvSpPr>
            <a:spLocks noGrp="1"/>
          </p:cNvSpPr>
          <p:nvPr>
            <p:ph type="sldNum" sz="quarter" idx="12"/>
          </p:nvPr>
        </p:nvSpPr>
        <p:spPr/>
        <p:txBody>
          <a:bodyPr/>
          <a:lstStyle/>
          <a:p>
            <a:fld id="{1BEDFFD4-B6F5-47F1-AF42-063036A3A505}" type="slidenum">
              <a:rPr lang="x-none" smtClean="0"/>
              <a:t>4</a:t>
            </a:fld>
            <a:endParaRPr lang="x-none"/>
          </a:p>
        </p:txBody>
      </p:sp>
      <p:pic>
        <p:nvPicPr>
          <p:cNvPr id="5" name="Picture 4" descr="A picture containing object&#10;&#10;Description automatically generated">
            <a:extLst>
              <a:ext uri="{FF2B5EF4-FFF2-40B4-BE49-F238E27FC236}">
                <a16:creationId xmlns:a16="http://schemas.microsoft.com/office/drawing/2014/main" xmlns="" id="{30C50180-C499-47A9-AAC3-7B166B2AA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3485720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E78310-F236-4657-9AA4-0596BCC909CD}"/>
              </a:ext>
            </a:extLst>
          </p:cNvPr>
          <p:cNvSpPr>
            <a:spLocks noGrp="1"/>
          </p:cNvSpPr>
          <p:nvPr>
            <p:ph type="title"/>
          </p:nvPr>
        </p:nvSpPr>
        <p:spPr>
          <a:xfrm>
            <a:off x="838200" y="-105507"/>
            <a:ext cx="10515600" cy="1242645"/>
          </a:xfrm>
        </p:spPr>
        <p:txBody>
          <a:bodyPr/>
          <a:lstStyle/>
          <a:p>
            <a:r>
              <a:rPr lang="en-US" dirty="0" smtClean="0"/>
              <a:t>Demo</a:t>
            </a:r>
            <a:endParaRPr lang="x-none" dirty="0"/>
          </a:p>
        </p:txBody>
      </p:sp>
      <p:sp>
        <p:nvSpPr>
          <p:cNvPr id="3" name="Content Placeholder 2">
            <a:extLst>
              <a:ext uri="{FF2B5EF4-FFF2-40B4-BE49-F238E27FC236}">
                <a16:creationId xmlns:a16="http://schemas.microsoft.com/office/drawing/2014/main" xmlns="" id="{5BF884F5-5AD8-4A52-BC8D-5E653C44E65B}"/>
              </a:ext>
            </a:extLst>
          </p:cNvPr>
          <p:cNvSpPr>
            <a:spLocks noGrp="1"/>
          </p:cNvSpPr>
          <p:nvPr>
            <p:ph idx="1"/>
          </p:nvPr>
        </p:nvSpPr>
        <p:spPr>
          <a:xfrm>
            <a:off x="838200" y="914400"/>
            <a:ext cx="10515600" cy="5262563"/>
          </a:xfrm>
        </p:spPr>
        <p:txBody>
          <a:bodyPr/>
          <a:lstStyle/>
          <a:p>
            <a:pPr marL="0" indent="0">
              <a:buNone/>
            </a:pPr>
            <a:r>
              <a:rPr lang="en-US" i="1" dirty="0" smtClean="0"/>
              <a:t>snapshots </a:t>
            </a:r>
            <a:r>
              <a:rPr lang="en-US" i="1" dirty="0"/>
              <a:t>for </a:t>
            </a:r>
            <a:r>
              <a:rPr lang="en-US" i="1" dirty="0" smtClean="0"/>
              <a:t>reference – </a:t>
            </a:r>
            <a:r>
              <a:rPr lang="en-US" i="1" dirty="0" smtClean="0"/>
              <a:t>cars were successfully Identified.</a:t>
            </a:r>
            <a:endParaRPr lang="x-none" i="1" dirty="0"/>
          </a:p>
        </p:txBody>
      </p:sp>
      <p:sp>
        <p:nvSpPr>
          <p:cNvPr id="4" name="Slide Number Placeholder 3">
            <a:extLst>
              <a:ext uri="{FF2B5EF4-FFF2-40B4-BE49-F238E27FC236}">
                <a16:creationId xmlns:a16="http://schemas.microsoft.com/office/drawing/2014/main" xmlns="" id="{145FA464-2810-402A-A0D5-84C355C1D18A}"/>
              </a:ext>
            </a:extLst>
          </p:cNvPr>
          <p:cNvSpPr>
            <a:spLocks noGrp="1"/>
          </p:cNvSpPr>
          <p:nvPr>
            <p:ph type="sldNum" sz="quarter" idx="12"/>
          </p:nvPr>
        </p:nvSpPr>
        <p:spPr/>
        <p:txBody>
          <a:bodyPr/>
          <a:lstStyle/>
          <a:p>
            <a:fld id="{1BEDFFD4-B6F5-47F1-AF42-063036A3A505}" type="slidenum">
              <a:rPr lang="x-none" smtClean="0"/>
              <a:t>5</a:t>
            </a:fld>
            <a:endParaRPr lang="x-none"/>
          </a:p>
        </p:txBody>
      </p:sp>
      <p:pic>
        <p:nvPicPr>
          <p:cNvPr id="5" name="Picture 4" descr="A picture containing object&#10;&#10;Description automatically generated">
            <a:extLst>
              <a:ext uri="{FF2B5EF4-FFF2-40B4-BE49-F238E27FC236}">
                <a16:creationId xmlns:a16="http://schemas.microsoft.com/office/drawing/2014/main" xmlns="" id="{2EE5E6CF-A60E-48A8-A932-551CC8999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893" y="1887415"/>
            <a:ext cx="7109107" cy="4583723"/>
          </a:xfrm>
          <a:prstGeom prst="rect">
            <a:avLst/>
          </a:prstGeom>
        </p:spPr>
      </p:pic>
    </p:spTree>
    <p:extLst>
      <p:ext uri="{BB962C8B-B14F-4D97-AF65-F5344CB8AC3E}">
        <p14:creationId xmlns:p14="http://schemas.microsoft.com/office/powerpoint/2010/main" val="1121421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D13099-E04D-441D-B8EA-8C0E6789C013}"/>
              </a:ext>
            </a:extLst>
          </p:cNvPr>
          <p:cNvSpPr>
            <a:spLocks noGrp="1"/>
          </p:cNvSpPr>
          <p:nvPr>
            <p:ph type="title"/>
          </p:nvPr>
        </p:nvSpPr>
        <p:spPr>
          <a:xfrm>
            <a:off x="838200" y="2"/>
            <a:ext cx="10515600" cy="1055076"/>
          </a:xfrm>
        </p:spPr>
        <p:txBody>
          <a:bodyPr/>
          <a:lstStyle/>
          <a:p>
            <a:r>
              <a:rPr lang="en-US" b="1" u="sng" dirty="0"/>
              <a:t>Approach</a:t>
            </a:r>
            <a:endParaRPr lang="x-none" b="1" u="sng" dirty="0"/>
          </a:p>
        </p:txBody>
      </p:sp>
      <p:sp>
        <p:nvSpPr>
          <p:cNvPr id="3" name="Content Placeholder 2">
            <a:extLst>
              <a:ext uri="{FF2B5EF4-FFF2-40B4-BE49-F238E27FC236}">
                <a16:creationId xmlns:a16="http://schemas.microsoft.com/office/drawing/2014/main" xmlns="" id="{EE3B89A6-5AF4-4352-9CAA-C2416E458B02}"/>
              </a:ext>
            </a:extLst>
          </p:cNvPr>
          <p:cNvSpPr>
            <a:spLocks noGrp="1"/>
          </p:cNvSpPr>
          <p:nvPr>
            <p:ph idx="1"/>
          </p:nvPr>
        </p:nvSpPr>
        <p:spPr>
          <a:xfrm>
            <a:off x="838200" y="914400"/>
            <a:ext cx="10515600" cy="5262563"/>
          </a:xfrm>
        </p:spPr>
        <p:txBody>
          <a:bodyPr>
            <a:normAutofit fontScale="92500" lnSpcReduction="10000"/>
          </a:bodyPr>
          <a:lstStyle/>
          <a:p>
            <a:r>
              <a:rPr lang="en-US" dirty="0" smtClean="0"/>
              <a:t>I used a pre-</a:t>
            </a:r>
            <a:r>
              <a:rPr lang="en-US" dirty="0" smtClean="0"/>
              <a:t>t</a:t>
            </a:r>
            <a:r>
              <a:rPr lang="en-US" dirty="0" smtClean="0"/>
              <a:t>rained </a:t>
            </a:r>
            <a:r>
              <a:rPr lang="en-US" dirty="0"/>
              <a:t>m</a:t>
            </a:r>
            <a:r>
              <a:rPr lang="en-US" dirty="0" smtClean="0"/>
              <a:t>odel instead of training a model on a huge labeled data which would even require lots of computational power and thereby increasing cost factor and even collection of data is also a very complex task.</a:t>
            </a:r>
          </a:p>
          <a:p>
            <a:r>
              <a:rPr lang="en-US" dirty="0" smtClean="0"/>
              <a:t>I focused on Detecting the cars instead of empty space as its very difficult to identify empty space specially when space don’t have parking lines and also I decided to go with detection of car because existing pre-trained model for detection of car were available.</a:t>
            </a:r>
          </a:p>
          <a:p>
            <a:r>
              <a:rPr lang="en-US" dirty="0" smtClean="0"/>
              <a:t>Even complete detection of all empty space is not possible even if parking lines are given, because empty space can get hidden due to car in front of it or beside it.</a:t>
            </a:r>
          </a:p>
          <a:p>
            <a:r>
              <a:rPr lang="en-US" dirty="0" smtClean="0"/>
              <a:t>I calculated the number of cars present in parking and subtracted it by actual </a:t>
            </a:r>
            <a:r>
              <a:rPr lang="en-US" dirty="0"/>
              <a:t>t</a:t>
            </a:r>
            <a:r>
              <a:rPr lang="en-US" dirty="0" smtClean="0"/>
              <a:t>otal number of car parking space available in parking lot, this gave me a number which tells me how many parking spaces are available in the parking lot</a:t>
            </a:r>
            <a:r>
              <a:rPr lang="en-US" i="1" dirty="0" smtClean="0"/>
              <a:t>.</a:t>
            </a:r>
            <a:endParaRPr lang="x-none" i="1" dirty="0"/>
          </a:p>
        </p:txBody>
      </p:sp>
      <p:sp>
        <p:nvSpPr>
          <p:cNvPr id="4" name="Slide Number Placeholder 3">
            <a:extLst>
              <a:ext uri="{FF2B5EF4-FFF2-40B4-BE49-F238E27FC236}">
                <a16:creationId xmlns:a16="http://schemas.microsoft.com/office/drawing/2014/main" xmlns="" id="{24491377-23EC-4EFC-AD34-95CA432F6E44}"/>
              </a:ext>
            </a:extLst>
          </p:cNvPr>
          <p:cNvSpPr>
            <a:spLocks noGrp="1"/>
          </p:cNvSpPr>
          <p:nvPr>
            <p:ph type="sldNum" sz="quarter" idx="12"/>
          </p:nvPr>
        </p:nvSpPr>
        <p:spPr/>
        <p:txBody>
          <a:bodyPr/>
          <a:lstStyle/>
          <a:p>
            <a:fld id="{1BEDFFD4-B6F5-47F1-AF42-063036A3A505}" type="slidenum">
              <a:rPr lang="x-none" smtClean="0"/>
              <a:t>6</a:t>
            </a:fld>
            <a:endParaRPr lang="x-none"/>
          </a:p>
        </p:txBody>
      </p:sp>
      <p:pic>
        <p:nvPicPr>
          <p:cNvPr id="5" name="Picture 4" descr="A picture containing object&#10;&#10;Description automatically generated">
            <a:extLst>
              <a:ext uri="{FF2B5EF4-FFF2-40B4-BE49-F238E27FC236}">
                <a16:creationId xmlns:a16="http://schemas.microsoft.com/office/drawing/2014/main" xmlns="" id="{8BB6EB84-6EC6-4D73-A278-BE26F14AE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4119659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1401C1-B4D1-4DB1-8423-84A5863BEF30}"/>
              </a:ext>
            </a:extLst>
          </p:cNvPr>
          <p:cNvSpPr>
            <a:spLocks noGrp="1"/>
          </p:cNvSpPr>
          <p:nvPr>
            <p:ph type="title"/>
          </p:nvPr>
        </p:nvSpPr>
        <p:spPr/>
        <p:txBody>
          <a:bodyPr/>
          <a:lstStyle/>
          <a:p>
            <a:r>
              <a:rPr lang="en-US" b="1" u="sng" dirty="0"/>
              <a:t>Technology Stack</a:t>
            </a:r>
            <a:endParaRPr lang="x-none" b="1" u="sng" dirty="0"/>
          </a:p>
        </p:txBody>
      </p:sp>
      <p:sp>
        <p:nvSpPr>
          <p:cNvPr id="3" name="Content Placeholder 2">
            <a:extLst>
              <a:ext uri="{FF2B5EF4-FFF2-40B4-BE49-F238E27FC236}">
                <a16:creationId xmlns:a16="http://schemas.microsoft.com/office/drawing/2014/main" xmlns="" id="{F3BCB68E-A995-4B03-A068-DCE5C88FF8F5}"/>
              </a:ext>
            </a:extLst>
          </p:cNvPr>
          <p:cNvSpPr>
            <a:spLocks noGrp="1"/>
          </p:cNvSpPr>
          <p:nvPr>
            <p:ph idx="1"/>
          </p:nvPr>
        </p:nvSpPr>
        <p:spPr/>
        <p:txBody>
          <a:bodyPr>
            <a:normAutofit fontScale="85000" lnSpcReduction="20000"/>
          </a:bodyPr>
          <a:lstStyle/>
          <a:p>
            <a:pPr marL="0" indent="0">
              <a:buNone/>
            </a:pPr>
            <a:r>
              <a:rPr lang="en-US" b="1" dirty="0" smtClean="0"/>
              <a:t>Resent50 </a:t>
            </a:r>
          </a:p>
          <a:p>
            <a:pPr marL="0" indent="0">
              <a:buNone/>
            </a:pPr>
            <a:r>
              <a:rPr lang="en-US" dirty="0" smtClean="0"/>
              <a:t>ResNet-50 </a:t>
            </a:r>
            <a:r>
              <a:rPr lang="en-US" dirty="0"/>
              <a:t>is a convolutional neural network that is trained on more than a million images from the </a:t>
            </a:r>
            <a:r>
              <a:rPr lang="en-US" dirty="0" err="1"/>
              <a:t>ImageNet</a:t>
            </a:r>
            <a:r>
              <a:rPr lang="en-US" dirty="0"/>
              <a:t> </a:t>
            </a:r>
            <a:r>
              <a:rPr lang="en-US" dirty="0" smtClean="0"/>
              <a:t>database</a:t>
            </a:r>
            <a:r>
              <a:rPr lang="en-US" dirty="0"/>
              <a:t> </a:t>
            </a:r>
            <a:r>
              <a:rPr lang="en-US" dirty="0" smtClean="0"/>
              <a:t>. </a:t>
            </a:r>
            <a:r>
              <a:rPr lang="en-US" dirty="0"/>
              <a:t>The network is 50 layers deep and can classify images into 1000 object categories, such as </a:t>
            </a:r>
            <a:r>
              <a:rPr lang="en-US" dirty="0" smtClean="0"/>
              <a:t>cars and many more. </a:t>
            </a:r>
            <a:r>
              <a:rPr lang="en-US" dirty="0"/>
              <a:t>As a result, the network has learned rich feature representations for a wide range of images. The network has an image input size of 224-by-224. </a:t>
            </a:r>
            <a:endParaRPr lang="en-US" dirty="0" smtClean="0"/>
          </a:p>
          <a:p>
            <a:pPr marL="0" indent="0">
              <a:buNone/>
            </a:pPr>
            <a:endParaRPr lang="en-US" dirty="0" smtClean="0"/>
          </a:p>
          <a:p>
            <a:pPr marL="0" indent="0">
              <a:buNone/>
            </a:pPr>
            <a:r>
              <a:rPr lang="en-US" b="1" dirty="0" err="1" smtClean="0"/>
              <a:t>ImageAI</a:t>
            </a:r>
            <a:r>
              <a:rPr lang="en-US" b="1" dirty="0" smtClean="0"/>
              <a:t> </a:t>
            </a:r>
            <a:r>
              <a:rPr lang="en-US" b="1" dirty="0"/>
              <a:t>Detection</a:t>
            </a:r>
            <a:endParaRPr lang="en-US" dirty="0"/>
          </a:p>
          <a:p>
            <a:pPr marL="0" indent="0">
              <a:buNone/>
            </a:pPr>
            <a:r>
              <a:rPr lang="en-US" dirty="0" err="1"/>
              <a:t>ImageAI</a:t>
            </a:r>
            <a:r>
              <a:rPr lang="en-US" dirty="0"/>
              <a:t> provides very convenient and powerful methods to perform object detection on images and extract each object from the image. </a:t>
            </a:r>
            <a:r>
              <a:rPr lang="en-US" dirty="0" smtClean="0"/>
              <a:t>The reason for using this package was it cleverly supports </a:t>
            </a:r>
            <a:r>
              <a:rPr lang="en-US" dirty="0" err="1" smtClean="0"/>
              <a:t>RetinaNet</a:t>
            </a:r>
            <a:r>
              <a:rPr lang="en-US" dirty="0" smtClean="0"/>
              <a:t>.</a:t>
            </a:r>
            <a:endParaRPr lang="en-US" dirty="0"/>
          </a:p>
          <a:p>
            <a:pPr marL="0" indent="0">
              <a:buNone/>
            </a:pPr>
            <a:endParaRPr lang="en-US" i="1" dirty="0" smtClean="0"/>
          </a:p>
          <a:p>
            <a:pPr marL="0" indent="0">
              <a:buNone/>
            </a:pPr>
            <a:r>
              <a:rPr lang="en-US" i="1" dirty="0"/>
              <a:t> </a:t>
            </a:r>
            <a:endParaRPr lang="x-none" i="1" dirty="0"/>
          </a:p>
        </p:txBody>
      </p:sp>
      <p:sp>
        <p:nvSpPr>
          <p:cNvPr id="4" name="Slide Number Placeholder 3">
            <a:extLst>
              <a:ext uri="{FF2B5EF4-FFF2-40B4-BE49-F238E27FC236}">
                <a16:creationId xmlns:a16="http://schemas.microsoft.com/office/drawing/2014/main" xmlns="" id="{3316F4E0-730A-4FEE-9017-EE74B1C06734}"/>
              </a:ext>
            </a:extLst>
          </p:cNvPr>
          <p:cNvSpPr>
            <a:spLocks noGrp="1"/>
          </p:cNvSpPr>
          <p:nvPr>
            <p:ph type="sldNum" sz="quarter" idx="12"/>
          </p:nvPr>
        </p:nvSpPr>
        <p:spPr/>
        <p:txBody>
          <a:bodyPr/>
          <a:lstStyle/>
          <a:p>
            <a:fld id="{1BEDFFD4-B6F5-47F1-AF42-063036A3A505}" type="slidenum">
              <a:rPr lang="x-none" smtClean="0"/>
              <a:t>7</a:t>
            </a:fld>
            <a:endParaRPr lang="x-none"/>
          </a:p>
        </p:txBody>
      </p:sp>
      <p:pic>
        <p:nvPicPr>
          <p:cNvPr id="5" name="Picture 4" descr="A picture containing object&#10;&#10;Description automatically generated">
            <a:extLst>
              <a:ext uri="{FF2B5EF4-FFF2-40B4-BE49-F238E27FC236}">
                <a16:creationId xmlns:a16="http://schemas.microsoft.com/office/drawing/2014/main" xmlns="" id="{0C698E5C-D3E3-4BAA-9D67-10F62AA756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2710496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733507-1028-4928-8FB9-A7366B2C747F}"/>
              </a:ext>
            </a:extLst>
          </p:cNvPr>
          <p:cNvSpPr>
            <a:spLocks noGrp="1"/>
          </p:cNvSpPr>
          <p:nvPr>
            <p:ph type="title"/>
          </p:nvPr>
        </p:nvSpPr>
        <p:spPr/>
        <p:txBody>
          <a:bodyPr/>
          <a:lstStyle/>
          <a:p>
            <a:r>
              <a:rPr lang="en-US" b="1" u="sng" dirty="0"/>
              <a:t>Why our team is the best!</a:t>
            </a:r>
            <a:endParaRPr lang="x-none" b="1" u="sng" dirty="0"/>
          </a:p>
        </p:txBody>
      </p:sp>
      <p:sp>
        <p:nvSpPr>
          <p:cNvPr id="3" name="Content Placeholder 2">
            <a:extLst>
              <a:ext uri="{FF2B5EF4-FFF2-40B4-BE49-F238E27FC236}">
                <a16:creationId xmlns:a16="http://schemas.microsoft.com/office/drawing/2014/main" xmlns="" id="{9274E82F-AD04-4663-8AF1-82150FCD49E9}"/>
              </a:ext>
            </a:extLst>
          </p:cNvPr>
          <p:cNvSpPr>
            <a:spLocks noGrp="1"/>
          </p:cNvSpPr>
          <p:nvPr>
            <p:ph idx="1"/>
          </p:nvPr>
        </p:nvSpPr>
        <p:spPr/>
        <p:txBody>
          <a:bodyPr/>
          <a:lstStyle/>
          <a:p>
            <a:pPr marL="0" indent="0">
              <a:buNone/>
            </a:pPr>
            <a:r>
              <a:rPr lang="en-US" sz="2400" i="1" dirty="0" smtClean="0"/>
              <a:t>This task was performed individually, but I would like to add 2 member if I get qualified for the next round.</a:t>
            </a:r>
          </a:p>
          <a:p>
            <a:pPr marL="0" indent="0">
              <a:buNone/>
            </a:pPr>
            <a:r>
              <a:rPr lang="en-US" sz="2400" i="1" dirty="0" smtClean="0"/>
              <a:t>Team Name- </a:t>
            </a:r>
            <a:r>
              <a:rPr lang="en-US" sz="2400" b="1" i="1" dirty="0" smtClean="0"/>
              <a:t>Data Diggers</a:t>
            </a:r>
          </a:p>
          <a:p>
            <a:pPr marL="0" indent="0">
              <a:buNone/>
            </a:pPr>
            <a:r>
              <a:rPr lang="en-US" sz="2400" i="1" dirty="0" smtClean="0"/>
              <a:t>Our team is best as we all </a:t>
            </a:r>
            <a:r>
              <a:rPr lang="en-US" sz="2400" i="1" dirty="0"/>
              <a:t>h</a:t>
            </a:r>
            <a:r>
              <a:rPr lang="en-US" sz="2400" i="1" dirty="0" smtClean="0"/>
              <a:t>ave focus towards our goal and thus have a very good coordination and understanding, and thereby when working on same task it becomes easy to complete task in best possible way and it also becomes enjoyable which motivates us more towards our task and thereby increasing our chances to win </a:t>
            </a:r>
          </a:p>
          <a:p>
            <a:pPr marL="0" indent="0">
              <a:buNone/>
            </a:pPr>
            <a:r>
              <a:rPr lang="en-US" sz="2400" i="1" dirty="0" smtClean="0"/>
              <a:t>We also recently won one offline </a:t>
            </a:r>
            <a:r>
              <a:rPr lang="en-US" sz="2400" i="1" dirty="0" err="1" smtClean="0"/>
              <a:t>Hackathon</a:t>
            </a:r>
            <a:r>
              <a:rPr lang="en-US" sz="2400" i="1" dirty="0" smtClean="0"/>
              <a:t> thereby proving our team as the best team.</a:t>
            </a:r>
          </a:p>
          <a:p>
            <a:pPr marL="0" indent="0">
              <a:buNone/>
            </a:pPr>
            <a:endParaRPr lang="en-US" i="1" dirty="0" smtClean="0"/>
          </a:p>
        </p:txBody>
      </p:sp>
      <p:sp>
        <p:nvSpPr>
          <p:cNvPr id="4" name="Slide Number Placeholder 3">
            <a:extLst>
              <a:ext uri="{FF2B5EF4-FFF2-40B4-BE49-F238E27FC236}">
                <a16:creationId xmlns:a16="http://schemas.microsoft.com/office/drawing/2014/main" xmlns="" id="{A7BF33F6-04AF-4BD5-BA06-EC3DCE9FA6F7}"/>
              </a:ext>
            </a:extLst>
          </p:cNvPr>
          <p:cNvSpPr>
            <a:spLocks noGrp="1"/>
          </p:cNvSpPr>
          <p:nvPr>
            <p:ph type="sldNum" sz="quarter" idx="12"/>
          </p:nvPr>
        </p:nvSpPr>
        <p:spPr/>
        <p:txBody>
          <a:bodyPr/>
          <a:lstStyle/>
          <a:p>
            <a:fld id="{1BEDFFD4-B6F5-47F1-AF42-063036A3A505}" type="slidenum">
              <a:rPr lang="x-none" smtClean="0"/>
              <a:t>8</a:t>
            </a:fld>
            <a:endParaRPr lang="x-none"/>
          </a:p>
        </p:txBody>
      </p:sp>
      <p:pic>
        <p:nvPicPr>
          <p:cNvPr id="5" name="Picture 4" descr="A picture containing object&#10;&#10;Description automatically generated">
            <a:extLst>
              <a:ext uri="{FF2B5EF4-FFF2-40B4-BE49-F238E27FC236}">
                <a16:creationId xmlns:a16="http://schemas.microsoft.com/office/drawing/2014/main" xmlns="" id="{899EB12F-A53C-414D-A073-ED039C2441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4153141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53FE3-88DE-436A-943C-1F682046B18F}"/>
              </a:ext>
            </a:extLst>
          </p:cNvPr>
          <p:cNvSpPr>
            <a:spLocks noGrp="1"/>
          </p:cNvSpPr>
          <p:nvPr>
            <p:ph type="title"/>
          </p:nvPr>
        </p:nvSpPr>
        <p:spPr/>
        <p:txBody>
          <a:bodyPr/>
          <a:lstStyle/>
          <a:p>
            <a:r>
              <a:rPr lang="en-US" b="1" u="sng" dirty="0"/>
              <a:t>Associated attachments/ files</a:t>
            </a:r>
            <a:endParaRPr lang="x-none" b="1" u="sng" dirty="0"/>
          </a:p>
        </p:txBody>
      </p:sp>
      <p:sp>
        <p:nvSpPr>
          <p:cNvPr id="3" name="Content Placeholder 2">
            <a:extLst>
              <a:ext uri="{FF2B5EF4-FFF2-40B4-BE49-F238E27FC236}">
                <a16:creationId xmlns:a16="http://schemas.microsoft.com/office/drawing/2014/main" xmlns="" id="{4EECA076-E7D0-4584-8053-209F8D6A1193}"/>
              </a:ext>
            </a:extLst>
          </p:cNvPr>
          <p:cNvSpPr>
            <a:spLocks noGrp="1"/>
          </p:cNvSpPr>
          <p:nvPr>
            <p:ph idx="1"/>
          </p:nvPr>
        </p:nvSpPr>
        <p:spPr/>
        <p:txBody>
          <a:bodyPr/>
          <a:lstStyle/>
          <a:p>
            <a:r>
              <a:rPr lang="en-US" dirty="0" err="1"/>
              <a:t>i</a:t>
            </a:r>
            <a:r>
              <a:rPr lang="en-US" dirty="0" err="1" smtClean="0"/>
              <a:t>pynb</a:t>
            </a:r>
            <a:r>
              <a:rPr lang="en-US" dirty="0" smtClean="0"/>
              <a:t> File – </a:t>
            </a:r>
            <a:r>
              <a:rPr lang="en-US" dirty="0" err="1" smtClean="0"/>
              <a:t>Jupyter</a:t>
            </a:r>
            <a:r>
              <a:rPr lang="en-US" dirty="0" smtClean="0"/>
              <a:t> notebook</a:t>
            </a:r>
            <a:r>
              <a:rPr lang="en-US" dirty="0"/>
              <a:t> </a:t>
            </a:r>
            <a:r>
              <a:rPr lang="en-US" dirty="0" smtClean="0"/>
              <a:t>consisting of complete code for the project.</a:t>
            </a:r>
            <a:endParaRPr lang="en-US" dirty="0" smtClean="0"/>
          </a:p>
        </p:txBody>
      </p:sp>
      <p:sp>
        <p:nvSpPr>
          <p:cNvPr id="4" name="Slide Number Placeholder 3">
            <a:extLst>
              <a:ext uri="{FF2B5EF4-FFF2-40B4-BE49-F238E27FC236}">
                <a16:creationId xmlns:a16="http://schemas.microsoft.com/office/drawing/2014/main" xmlns="" id="{0B927371-4A9C-4D27-8738-D44DD20DDA88}"/>
              </a:ext>
            </a:extLst>
          </p:cNvPr>
          <p:cNvSpPr>
            <a:spLocks noGrp="1"/>
          </p:cNvSpPr>
          <p:nvPr>
            <p:ph type="sldNum" sz="quarter" idx="12"/>
          </p:nvPr>
        </p:nvSpPr>
        <p:spPr/>
        <p:txBody>
          <a:bodyPr/>
          <a:lstStyle/>
          <a:p>
            <a:fld id="{1BEDFFD4-B6F5-47F1-AF42-063036A3A505}" type="slidenum">
              <a:rPr lang="x-none" smtClean="0"/>
              <a:t>9</a:t>
            </a:fld>
            <a:endParaRPr lang="x-none"/>
          </a:p>
        </p:txBody>
      </p:sp>
      <p:pic>
        <p:nvPicPr>
          <p:cNvPr id="5" name="Picture 4" descr="A picture containing object&#10;&#10;Description automatically generated">
            <a:extLst>
              <a:ext uri="{FF2B5EF4-FFF2-40B4-BE49-F238E27FC236}">
                <a16:creationId xmlns:a16="http://schemas.microsoft.com/office/drawing/2014/main" xmlns="" id="{077BF587-31CB-4C12-85A4-013116901D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062" y="319088"/>
            <a:ext cx="1400175" cy="504825"/>
          </a:xfrm>
          <a:prstGeom prst="rect">
            <a:avLst/>
          </a:prstGeom>
        </p:spPr>
      </p:pic>
    </p:spTree>
    <p:extLst>
      <p:ext uri="{BB962C8B-B14F-4D97-AF65-F5344CB8AC3E}">
        <p14:creationId xmlns:p14="http://schemas.microsoft.com/office/powerpoint/2010/main" val="2912215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813</Words>
  <Application>Microsoft Office PowerPoint</Application>
  <PresentationFormat>Custom</PresentationFormat>
  <Paragraphs>63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Shubham Kotal</vt:lpstr>
      <vt:lpstr>Executive Summary</vt:lpstr>
      <vt:lpstr>Problem at hand</vt:lpstr>
      <vt:lpstr>Solution</vt:lpstr>
      <vt:lpstr>Demo</vt:lpstr>
      <vt:lpstr>Approach</vt:lpstr>
      <vt:lpstr>Technology Stack</vt:lpstr>
      <vt:lpstr>Why our team is the best!</vt:lpstr>
      <vt:lpstr>Associated attachments/ files</vt:lpstr>
      <vt:lpstr>Challenges</vt:lpstr>
      <vt:lpstr>Possible Improvements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&lt;Team_Name&gt;</dc:title>
  <dc:creator>Prabhav  Gupta</dc:creator>
  <cp:lastModifiedBy>Hp</cp:lastModifiedBy>
  <cp:revision>44</cp:revision>
  <dcterms:created xsi:type="dcterms:W3CDTF">2019-05-09T10:56:59Z</dcterms:created>
  <dcterms:modified xsi:type="dcterms:W3CDTF">2019-05-27T14:24:26Z</dcterms:modified>
</cp:coreProperties>
</file>