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2" r:id="rId1"/>
  </p:sldMasterIdLst>
  <p:notesMasterIdLst>
    <p:notesMasterId r:id="rId15"/>
  </p:notesMasterIdLst>
  <p:sldIdLst>
    <p:sldId id="257" r:id="rId2"/>
    <p:sldId id="280" r:id="rId3"/>
    <p:sldId id="262" r:id="rId4"/>
    <p:sldId id="263" r:id="rId5"/>
    <p:sldId id="268" r:id="rId6"/>
    <p:sldId id="266" r:id="rId7"/>
    <p:sldId id="267" r:id="rId8"/>
    <p:sldId id="277" r:id="rId9"/>
    <p:sldId id="274" r:id="rId10"/>
    <p:sldId id="281" r:id="rId11"/>
    <p:sldId id="282" r:id="rId12"/>
    <p:sldId id="275" r:id="rId13"/>
    <p:sldId id="27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A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2"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48" y="33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74D008-28A3-4BE5-BCCB-B939195FD11C}"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IN"/>
        </a:p>
      </dgm:t>
    </dgm:pt>
    <dgm:pt modelId="{51A6A455-02EA-40A0-AAB8-26177CB02A08}">
      <dgm:prSet phldrT="[Text]" custT="1"/>
      <dgm:spPr>
        <a:solidFill>
          <a:schemeClr val="tx2"/>
        </a:solidFill>
        <a:ln>
          <a:solidFill>
            <a:schemeClr val="tx1"/>
          </a:solidFill>
        </a:ln>
      </dgm:spPr>
      <dgm:t>
        <a:bodyPr/>
        <a:lstStyle/>
        <a:p>
          <a:r>
            <a:rPr lang="en-IN" sz="2400" dirty="0"/>
            <a:t>DATA UNDERSTANDING</a:t>
          </a:r>
        </a:p>
      </dgm:t>
    </dgm:pt>
    <dgm:pt modelId="{659A802B-21C3-4D39-B43B-AD9EC0412FCD}" type="parTrans" cxnId="{5B75B5D1-2EC7-44E3-B619-BE38B8678E09}">
      <dgm:prSet/>
      <dgm:spPr/>
      <dgm:t>
        <a:bodyPr/>
        <a:lstStyle/>
        <a:p>
          <a:endParaRPr lang="en-IN" sz="2400"/>
        </a:p>
      </dgm:t>
    </dgm:pt>
    <dgm:pt modelId="{CA82DEF5-4B1D-4066-8885-FFB86B5A5A6E}" type="sibTrans" cxnId="{5B75B5D1-2EC7-44E3-B619-BE38B8678E09}">
      <dgm:prSet custT="1">
        <dgm:style>
          <a:lnRef idx="3">
            <a:schemeClr val="accent2"/>
          </a:lnRef>
          <a:fillRef idx="0">
            <a:schemeClr val="accent2"/>
          </a:fillRef>
          <a:effectRef idx="2">
            <a:schemeClr val="accent2"/>
          </a:effectRef>
          <a:fontRef idx="minor">
            <a:schemeClr val="tx1"/>
          </a:fontRef>
        </dgm:style>
      </dgm:prSet>
      <dgm:spPr/>
      <dgm:t>
        <a:bodyPr/>
        <a:lstStyle/>
        <a:p>
          <a:endParaRPr lang="en-IN" sz="2400"/>
        </a:p>
      </dgm:t>
    </dgm:pt>
    <dgm:pt modelId="{1EEEEECF-F970-4713-BC82-55937E60D131}">
      <dgm:prSet phldrT="[Text]" custT="1"/>
      <dgm:spPr>
        <a:solidFill>
          <a:schemeClr val="tx2"/>
        </a:solidFill>
        <a:ln>
          <a:solidFill>
            <a:schemeClr val="tx1"/>
          </a:solidFill>
        </a:ln>
      </dgm:spPr>
      <dgm:t>
        <a:bodyPr/>
        <a:lstStyle/>
        <a:p>
          <a:r>
            <a:rPr lang="en-IN" sz="2400" dirty="0"/>
            <a:t>DATA PREPARATION</a:t>
          </a:r>
        </a:p>
      </dgm:t>
    </dgm:pt>
    <dgm:pt modelId="{430835A2-FE95-4419-9E51-D73114C2B3A6}" type="parTrans" cxnId="{ED93C73C-6AE7-48B2-A739-0C2BDA8861FA}">
      <dgm:prSet/>
      <dgm:spPr/>
      <dgm:t>
        <a:bodyPr/>
        <a:lstStyle/>
        <a:p>
          <a:endParaRPr lang="en-IN" sz="2400"/>
        </a:p>
      </dgm:t>
    </dgm:pt>
    <dgm:pt modelId="{4BE82F3B-C94D-4722-8077-660D14329478}" type="sibTrans" cxnId="{ED93C73C-6AE7-48B2-A739-0C2BDA8861FA}">
      <dgm:prSet custT="1">
        <dgm:style>
          <a:lnRef idx="3">
            <a:schemeClr val="accent2"/>
          </a:lnRef>
          <a:fillRef idx="0">
            <a:schemeClr val="accent2"/>
          </a:fillRef>
          <a:effectRef idx="2">
            <a:schemeClr val="accent2"/>
          </a:effectRef>
          <a:fontRef idx="minor">
            <a:schemeClr val="tx1"/>
          </a:fontRef>
        </dgm:style>
      </dgm:prSet>
      <dgm:spPr/>
      <dgm:t>
        <a:bodyPr/>
        <a:lstStyle/>
        <a:p>
          <a:endParaRPr lang="en-IN" sz="2400"/>
        </a:p>
      </dgm:t>
    </dgm:pt>
    <dgm:pt modelId="{552E8F68-9865-4001-AB81-C08909DDC08E}">
      <dgm:prSet phldrT="[Text]" custT="1"/>
      <dgm:spPr>
        <a:solidFill>
          <a:schemeClr val="tx2"/>
        </a:solidFill>
        <a:ln>
          <a:solidFill>
            <a:schemeClr val="tx1"/>
          </a:solidFill>
        </a:ln>
      </dgm:spPr>
      <dgm:t>
        <a:bodyPr/>
        <a:lstStyle/>
        <a:p>
          <a:r>
            <a:rPr lang="en-IN" sz="2400" dirty="0"/>
            <a:t>DATA MODELING</a:t>
          </a:r>
        </a:p>
      </dgm:t>
    </dgm:pt>
    <dgm:pt modelId="{E50E0077-C6BF-4DDE-856E-2DCD9A4809B2}" type="parTrans" cxnId="{4CD7E7B5-21EB-4DC2-A0D1-3394F36D7B5B}">
      <dgm:prSet/>
      <dgm:spPr/>
      <dgm:t>
        <a:bodyPr/>
        <a:lstStyle/>
        <a:p>
          <a:endParaRPr lang="en-IN" sz="2400"/>
        </a:p>
      </dgm:t>
    </dgm:pt>
    <dgm:pt modelId="{3B6AE403-1447-498A-A3A6-C43573A3777B}" type="sibTrans" cxnId="{4CD7E7B5-21EB-4DC2-A0D1-3394F36D7B5B}">
      <dgm:prSet custT="1">
        <dgm:style>
          <a:lnRef idx="3">
            <a:schemeClr val="accent2"/>
          </a:lnRef>
          <a:fillRef idx="0">
            <a:schemeClr val="accent2"/>
          </a:fillRef>
          <a:effectRef idx="2">
            <a:schemeClr val="accent2"/>
          </a:effectRef>
          <a:fontRef idx="minor">
            <a:schemeClr val="tx1"/>
          </a:fontRef>
        </dgm:style>
      </dgm:prSet>
      <dgm:spPr/>
      <dgm:t>
        <a:bodyPr/>
        <a:lstStyle/>
        <a:p>
          <a:endParaRPr lang="en-IN" sz="2400"/>
        </a:p>
      </dgm:t>
    </dgm:pt>
    <dgm:pt modelId="{50CF13B0-EB2F-4141-8B27-922362171AB0}">
      <dgm:prSet phldrT="[Text]" custT="1"/>
      <dgm:spPr>
        <a:solidFill>
          <a:schemeClr val="tx2"/>
        </a:solidFill>
        <a:ln>
          <a:solidFill>
            <a:schemeClr val="tx1"/>
          </a:solidFill>
        </a:ln>
      </dgm:spPr>
      <dgm:t>
        <a:bodyPr/>
        <a:lstStyle/>
        <a:p>
          <a:r>
            <a:rPr lang="en-IN" sz="2400" dirty="0"/>
            <a:t>EVALUATION</a:t>
          </a:r>
        </a:p>
      </dgm:t>
    </dgm:pt>
    <dgm:pt modelId="{6AF8B779-3D47-418A-82E7-EA6E2CFC907B}" type="parTrans" cxnId="{8BCD02DF-557B-44FE-86AE-B299EFDB9A66}">
      <dgm:prSet/>
      <dgm:spPr/>
      <dgm:t>
        <a:bodyPr/>
        <a:lstStyle/>
        <a:p>
          <a:endParaRPr lang="en-IN" sz="2400"/>
        </a:p>
      </dgm:t>
    </dgm:pt>
    <dgm:pt modelId="{24E2853D-B833-4BA4-B127-E9A1D98EC8C2}" type="sibTrans" cxnId="{8BCD02DF-557B-44FE-86AE-B299EFDB9A66}">
      <dgm:prSet custT="1">
        <dgm:style>
          <a:lnRef idx="3">
            <a:schemeClr val="accent2"/>
          </a:lnRef>
          <a:fillRef idx="0">
            <a:schemeClr val="accent2"/>
          </a:fillRef>
          <a:effectRef idx="2">
            <a:schemeClr val="accent2"/>
          </a:effectRef>
          <a:fontRef idx="minor">
            <a:schemeClr val="tx1"/>
          </a:fontRef>
        </dgm:style>
      </dgm:prSet>
      <dgm:spPr/>
      <dgm:t>
        <a:bodyPr/>
        <a:lstStyle/>
        <a:p>
          <a:endParaRPr lang="en-IN" sz="2400"/>
        </a:p>
      </dgm:t>
    </dgm:pt>
    <dgm:pt modelId="{F7554D23-2B12-46BE-B936-A71C7D33678C}">
      <dgm:prSet phldrT="[Text]" custT="1"/>
      <dgm:spPr>
        <a:solidFill>
          <a:schemeClr val="tx2"/>
        </a:solidFill>
        <a:ln>
          <a:solidFill>
            <a:schemeClr val="tx1"/>
          </a:solidFill>
        </a:ln>
      </dgm:spPr>
      <dgm:t>
        <a:bodyPr/>
        <a:lstStyle/>
        <a:p>
          <a:r>
            <a:rPr lang="en-IN" sz="2400" dirty="0" smtClean="0"/>
            <a:t>CHECKING ACCURACY</a:t>
          </a:r>
          <a:endParaRPr lang="en-IN" sz="2400" dirty="0"/>
        </a:p>
      </dgm:t>
    </dgm:pt>
    <dgm:pt modelId="{CCB336DF-775C-42E1-9D82-9292AC9D046C}" type="parTrans" cxnId="{604A75E3-8254-4C15-A35A-900B0344E080}">
      <dgm:prSet/>
      <dgm:spPr/>
      <dgm:t>
        <a:bodyPr/>
        <a:lstStyle/>
        <a:p>
          <a:endParaRPr lang="en-IN" sz="2400"/>
        </a:p>
      </dgm:t>
    </dgm:pt>
    <dgm:pt modelId="{5D0DD771-D64E-45A5-A37C-130722F56016}" type="sibTrans" cxnId="{604A75E3-8254-4C15-A35A-900B0344E080}">
      <dgm:prSet/>
      <dgm:spPr/>
      <dgm:t>
        <a:bodyPr/>
        <a:lstStyle/>
        <a:p>
          <a:endParaRPr lang="en-IN" sz="2400"/>
        </a:p>
      </dgm:t>
    </dgm:pt>
    <dgm:pt modelId="{A33063C7-B5F0-475F-8EE1-32703F0C9C5E}" type="pres">
      <dgm:prSet presAssocID="{3874D008-28A3-4BE5-BCCB-B939195FD11C}" presName="Name0" presStyleCnt="0">
        <dgm:presLayoutVars>
          <dgm:dir/>
          <dgm:resizeHandles val="exact"/>
        </dgm:presLayoutVars>
      </dgm:prSet>
      <dgm:spPr/>
      <dgm:t>
        <a:bodyPr/>
        <a:lstStyle/>
        <a:p>
          <a:endParaRPr lang="en-US"/>
        </a:p>
      </dgm:t>
    </dgm:pt>
    <dgm:pt modelId="{060541DA-96D2-41B7-BDCA-153189BD3E36}" type="pres">
      <dgm:prSet presAssocID="{51A6A455-02EA-40A0-AAB8-26177CB02A08}" presName="node" presStyleLbl="node1" presStyleIdx="0" presStyleCnt="5">
        <dgm:presLayoutVars>
          <dgm:bulletEnabled val="1"/>
        </dgm:presLayoutVars>
      </dgm:prSet>
      <dgm:spPr/>
      <dgm:t>
        <a:bodyPr/>
        <a:lstStyle/>
        <a:p>
          <a:endParaRPr lang="en-US"/>
        </a:p>
      </dgm:t>
    </dgm:pt>
    <dgm:pt modelId="{BC6B7A8A-F11B-4DAA-AB99-1D30C8DFDCA7}" type="pres">
      <dgm:prSet presAssocID="{CA82DEF5-4B1D-4066-8885-FFB86B5A5A6E}" presName="sibTrans" presStyleLbl="sibTrans1D1" presStyleIdx="0" presStyleCnt="4"/>
      <dgm:spPr/>
      <dgm:t>
        <a:bodyPr/>
        <a:lstStyle/>
        <a:p>
          <a:endParaRPr lang="en-US"/>
        </a:p>
      </dgm:t>
    </dgm:pt>
    <dgm:pt modelId="{CAAC8346-827C-4B89-8A22-FAE4F5CF5C48}" type="pres">
      <dgm:prSet presAssocID="{CA82DEF5-4B1D-4066-8885-FFB86B5A5A6E}" presName="connectorText" presStyleLbl="sibTrans1D1" presStyleIdx="0" presStyleCnt="4"/>
      <dgm:spPr/>
      <dgm:t>
        <a:bodyPr/>
        <a:lstStyle/>
        <a:p>
          <a:endParaRPr lang="en-US"/>
        </a:p>
      </dgm:t>
    </dgm:pt>
    <dgm:pt modelId="{1C8AF2FC-AB38-4108-BC1E-DC90A8AB6347}" type="pres">
      <dgm:prSet presAssocID="{1EEEEECF-F970-4713-BC82-55937E60D131}" presName="node" presStyleLbl="node1" presStyleIdx="1" presStyleCnt="5">
        <dgm:presLayoutVars>
          <dgm:bulletEnabled val="1"/>
        </dgm:presLayoutVars>
      </dgm:prSet>
      <dgm:spPr/>
      <dgm:t>
        <a:bodyPr/>
        <a:lstStyle/>
        <a:p>
          <a:endParaRPr lang="en-US"/>
        </a:p>
      </dgm:t>
    </dgm:pt>
    <dgm:pt modelId="{EF99097C-F7E1-4CD1-8FBE-AA6B23059251}" type="pres">
      <dgm:prSet presAssocID="{4BE82F3B-C94D-4722-8077-660D14329478}" presName="sibTrans" presStyleLbl="sibTrans1D1" presStyleIdx="1" presStyleCnt="4"/>
      <dgm:spPr/>
      <dgm:t>
        <a:bodyPr/>
        <a:lstStyle/>
        <a:p>
          <a:endParaRPr lang="en-US"/>
        </a:p>
      </dgm:t>
    </dgm:pt>
    <dgm:pt modelId="{46021292-2B62-46D1-BEC8-75D55425EE61}" type="pres">
      <dgm:prSet presAssocID="{4BE82F3B-C94D-4722-8077-660D14329478}" presName="connectorText" presStyleLbl="sibTrans1D1" presStyleIdx="1" presStyleCnt="4"/>
      <dgm:spPr/>
      <dgm:t>
        <a:bodyPr/>
        <a:lstStyle/>
        <a:p>
          <a:endParaRPr lang="en-US"/>
        </a:p>
      </dgm:t>
    </dgm:pt>
    <dgm:pt modelId="{B9EB3D82-1972-4719-96DA-8B438724EB1D}" type="pres">
      <dgm:prSet presAssocID="{552E8F68-9865-4001-AB81-C08909DDC08E}" presName="node" presStyleLbl="node1" presStyleIdx="2" presStyleCnt="5">
        <dgm:presLayoutVars>
          <dgm:bulletEnabled val="1"/>
        </dgm:presLayoutVars>
      </dgm:prSet>
      <dgm:spPr/>
      <dgm:t>
        <a:bodyPr/>
        <a:lstStyle/>
        <a:p>
          <a:endParaRPr lang="en-US"/>
        </a:p>
      </dgm:t>
    </dgm:pt>
    <dgm:pt modelId="{56FFD316-ECF1-4D07-9C43-89BFBC740531}" type="pres">
      <dgm:prSet presAssocID="{3B6AE403-1447-498A-A3A6-C43573A3777B}" presName="sibTrans" presStyleLbl="sibTrans1D1" presStyleIdx="2" presStyleCnt="4"/>
      <dgm:spPr/>
      <dgm:t>
        <a:bodyPr/>
        <a:lstStyle/>
        <a:p>
          <a:endParaRPr lang="en-US"/>
        </a:p>
      </dgm:t>
    </dgm:pt>
    <dgm:pt modelId="{6D896049-FAF5-44A0-B319-7F3FDD52ECFE}" type="pres">
      <dgm:prSet presAssocID="{3B6AE403-1447-498A-A3A6-C43573A3777B}" presName="connectorText" presStyleLbl="sibTrans1D1" presStyleIdx="2" presStyleCnt="4"/>
      <dgm:spPr/>
      <dgm:t>
        <a:bodyPr/>
        <a:lstStyle/>
        <a:p>
          <a:endParaRPr lang="en-US"/>
        </a:p>
      </dgm:t>
    </dgm:pt>
    <dgm:pt modelId="{0B080475-6B53-4AB4-94E3-F5AAC5E4DA76}" type="pres">
      <dgm:prSet presAssocID="{50CF13B0-EB2F-4141-8B27-922362171AB0}" presName="node" presStyleLbl="node1" presStyleIdx="3" presStyleCnt="5">
        <dgm:presLayoutVars>
          <dgm:bulletEnabled val="1"/>
        </dgm:presLayoutVars>
      </dgm:prSet>
      <dgm:spPr/>
      <dgm:t>
        <a:bodyPr/>
        <a:lstStyle/>
        <a:p>
          <a:endParaRPr lang="en-US"/>
        </a:p>
      </dgm:t>
    </dgm:pt>
    <dgm:pt modelId="{835C2245-1D4F-48CA-9ADA-DC540B25E387}" type="pres">
      <dgm:prSet presAssocID="{24E2853D-B833-4BA4-B127-E9A1D98EC8C2}" presName="sibTrans" presStyleLbl="sibTrans1D1" presStyleIdx="3" presStyleCnt="4"/>
      <dgm:spPr/>
      <dgm:t>
        <a:bodyPr/>
        <a:lstStyle/>
        <a:p>
          <a:endParaRPr lang="en-US"/>
        </a:p>
      </dgm:t>
    </dgm:pt>
    <dgm:pt modelId="{091D1B72-06FB-483C-856B-CE046D064A02}" type="pres">
      <dgm:prSet presAssocID="{24E2853D-B833-4BA4-B127-E9A1D98EC8C2}" presName="connectorText" presStyleLbl="sibTrans1D1" presStyleIdx="3" presStyleCnt="4"/>
      <dgm:spPr/>
      <dgm:t>
        <a:bodyPr/>
        <a:lstStyle/>
        <a:p>
          <a:endParaRPr lang="en-US"/>
        </a:p>
      </dgm:t>
    </dgm:pt>
    <dgm:pt modelId="{5FFF069E-B5E9-4E39-9892-87837450917C}" type="pres">
      <dgm:prSet presAssocID="{F7554D23-2B12-46BE-B936-A71C7D33678C}" presName="node" presStyleLbl="node1" presStyleIdx="4" presStyleCnt="5">
        <dgm:presLayoutVars>
          <dgm:bulletEnabled val="1"/>
        </dgm:presLayoutVars>
      </dgm:prSet>
      <dgm:spPr/>
      <dgm:t>
        <a:bodyPr/>
        <a:lstStyle/>
        <a:p>
          <a:endParaRPr lang="en-US"/>
        </a:p>
      </dgm:t>
    </dgm:pt>
  </dgm:ptLst>
  <dgm:cxnLst>
    <dgm:cxn modelId="{604A75E3-8254-4C15-A35A-900B0344E080}" srcId="{3874D008-28A3-4BE5-BCCB-B939195FD11C}" destId="{F7554D23-2B12-46BE-B936-A71C7D33678C}" srcOrd="4" destOrd="0" parTransId="{CCB336DF-775C-42E1-9D82-9292AC9D046C}" sibTransId="{5D0DD771-D64E-45A5-A37C-130722F56016}"/>
    <dgm:cxn modelId="{0714C544-4D96-4492-9D82-230D7DAC3E17}" type="presOf" srcId="{CA82DEF5-4B1D-4066-8885-FFB86B5A5A6E}" destId="{CAAC8346-827C-4B89-8A22-FAE4F5CF5C48}" srcOrd="1" destOrd="0" presId="urn:microsoft.com/office/officeart/2005/8/layout/bProcess3"/>
    <dgm:cxn modelId="{ED93C73C-6AE7-48B2-A739-0C2BDA8861FA}" srcId="{3874D008-28A3-4BE5-BCCB-B939195FD11C}" destId="{1EEEEECF-F970-4713-BC82-55937E60D131}" srcOrd="1" destOrd="0" parTransId="{430835A2-FE95-4419-9E51-D73114C2B3A6}" sibTransId="{4BE82F3B-C94D-4722-8077-660D14329478}"/>
    <dgm:cxn modelId="{2C123AFA-40E6-4552-8F9A-93BACC971C22}" type="presOf" srcId="{4BE82F3B-C94D-4722-8077-660D14329478}" destId="{46021292-2B62-46D1-BEC8-75D55425EE61}" srcOrd="1" destOrd="0" presId="urn:microsoft.com/office/officeart/2005/8/layout/bProcess3"/>
    <dgm:cxn modelId="{BC8A8A1F-21C2-4EB8-9B43-C001B27F2D40}" type="presOf" srcId="{51A6A455-02EA-40A0-AAB8-26177CB02A08}" destId="{060541DA-96D2-41B7-BDCA-153189BD3E36}" srcOrd="0" destOrd="0" presId="urn:microsoft.com/office/officeart/2005/8/layout/bProcess3"/>
    <dgm:cxn modelId="{7B9DA95E-682E-4540-862A-871B7E082243}" type="presOf" srcId="{552E8F68-9865-4001-AB81-C08909DDC08E}" destId="{B9EB3D82-1972-4719-96DA-8B438724EB1D}" srcOrd="0" destOrd="0" presId="urn:microsoft.com/office/officeart/2005/8/layout/bProcess3"/>
    <dgm:cxn modelId="{F52816C5-B4FB-422A-A95E-C9D78C62A557}" type="presOf" srcId="{24E2853D-B833-4BA4-B127-E9A1D98EC8C2}" destId="{835C2245-1D4F-48CA-9ADA-DC540B25E387}" srcOrd="0" destOrd="0" presId="urn:microsoft.com/office/officeart/2005/8/layout/bProcess3"/>
    <dgm:cxn modelId="{8BCD02DF-557B-44FE-86AE-B299EFDB9A66}" srcId="{3874D008-28A3-4BE5-BCCB-B939195FD11C}" destId="{50CF13B0-EB2F-4141-8B27-922362171AB0}" srcOrd="3" destOrd="0" parTransId="{6AF8B779-3D47-418A-82E7-EA6E2CFC907B}" sibTransId="{24E2853D-B833-4BA4-B127-E9A1D98EC8C2}"/>
    <dgm:cxn modelId="{5B75B5D1-2EC7-44E3-B619-BE38B8678E09}" srcId="{3874D008-28A3-4BE5-BCCB-B939195FD11C}" destId="{51A6A455-02EA-40A0-AAB8-26177CB02A08}" srcOrd="0" destOrd="0" parTransId="{659A802B-21C3-4D39-B43B-AD9EC0412FCD}" sibTransId="{CA82DEF5-4B1D-4066-8885-FFB86B5A5A6E}"/>
    <dgm:cxn modelId="{D2F58EBA-6EFA-4B67-AC3F-EA4B341CC802}" type="presOf" srcId="{CA82DEF5-4B1D-4066-8885-FFB86B5A5A6E}" destId="{BC6B7A8A-F11B-4DAA-AB99-1D30C8DFDCA7}" srcOrd="0" destOrd="0" presId="urn:microsoft.com/office/officeart/2005/8/layout/bProcess3"/>
    <dgm:cxn modelId="{958B7AA6-D66A-45D4-96CB-CF2F140A6081}" type="presOf" srcId="{3874D008-28A3-4BE5-BCCB-B939195FD11C}" destId="{A33063C7-B5F0-475F-8EE1-32703F0C9C5E}" srcOrd="0" destOrd="0" presId="urn:microsoft.com/office/officeart/2005/8/layout/bProcess3"/>
    <dgm:cxn modelId="{4CD7E7B5-21EB-4DC2-A0D1-3394F36D7B5B}" srcId="{3874D008-28A3-4BE5-BCCB-B939195FD11C}" destId="{552E8F68-9865-4001-AB81-C08909DDC08E}" srcOrd="2" destOrd="0" parTransId="{E50E0077-C6BF-4DDE-856E-2DCD9A4809B2}" sibTransId="{3B6AE403-1447-498A-A3A6-C43573A3777B}"/>
    <dgm:cxn modelId="{E3400DA8-7EED-41A7-98D5-EB62457A4647}" type="presOf" srcId="{24E2853D-B833-4BA4-B127-E9A1D98EC8C2}" destId="{091D1B72-06FB-483C-856B-CE046D064A02}" srcOrd="1" destOrd="0" presId="urn:microsoft.com/office/officeart/2005/8/layout/bProcess3"/>
    <dgm:cxn modelId="{E9D8E56E-11CB-4877-B77C-4680D2820021}" type="presOf" srcId="{3B6AE403-1447-498A-A3A6-C43573A3777B}" destId="{56FFD316-ECF1-4D07-9C43-89BFBC740531}" srcOrd="0" destOrd="0" presId="urn:microsoft.com/office/officeart/2005/8/layout/bProcess3"/>
    <dgm:cxn modelId="{3DC09298-F636-45A5-8AB0-D3C8F77DC388}" type="presOf" srcId="{F7554D23-2B12-46BE-B936-A71C7D33678C}" destId="{5FFF069E-B5E9-4E39-9892-87837450917C}" srcOrd="0" destOrd="0" presId="urn:microsoft.com/office/officeart/2005/8/layout/bProcess3"/>
    <dgm:cxn modelId="{ABCED9F9-03A9-4F82-8A16-C89FC6696DD0}" type="presOf" srcId="{1EEEEECF-F970-4713-BC82-55937E60D131}" destId="{1C8AF2FC-AB38-4108-BC1E-DC90A8AB6347}" srcOrd="0" destOrd="0" presId="urn:microsoft.com/office/officeart/2005/8/layout/bProcess3"/>
    <dgm:cxn modelId="{F18E58BA-275B-425D-AF23-F12B49935B02}" type="presOf" srcId="{50CF13B0-EB2F-4141-8B27-922362171AB0}" destId="{0B080475-6B53-4AB4-94E3-F5AAC5E4DA76}" srcOrd="0" destOrd="0" presId="urn:microsoft.com/office/officeart/2005/8/layout/bProcess3"/>
    <dgm:cxn modelId="{AF2F3779-ABA0-4C21-BD1D-CCAB6EA930CD}" type="presOf" srcId="{3B6AE403-1447-498A-A3A6-C43573A3777B}" destId="{6D896049-FAF5-44A0-B319-7F3FDD52ECFE}" srcOrd="1" destOrd="0" presId="urn:microsoft.com/office/officeart/2005/8/layout/bProcess3"/>
    <dgm:cxn modelId="{2D8091FE-2FAA-4145-B85B-E4D291FD8574}" type="presOf" srcId="{4BE82F3B-C94D-4722-8077-660D14329478}" destId="{EF99097C-F7E1-4CD1-8FBE-AA6B23059251}" srcOrd="0" destOrd="0" presId="urn:microsoft.com/office/officeart/2005/8/layout/bProcess3"/>
    <dgm:cxn modelId="{C4D79BBD-845B-432D-AD93-3932B99CEF18}" type="presParOf" srcId="{A33063C7-B5F0-475F-8EE1-32703F0C9C5E}" destId="{060541DA-96D2-41B7-BDCA-153189BD3E36}" srcOrd="0" destOrd="0" presId="urn:microsoft.com/office/officeart/2005/8/layout/bProcess3"/>
    <dgm:cxn modelId="{BF502896-9BFC-401B-97B6-DC398BCD37F2}" type="presParOf" srcId="{A33063C7-B5F0-475F-8EE1-32703F0C9C5E}" destId="{BC6B7A8A-F11B-4DAA-AB99-1D30C8DFDCA7}" srcOrd="1" destOrd="0" presId="urn:microsoft.com/office/officeart/2005/8/layout/bProcess3"/>
    <dgm:cxn modelId="{36E24ED7-274E-4A4C-9503-64AD4928A5BD}" type="presParOf" srcId="{BC6B7A8A-F11B-4DAA-AB99-1D30C8DFDCA7}" destId="{CAAC8346-827C-4B89-8A22-FAE4F5CF5C48}" srcOrd="0" destOrd="0" presId="urn:microsoft.com/office/officeart/2005/8/layout/bProcess3"/>
    <dgm:cxn modelId="{828FB389-30F1-4112-954B-3999CA49A713}" type="presParOf" srcId="{A33063C7-B5F0-475F-8EE1-32703F0C9C5E}" destId="{1C8AF2FC-AB38-4108-BC1E-DC90A8AB6347}" srcOrd="2" destOrd="0" presId="urn:microsoft.com/office/officeart/2005/8/layout/bProcess3"/>
    <dgm:cxn modelId="{EA919DAB-27A9-40F6-9325-444321634686}" type="presParOf" srcId="{A33063C7-B5F0-475F-8EE1-32703F0C9C5E}" destId="{EF99097C-F7E1-4CD1-8FBE-AA6B23059251}" srcOrd="3" destOrd="0" presId="urn:microsoft.com/office/officeart/2005/8/layout/bProcess3"/>
    <dgm:cxn modelId="{3A7AA63F-B39A-4C52-A272-1718F2136591}" type="presParOf" srcId="{EF99097C-F7E1-4CD1-8FBE-AA6B23059251}" destId="{46021292-2B62-46D1-BEC8-75D55425EE61}" srcOrd="0" destOrd="0" presId="urn:microsoft.com/office/officeart/2005/8/layout/bProcess3"/>
    <dgm:cxn modelId="{9916EC3B-E483-459C-849B-39B97307B3B0}" type="presParOf" srcId="{A33063C7-B5F0-475F-8EE1-32703F0C9C5E}" destId="{B9EB3D82-1972-4719-96DA-8B438724EB1D}" srcOrd="4" destOrd="0" presId="urn:microsoft.com/office/officeart/2005/8/layout/bProcess3"/>
    <dgm:cxn modelId="{81F6CEB2-F6F4-4205-ACC5-561CDE57ECB1}" type="presParOf" srcId="{A33063C7-B5F0-475F-8EE1-32703F0C9C5E}" destId="{56FFD316-ECF1-4D07-9C43-89BFBC740531}" srcOrd="5" destOrd="0" presId="urn:microsoft.com/office/officeart/2005/8/layout/bProcess3"/>
    <dgm:cxn modelId="{67BDAADF-6984-4DB6-AB64-7035D2649DDD}" type="presParOf" srcId="{56FFD316-ECF1-4D07-9C43-89BFBC740531}" destId="{6D896049-FAF5-44A0-B319-7F3FDD52ECFE}" srcOrd="0" destOrd="0" presId="urn:microsoft.com/office/officeart/2005/8/layout/bProcess3"/>
    <dgm:cxn modelId="{EAE8A8FF-EC61-413C-85E5-1F6D1C04ECA7}" type="presParOf" srcId="{A33063C7-B5F0-475F-8EE1-32703F0C9C5E}" destId="{0B080475-6B53-4AB4-94E3-F5AAC5E4DA76}" srcOrd="6" destOrd="0" presId="urn:microsoft.com/office/officeart/2005/8/layout/bProcess3"/>
    <dgm:cxn modelId="{2EA0A83B-0387-4D7D-89BF-CA8C08FA2DE5}" type="presParOf" srcId="{A33063C7-B5F0-475F-8EE1-32703F0C9C5E}" destId="{835C2245-1D4F-48CA-9ADA-DC540B25E387}" srcOrd="7" destOrd="0" presId="urn:microsoft.com/office/officeart/2005/8/layout/bProcess3"/>
    <dgm:cxn modelId="{771A77FF-9785-42FC-A8D7-E86F628D6D12}" type="presParOf" srcId="{835C2245-1D4F-48CA-9ADA-DC540B25E387}" destId="{091D1B72-06FB-483C-856B-CE046D064A02}" srcOrd="0" destOrd="0" presId="urn:microsoft.com/office/officeart/2005/8/layout/bProcess3"/>
    <dgm:cxn modelId="{3272B8A9-3BEE-4FDE-9F13-685EF431C4AC}" type="presParOf" srcId="{A33063C7-B5F0-475F-8EE1-32703F0C9C5E}" destId="{5FFF069E-B5E9-4E39-9892-87837450917C}"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4B4CAC-8FFB-40D4-B715-A186C4302B0C}"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B8B31A57-79D0-4B06-9FE8-073C07D7C599}">
      <dgm:prSet phldrT="[Text]" custT="1"/>
      <dgm:spPr>
        <a:solidFill>
          <a:schemeClr val="accent1">
            <a:lumMod val="60000"/>
            <a:lumOff val="40000"/>
          </a:schemeClr>
        </a:solidFill>
      </dgm:spPr>
      <dgm:t>
        <a:bodyPr/>
        <a:lstStyle/>
        <a:p>
          <a:endParaRPr lang="en-IN" sz="1000" dirty="0">
            <a:latin typeface="Calibri" panose="020F0502020204030204" pitchFamily="34" charset="0"/>
            <a:cs typeface="Calibri" panose="020F0502020204030204" pitchFamily="34" charset="0"/>
          </a:endParaRPr>
        </a:p>
        <a:p>
          <a:r>
            <a:rPr lang="en-IN" sz="1000" dirty="0">
              <a:latin typeface="Calibri" panose="020F0502020204030204" pitchFamily="34" charset="0"/>
              <a:cs typeface="Calibri" panose="020F0502020204030204" pitchFamily="34" charset="0"/>
            </a:rPr>
            <a:t>DATA UNDERSTANDING</a:t>
          </a:r>
        </a:p>
      </dgm:t>
    </dgm:pt>
    <dgm:pt modelId="{E0E4BE15-4232-4A0D-A3A4-DBD9A977F10B}" type="parTrans" cxnId="{A8AC3493-E908-43E9-A4DD-975962B35F3C}">
      <dgm:prSet/>
      <dgm:spPr/>
      <dgm:t>
        <a:bodyPr/>
        <a:lstStyle/>
        <a:p>
          <a:endParaRPr lang="en-IN"/>
        </a:p>
      </dgm:t>
    </dgm:pt>
    <dgm:pt modelId="{865575A0-ACE1-44BF-A923-8E0D143D34D2}" type="sibTrans" cxnId="{A8AC3493-E908-43E9-A4DD-975962B35F3C}">
      <dgm:prSet/>
      <dgm:spPr/>
      <dgm:t>
        <a:bodyPr/>
        <a:lstStyle/>
        <a:p>
          <a:endParaRPr lang="en-IN"/>
        </a:p>
      </dgm:t>
    </dgm:pt>
    <dgm:pt modelId="{3B388698-D770-411B-831D-C4DB64DC1DA2}">
      <dgm:prSet phldrT="[Text]" custT="1"/>
      <dgm:spPr/>
      <dgm:t>
        <a:bodyPr/>
        <a:lstStyle/>
        <a:p>
          <a:r>
            <a:rPr lang="en-IN" sz="2000" dirty="0" smtClean="0">
              <a:latin typeface="Calibri" panose="020F0502020204030204" pitchFamily="34" charset="0"/>
              <a:cs typeface="Calibri" panose="020F0502020204030204" pitchFamily="34" charset="0"/>
            </a:rPr>
            <a:t>Understanding data</a:t>
          </a:r>
          <a:endParaRPr lang="en-IN" sz="2000" dirty="0">
            <a:latin typeface="Calibri" panose="020F0502020204030204" pitchFamily="34" charset="0"/>
            <a:cs typeface="Calibri" panose="020F0502020204030204" pitchFamily="34" charset="0"/>
          </a:endParaRPr>
        </a:p>
      </dgm:t>
    </dgm:pt>
    <dgm:pt modelId="{CAB2FC7B-38BE-429E-8A90-3AAD464F4E3B}" type="parTrans" cxnId="{A7A4F583-1FC5-4B0A-87F9-478A667D8132}">
      <dgm:prSet/>
      <dgm:spPr/>
      <dgm:t>
        <a:bodyPr/>
        <a:lstStyle/>
        <a:p>
          <a:endParaRPr lang="en-IN"/>
        </a:p>
      </dgm:t>
    </dgm:pt>
    <dgm:pt modelId="{43C46BC1-A649-4DAE-AA01-8BFCE50BC4AD}" type="sibTrans" cxnId="{A7A4F583-1FC5-4B0A-87F9-478A667D8132}">
      <dgm:prSet/>
      <dgm:spPr/>
      <dgm:t>
        <a:bodyPr/>
        <a:lstStyle/>
        <a:p>
          <a:endParaRPr lang="en-IN"/>
        </a:p>
      </dgm:t>
    </dgm:pt>
    <dgm:pt modelId="{D31D9ED1-FDE9-47FB-AC3A-F10D2FB5556A}">
      <dgm:prSet phldrT="[Text]" custT="1"/>
      <dgm:spPr/>
      <dgm:t>
        <a:bodyPr/>
        <a:lstStyle/>
        <a:p>
          <a:r>
            <a:rPr lang="en-IN" sz="1800" dirty="0">
              <a:latin typeface="Calibri" panose="020F0502020204030204" pitchFamily="34" charset="0"/>
              <a:cs typeface="Calibri" panose="020F0502020204030204" pitchFamily="34" charset="0"/>
            </a:rPr>
            <a:t>Extracted the data from files</a:t>
          </a:r>
          <a:endParaRPr lang="en-IN" sz="1050" dirty="0"/>
        </a:p>
      </dgm:t>
    </dgm:pt>
    <dgm:pt modelId="{391F2602-EB64-4180-B6BC-B2544F01AF84}" type="parTrans" cxnId="{351402EB-55DA-4903-85C5-7B40011EA6FF}">
      <dgm:prSet/>
      <dgm:spPr/>
      <dgm:t>
        <a:bodyPr/>
        <a:lstStyle/>
        <a:p>
          <a:endParaRPr lang="en-IN"/>
        </a:p>
      </dgm:t>
    </dgm:pt>
    <dgm:pt modelId="{4F43CC7E-E72E-419F-A48E-E733897EDABC}" type="sibTrans" cxnId="{351402EB-55DA-4903-85C5-7B40011EA6FF}">
      <dgm:prSet/>
      <dgm:spPr/>
      <dgm:t>
        <a:bodyPr/>
        <a:lstStyle/>
        <a:p>
          <a:endParaRPr lang="en-IN"/>
        </a:p>
      </dgm:t>
    </dgm:pt>
    <dgm:pt modelId="{623D51C8-1F24-452D-AE75-4069248867A7}">
      <dgm:prSet phldrT="[Text]" custT="1"/>
      <dgm:spPr>
        <a:solidFill>
          <a:schemeClr val="accent1">
            <a:lumMod val="60000"/>
            <a:lumOff val="40000"/>
          </a:schemeClr>
        </a:solidFill>
      </dgm:spPr>
      <dgm:t>
        <a:bodyPr/>
        <a:lstStyle/>
        <a:p>
          <a:r>
            <a:rPr lang="en-IN" sz="1000" dirty="0">
              <a:latin typeface="Calibri" panose="020F0502020204030204" pitchFamily="34" charset="0"/>
              <a:cs typeface="Calibri" panose="020F0502020204030204" pitchFamily="34" charset="0"/>
            </a:rPr>
            <a:t>RESULTS/ OUTPUT</a:t>
          </a:r>
        </a:p>
      </dgm:t>
    </dgm:pt>
    <dgm:pt modelId="{2279255E-D456-43DF-AFF2-A38603573E48}" type="parTrans" cxnId="{F4D40048-A5BA-4ABF-BA0B-058015D703F3}">
      <dgm:prSet/>
      <dgm:spPr/>
      <dgm:t>
        <a:bodyPr/>
        <a:lstStyle/>
        <a:p>
          <a:endParaRPr lang="en-IN"/>
        </a:p>
      </dgm:t>
    </dgm:pt>
    <dgm:pt modelId="{8B23E7BC-E89C-4459-9E7A-26062A01E0B8}" type="sibTrans" cxnId="{F4D40048-A5BA-4ABF-BA0B-058015D703F3}">
      <dgm:prSet/>
      <dgm:spPr/>
      <dgm:t>
        <a:bodyPr/>
        <a:lstStyle/>
        <a:p>
          <a:endParaRPr lang="en-IN"/>
        </a:p>
      </dgm:t>
    </dgm:pt>
    <dgm:pt modelId="{FA527ACC-782F-4EA4-B106-37010439BCE6}">
      <dgm:prSet phldrT="[Text]" custT="1"/>
      <dgm:spPr/>
      <dgm:t>
        <a:bodyPr/>
        <a:lstStyle/>
        <a:p>
          <a:r>
            <a:rPr lang="en-IN" sz="1800" dirty="0">
              <a:latin typeface="Calibri" panose="020F0502020204030204" pitchFamily="34" charset="0"/>
              <a:cs typeface="Calibri" panose="020F0502020204030204" pitchFamily="34" charset="0"/>
            </a:rPr>
            <a:t>Interpreting results</a:t>
          </a:r>
        </a:p>
      </dgm:t>
    </dgm:pt>
    <dgm:pt modelId="{2A4FB8E0-9318-4F97-BA3B-05D0A27AA588}" type="parTrans" cxnId="{64C7FBB7-D678-4723-A623-3F063ED74C1B}">
      <dgm:prSet/>
      <dgm:spPr/>
      <dgm:t>
        <a:bodyPr/>
        <a:lstStyle/>
        <a:p>
          <a:endParaRPr lang="en-IN"/>
        </a:p>
      </dgm:t>
    </dgm:pt>
    <dgm:pt modelId="{D2B6AC12-1ECC-430B-8D96-8D0E34D94859}" type="sibTrans" cxnId="{64C7FBB7-D678-4723-A623-3F063ED74C1B}">
      <dgm:prSet/>
      <dgm:spPr/>
      <dgm:t>
        <a:bodyPr/>
        <a:lstStyle/>
        <a:p>
          <a:endParaRPr lang="en-IN"/>
        </a:p>
      </dgm:t>
    </dgm:pt>
    <dgm:pt modelId="{E661157A-FD0B-4A36-A8D5-C997B389A093}">
      <dgm:prSet phldrT="[Text]"/>
      <dgm:spPr/>
      <dgm:t>
        <a:bodyPr/>
        <a:lstStyle/>
        <a:p>
          <a:endParaRPr lang="en-IN" sz="700" dirty="0"/>
        </a:p>
      </dgm:t>
    </dgm:pt>
    <dgm:pt modelId="{C028A251-1AA3-49C3-A53C-74328E97A887}" type="parTrans" cxnId="{07B10D1E-A5EC-4631-8746-AA2FEF5D3A8C}">
      <dgm:prSet/>
      <dgm:spPr/>
      <dgm:t>
        <a:bodyPr/>
        <a:lstStyle/>
        <a:p>
          <a:endParaRPr lang="en-IN"/>
        </a:p>
      </dgm:t>
    </dgm:pt>
    <dgm:pt modelId="{67E6F64A-16A6-4F9F-A643-149AC3238DDB}" type="sibTrans" cxnId="{07B10D1E-A5EC-4631-8746-AA2FEF5D3A8C}">
      <dgm:prSet/>
      <dgm:spPr/>
      <dgm:t>
        <a:bodyPr/>
        <a:lstStyle/>
        <a:p>
          <a:endParaRPr lang="en-IN"/>
        </a:p>
      </dgm:t>
    </dgm:pt>
    <dgm:pt modelId="{FA32FDBF-307C-4A70-A57C-10B89694B6C3}">
      <dgm:prSet phldrT="[Text]"/>
      <dgm:spPr/>
      <dgm:t>
        <a:bodyPr/>
        <a:lstStyle/>
        <a:p>
          <a:endParaRPr lang="en-IN" sz="700" dirty="0"/>
        </a:p>
      </dgm:t>
    </dgm:pt>
    <dgm:pt modelId="{A1D4F10B-5C7E-4459-A6BF-9B4B72191893}" type="parTrans" cxnId="{163B552D-F16F-4ED3-A3B1-8ED691264DD0}">
      <dgm:prSet/>
      <dgm:spPr/>
      <dgm:t>
        <a:bodyPr/>
        <a:lstStyle/>
        <a:p>
          <a:endParaRPr lang="en-IN"/>
        </a:p>
      </dgm:t>
    </dgm:pt>
    <dgm:pt modelId="{5FA136B0-6900-4650-9170-140F69C1311C}" type="sibTrans" cxnId="{163B552D-F16F-4ED3-A3B1-8ED691264DD0}">
      <dgm:prSet/>
      <dgm:spPr/>
      <dgm:t>
        <a:bodyPr/>
        <a:lstStyle/>
        <a:p>
          <a:endParaRPr lang="en-IN"/>
        </a:p>
      </dgm:t>
    </dgm:pt>
    <dgm:pt modelId="{7B71DB03-C925-49DA-8E92-255C9B0D88F6}">
      <dgm:prSet phldrT="[Text]" custT="1"/>
      <dgm:spPr>
        <a:solidFill>
          <a:schemeClr val="accent1">
            <a:lumMod val="60000"/>
            <a:lumOff val="40000"/>
          </a:schemeClr>
        </a:solidFill>
      </dgm:spPr>
      <dgm:t>
        <a:bodyPr/>
        <a:lstStyle/>
        <a:p>
          <a:r>
            <a:rPr lang="en-IN" sz="1000" dirty="0">
              <a:latin typeface="Calibri" panose="020F0502020204030204" pitchFamily="34" charset="0"/>
              <a:cs typeface="Calibri" panose="020F0502020204030204" pitchFamily="34" charset="0"/>
            </a:rPr>
            <a:t>DATA MODELING</a:t>
          </a:r>
        </a:p>
      </dgm:t>
    </dgm:pt>
    <dgm:pt modelId="{E2AB6ADD-21FF-40E2-9C9A-8C17A008E701}" type="parTrans" cxnId="{14A6DD87-37F7-404E-9BA7-E562719F0E23}">
      <dgm:prSet/>
      <dgm:spPr/>
      <dgm:t>
        <a:bodyPr/>
        <a:lstStyle/>
        <a:p>
          <a:endParaRPr lang="en-IN"/>
        </a:p>
      </dgm:t>
    </dgm:pt>
    <dgm:pt modelId="{0AF11CAC-FF52-45D7-B46E-C140D5816A09}" type="sibTrans" cxnId="{14A6DD87-37F7-404E-9BA7-E562719F0E23}">
      <dgm:prSet/>
      <dgm:spPr/>
      <dgm:t>
        <a:bodyPr/>
        <a:lstStyle/>
        <a:p>
          <a:endParaRPr lang="en-IN"/>
        </a:p>
      </dgm:t>
    </dgm:pt>
    <dgm:pt modelId="{76513853-424B-4C82-A1D3-EEDB7B3E1D02}">
      <dgm:prSet phldrT="[Text]" custT="1"/>
      <dgm:spPr>
        <a:solidFill>
          <a:schemeClr val="accent1">
            <a:lumMod val="60000"/>
            <a:lumOff val="40000"/>
          </a:schemeClr>
        </a:solidFill>
      </dgm:spPr>
      <dgm:t>
        <a:bodyPr/>
        <a:lstStyle/>
        <a:p>
          <a:r>
            <a:rPr lang="en-IN" sz="1000" dirty="0">
              <a:latin typeface="Calibri" panose="020F0502020204030204" pitchFamily="34" charset="0"/>
              <a:cs typeface="Calibri" panose="020F0502020204030204" pitchFamily="34" charset="0"/>
            </a:rPr>
            <a:t>EVALUATION</a:t>
          </a:r>
        </a:p>
      </dgm:t>
    </dgm:pt>
    <dgm:pt modelId="{A69DD57C-4386-4BFD-95AD-97A0214A0633}" type="parTrans" cxnId="{92ECDECF-A6F4-452B-9ED8-929B89AADA53}">
      <dgm:prSet/>
      <dgm:spPr/>
      <dgm:t>
        <a:bodyPr/>
        <a:lstStyle/>
        <a:p>
          <a:endParaRPr lang="en-IN"/>
        </a:p>
      </dgm:t>
    </dgm:pt>
    <dgm:pt modelId="{B94FD045-B79A-4518-8955-4D0D4C1B4C89}" type="sibTrans" cxnId="{92ECDECF-A6F4-452B-9ED8-929B89AADA53}">
      <dgm:prSet/>
      <dgm:spPr/>
      <dgm:t>
        <a:bodyPr/>
        <a:lstStyle/>
        <a:p>
          <a:endParaRPr lang="en-IN"/>
        </a:p>
      </dgm:t>
    </dgm:pt>
    <dgm:pt modelId="{58F1D71C-6072-46FA-96B1-8FFA788C22FF}">
      <dgm:prSet phldrT="[Text]" custT="1"/>
      <dgm:spPr>
        <a:solidFill>
          <a:schemeClr val="accent1">
            <a:lumMod val="60000"/>
            <a:lumOff val="40000"/>
          </a:schemeClr>
        </a:solidFill>
      </dgm:spPr>
      <dgm:t>
        <a:bodyPr/>
        <a:lstStyle/>
        <a:p>
          <a:r>
            <a:rPr lang="en-IN" sz="1000" dirty="0">
              <a:latin typeface="Calibri" panose="020F0502020204030204" pitchFamily="34" charset="0"/>
              <a:cs typeface="Calibri" panose="020F0502020204030204" pitchFamily="34" charset="0"/>
            </a:rPr>
            <a:t>DATA PREPARATION</a:t>
          </a:r>
        </a:p>
      </dgm:t>
    </dgm:pt>
    <dgm:pt modelId="{0776F10C-59E9-4E46-9E66-AF4C4584ECC7}" type="sibTrans" cxnId="{CF03456E-DDD6-4184-BE84-6B32C762B68A}">
      <dgm:prSet/>
      <dgm:spPr/>
      <dgm:t>
        <a:bodyPr/>
        <a:lstStyle/>
        <a:p>
          <a:endParaRPr lang="en-IN"/>
        </a:p>
      </dgm:t>
    </dgm:pt>
    <dgm:pt modelId="{73313644-58F7-4CD6-BC42-86496F39BCC9}" type="parTrans" cxnId="{CF03456E-DDD6-4184-BE84-6B32C762B68A}">
      <dgm:prSet/>
      <dgm:spPr/>
      <dgm:t>
        <a:bodyPr/>
        <a:lstStyle/>
        <a:p>
          <a:endParaRPr lang="en-IN"/>
        </a:p>
      </dgm:t>
    </dgm:pt>
    <dgm:pt modelId="{C38922F5-1854-4E2F-BB50-4D9582C3D73E}">
      <dgm:prSet custT="1"/>
      <dgm:spPr/>
      <dgm:t>
        <a:bodyPr/>
        <a:lstStyle/>
        <a:p>
          <a:r>
            <a:rPr lang="en-IN" sz="1800" baseline="0" dirty="0">
              <a:latin typeface="Calibri" panose="020F0502020204030204" pitchFamily="34" charset="0"/>
              <a:cs typeface="Calibri" panose="020F0502020204030204" pitchFamily="34" charset="0"/>
            </a:rPr>
            <a:t>Applying supervised learning algorithms</a:t>
          </a:r>
          <a:endParaRPr lang="en-IN" sz="1800" baseline="0" dirty="0"/>
        </a:p>
      </dgm:t>
    </dgm:pt>
    <dgm:pt modelId="{320B09AB-112C-4274-BD1B-D5D09C7A0239}" type="parTrans" cxnId="{68D22F89-39E0-4E30-B400-9FFFF0D583E4}">
      <dgm:prSet/>
      <dgm:spPr/>
      <dgm:t>
        <a:bodyPr/>
        <a:lstStyle/>
        <a:p>
          <a:endParaRPr lang="en-IN"/>
        </a:p>
      </dgm:t>
    </dgm:pt>
    <dgm:pt modelId="{522033B8-678A-44FC-AF52-1733DF5B348B}" type="sibTrans" cxnId="{68D22F89-39E0-4E30-B400-9FFFF0D583E4}">
      <dgm:prSet/>
      <dgm:spPr/>
      <dgm:t>
        <a:bodyPr/>
        <a:lstStyle/>
        <a:p>
          <a:endParaRPr lang="en-IN"/>
        </a:p>
      </dgm:t>
    </dgm:pt>
    <dgm:pt modelId="{A634C9EA-4F74-4FE3-B141-1081B0C5157D}">
      <dgm:prSet custT="1"/>
      <dgm:spPr/>
      <dgm:t>
        <a:bodyPr/>
        <a:lstStyle/>
        <a:p>
          <a:r>
            <a:rPr lang="en-IN" sz="1800" dirty="0">
              <a:latin typeface="Calibri" panose="020F0502020204030204" pitchFamily="34" charset="0"/>
              <a:cs typeface="Calibri" panose="020F0502020204030204" pitchFamily="34" charset="0"/>
            </a:rPr>
            <a:t>Data pre-processing and cleaning</a:t>
          </a:r>
        </a:p>
      </dgm:t>
    </dgm:pt>
    <dgm:pt modelId="{C985829C-EBCC-4923-9407-CCC7822B12CB}" type="parTrans" cxnId="{F50FA423-6454-400B-861F-BCE7584609A2}">
      <dgm:prSet/>
      <dgm:spPr/>
      <dgm:t>
        <a:bodyPr/>
        <a:lstStyle/>
        <a:p>
          <a:endParaRPr lang="en-IN"/>
        </a:p>
      </dgm:t>
    </dgm:pt>
    <dgm:pt modelId="{1939BD4C-6124-44A7-A8DD-B8682E94896B}" type="sibTrans" cxnId="{F50FA423-6454-400B-861F-BCE7584609A2}">
      <dgm:prSet/>
      <dgm:spPr/>
      <dgm:t>
        <a:bodyPr/>
        <a:lstStyle/>
        <a:p>
          <a:endParaRPr lang="en-IN"/>
        </a:p>
      </dgm:t>
    </dgm:pt>
    <dgm:pt modelId="{B6DEEA44-C114-42D9-86E6-97BA0E2100AC}">
      <dgm:prSet custT="1"/>
      <dgm:spPr/>
      <dgm:t>
        <a:bodyPr/>
        <a:lstStyle/>
        <a:p>
          <a:r>
            <a:rPr lang="en-IN" sz="1800" dirty="0">
              <a:latin typeface="Calibri" panose="020F0502020204030204" pitchFamily="34" charset="0"/>
              <a:cs typeface="Calibri" panose="020F0502020204030204" pitchFamily="34" charset="0"/>
            </a:rPr>
            <a:t>Converting parameters in proper format</a:t>
          </a:r>
          <a:endParaRPr lang="en-IN" sz="1050" dirty="0"/>
        </a:p>
      </dgm:t>
    </dgm:pt>
    <dgm:pt modelId="{104163C4-A4CB-4134-A58A-D2A454E9E8DE}" type="parTrans" cxnId="{8E934E93-E43C-457E-835C-4E00F50CF844}">
      <dgm:prSet/>
      <dgm:spPr/>
      <dgm:t>
        <a:bodyPr/>
        <a:lstStyle/>
        <a:p>
          <a:endParaRPr lang="en-IN"/>
        </a:p>
      </dgm:t>
    </dgm:pt>
    <dgm:pt modelId="{123A07D9-4B31-44A4-8B0E-A5F83EA54EFA}" type="sibTrans" cxnId="{8E934E93-E43C-457E-835C-4E00F50CF844}">
      <dgm:prSet/>
      <dgm:spPr/>
      <dgm:t>
        <a:bodyPr/>
        <a:lstStyle/>
        <a:p>
          <a:endParaRPr lang="en-IN"/>
        </a:p>
      </dgm:t>
    </dgm:pt>
    <dgm:pt modelId="{9F5710A3-F72E-4D3E-9830-D5A4D09E30F0}">
      <dgm:prSet custT="1"/>
      <dgm:spPr/>
      <dgm:t>
        <a:bodyPr/>
        <a:lstStyle/>
        <a:p>
          <a:r>
            <a:rPr lang="en-IN" sz="2000" dirty="0">
              <a:latin typeface="Calibri" panose="020F0502020204030204" pitchFamily="34" charset="0"/>
              <a:cs typeface="Calibri" panose="020F0502020204030204" pitchFamily="34" charset="0"/>
            </a:rPr>
            <a:t>Testing model </a:t>
          </a:r>
          <a:r>
            <a:rPr lang="en-IN" sz="2000" dirty="0" smtClean="0">
              <a:latin typeface="Calibri" panose="020F0502020204030204" pitchFamily="34" charset="0"/>
              <a:cs typeface="Calibri" panose="020F0502020204030204" pitchFamily="34" charset="0"/>
            </a:rPr>
            <a:t>accuracy</a:t>
          </a:r>
          <a:endParaRPr lang="en-IN" sz="2000" dirty="0">
            <a:latin typeface="Calibri" panose="020F0502020204030204" pitchFamily="34" charset="0"/>
            <a:cs typeface="Calibri" panose="020F0502020204030204" pitchFamily="34" charset="0"/>
          </a:endParaRPr>
        </a:p>
      </dgm:t>
    </dgm:pt>
    <dgm:pt modelId="{8D6FF911-A9D4-454D-9BFC-77981BC1A195}" type="parTrans" cxnId="{4EAC0F60-D077-4C3A-AD29-EC7E3B6E5BF3}">
      <dgm:prSet/>
      <dgm:spPr/>
      <dgm:t>
        <a:bodyPr/>
        <a:lstStyle/>
        <a:p>
          <a:endParaRPr lang="en-IN"/>
        </a:p>
      </dgm:t>
    </dgm:pt>
    <dgm:pt modelId="{9989F233-2931-4240-BD22-ACD2EFA89A7A}" type="sibTrans" cxnId="{4EAC0F60-D077-4C3A-AD29-EC7E3B6E5BF3}">
      <dgm:prSet/>
      <dgm:spPr/>
      <dgm:t>
        <a:bodyPr/>
        <a:lstStyle/>
        <a:p>
          <a:endParaRPr lang="en-IN"/>
        </a:p>
      </dgm:t>
    </dgm:pt>
    <dgm:pt modelId="{A65EF6D1-3077-4B74-9E0C-CA6BBD0BA429}">
      <dgm:prSet phldrT="[Text]" custT="1"/>
      <dgm:spPr/>
      <dgm:t>
        <a:bodyPr/>
        <a:lstStyle/>
        <a:p>
          <a:endParaRPr lang="en-IN" sz="1200" dirty="0">
            <a:latin typeface="Calibri" panose="020F0502020204030204" pitchFamily="34" charset="0"/>
            <a:cs typeface="Calibri" panose="020F0502020204030204" pitchFamily="34" charset="0"/>
          </a:endParaRPr>
        </a:p>
      </dgm:t>
    </dgm:pt>
    <dgm:pt modelId="{85B59909-F366-4ECA-8643-AA086DE04E56}" type="parTrans" cxnId="{4B348891-26B6-4811-80CA-C1EABFE6941C}">
      <dgm:prSet/>
      <dgm:spPr/>
      <dgm:t>
        <a:bodyPr/>
        <a:lstStyle/>
        <a:p>
          <a:endParaRPr lang="en-IN"/>
        </a:p>
      </dgm:t>
    </dgm:pt>
    <dgm:pt modelId="{8D5A3418-49DE-4D38-BE1F-C79C93793DD5}" type="sibTrans" cxnId="{4B348891-26B6-4811-80CA-C1EABFE6941C}">
      <dgm:prSet/>
      <dgm:spPr/>
      <dgm:t>
        <a:bodyPr/>
        <a:lstStyle/>
        <a:p>
          <a:endParaRPr lang="en-IN"/>
        </a:p>
      </dgm:t>
    </dgm:pt>
    <dgm:pt modelId="{E67624AE-6992-45A8-9EB4-475BFADEDFA0}" type="pres">
      <dgm:prSet presAssocID="{984B4CAC-8FFB-40D4-B715-A186C4302B0C}" presName="linearFlow" presStyleCnt="0">
        <dgm:presLayoutVars>
          <dgm:dir/>
          <dgm:animLvl val="lvl"/>
          <dgm:resizeHandles val="exact"/>
        </dgm:presLayoutVars>
      </dgm:prSet>
      <dgm:spPr/>
      <dgm:t>
        <a:bodyPr/>
        <a:lstStyle/>
        <a:p>
          <a:endParaRPr lang="en-US"/>
        </a:p>
      </dgm:t>
    </dgm:pt>
    <dgm:pt modelId="{BEAD706F-C79F-442B-B196-B1D4842D1AAA}" type="pres">
      <dgm:prSet presAssocID="{B8B31A57-79D0-4B06-9FE8-073C07D7C599}" presName="composite" presStyleCnt="0"/>
      <dgm:spPr/>
    </dgm:pt>
    <dgm:pt modelId="{6BDADC87-B598-4B08-BECA-792AAFBA9B4D}" type="pres">
      <dgm:prSet presAssocID="{B8B31A57-79D0-4B06-9FE8-073C07D7C599}" presName="parentText" presStyleLbl="alignNode1" presStyleIdx="0" presStyleCnt="5">
        <dgm:presLayoutVars>
          <dgm:chMax val="1"/>
          <dgm:bulletEnabled val="1"/>
        </dgm:presLayoutVars>
      </dgm:prSet>
      <dgm:spPr/>
      <dgm:t>
        <a:bodyPr/>
        <a:lstStyle/>
        <a:p>
          <a:endParaRPr lang="en-US"/>
        </a:p>
      </dgm:t>
    </dgm:pt>
    <dgm:pt modelId="{FA857368-4398-4199-AFE5-469AB9FAE3A1}" type="pres">
      <dgm:prSet presAssocID="{B8B31A57-79D0-4B06-9FE8-073C07D7C599}" presName="descendantText" presStyleLbl="alignAcc1" presStyleIdx="0" presStyleCnt="5">
        <dgm:presLayoutVars>
          <dgm:bulletEnabled val="1"/>
        </dgm:presLayoutVars>
      </dgm:prSet>
      <dgm:spPr/>
      <dgm:t>
        <a:bodyPr/>
        <a:lstStyle/>
        <a:p>
          <a:endParaRPr lang="en-US"/>
        </a:p>
      </dgm:t>
    </dgm:pt>
    <dgm:pt modelId="{A29E2B94-1B2E-4140-B70C-16D75A4A1C54}" type="pres">
      <dgm:prSet presAssocID="{865575A0-ACE1-44BF-A923-8E0D143D34D2}" presName="sp" presStyleCnt="0"/>
      <dgm:spPr/>
    </dgm:pt>
    <dgm:pt modelId="{B19ACD22-D7DA-485B-9684-79D70C918509}" type="pres">
      <dgm:prSet presAssocID="{58F1D71C-6072-46FA-96B1-8FFA788C22FF}" presName="composite" presStyleCnt="0"/>
      <dgm:spPr/>
    </dgm:pt>
    <dgm:pt modelId="{D36AFFCF-BA9B-49A8-8970-44F67DFADB34}" type="pres">
      <dgm:prSet presAssocID="{58F1D71C-6072-46FA-96B1-8FFA788C22FF}" presName="parentText" presStyleLbl="alignNode1" presStyleIdx="1" presStyleCnt="5">
        <dgm:presLayoutVars>
          <dgm:chMax val="1"/>
          <dgm:bulletEnabled val="1"/>
        </dgm:presLayoutVars>
      </dgm:prSet>
      <dgm:spPr/>
      <dgm:t>
        <a:bodyPr/>
        <a:lstStyle/>
        <a:p>
          <a:endParaRPr lang="en-US"/>
        </a:p>
      </dgm:t>
    </dgm:pt>
    <dgm:pt modelId="{62CBE25A-2F82-4303-A98F-56F868A2741B}" type="pres">
      <dgm:prSet presAssocID="{58F1D71C-6072-46FA-96B1-8FFA788C22FF}" presName="descendantText" presStyleLbl="alignAcc1" presStyleIdx="1" presStyleCnt="5">
        <dgm:presLayoutVars>
          <dgm:bulletEnabled val="1"/>
        </dgm:presLayoutVars>
      </dgm:prSet>
      <dgm:spPr/>
      <dgm:t>
        <a:bodyPr/>
        <a:lstStyle/>
        <a:p>
          <a:endParaRPr lang="en-US"/>
        </a:p>
      </dgm:t>
    </dgm:pt>
    <dgm:pt modelId="{36BE2BBF-3DBE-4F7B-B27A-9A3E1E8F686F}" type="pres">
      <dgm:prSet presAssocID="{0776F10C-59E9-4E46-9E66-AF4C4584ECC7}" presName="sp" presStyleCnt="0"/>
      <dgm:spPr/>
    </dgm:pt>
    <dgm:pt modelId="{1197F826-6E9D-4B5C-AD8E-8DD1BF3F95FF}" type="pres">
      <dgm:prSet presAssocID="{7B71DB03-C925-49DA-8E92-255C9B0D88F6}" presName="composite" presStyleCnt="0"/>
      <dgm:spPr/>
    </dgm:pt>
    <dgm:pt modelId="{FE116126-67F4-4394-BBAB-D8A39A8F9A99}" type="pres">
      <dgm:prSet presAssocID="{7B71DB03-C925-49DA-8E92-255C9B0D88F6}" presName="parentText" presStyleLbl="alignNode1" presStyleIdx="2" presStyleCnt="5">
        <dgm:presLayoutVars>
          <dgm:chMax val="1"/>
          <dgm:bulletEnabled val="1"/>
        </dgm:presLayoutVars>
      </dgm:prSet>
      <dgm:spPr/>
      <dgm:t>
        <a:bodyPr/>
        <a:lstStyle/>
        <a:p>
          <a:endParaRPr lang="en-US"/>
        </a:p>
      </dgm:t>
    </dgm:pt>
    <dgm:pt modelId="{661A30C9-CF4A-4A68-A880-A97B0A495B45}" type="pres">
      <dgm:prSet presAssocID="{7B71DB03-C925-49DA-8E92-255C9B0D88F6}" presName="descendantText" presStyleLbl="alignAcc1" presStyleIdx="2" presStyleCnt="5">
        <dgm:presLayoutVars>
          <dgm:bulletEnabled val="1"/>
        </dgm:presLayoutVars>
      </dgm:prSet>
      <dgm:spPr/>
      <dgm:t>
        <a:bodyPr/>
        <a:lstStyle/>
        <a:p>
          <a:endParaRPr lang="en-US"/>
        </a:p>
      </dgm:t>
    </dgm:pt>
    <dgm:pt modelId="{0D31EE0A-ED91-408F-87AB-C77D04BBFD70}" type="pres">
      <dgm:prSet presAssocID="{0AF11CAC-FF52-45D7-B46E-C140D5816A09}" presName="sp" presStyleCnt="0"/>
      <dgm:spPr/>
    </dgm:pt>
    <dgm:pt modelId="{23AC3502-8B2B-4CD9-83B2-7ED1E125BD52}" type="pres">
      <dgm:prSet presAssocID="{76513853-424B-4C82-A1D3-EEDB7B3E1D02}" presName="composite" presStyleCnt="0"/>
      <dgm:spPr/>
    </dgm:pt>
    <dgm:pt modelId="{35B0B724-A74E-49EF-960D-7A34B7CFD18D}" type="pres">
      <dgm:prSet presAssocID="{76513853-424B-4C82-A1D3-EEDB7B3E1D02}" presName="parentText" presStyleLbl="alignNode1" presStyleIdx="3" presStyleCnt="5">
        <dgm:presLayoutVars>
          <dgm:chMax val="1"/>
          <dgm:bulletEnabled val="1"/>
        </dgm:presLayoutVars>
      </dgm:prSet>
      <dgm:spPr/>
      <dgm:t>
        <a:bodyPr/>
        <a:lstStyle/>
        <a:p>
          <a:endParaRPr lang="en-US"/>
        </a:p>
      </dgm:t>
    </dgm:pt>
    <dgm:pt modelId="{DDD150C6-6A2D-471F-9D26-A682B59539AB}" type="pres">
      <dgm:prSet presAssocID="{76513853-424B-4C82-A1D3-EEDB7B3E1D02}" presName="descendantText" presStyleLbl="alignAcc1" presStyleIdx="3" presStyleCnt="5" custLinFactNeighborY="0">
        <dgm:presLayoutVars>
          <dgm:bulletEnabled val="1"/>
        </dgm:presLayoutVars>
      </dgm:prSet>
      <dgm:spPr/>
      <dgm:t>
        <a:bodyPr/>
        <a:lstStyle/>
        <a:p>
          <a:endParaRPr lang="en-US"/>
        </a:p>
      </dgm:t>
    </dgm:pt>
    <dgm:pt modelId="{E3E50120-EB19-4909-A417-9E01831CB064}" type="pres">
      <dgm:prSet presAssocID="{B94FD045-B79A-4518-8955-4D0D4C1B4C89}" presName="sp" presStyleCnt="0"/>
      <dgm:spPr/>
    </dgm:pt>
    <dgm:pt modelId="{83E0512F-2818-404F-84BB-7DAE16996E77}" type="pres">
      <dgm:prSet presAssocID="{623D51C8-1F24-452D-AE75-4069248867A7}" presName="composite" presStyleCnt="0"/>
      <dgm:spPr/>
    </dgm:pt>
    <dgm:pt modelId="{AA09517E-5E44-4B10-80F8-E93C9406D5DB}" type="pres">
      <dgm:prSet presAssocID="{623D51C8-1F24-452D-AE75-4069248867A7}" presName="parentText" presStyleLbl="alignNode1" presStyleIdx="4" presStyleCnt="5">
        <dgm:presLayoutVars>
          <dgm:chMax val="1"/>
          <dgm:bulletEnabled val="1"/>
        </dgm:presLayoutVars>
      </dgm:prSet>
      <dgm:spPr/>
      <dgm:t>
        <a:bodyPr/>
        <a:lstStyle/>
        <a:p>
          <a:endParaRPr lang="en-US"/>
        </a:p>
      </dgm:t>
    </dgm:pt>
    <dgm:pt modelId="{593DC4C8-D574-4C96-B24A-D2518AAE27E3}" type="pres">
      <dgm:prSet presAssocID="{623D51C8-1F24-452D-AE75-4069248867A7}" presName="descendantText" presStyleLbl="alignAcc1" presStyleIdx="4" presStyleCnt="5" custLinFactNeighborY="19133">
        <dgm:presLayoutVars>
          <dgm:bulletEnabled val="1"/>
        </dgm:presLayoutVars>
      </dgm:prSet>
      <dgm:spPr/>
      <dgm:t>
        <a:bodyPr/>
        <a:lstStyle/>
        <a:p>
          <a:endParaRPr lang="en-US"/>
        </a:p>
      </dgm:t>
    </dgm:pt>
  </dgm:ptLst>
  <dgm:cxnLst>
    <dgm:cxn modelId="{CF03456E-DDD6-4184-BE84-6B32C762B68A}" srcId="{984B4CAC-8FFB-40D4-B715-A186C4302B0C}" destId="{58F1D71C-6072-46FA-96B1-8FFA788C22FF}" srcOrd="1" destOrd="0" parTransId="{73313644-58F7-4CD6-BC42-86496F39BCC9}" sibTransId="{0776F10C-59E9-4E46-9E66-AF4C4584ECC7}"/>
    <dgm:cxn modelId="{F50FA423-6454-400B-861F-BCE7584609A2}" srcId="{58F1D71C-6072-46FA-96B1-8FFA788C22FF}" destId="{A634C9EA-4F74-4FE3-B141-1081B0C5157D}" srcOrd="1" destOrd="0" parTransId="{C985829C-EBCC-4923-9407-CCC7822B12CB}" sibTransId="{1939BD4C-6124-44A7-A8DD-B8682E94896B}"/>
    <dgm:cxn modelId="{07B10D1E-A5EC-4631-8746-AA2FEF5D3A8C}" srcId="{623D51C8-1F24-452D-AE75-4069248867A7}" destId="{E661157A-FD0B-4A36-A8D5-C997B389A093}" srcOrd="3" destOrd="0" parTransId="{C028A251-1AA3-49C3-A53C-74328E97A887}" sibTransId="{67E6F64A-16A6-4F9F-A643-149AC3238DDB}"/>
    <dgm:cxn modelId="{8E934E93-E43C-457E-835C-4E00F50CF844}" srcId="{58F1D71C-6072-46FA-96B1-8FFA788C22FF}" destId="{B6DEEA44-C114-42D9-86E6-97BA0E2100AC}" srcOrd="2" destOrd="0" parTransId="{104163C4-A4CB-4134-A58A-D2A454E9E8DE}" sibTransId="{123A07D9-4B31-44A4-8B0E-A5F83EA54EFA}"/>
    <dgm:cxn modelId="{68D22F89-39E0-4E30-B400-9FFFF0D583E4}" srcId="{7B71DB03-C925-49DA-8E92-255C9B0D88F6}" destId="{C38922F5-1854-4E2F-BB50-4D9582C3D73E}" srcOrd="0" destOrd="0" parTransId="{320B09AB-112C-4274-BD1B-D5D09C7A0239}" sibTransId="{522033B8-678A-44FC-AF52-1733DF5B348B}"/>
    <dgm:cxn modelId="{B6C11038-B692-4F5E-8809-7A429D79515C}" type="presOf" srcId="{9F5710A3-F72E-4D3E-9830-D5A4D09E30F0}" destId="{DDD150C6-6A2D-471F-9D26-A682B59539AB}" srcOrd="0" destOrd="0" presId="urn:microsoft.com/office/officeart/2005/8/layout/chevron2"/>
    <dgm:cxn modelId="{9C44CACE-A1BB-41AE-B2E2-D3DB917F6C06}" type="presOf" srcId="{623D51C8-1F24-452D-AE75-4069248867A7}" destId="{AA09517E-5E44-4B10-80F8-E93C9406D5DB}" srcOrd="0" destOrd="0" presId="urn:microsoft.com/office/officeart/2005/8/layout/chevron2"/>
    <dgm:cxn modelId="{9B83A439-BA01-4A8C-AAA1-0431469D4A1E}" type="presOf" srcId="{7B71DB03-C925-49DA-8E92-255C9B0D88F6}" destId="{FE116126-67F4-4394-BBAB-D8A39A8F9A99}" srcOrd="0" destOrd="0" presId="urn:microsoft.com/office/officeart/2005/8/layout/chevron2"/>
    <dgm:cxn modelId="{64C7FBB7-D678-4723-A623-3F063ED74C1B}" srcId="{623D51C8-1F24-452D-AE75-4069248867A7}" destId="{FA527ACC-782F-4EA4-B106-37010439BCE6}" srcOrd="1" destOrd="0" parTransId="{2A4FB8E0-9318-4F97-BA3B-05D0A27AA588}" sibTransId="{D2B6AC12-1ECC-430B-8D96-8D0E34D94859}"/>
    <dgm:cxn modelId="{42C56752-A67A-4431-8511-BD758C100644}" type="presOf" srcId="{D31D9ED1-FDE9-47FB-AC3A-F10D2FB5556A}" destId="{62CBE25A-2F82-4303-A98F-56F868A2741B}" srcOrd="0" destOrd="0" presId="urn:microsoft.com/office/officeart/2005/8/layout/chevron2"/>
    <dgm:cxn modelId="{A7A4F583-1FC5-4B0A-87F9-478A667D8132}" srcId="{B8B31A57-79D0-4B06-9FE8-073C07D7C599}" destId="{3B388698-D770-411B-831D-C4DB64DC1DA2}" srcOrd="0" destOrd="0" parTransId="{CAB2FC7B-38BE-429E-8A90-3AAD464F4E3B}" sibTransId="{43C46BC1-A649-4DAE-AA01-8BFCE50BC4AD}"/>
    <dgm:cxn modelId="{11C0823E-43C0-4020-BE45-1DF4CE3B6B33}" type="presOf" srcId="{A65EF6D1-3077-4B74-9E0C-CA6BBD0BA429}" destId="{593DC4C8-D574-4C96-B24A-D2518AAE27E3}" srcOrd="0" destOrd="0" presId="urn:microsoft.com/office/officeart/2005/8/layout/chevron2"/>
    <dgm:cxn modelId="{F4D40048-A5BA-4ABF-BA0B-058015D703F3}" srcId="{984B4CAC-8FFB-40D4-B715-A186C4302B0C}" destId="{623D51C8-1F24-452D-AE75-4069248867A7}" srcOrd="4" destOrd="0" parTransId="{2279255E-D456-43DF-AFF2-A38603573E48}" sibTransId="{8B23E7BC-E89C-4459-9E7A-26062A01E0B8}"/>
    <dgm:cxn modelId="{A8687809-EEDA-4333-B464-27352C1871E8}" type="presOf" srcId="{E661157A-FD0B-4A36-A8D5-C997B389A093}" destId="{593DC4C8-D574-4C96-B24A-D2518AAE27E3}" srcOrd="0" destOrd="3" presId="urn:microsoft.com/office/officeart/2005/8/layout/chevron2"/>
    <dgm:cxn modelId="{351402EB-55DA-4903-85C5-7B40011EA6FF}" srcId="{58F1D71C-6072-46FA-96B1-8FFA788C22FF}" destId="{D31D9ED1-FDE9-47FB-AC3A-F10D2FB5556A}" srcOrd="0" destOrd="0" parTransId="{391F2602-EB64-4180-B6BC-B2544F01AF84}" sibTransId="{4F43CC7E-E72E-419F-A48E-E733897EDABC}"/>
    <dgm:cxn modelId="{AE8C8043-255B-4C23-AB2F-B99ABB4133A8}" type="presOf" srcId="{B8B31A57-79D0-4B06-9FE8-073C07D7C599}" destId="{6BDADC87-B598-4B08-BECA-792AAFBA9B4D}" srcOrd="0" destOrd="0" presId="urn:microsoft.com/office/officeart/2005/8/layout/chevron2"/>
    <dgm:cxn modelId="{A8AC3493-E908-43E9-A4DD-975962B35F3C}" srcId="{984B4CAC-8FFB-40D4-B715-A186C4302B0C}" destId="{B8B31A57-79D0-4B06-9FE8-073C07D7C599}" srcOrd="0" destOrd="0" parTransId="{E0E4BE15-4232-4A0D-A3A4-DBD9A977F10B}" sibTransId="{865575A0-ACE1-44BF-A923-8E0D143D34D2}"/>
    <dgm:cxn modelId="{92ECDECF-A6F4-452B-9ED8-929B89AADA53}" srcId="{984B4CAC-8FFB-40D4-B715-A186C4302B0C}" destId="{76513853-424B-4C82-A1D3-EEDB7B3E1D02}" srcOrd="3" destOrd="0" parTransId="{A69DD57C-4386-4BFD-95AD-97A0214A0633}" sibTransId="{B94FD045-B79A-4518-8955-4D0D4C1B4C89}"/>
    <dgm:cxn modelId="{5CCA818F-AACB-416E-9073-2D8E8BF5AB82}" type="presOf" srcId="{B6DEEA44-C114-42D9-86E6-97BA0E2100AC}" destId="{62CBE25A-2F82-4303-A98F-56F868A2741B}" srcOrd="0" destOrd="2" presId="urn:microsoft.com/office/officeart/2005/8/layout/chevron2"/>
    <dgm:cxn modelId="{A8FFE062-4BE9-4E88-88DA-A7D6147A5136}" type="presOf" srcId="{A634C9EA-4F74-4FE3-B141-1081B0C5157D}" destId="{62CBE25A-2F82-4303-A98F-56F868A2741B}" srcOrd="0" destOrd="1" presId="urn:microsoft.com/office/officeart/2005/8/layout/chevron2"/>
    <dgm:cxn modelId="{6F3D9B16-6E63-414A-9EF8-03BB6557A314}" type="presOf" srcId="{FA32FDBF-307C-4A70-A57C-10B89694B6C3}" destId="{593DC4C8-D574-4C96-B24A-D2518AAE27E3}" srcOrd="0" destOrd="2" presId="urn:microsoft.com/office/officeart/2005/8/layout/chevron2"/>
    <dgm:cxn modelId="{9868B7B7-A3FE-46CB-8895-460A7D69F842}" type="presOf" srcId="{58F1D71C-6072-46FA-96B1-8FFA788C22FF}" destId="{D36AFFCF-BA9B-49A8-8970-44F67DFADB34}" srcOrd="0" destOrd="0" presId="urn:microsoft.com/office/officeart/2005/8/layout/chevron2"/>
    <dgm:cxn modelId="{1344090C-D0E7-42A7-957D-460CA0CCB99D}" type="presOf" srcId="{76513853-424B-4C82-A1D3-EEDB7B3E1D02}" destId="{35B0B724-A74E-49EF-960D-7A34B7CFD18D}" srcOrd="0" destOrd="0" presId="urn:microsoft.com/office/officeart/2005/8/layout/chevron2"/>
    <dgm:cxn modelId="{163B552D-F16F-4ED3-A3B1-8ED691264DD0}" srcId="{623D51C8-1F24-452D-AE75-4069248867A7}" destId="{FA32FDBF-307C-4A70-A57C-10B89694B6C3}" srcOrd="2" destOrd="0" parTransId="{A1D4F10B-5C7E-4459-A6BF-9B4B72191893}" sibTransId="{5FA136B0-6900-4650-9170-140F69C1311C}"/>
    <dgm:cxn modelId="{D94E319F-4EDE-462B-959E-A934268FE0FC}" type="presOf" srcId="{C38922F5-1854-4E2F-BB50-4D9582C3D73E}" destId="{661A30C9-CF4A-4A68-A880-A97B0A495B45}" srcOrd="0" destOrd="0" presId="urn:microsoft.com/office/officeart/2005/8/layout/chevron2"/>
    <dgm:cxn modelId="{481120F9-8EE7-45AD-AD6F-B0F8E20183B0}" type="presOf" srcId="{3B388698-D770-411B-831D-C4DB64DC1DA2}" destId="{FA857368-4398-4199-AFE5-469AB9FAE3A1}" srcOrd="0" destOrd="0" presId="urn:microsoft.com/office/officeart/2005/8/layout/chevron2"/>
    <dgm:cxn modelId="{14A6DD87-37F7-404E-9BA7-E562719F0E23}" srcId="{984B4CAC-8FFB-40D4-B715-A186C4302B0C}" destId="{7B71DB03-C925-49DA-8E92-255C9B0D88F6}" srcOrd="2" destOrd="0" parTransId="{E2AB6ADD-21FF-40E2-9C9A-8C17A008E701}" sibTransId="{0AF11CAC-FF52-45D7-B46E-C140D5816A09}"/>
    <dgm:cxn modelId="{4B348891-26B6-4811-80CA-C1EABFE6941C}" srcId="{623D51C8-1F24-452D-AE75-4069248867A7}" destId="{A65EF6D1-3077-4B74-9E0C-CA6BBD0BA429}" srcOrd="0" destOrd="0" parTransId="{85B59909-F366-4ECA-8643-AA086DE04E56}" sibTransId="{8D5A3418-49DE-4D38-BE1F-C79C93793DD5}"/>
    <dgm:cxn modelId="{9AC7A06E-8829-49EA-A50F-5DFB278A7DBF}" type="presOf" srcId="{984B4CAC-8FFB-40D4-B715-A186C4302B0C}" destId="{E67624AE-6992-45A8-9EB4-475BFADEDFA0}" srcOrd="0" destOrd="0" presId="urn:microsoft.com/office/officeart/2005/8/layout/chevron2"/>
    <dgm:cxn modelId="{94DC9ADF-873E-40F3-9720-F11FD2A1509E}" type="presOf" srcId="{FA527ACC-782F-4EA4-B106-37010439BCE6}" destId="{593DC4C8-D574-4C96-B24A-D2518AAE27E3}" srcOrd="0" destOrd="1" presId="urn:microsoft.com/office/officeart/2005/8/layout/chevron2"/>
    <dgm:cxn modelId="{4EAC0F60-D077-4C3A-AD29-EC7E3B6E5BF3}" srcId="{76513853-424B-4C82-A1D3-EEDB7B3E1D02}" destId="{9F5710A3-F72E-4D3E-9830-D5A4D09E30F0}" srcOrd="0" destOrd="0" parTransId="{8D6FF911-A9D4-454D-9BFC-77981BC1A195}" sibTransId="{9989F233-2931-4240-BD22-ACD2EFA89A7A}"/>
    <dgm:cxn modelId="{F251C641-7EFB-4CB5-946C-5CF75014B308}" type="presParOf" srcId="{E67624AE-6992-45A8-9EB4-475BFADEDFA0}" destId="{BEAD706F-C79F-442B-B196-B1D4842D1AAA}" srcOrd="0" destOrd="0" presId="urn:microsoft.com/office/officeart/2005/8/layout/chevron2"/>
    <dgm:cxn modelId="{FB84D85E-56D3-433C-AF47-8F58BC234761}" type="presParOf" srcId="{BEAD706F-C79F-442B-B196-B1D4842D1AAA}" destId="{6BDADC87-B598-4B08-BECA-792AAFBA9B4D}" srcOrd="0" destOrd="0" presId="urn:microsoft.com/office/officeart/2005/8/layout/chevron2"/>
    <dgm:cxn modelId="{DFEC478B-E93E-4FDA-A2AF-69FBE6A678A6}" type="presParOf" srcId="{BEAD706F-C79F-442B-B196-B1D4842D1AAA}" destId="{FA857368-4398-4199-AFE5-469AB9FAE3A1}" srcOrd="1" destOrd="0" presId="urn:microsoft.com/office/officeart/2005/8/layout/chevron2"/>
    <dgm:cxn modelId="{5860BDE9-2A2D-423A-B73B-36B9CF1B6F12}" type="presParOf" srcId="{E67624AE-6992-45A8-9EB4-475BFADEDFA0}" destId="{A29E2B94-1B2E-4140-B70C-16D75A4A1C54}" srcOrd="1" destOrd="0" presId="urn:microsoft.com/office/officeart/2005/8/layout/chevron2"/>
    <dgm:cxn modelId="{9C079024-08A8-41BE-AC13-D8B447FCAFF6}" type="presParOf" srcId="{E67624AE-6992-45A8-9EB4-475BFADEDFA0}" destId="{B19ACD22-D7DA-485B-9684-79D70C918509}" srcOrd="2" destOrd="0" presId="urn:microsoft.com/office/officeart/2005/8/layout/chevron2"/>
    <dgm:cxn modelId="{B65A9A76-2AF0-4A6C-9E1B-99E4B1D656B4}" type="presParOf" srcId="{B19ACD22-D7DA-485B-9684-79D70C918509}" destId="{D36AFFCF-BA9B-49A8-8970-44F67DFADB34}" srcOrd="0" destOrd="0" presId="urn:microsoft.com/office/officeart/2005/8/layout/chevron2"/>
    <dgm:cxn modelId="{5C83232B-6F7C-4E61-9079-108C44336D7C}" type="presParOf" srcId="{B19ACD22-D7DA-485B-9684-79D70C918509}" destId="{62CBE25A-2F82-4303-A98F-56F868A2741B}" srcOrd="1" destOrd="0" presId="urn:microsoft.com/office/officeart/2005/8/layout/chevron2"/>
    <dgm:cxn modelId="{CB28163B-2754-428E-8F6B-6D9FB551FB2E}" type="presParOf" srcId="{E67624AE-6992-45A8-9EB4-475BFADEDFA0}" destId="{36BE2BBF-3DBE-4F7B-B27A-9A3E1E8F686F}" srcOrd="3" destOrd="0" presId="urn:microsoft.com/office/officeart/2005/8/layout/chevron2"/>
    <dgm:cxn modelId="{792817ED-4F32-43FE-AE2B-178EEA6FF7E6}" type="presParOf" srcId="{E67624AE-6992-45A8-9EB4-475BFADEDFA0}" destId="{1197F826-6E9D-4B5C-AD8E-8DD1BF3F95FF}" srcOrd="4" destOrd="0" presId="urn:microsoft.com/office/officeart/2005/8/layout/chevron2"/>
    <dgm:cxn modelId="{4A79A3C3-3DBD-4EAE-8BCA-245AFB7376A0}" type="presParOf" srcId="{1197F826-6E9D-4B5C-AD8E-8DD1BF3F95FF}" destId="{FE116126-67F4-4394-BBAB-D8A39A8F9A99}" srcOrd="0" destOrd="0" presId="urn:microsoft.com/office/officeart/2005/8/layout/chevron2"/>
    <dgm:cxn modelId="{563DD2DA-3AE8-441A-8968-ACFBFD42A740}" type="presParOf" srcId="{1197F826-6E9D-4B5C-AD8E-8DD1BF3F95FF}" destId="{661A30C9-CF4A-4A68-A880-A97B0A495B45}" srcOrd="1" destOrd="0" presId="urn:microsoft.com/office/officeart/2005/8/layout/chevron2"/>
    <dgm:cxn modelId="{B14C76BD-5FBD-430F-9EEA-20448532D785}" type="presParOf" srcId="{E67624AE-6992-45A8-9EB4-475BFADEDFA0}" destId="{0D31EE0A-ED91-408F-87AB-C77D04BBFD70}" srcOrd="5" destOrd="0" presId="urn:microsoft.com/office/officeart/2005/8/layout/chevron2"/>
    <dgm:cxn modelId="{E1AEDAD3-7041-4EBD-B720-AAFFD9596396}" type="presParOf" srcId="{E67624AE-6992-45A8-9EB4-475BFADEDFA0}" destId="{23AC3502-8B2B-4CD9-83B2-7ED1E125BD52}" srcOrd="6" destOrd="0" presId="urn:microsoft.com/office/officeart/2005/8/layout/chevron2"/>
    <dgm:cxn modelId="{7A13CE65-55FF-4F74-A589-F77D3A3AE356}" type="presParOf" srcId="{23AC3502-8B2B-4CD9-83B2-7ED1E125BD52}" destId="{35B0B724-A74E-49EF-960D-7A34B7CFD18D}" srcOrd="0" destOrd="0" presId="urn:microsoft.com/office/officeart/2005/8/layout/chevron2"/>
    <dgm:cxn modelId="{9ACE5909-C33B-4D4E-BF14-7C8392764435}" type="presParOf" srcId="{23AC3502-8B2B-4CD9-83B2-7ED1E125BD52}" destId="{DDD150C6-6A2D-471F-9D26-A682B59539AB}" srcOrd="1" destOrd="0" presId="urn:microsoft.com/office/officeart/2005/8/layout/chevron2"/>
    <dgm:cxn modelId="{907F554F-60B7-4199-8E1F-C31B2819D9D9}" type="presParOf" srcId="{E67624AE-6992-45A8-9EB4-475BFADEDFA0}" destId="{E3E50120-EB19-4909-A417-9E01831CB064}" srcOrd="7" destOrd="0" presId="urn:microsoft.com/office/officeart/2005/8/layout/chevron2"/>
    <dgm:cxn modelId="{56344B1D-3FD3-42B6-9F03-2D7019EE1131}" type="presParOf" srcId="{E67624AE-6992-45A8-9EB4-475BFADEDFA0}" destId="{83E0512F-2818-404F-84BB-7DAE16996E77}" srcOrd="8" destOrd="0" presId="urn:microsoft.com/office/officeart/2005/8/layout/chevron2"/>
    <dgm:cxn modelId="{3F23A7F9-CD7E-44D6-AB20-0128254780F6}" type="presParOf" srcId="{83E0512F-2818-404F-84BB-7DAE16996E77}" destId="{AA09517E-5E44-4B10-80F8-E93C9406D5DB}" srcOrd="0" destOrd="0" presId="urn:microsoft.com/office/officeart/2005/8/layout/chevron2"/>
    <dgm:cxn modelId="{B2C6B80E-F992-406A-810A-991278DB1D41}" type="presParOf" srcId="{83E0512F-2818-404F-84BB-7DAE16996E77}" destId="{593DC4C8-D574-4C96-B24A-D2518AAE27E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6B7A8A-F11B-4DAA-AB99-1D30C8DFDCA7}">
      <dsp:nvSpPr>
        <dsp:cNvPr id="0" name=""/>
        <dsp:cNvSpPr/>
      </dsp:nvSpPr>
      <dsp:spPr>
        <a:xfrm>
          <a:off x="2381052" y="1027079"/>
          <a:ext cx="515082" cy="91440"/>
        </a:xfrm>
        <a:custGeom>
          <a:avLst/>
          <a:gdLst/>
          <a:ahLst/>
          <a:cxnLst/>
          <a:rect l="0" t="0" r="0" b="0"/>
          <a:pathLst>
            <a:path>
              <a:moveTo>
                <a:pt x="0" y="45720"/>
              </a:moveTo>
              <a:lnTo>
                <a:pt x="515082" y="45720"/>
              </a:lnTo>
            </a:path>
          </a:pathLst>
        </a:custGeom>
        <a:noFill/>
        <a:ln w="38100" cap="flat" cmpd="sng" algn="ctr">
          <a:solidFill>
            <a:schemeClr val="accent2"/>
          </a:solidFill>
          <a:prstDash val="solid"/>
          <a:tailEnd type="arrow"/>
        </a:ln>
        <a:effectLst>
          <a:outerShdw blurRad="57150" dist="38100" dir="5400000" algn="ctr" rotWithShape="0">
            <a:schemeClr val="accent2">
              <a:shade val="9000"/>
              <a:alpha val="48000"/>
              <a:satMod val="105000"/>
            </a:schemeClr>
          </a:outerShdw>
        </a:effectLst>
      </dsp:spPr>
      <dsp:style>
        <a:lnRef idx="3">
          <a:schemeClr val="accent2"/>
        </a:lnRef>
        <a:fillRef idx="0">
          <a:schemeClr val="accent2"/>
        </a:fillRef>
        <a:effectRef idx="2">
          <a:schemeClr val="accent2"/>
        </a:effectRef>
        <a:fontRef idx="minor">
          <a:schemeClr val="tx1"/>
        </a:fontRef>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IN" sz="2400" kern="1200"/>
        </a:p>
      </dsp:txBody>
      <dsp:txXfrm>
        <a:off x="2624951" y="1070068"/>
        <a:ext cx="27284" cy="5462"/>
      </dsp:txXfrm>
    </dsp:sp>
    <dsp:sp modelId="{060541DA-96D2-41B7-BDCA-153189BD3E36}">
      <dsp:nvSpPr>
        <dsp:cNvPr id="0" name=""/>
        <dsp:cNvSpPr/>
      </dsp:nvSpPr>
      <dsp:spPr>
        <a:xfrm>
          <a:off x="10321" y="361040"/>
          <a:ext cx="2372531" cy="1423518"/>
        </a:xfrm>
        <a:prstGeom prst="rect">
          <a:avLst/>
        </a:prstGeom>
        <a:solidFill>
          <a:schemeClr val="tx2"/>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a:t>DATA UNDERSTANDING</a:t>
          </a:r>
        </a:p>
      </dsp:txBody>
      <dsp:txXfrm>
        <a:off x="10321" y="361040"/>
        <a:ext cx="2372531" cy="1423518"/>
      </dsp:txXfrm>
    </dsp:sp>
    <dsp:sp modelId="{EF99097C-F7E1-4CD1-8FBE-AA6B23059251}">
      <dsp:nvSpPr>
        <dsp:cNvPr id="0" name=""/>
        <dsp:cNvSpPr/>
      </dsp:nvSpPr>
      <dsp:spPr>
        <a:xfrm>
          <a:off x="5299265" y="1027079"/>
          <a:ext cx="515082" cy="91440"/>
        </a:xfrm>
        <a:custGeom>
          <a:avLst/>
          <a:gdLst/>
          <a:ahLst/>
          <a:cxnLst/>
          <a:rect l="0" t="0" r="0" b="0"/>
          <a:pathLst>
            <a:path>
              <a:moveTo>
                <a:pt x="0" y="45720"/>
              </a:moveTo>
              <a:lnTo>
                <a:pt x="515082" y="45720"/>
              </a:lnTo>
            </a:path>
          </a:pathLst>
        </a:custGeom>
        <a:noFill/>
        <a:ln w="38100" cap="flat" cmpd="sng" algn="ctr">
          <a:solidFill>
            <a:schemeClr val="accent2"/>
          </a:solidFill>
          <a:prstDash val="solid"/>
          <a:tailEnd type="arrow"/>
        </a:ln>
        <a:effectLst>
          <a:outerShdw blurRad="57150" dist="38100" dir="5400000" algn="ctr" rotWithShape="0">
            <a:schemeClr val="accent2">
              <a:shade val="9000"/>
              <a:alpha val="48000"/>
              <a:satMod val="105000"/>
            </a:schemeClr>
          </a:outerShdw>
        </a:effectLst>
      </dsp:spPr>
      <dsp:style>
        <a:lnRef idx="3">
          <a:schemeClr val="accent2"/>
        </a:lnRef>
        <a:fillRef idx="0">
          <a:schemeClr val="accent2"/>
        </a:fillRef>
        <a:effectRef idx="2">
          <a:schemeClr val="accent2"/>
        </a:effectRef>
        <a:fontRef idx="minor">
          <a:schemeClr val="tx1"/>
        </a:fontRef>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IN" sz="2400" kern="1200"/>
        </a:p>
      </dsp:txBody>
      <dsp:txXfrm>
        <a:off x="5543164" y="1070068"/>
        <a:ext cx="27284" cy="5462"/>
      </dsp:txXfrm>
    </dsp:sp>
    <dsp:sp modelId="{1C8AF2FC-AB38-4108-BC1E-DC90A8AB6347}">
      <dsp:nvSpPr>
        <dsp:cNvPr id="0" name=""/>
        <dsp:cNvSpPr/>
      </dsp:nvSpPr>
      <dsp:spPr>
        <a:xfrm>
          <a:off x="2928534" y="361040"/>
          <a:ext cx="2372531" cy="1423518"/>
        </a:xfrm>
        <a:prstGeom prst="rect">
          <a:avLst/>
        </a:prstGeom>
        <a:solidFill>
          <a:schemeClr val="tx2"/>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a:t>DATA PREPARATION</a:t>
          </a:r>
        </a:p>
      </dsp:txBody>
      <dsp:txXfrm>
        <a:off x="2928534" y="361040"/>
        <a:ext cx="2372531" cy="1423518"/>
      </dsp:txXfrm>
    </dsp:sp>
    <dsp:sp modelId="{56FFD316-ECF1-4D07-9C43-89BFBC740531}">
      <dsp:nvSpPr>
        <dsp:cNvPr id="0" name=""/>
        <dsp:cNvSpPr/>
      </dsp:nvSpPr>
      <dsp:spPr>
        <a:xfrm>
          <a:off x="1196586" y="1782758"/>
          <a:ext cx="5836426" cy="515082"/>
        </a:xfrm>
        <a:custGeom>
          <a:avLst/>
          <a:gdLst/>
          <a:ahLst/>
          <a:cxnLst/>
          <a:rect l="0" t="0" r="0" b="0"/>
          <a:pathLst>
            <a:path>
              <a:moveTo>
                <a:pt x="5836426" y="0"/>
              </a:moveTo>
              <a:lnTo>
                <a:pt x="5836426" y="274641"/>
              </a:lnTo>
              <a:lnTo>
                <a:pt x="0" y="274641"/>
              </a:lnTo>
              <a:lnTo>
                <a:pt x="0" y="515082"/>
              </a:lnTo>
            </a:path>
          </a:pathLst>
        </a:custGeom>
        <a:noFill/>
        <a:ln w="38100" cap="flat" cmpd="sng" algn="ctr">
          <a:solidFill>
            <a:schemeClr val="accent2"/>
          </a:solidFill>
          <a:prstDash val="solid"/>
          <a:tailEnd type="arrow"/>
        </a:ln>
        <a:effectLst>
          <a:outerShdw blurRad="57150" dist="38100" dir="5400000" algn="ctr" rotWithShape="0">
            <a:schemeClr val="accent2">
              <a:shade val="9000"/>
              <a:alpha val="48000"/>
              <a:satMod val="105000"/>
            </a:schemeClr>
          </a:outerShdw>
        </a:effectLst>
      </dsp:spPr>
      <dsp:style>
        <a:lnRef idx="3">
          <a:schemeClr val="accent2"/>
        </a:lnRef>
        <a:fillRef idx="0">
          <a:schemeClr val="accent2"/>
        </a:fillRef>
        <a:effectRef idx="2">
          <a:schemeClr val="accent2"/>
        </a:effectRef>
        <a:fontRef idx="minor">
          <a:schemeClr val="tx1"/>
        </a:fontRef>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IN" sz="2400" kern="1200"/>
        </a:p>
      </dsp:txBody>
      <dsp:txXfrm>
        <a:off x="3968252" y="2037568"/>
        <a:ext cx="293094" cy="5462"/>
      </dsp:txXfrm>
    </dsp:sp>
    <dsp:sp modelId="{B9EB3D82-1972-4719-96DA-8B438724EB1D}">
      <dsp:nvSpPr>
        <dsp:cNvPr id="0" name=""/>
        <dsp:cNvSpPr/>
      </dsp:nvSpPr>
      <dsp:spPr>
        <a:xfrm>
          <a:off x="5846747" y="361040"/>
          <a:ext cx="2372531" cy="1423518"/>
        </a:xfrm>
        <a:prstGeom prst="rect">
          <a:avLst/>
        </a:prstGeom>
        <a:solidFill>
          <a:schemeClr val="tx2"/>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a:t>DATA MODELING</a:t>
          </a:r>
        </a:p>
      </dsp:txBody>
      <dsp:txXfrm>
        <a:off x="5846747" y="361040"/>
        <a:ext cx="2372531" cy="1423518"/>
      </dsp:txXfrm>
    </dsp:sp>
    <dsp:sp modelId="{835C2245-1D4F-48CA-9ADA-DC540B25E387}">
      <dsp:nvSpPr>
        <dsp:cNvPr id="0" name=""/>
        <dsp:cNvSpPr/>
      </dsp:nvSpPr>
      <dsp:spPr>
        <a:xfrm>
          <a:off x="2381052" y="2996280"/>
          <a:ext cx="515082" cy="91440"/>
        </a:xfrm>
        <a:custGeom>
          <a:avLst/>
          <a:gdLst/>
          <a:ahLst/>
          <a:cxnLst/>
          <a:rect l="0" t="0" r="0" b="0"/>
          <a:pathLst>
            <a:path>
              <a:moveTo>
                <a:pt x="0" y="45720"/>
              </a:moveTo>
              <a:lnTo>
                <a:pt x="515082" y="45720"/>
              </a:lnTo>
            </a:path>
          </a:pathLst>
        </a:custGeom>
        <a:noFill/>
        <a:ln w="38100" cap="flat" cmpd="sng" algn="ctr">
          <a:solidFill>
            <a:schemeClr val="accent2"/>
          </a:solidFill>
          <a:prstDash val="solid"/>
          <a:tailEnd type="arrow"/>
        </a:ln>
        <a:effectLst>
          <a:outerShdw blurRad="57150" dist="38100" dir="5400000" algn="ctr" rotWithShape="0">
            <a:schemeClr val="accent2">
              <a:shade val="9000"/>
              <a:alpha val="48000"/>
              <a:satMod val="105000"/>
            </a:schemeClr>
          </a:outerShdw>
        </a:effectLst>
      </dsp:spPr>
      <dsp:style>
        <a:lnRef idx="3">
          <a:schemeClr val="accent2"/>
        </a:lnRef>
        <a:fillRef idx="0">
          <a:schemeClr val="accent2"/>
        </a:fillRef>
        <a:effectRef idx="2">
          <a:schemeClr val="accent2"/>
        </a:effectRef>
        <a:fontRef idx="minor">
          <a:schemeClr val="tx1"/>
        </a:fontRef>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IN" sz="2400" kern="1200"/>
        </a:p>
      </dsp:txBody>
      <dsp:txXfrm>
        <a:off x="2624951" y="3039269"/>
        <a:ext cx="27284" cy="5462"/>
      </dsp:txXfrm>
    </dsp:sp>
    <dsp:sp modelId="{0B080475-6B53-4AB4-94E3-F5AAC5E4DA76}">
      <dsp:nvSpPr>
        <dsp:cNvPr id="0" name=""/>
        <dsp:cNvSpPr/>
      </dsp:nvSpPr>
      <dsp:spPr>
        <a:xfrm>
          <a:off x="10321" y="2330241"/>
          <a:ext cx="2372531" cy="1423518"/>
        </a:xfrm>
        <a:prstGeom prst="rect">
          <a:avLst/>
        </a:prstGeom>
        <a:solidFill>
          <a:schemeClr val="tx2"/>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a:t>EVALUATION</a:t>
          </a:r>
        </a:p>
      </dsp:txBody>
      <dsp:txXfrm>
        <a:off x="10321" y="2330241"/>
        <a:ext cx="2372531" cy="1423518"/>
      </dsp:txXfrm>
    </dsp:sp>
    <dsp:sp modelId="{5FFF069E-B5E9-4E39-9892-87837450917C}">
      <dsp:nvSpPr>
        <dsp:cNvPr id="0" name=""/>
        <dsp:cNvSpPr/>
      </dsp:nvSpPr>
      <dsp:spPr>
        <a:xfrm>
          <a:off x="2928534" y="2330241"/>
          <a:ext cx="2372531" cy="1423518"/>
        </a:xfrm>
        <a:prstGeom prst="rect">
          <a:avLst/>
        </a:prstGeom>
        <a:solidFill>
          <a:schemeClr val="tx2"/>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smtClean="0"/>
            <a:t>CHECKING ACCURACY</a:t>
          </a:r>
          <a:endParaRPr lang="en-IN" sz="2400" kern="1200" dirty="0"/>
        </a:p>
      </dsp:txBody>
      <dsp:txXfrm>
        <a:off x="2928534" y="2330241"/>
        <a:ext cx="2372531" cy="14235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DADC87-B598-4B08-BECA-792AAFBA9B4D}">
      <dsp:nvSpPr>
        <dsp:cNvPr id="0" name=""/>
        <dsp:cNvSpPr/>
      </dsp:nvSpPr>
      <dsp:spPr>
        <a:xfrm rot="5400000">
          <a:off x="-167729" y="172556"/>
          <a:ext cx="1118194" cy="782736"/>
        </a:xfrm>
        <a:prstGeom prst="chevron">
          <a:avLst/>
        </a:prstGeom>
        <a:solidFill>
          <a:schemeClr val="accent1">
            <a:lumMod val="60000"/>
            <a:lumOff val="4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en-IN" sz="1000" kern="1200" dirty="0">
            <a:latin typeface="Calibri" panose="020F0502020204030204" pitchFamily="34" charset="0"/>
            <a:cs typeface="Calibri" panose="020F0502020204030204" pitchFamily="34" charset="0"/>
          </a:endParaRPr>
        </a:p>
        <a:p>
          <a:pPr lvl="0" algn="ctr" defTabSz="444500">
            <a:lnSpc>
              <a:spcPct val="90000"/>
            </a:lnSpc>
            <a:spcBef>
              <a:spcPct val="0"/>
            </a:spcBef>
            <a:spcAft>
              <a:spcPct val="35000"/>
            </a:spcAft>
          </a:pPr>
          <a:r>
            <a:rPr lang="en-IN" sz="1000" kern="1200" dirty="0">
              <a:latin typeface="Calibri" panose="020F0502020204030204" pitchFamily="34" charset="0"/>
              <a:cs typeface="Calibri" panose="020F0502020204030204" pitchFamily="34" charset="0"/>
            </a:rPr>
            <a:t>DATA UNDERSTANDING</a:t>
          </a:r>
        </a:p>
      </dsp:txBody>
      <dsp:txXfrm rot="-5400000">
        <a:off x="0" y="396195"/>
        <a:ext cx="782736" cy="335458"/>
      </dsp:txXfrm>
    </dsp:sp>
    <dsp:sp modelId="{FA857368-4398-4199-AFE5-469AB9FAE3A1}">
      <dsp:nvSpPr>
        <dsp:cNvPr id="0" name=""/>
        <dsp:cNvSpPr/>
      </dsp:nvSpPr>
      <dsp:spPr>
        <a:xfrm rot="5400000">
          <a:off x="4371163" y="-3583600"/>
          <a:ext cx="727208" cy="790406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IN" sz="2000" kern="1200" dirty="0" smtClean="0">
              <a:latin typeface="Calibri" panose="020F0502020204030204" pitchFamily="34" charset="0"/>
              <a:cs typeface="Calibri" panose="020F0502020204030204" pitchFamily="34" charset="0"/>
            </a:rPr>
            <a:t>Understanding data</a:t>
          </a:r>
          <a:endParaRPr lang="en-IN" sz="2000" kern="1200" dirty="0">
            <a:latin typeface="Calibri" panose="020F0502020204030204" pitchFamily="34" charset="0"/>
            <a:cs typeface="Calibri" panose="020F0502020204030204" pitchFamily="34" charset="0"/>
          </a:endParaRPr>
        </a:p>
      </dsp:txBody>
      <dsp:txXfrm rot="-5400000">
        <a:off x="782736" y="40326"/>
        <a:ext cx="7868564" cy="656210"/>
      </dsp:txXfrm>
    </dsp:sp>
    <dsp:sp modelId="{D36AFFCF-BA9B-49A8-8970-44F67DFADB34}">
      <dsp:nvSpPr>
        <dsp:cNvPr id="0" name=""/>
        <dsp:cNvSpPr/>
      </dsp:nvSpPr>
      <dsp:spPr>
        <a:xfrm rot="5400000">
          <a:off x="-167729" y="1174077"/>
          <a:ext cx="1118194" cy="782736"/>
        </a:xfrm>
        <a:prstGeom prst="chevron">
          <a:avLst/>
        </a:prstGeom>
        <a:solidFill>
          <a:schemeClr val="accent1">
            <a:lumMod val="60000"/>
            <a:lumOff val="4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IN" sz="1000" kern="1200" dirty="0">
              <a:latin typeface="Calibri" panose="020F0502020204030204" pitchFamily="34" charset="0"/>
              <a:cs typeface="Calibri" panose="020F0502020204030204" pitchFamily="34" charset="0"/>
            </a:rPr>
            <a:t>DATA PREPARATION</a:t>
          </a:r>
        </a:p>
      </dsp:txBody>
      <dsp:txXfrm rot="-5400000">
        <a:off x="0" y="1397716"/>
        <a:ext cx="782736" cy="335458"/>
      </dsp:txXfrm>
    </dsp:sp>
    <dsp:sp modelId="{62CBE25A-2F82-4303-A98F-56F868A2741B}">
      <dsp:nvSpPr>
        <dsp:cNvPr id="0" name=""/>
        <dsp:cNvSpPr/>
      </dsp:nvSpPr>
      <dsp:spPr>
        <a:xfrm rot="5400000">
          <a:off x="4371354" y="-2582270"/>
          <a:ext cx="726826" cy="790406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latin typeface="Calibri" panose="020F0502020204030204" pitchFamily="34" charset="0"/>
              <a:cs typeface="Calibri" panose="020F0502020204030204" pitchFamily="34" charset="0"/>
            </a:rPr>
            <a:t>Extracted the data from files</a:t>
          </a:r>
          <a:endParaRPr lang="en-IN" sz="1050" kern="1200" dirty="0"/>
        </a:p>
        <a:p>
          <a:pPr marL="171450" lvl="1" indent="-171450" algn="l" defTabSz="800100">
            <a:lnSpc>
              <a:spcPct val="90000"/>
            </a:lnSpc>
            <a:spcBef>
              <a:spcPct val="0"/>
            </a:spcBef>
            <a:spcAft>
              <a:spcPct val="15000"/>
            </a:spcAft>
            <a:buChar char="••"/>
          </a:pPr>
          <a:r>
            <a:rPr lang="en-IN" sz="1800" kern="1200" dirty="0">
              <a:latin typeface="Calibri" panose="020F0502020204030204" pitchFamily="34" charset="0"/>
              <a:cs typeface="Calibri" panose="020F0502020204030204" pitchFamily="34" charset="0"/>
            </a:rPr>
            <a:t>Data pre-processing and cleaning</a:t>
          </a:r>
        </a:p>
        <a:p>
          <a:pPr marL="171450" lvl="1" indent="-171450" algn="l" defTabSz="800100">
            <a:lnSpc>
              <a:spcPct val="90000"/>
            </a:lnSpc>
            <a:spcBef>
              <a:spcPct val="0"/>
            </a:spcBef>
            <a:spcAft>
              <a:spcPct val="15000"/>
            </a:spcAft>
            <a:buChar char="••"/>
          </a:pPr>
          <a:r>
            <a:rPr lang="en-IN" sz="1800" kern="1200" dirty="0">
              <a:latin typeface="Calibri" panose="020F0502020204030204" pitchFamily="34" charset="0"/>
              <a:cs typeface="Calibri" panose="020F0502020204030204" pitchFamily="34" charset="0"/>
            </a:rPr>
            <a:t>Converting parameters in proper format</a:t>
          </a:r>
          <a:endParaRPr lang="en-IN" sz="1050" kern="1200" dirty="0"/>
        </a:p>
      </dsp:txBody>
      <dsp:txXfrm rot="-5400000">
        <a:off x="782736" y="1041829"/>
        <a:ext cx="7868582" cy="655864"/>
      </dsp:txXfrm>
    </dsp:sp>
    <dsp:sp modelId="{FE116126-67F4-4394-BBAB-D8A39A8F9A99}">
      <dsp:nvSpPr>
        <dsp:cNvPr id="0" name=""/>
        <dsp:cNvSpPr/>
      </dsp:nvSpPr>
      <dsp:spPr>
        <a:xfrm rot="5400000">
          <a:off x="-167729" y="2175597"/>
          <a:ext cx="1118194" cy="782736"/>
        </a:xfrm>
        <a:prstGeom prst="chevron">
          <a:avLst/>
        </a:prstGeom>
        <a:solidFill>
          <a:schemeClr val="accent1">
            <a:lumMod val="60000"/>
            <a:lumOff val="4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IN" sz="1000" kern="1200" dirty="0">
              <a:latin typeface="Calibri" panose="020F0502020204030204" pitchFamily="34" charset="0"/>
              <a:cs typeface="Calibri" panose="020F0502020204030204" pitchFamily="34" charset="0"/>
            </a:rPr>
            <a:t>DATA MODELING</a:t>
          </a:r>
        </a:p>
      </dsp:txBody>
      <dsp:txXfrm rot="-5400000">
        <a:off x="0" y="2399236"/>
        <a:ext cx="782736" cy="335458"/>
      </dsp:txXfrm>
    </dsp:sp>
    <dsp:sp modelId="{661A30C9-CF4A-4A68-A880-A97B0A495B45}">
      <dsp:nvSpPr>
        <dsp:cNvPr id="0" name=""/>
        <dsp:cNvSpPr/>
      </dsp:nvSpPr>
      <dsp:spPr>
        <a:xfrm rot="5400000">
          <a:off x="4371354" y="-1580749"/>
          <a:ext cx="726826" cy="790406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kern="1200" baseline="0" dirty="0">
              <a:latin typeface="Calibri" panose="020F0502020204030204" pitchFamily="34" charset="0"/>
              <a:cs typeface="Calibri" panose="020F0502020204030204" pitchFamily="34" charset="0"/>
            </a:rPr>
            <a:t>Applying supervised learning algorithms</a:t>
          </a:r>
          <a:endParaRPr lang="en-IN" sz="1800" kern="1200" baseline="0" dirty="0"/>
        </a:p>
      </dsp:txBody>
      <dsp:txXfrm rot="-5400000">
        <a:off x="782736" y="2043350"/>
        <a:ext cx="7868582" cy="655864"/>
      </dsp:txXfrm>
    </dsp:sp>
    <dsp:sp modelId="{35B0B724-A74E-49EF-960D-7A34B7CFD18D}">
      <dsp:nvSpPr>
        <dsp:cNvPr id="0" name=""/>
        <dsp:cNvSpPr/>
      </dsp:nvSpPr>
      <dsp:spPr>
        <a:xfrm rot="5400000">
          <a:off x="-167729" y="3177118"/>
          <a:ext cx="1118194" cy="782736"/>
        </a:xfrm>
        <a:prstGeom prst="chevron">
          <a:avLst/>
        </a:prstGeom>
        <a:solidFill>
          <a:schemeClr val="accent1">
            <a:lumMod val="60000"/>
            <a:lumOff val="4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IN" sz="1000" kern="1200" dirty="0">
              <a:latin typeface="Calibri" panose="020F0502020204030204" pitchFamily="34" charset="0"/>
              <a:cs typeface="Calibri" panose="020F0502020204030204" pitchFamily="34" charset="0"/>
            </a:rPr>
            <a:t>EVALUATION</a:t>
          </a:r>
        </a:p>
      </dsp:txBody>
      <dsp:txXfrm rot="-5400000">
        <a:off x="0" y="3400757"/>
        <a:ext cx="782736" cy="335458"/>
      </dsp:txXfrm>
    </dsp:sp>
    <dsp:sp modelId="{DDD150C6-6A2D-471F-9D26-A682B59539AB}">
      <dsp:nvSpPr>
        <dsp:cNvPr id="0" name=""/>
        <dsp:cNvSpPr/>
      </dsp:nvSpPr>
      <dsp:spPr>
        <a:xfrm rot="5400000">
          <a:off x="4371354" y="-579229"/>
          <a:ext cx="726826" cy="790406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IN" sz="2000" kern="1200" dirty="0">
              <a:latin typeface="Calibri" panose="020F0502020204030204" pitchFamily="34" charset="0"/>
              <a:cs typeface="Calibri" panose="020F0502020204030204" pitchFamily="34" charset="0"/>
            </a:rPr>
            <a:t>Testing model </a:t>
          </a:r>
          <a:r>
            <a:rPr lang="en-IN" sz="2000" kern="1200" dirty="0" smtClean="0">
              <a:latin typeface="Calibri" panose="020F0502020204030204" pitchFamily="34" charset="0"/>
              <a:cs typeface="Calibri" panose="020F0502020204030204" pitchFamily="34" charset="0"/>
            </a:rPr>
            <a:t>accuracy</a:t>
          </a:r>
          <a:endParaRPr lang="en-IN" sz="2000" kern="1200" dirty="0">
            <a:latin typeface="Calibri" panose="020F0502020204030204" pitchFamily="34" charset="0"/>
            <a:cs typeface="Calibri" panose="020F0502020204030204" pitchFamily="34" charset="0"/>
          </a:endParaRPr>
        </a:p>
      </dsp:txBody>
      <dsp:txXfrm rot="-5400000">
        <a:off x="782736" y="3044870"/>
        <a:ext cx="7868582" cy="655864"/>
      </dsp:txXfrm>
    </dsp:sp>
    <dsp:sp modelId="{AA09517E-5E44-4B10-80F8-E93C9406D5DB}">
      <dsp:nvSpPr>
        <dsp:cNvPr id="0" name=""/>
        <dsp:cNvSpPr/>
      </dsp:nvSpPr>
      <dsp:spPr>
        <a:xfrm rot="5400000">
          <a:off x="-167729" y="4178639"/>
          <a:ext cx="1118194" cy="782736"/>
        </a:xfrm>
        <a:prstGeom prst="chevron">
          <a:avLst/>
        </a:prstGeom>
        <a:solidFill>
          <a:schemeClr val="accent1">
            <a:lumMod val="60000"/>
            <a:lumOff val="4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IN" sz="1000" kern="1200" dirty="0">
              <a:latin typeface="Calibri" panose="020F0502020204030204" pitchFamily="34" charset="0"/>
              <a:cs typeface="Calibri" panose="020F0502020204030204" pitchFamily="34" charset="0"/>
            </a:rPr>
            <a:t>RESULTS/ OUTPUT</a:t>
          </a:r>
        </a:p>
      </dsp:txBody>
      <dsp:txXfrm rot="-5400000">
        <a:off x="0" y="4402278"/>
        <a:ext cx="782736" cy="335458"/>
      </dsp:txXfrm>
    </dsp:sp>
    <dsp:sp modelId="{593DC4C8-D574-4C96-B24A-D2518AAE27E3}">
      <dsp:nvSpPr>
        <dsp:cNvPr id="0" name=""/>
        <dsp:cNvSpPr/>
      </dsp:nvSpPr>
      <dsp:spPr>
        <a:xfrm rot="5400000">
          <a:off x="4371354" y="561355"/>
          <a:ext cx="726826" cy="790406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endParaRPr lang="en-IN" sz="1200" kern="1200" dirty="0">
            <a:latin typeface="Calibri" panose="020F0502020204030204" pitchFamily="34" charset="0"/>
            <a:cs typeface="Calibri" panose="020F0502020204030204" pitchFamily="34" charset="0"/>
          </a:endParaRPr>
        </a:p>
        <a:p>
          <a:pPr marL="171450" lvl="1" indent="-171450" algn="l" defTabSz="800100">
            <a:lnSpc>
              <a:spcPct val="90000"/>
            </a:lnSpc>
            <a:spcBef>
              <a:spcPct val="0"/>
            </a:spcBef>
            <a:spcAft>
              <a:spcPct val="15000"/>
            </a:spcAft>
            <a:buChar char="••"/>
          </a:pPr>
          <a:r>
            <a:rPr lang="en-IN" sz="1800" kern="1200" dirty="0">
              <a:latin typeface="Calibri" panose="020F0502020204030204" pitchFamily="34" charset="0"/>
              <a:cs typeface="Calibri" panose="020F0502020204030204" pitchFamily="34" charset="0"/>
            </a:rPr>
            <a:t>Interpreting results</a:t>
          </a:r>
        </a:p>
        <a:p>
          <a:pPr marL="57150" lvl="1" indent="-57150" algn="l" defTabSz="311150">
            <a:lnSpc>
              <a:spcPct val="90000"/>
            </a:lnSpc>
            <a:spcBef>
              <a:spcPct val="0"/>
            </a:spcBef>
            <a:spcAft>
              <a:spcPct val="15000"/>
            </a:spcAft>
            <a:buChar char="••"/>
          </a:pPr>
          <a:endParaRPr lang="en-IN" sz="700" kern="1200" dirty="0"/>
        </a:p>
        <a:p>
          <a:pPr marL="57150" lvl="1" indent="-57150" algn="l" defTabSz="311150">
            <a:lnSpc>
              <a:spcPct val="90000"/>
            </a:lnSpc>
            <a:spcBef>
              <a:spcPct val="0"/>
            </a:spcBef>
            <a:spcAft>
              <a:spcPct val="15000"/>
            </a:spcAft>
            <a:buChar char="••"/>
          </a:pPr>
          <a:endParaRPr lang="en-IN" sz="700" kern="1200" dirty="0"/>
        </a:p>
      </dsp:txBody>
      <dsp:txXfrm rot="-5400000">
        <a:off x="782736" y="4185455"/>
        <a:ext cx="7868582" cy="65586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1CE303-80F1-4F7D-983A-F6CFEBA56522}" type="datetimeFigureOut">
              <a:rPr lang="en-US" smtClean="0"/>
              <a:t>15-Apr-19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F3739B-92C5-44B7-AB9F-22FC7340F65D}" type="slidenum">
              <a:rPr lang="en-US" smtClean="0"/>
              <a:t>‹#›</a:t>
            </a:fld>
            <a:endParaRPr lang="en-US"/>
          </a:p>
        </p:txBody>
      </p:sp>
    </p:spTree>
    <p:extLst>
      <p:ext uri="{BB962C8B-B14F-4D97-AF65-F5344CB8AC3E}">
        <p14:creationId xmlns:p14="http://schemas.microsoft.com/office/powerpoint/2010/main" val="2756002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6CF3739B-92C5-44B7-AB9F-22FC7340F65D}" type="slidenum">
              <a:rPr lang="en-US" smtClean="0"/>
              <a:t>1</a:t>
            </a:fld>
            <a:endParaRPr lang="en-US"/>
          </a:p>
        </p:txBody>
      </p:sp>
    </p:spTree>
    <p:extLst>
      <p:ext uri="{BB962C8B-B14F-4D97-AF65-F5344CB8AC3E}">
        <p14:creationId xmlns:p14="http://schemas.microsoft.com/office/powerpoint/2010/main" val="2106954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F3739B-92C5-44B7-AB9F-22FC7340F65D}" type="slidenum">
              <a:rPr lang="en-US" smtClean="0"/>
              <a:t>5</a:t>
            </a:fld>
            <a:endParaRPr lang="en-US"/>
          </a:p>
        </p:txBody>
      </p:sp>
    </p:spTree>
    <p:extLst>
      <p:ext uri="{BB962C8B-B14F-4D97-AF65-F5344CB8AC3E}">
        <p14:creationId xmlns:p14="http://schemas.microsoft.com/office/powerpoint/2010/main" val="4051401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05935E1-936E-4631-8E4F-E9DDA30BC180}" type="datetimeFigureOut">
              <a:rPr lang="en-US" smtClean="0"/>
              <a:t>15-Apr-19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B37C0FB-00F3-47CB-BD26-92F23AC7AD1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05935E1-936E-4631-8E4F-E9DDA30BC180}" type="datetimeFigureOut">
              <a:rPr lang="en-US" smtClean="0"/>
              <a:t>15-Apr-19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37C0FB-00F3-47CB-BD26-92F23AC7AD1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05935E1-936E-4631-8E4F-E9DDA30BC180}" type="datetimeFigureOut">
              <a:rPr lang="en-US" smtClean="0"/>
              <a:t>15-Apr-19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37C0FB-00F3-47CB-BD26-92F23AC7AD1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05935E1-936E-4631-8E4F-E9DDA30BC180}" type="datetimeFigureOut">
              <a:rPr lang="en-US" smtClean="0"/>
              <a:t>15-Apr-19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37C0FB-00F3-47CB-BD26-92F23AC7AD1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05935E1-936E-4631-8E4F-E9DDA30BC180}" type="datetimeFigureOut">
              <a:rPr lang="en-US" smtClean="0"/>
              <a:t>15-Apr-19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37C0FB-00F3-47CB-BD26-92F23AC7AD1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05935E1-936E-4631-8E4F-E9DDA30BC180}" type="datetimeFigureOut">
              <a:rPr lang="en-US" smtClean="0"/>
              <a:t>15-Apr-19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37C0FB-00F3-47CB-BD26-92F23AC7AD1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05935E1-936E-4631-8E4F-E9DDA30BC180}" type="datetimeFigureOut">
              <a:rPr lang="en-US" smtClean="0"/>
              <a:t>15-Apr-19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37C0FB-00F3-47CB-BD26-92F23AC7AD1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05935E1-936E-4631-8E4F-E9DDA30BC180}" type="datetimeFigureOut">
              <a:rPr lang="en-US" smtClean="0"/>
              <a:t>15-Apr-19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37C0FB-00F3-47CB-BD26-92F23AC7AD1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5935E1-936E-4631-8E4F-E9DDA30BC180}" type="datetimeFigureOut">
              <a:rPr lang="en-US" smtClean="0"/>
              <a:t>15-Apr-19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37C0FB-00F3-47CB-BD26-92F23AC7AD1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05935E1-936E-4631-8E4F-E9DDA30BC180}" type="datetimeFigureOut">
              <a:rPr lang="en-US" smtClean="0"/>
              <a:t>15-Apr-19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37C0FB-00F3-47CB-BD26-92F23AC7AD1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05935E1-936E-4631-8E4F-E9DDA30BC180}" type="datetimeFigureOut">
              <a:rPr lang="en-US" smtClean="0"/>
              <a:t>15-Apr-19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B37C0FB-00F3-47CB-BD26-92F23AC7AD19}"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05935E1-936E-4631-8E4F-E9DDA30BC180}" type="datetimeFigureOut">
              <a:rPr lang="en-US" smtClean="0"/>
              <a:t>15-Apr-19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B37C0FB-00F3-47CB-BD26-92F23AC7AD19}"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371600"/>
            <a:ext cx="8458200" cy="3124200"/>
          </a:xfrm>
        </p:spPr>
        <p:txBody>
          <a:bodyPr>
            <a:normAutofit fontScale="92500" lnSpcReduction="20000"/>
          </a:bodyPr>
          <a:lstStyle/>
          <a:p>
            <a:pPr algn="ctr"/>
            <a:r>
              <a:rPr lang="en-US" sz="6000" dirty="0" smtClean="0"/>
              <a:t> </a:t>
            </a:r>
          </a:p>
          <a:p>
            <a:pPr algn="ctr"/>
            <a:r>
              <a:rPr lang="en-US" sz="6000" b="1" dirty="0"/>
              <a:t> </a:t>
            </a:r>
            <a:r>
              <a:rPr lang="en-US" sz="6000" b="1" dirty="0" err="1"/>
              <a:t>MidTerm</a:t>
            </a:r>
            <a:r>
              <a:rPr lang="en-US" sz="6000" b="1" dirty="0"/>
              <a:t> </a:t>
            </a:r>
            <a:r>
              <a:rPr lang="en-US" sz="6000" b="1" dirty="0" err="1"/>
              <a:t>Hackathon</a:t>
            </a:r>
            <a:r>
              <a:rPr lang="en-US" sz="6000" b="1" dirty="0"/>
              <a:t>(</a:t>
            </a:r>
            <a:r>
              <a:rPr lang="en-US" sz="6000" b="1" dirty="0" err="1"/>
              <a:t>MiTH</a:t>
            </a:r>
            <a:r>
              <a:rPr lang="en-US" sz="6000" b="1" dirty="0" smtClean="0"/>
              <a:t>)</a:t>
            </a:r>
            <a:endParaRPr lang="en-US" sz="6000" i="1" dirty="0" smtClean="0"/>
          </a:p>
          <a:p>
            <a:pPr algn="r"/>
            <a:r>
              <a:rPr lang="en-US" sz="3900" i="1" dirty="0" smtClean="0"/>
              <a:t>By :-   </a:t>
            </a:r>
            <a:r>
              <a:rPr lang="en-US" sz="3900" i="1" dirty="0" err="1"/>
              <a:t>S</a:t>
            </a:r>
            <a:r>
              <a:rPr lang="en-US" sz="3900" i="1" dirty="0" err="1" smtClean="0"/>
              <a:t>hubham</a:t>
            </a:r>
            <a:r>
              <a:rPr lang="en-US" sz="3900" i="1" dirty="0" smtClean="0"/>
              <a:t>  </a:t>
            </a:r>
            <a:r>
              <a:rPr lang="en-US" sz="3900" i="1" dirty="0" err="1" smtClean="0"/>
              <a:t>Kotal</a:t>
            </a:r>
            <a:r>
              <a:rPr lang="en-US" sz="3900" i="1" dirty="0" smtClean="0"/>
              <a:t>  </a:t>
            </a:r>
          </a:p>
          <a:p>
            <a:pPr algn="r"/>
            <a:r>
              <a:rPr lang="en-US" sz="1800" i="1" dirty="0" smtClean="0"/>
              <a:t>  </a:t>
            </a:r>
            <a:endParaRPr lang="en-US" sz="1800" i="1" dirty="0"/>
          </a:p>
        </p:txBody>
      </p:sp>
    </p:spTree>
    <p:extLst>
      <p:ext uri="{BB962C8B-B14F-4D97-AF65-F5344CB8AC3E}">
        <p14:creationId xmlns:p14="http://schemas.microsoft.com/office/powerpoint/2010/main" val="496256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066800"/>
            <a:ext cx="8686800" cy="5562600"/>
          </a:xfrm>
          <a:prstGeom prst="rect">
            <a:avLst/>
          </a:prstGeom>
        </p:spPr>
      </p:pic>
      <p:sp>
        <p:nvSpPr>
          <p:cNvPr id="4" name="Rectangle 3"/>
          <p:cNvSpPr/>
          <p:nvPr/>
        </p:nvSpPr>
        <p:spPr>
          <a:xfrm>
            <a:off x="1752600" y="641866"/>
            <a:ext cx="2590800" cy="584775"/>
          </a:xfrm>
          <a:prstGeom prst="rect">
            <a:avLst/>
          </a:prstGeom>
        </p:spPr>
        <p:txBody>
          <a:bodyPr wrap="square">
            <a:spAutoFit/>
          </a:bodyPr>
          <a:lstStyle/>
          <a:p>
            <a:r>
              <a:rPr lang="en-US" sz="3200" dirty="0" smtClean="0"/>
              <a:t>Decision Tree</a:t>
            </a:r>
            <a:endParaRPr lang="en-US" sz="3200" dirty="0"/>
          </a:p>
        </p:txBody>
      </p:sp>
    </p:spTree>
    <p:extLst>
      <p:ext uri="{BB962C8B-B14F-4D97-AF65-F5344CB8AC3E}">
        <p14:creationId xmlns:p14="http://schemas.microsoft.com/office/powerpoint/2010/main" val="294224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015425"/>
            <a:ext cx="3352800" cy="584775"/>
          </a:xfrm>
          <a:prstGeom prst="rect">
            <a:avLst/>
          </a:prstGeom>
        </p:spPr>
        <p:txBody>
          <a:bodyPr wrap="square">
            <a:spAutoFit/>
          </a:bodyPr>
          <a:lstStyle/>
          <a:p>
            <a:r>
              <a:rPr lang="en-US" sz="3200" dirty="0" smtClean="0"/>
              <a:t>Metrics Accuracy</a:t>
            </a:r>
            <a:endParaRPr lang="en-US" sz="3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28800"/>
            <a:ext cx="86106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686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752600"/>
            <a:ext cx="8229600" cy="856488"/>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t>
            </a:r>
            <a:br>
              <a:rPr lang="en-US" dirty="0" smtClean="0"/>
            </a:br>
            <a:r>
              <a:rPr lang="en-US" dirty="0"/>
              <a:t/>
            </a:r>
            <a:br>
              <a:rPr lang="en-US" dirty="0"/>
            </a:br>
            <a:r>
              <a:rPr lang="en-US" dirty="0" smtClean="0"/>
              <a:t/>
            </a:r>
            <a:br>
              <a:rPr lang="en-US" dirty="0" smtClean="0"/>
            </a:br>
            <a:r>
              <a:rPr lang="en-US" dirty="0" smtClean="0"/>
              <a:t>Conclusion:</a:t>
            </a:r>
            <a:br>
              <a:rPr lang="en-US" dirty="0" smtClean="0"/>
            </a:br>
            <a:endParaRPr lang="en-US" dirty="0"/>
          </a:p>
        </p:txBody>
      </p:sp>
      <p:sp>
        <p:nvSpPr>
          <p:cNvPr id="3" name="Content Placeholder 2"/>
          <p:cNvSpPr>
            <a:spLocks noGrp="1"/>
          </p:cNvSpPr>
          <p:nvPr>
            <p:ph idx="1"/>
          </p:nvPr>
        </p:nvSpPr>
        <p:spPr/>
        <p:txBody>
          <a:bodyPr>
            <a:normAutofit/>
          </a:bodyPr>
          <a:lstStyle/>
          <a:p>
            <a:pPr>
              <a:buFont typeface="Wingdings" pitchFamily="2" charset="2"/>
              <a:buChar char="v"/>
            </a:pPr>
            <a:r>
              <a:rPr lang="en-US" dirty="0" smtClean="0"/>
              <a:t>Got accuracy for all models almost same.</a:t>
            </a:r>
          </a:p>
          <a:p>
            <a:pPr>
              <a:buFont typeface="Wingdings" pitchFamily="2" charset="2"/>
              <a:buChar char="v"/>
            </a:pPr>
            <a:r>
              <a:rPr lang="en-US" dirty="0" smtClean="0"/>
              <a:t>But </a:t>
            </a:r>
            <a:r>
              <a:rPr lang="en-US" smtClean="0"/>
              <a:t>from </a:t>
            </a:r>
            <a:r>
              <a:rPr lang="en-US" smtClean="0"/>
              <a:t>all, </a:t>
            </a:r>
            <a:r>
              <a:rPr lang="en-US" dirty="0" smtClean="0"/>
              <a:t>Random forest after Mode Imputation is better as NA were replace by mode.</a:t>
            </a:r>
          </a:p>
          <a:p>
            <a:pPr marL="0" indent="0">
              <a:buNone/>
            </a:pPr>
            <a:endParaRPr lang="en-US" dirty="0" smtClean="0"/>
          </a:p>
          <a:p>
            <a:pPr marL="0" indent="0">
              <a:buNone/>
            </a:pPr>
            <a:r>
              <a:rPr lang="en-US" dirty="0"/>
              <a:t>	</a:t>
            </a:r>
            <a:endParaRPr lang="en-US" dirty="0" smtClean="0"/>
          </a:p>
        </p:txBody>
      </p:sp>
    </p:spTree>
    <p:extLst>
      <p:ext uri="{BB962C8B-B14F-4D97-AF65-F5344CB8AC3E}">
        <p14:creationId xmlns:p14="http://schemas.microsoft.com/office/powerpoint/2010/main" val="42584633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0475" y="2947085"/>
            <a:ext cx="5991725" cy="1184825"/>
          </a:xfrm>
        </p:spPr>
        <p:txBody>
          <a:bodyPr>
            <a:noAutofit/>
          </a:bodyPr>
          <a:lstStyle/>
          <a:p>
            <a:r>
              <a:rPr lang="en-US" sz="8800" dirty="0" smtClean="0"/>
              <a:t/>
            </a:r>
            <a:br>
              <a:rPr lang="en-US" sz="8800" dirty="0" smtClean="0"/>
            </a:br>
            <a:r>
              <a:rPr lang="en-US" sz="8800" dirty="0" smtClean="0"/>
              <a:t>Thank you</a:t>
            </a:r>
            <a:br>
              <a:rPr lang="en-US" sz="8800" dirty="0" smtClean="0"/>
            </a:br>
            <a:r>
              <a:rPr lang="en-US" sz="8800" dirty="0" smtClean="0"/>
              <a:t>        </a:t>
            </a:r>
            <a:endParaRPr lang="en-US" sz="8800" dirty="0"/>
          </a:p>
        </p:txBody>
      </p:sp>
    </p:spTree>
    <p:extLst>
      <p:ext uri="{BB962C8B-B14F-4D97-AF65-F5344CB8AC3E}">
        <p14:creationId xmlns:p14="http://schemas.microsoft.com/office/powerpoint/2010/main" val="3990596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914400"/>
            <a:ext cx="8229600" cy="5791200"/>
          </a:xfrm>
        </p:spPr>
        <p:txBody>
          <a:bodyPr>
            <a:normAutofit fontScale="70000" lnSpcReduction="20000"/>
          </a:bodyPr>
          <a:lstStyle/>
          <a:p>
            <a:r>
              <a:rPr lang="en-US" sz="5400" b="1" dirty="0"/>
              <a:t>Objective:</a:t>
            </a:r>
            <a:r>
              <a:rPr lang="en-US" sz="5400" dirty="0"/>
              <a:t> </a:t>
            </a:r>
          </a:p>
          <a:p>
            <a:r>
              <a:rPr lang="en-US" b="1" u="sng" dirty="0"/>
              <a:t>Predicting the Claim size of Liability Insurance claims</a:t>
            </a:r>
            <a:endParaRPr lang="en-US" dirty="0"/>
          </a:p>
          <a:p>
            <a:r>
              <a:rPr lang="en-US" b="1" dirty="0"/>
              <a:t>Background &amp; Problem Statement:</a:t>
            </a:r>
            <a:endParaRPr lang="en-US" dirty="0"/>
          </a:p>
          <a:p>
            <a:r>
              <a:rPr lang="en-US" dirty="0"/>
              <a:t>Tort reform, to limit number and size of claims, is a contentious subject between consumer activists, claimants, Insurers and Lawyers. While there is a financial risk to the Society by way of wasting tax dollars or exodus of Insurers due to frivolous lawsuits, excessive court awards and exorbitant fees charged by Lawyers, leading to unsustainable Insurance rates, the ability and affordability of an individual or group of similar individuals affected for justice cannot be overlooked. The “failure to warn” related laws concerning dangers of using their products/services were introduced in each line of business as part of the reform and the liability was limited as a result of reform where the manufacturer/service provider warned in an approved way. </a:t>
            </a:r>
          </a:p>
          <a:p>
            <a:r>
              <a:rPr lang="en-US" dirty="0"/>
              <a:t>In this context, the data of liability claims involving bodily injury settled is studied for various factors that contribute to the size of the claim. The data includes claims for General liability, medical professional liability, other professional liability, commercial automobile liability lines of business and the liability portion of commercial multi-peril insurance from insurance companies and self-insurers. There may be occasions where there is the availability of some collateral sources of reimbursements to the injured person.</a:t>
            </a:r>
          </a:p>
          <a:p>
            <a:endParaRPr lang="en-US" i="1" dirty="0"/>
          </a:p>
          <a:p>
            <a:endParaRPr lang="en-US" dirty="0"/>
          </a:p>
        </p:txBody>
      </p:sp>
    </p:spTree>
    <p:extLst>
      <p:ext uri="{BB962C8B-B14F-4D97-AF65-F5344CB8AC3E}">
        <p14:creationId xmlns:p14="http://schemas.microsoft.com/office/powerpoint/2010/main" val="2736583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3262"/>
            <a:ext cx="8686800" cy="1219200"/>
          </a:xfrm>
        </p:spPr>
        <p:txBody>
          <a:bodyPr>
            <a:normAutofit/>
          </a:bodyPr>
          <a:lstStyle/>
          <a:p>
            <a:r>
              <a:rPr lang="en-US" sz="3200" dirty="0" smtClean="0"/>
              <a:t>Data </a:t>
            </a:r>
            <a:r>
              <a:rPr lang="en-US" sz="3200" dirty="0"/>
              <a:t>given : train(</a:t>
            </a:r>
            <a:r>
              <a:rPr lang="en-US" sz="3200" dirty="0" err="1"/>
              <a:t>csv</a:t>
            </a:r>
            <a:r>
              <a:rPr lang="en-US" sz="3200" dirty="0"/>
              <a:t> file) &amp; test(</a:t>
            </a:r>
            <a:r>
              <a:rPr lang="en-US" sz="3200" dirty="0" err="1"/>
              <a:t>csv</a:t>
            </a:r>
            <a:r>
              <a:rPr lang="en-US" sz="3200" dirty="0"/>
              <a:t> </a:t>
            </a:r>
            <a:r>
              <a:rPr lang="en-US" sz="3200" dirty="0" smtClean="0"/>
              <a:t>file)</a:t>
            </a:r>
            <a:endParaRPr lang="en-US" sz="3200" dirty="0"/>
          </a:p>
        </p:txBody>
      </p:sp>
      <p:graphicFrame>
        <p:nvGraphicFramePr>
          <p:cNvPr id="5" name="Content Placeholder 3"/>
          <p:cNvGraphicFramePr>
            <a:graphicFrameLocks/>
          </p:cNvGraphicFramePr>
          <p:nvPr>
            <p:extLst>
              <p:ext uri="{D42A27DB-BD31-4B8C-83A1-F6EECF244321}">
                <p14:modId xmlns:p14="http://schemas.microsoft.com/office/powerpoint/2010/main" val="2549518849"/>
              </p:ext>
            </p:extLst>
          </p:nvPr>
        </p:nvGraphicFramePr>
        <p:xfrm>
          <a:off x="457200" y="1828800"/>
          <a:ext cx="82296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381000" y="1422462"/>
            <a:ext cx="2096279" cy="523220"/>
          </a:xfrm>
          <a:prstGeom prst="rect">
            <a:avLst/>
          </a:prstGeom>
          <a:noFill/>
        </p:spPr>
        <p:txBody>
          <a:bodyPr wrap="none" rtlCol="0">
            <a:spAutoFit/>
          </a:bodyPr>
          <a:lstStyle/>
          <a:p>
            <a:r>
              <a:rPr lang="en-IN" sz="2800" b="1" i="1" dirty="0" smtClean="0">
                <a:latin typeface="Calibri" panose="020F0502020204030204" pitchFamily="34" charset="0"/>
                <a:cs typeface="Calibri" panose="020F0502020204030204" pitchFamily="34" charset="0"/>
              </a:rPr>
              <a:t>WORK FLOW</a:t>
            </a:r>
            <a:endParaRPr lang="en-US" sz="2800" b="1" i="1" dirty="0"/>
          </a:p>
        </p:txBody>
      </p:sp>
    </p:spTree>
    <p:extLst>
      <p:ext uri="{BB962C8B-B14F-4D97-AF65-F5344CB8AC3E}">
        <p14:creationId xmlns:p14="http://schemas.microsoft.com/office/powerpoint/2010/main" val="34911477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457200"/>
            <a:ext cx="6553200" cy="783654"/>
          </a:xfrm>
          <a:prstGeom prst="rect">
            <a:avLst/>
          </a:prstGeom>
        </p:spPr>
        <p:txBody>
          <a:bodyPr vert="horz" anchor="ctr">
            <a:normAutofit/>
          </a:bodyPr>
          <a:lst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a:lstStyle>
          <a:p>
            <a:pPr algn="ctr"/>
            <a:r>
              <a:rPr lang="en-IN" dirty="0" smtClean="0">
                <a:latin typeface="Calibri" panose="020F0502020204030204" pitchFamily="34" charset="0"/>
                <a:cs typeface="Calibri" panose="020F0502020204030204" pitchFamily="34" charset="0"/>
              </a:rPr>
              <a:t>PROCESS </a:t>
            </a:r>
            <a:endParaRPr lang="en-IN" dirty="0">
              <a:latin typeface="Calibri" panose="020F0502020204030204" pitchFamily="34" charset="0"/>
              <a:cs typeface="Calibri" panose="020F0502020204030204" pitchFamily="34" charset="0"/>
            </a:endParaRPr>
          </a:p>
        </p:txBody>
      </p:sp>
      <p:graphicFrame>
        <p:nvGraphicFramePr>
          <p:cNvPr id="5" name="Content Placeholder 4"/>
          <p:cNvGraphicFramePr>
            <a:graphicFrameLocks/>
          </p:cNvGraphicFramePr>
          <p:nvPr>
            <p:extLst>
              <p:ext uri="{D42A27DB-BD31-4B8C-83A1-F6EECF244321}">
                <p14:modId xmlns:p14="http://schemas.microsoft.com/office/powerpoint/2010/main" val="3675038203"/>
              </p:ext>
            </p:extLst>
          </p:nvPr>
        </p:nvGraphicFramePr>
        <p:xfrm>
          <a:off x="228601" y="1295400"/>
          <a:ext cx="8686800" cy="5133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3371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210B98-9299-4B9D-ADDF-2470E3F7D750}"/>
              </a:ext>
            </a:extLst>
          </p:cNvPr>
          <p:cNvSpPr txBox="1">
            <a:spLocks/>
          </p:cNvSpPr>
          <p:nvPr/>
        </p:nvSpPr>
        <p:spPr>
          <a:xfrm>
            <a:off x="622586" y="671250"/>
            <a:ext cx="10807413" cy="519220"/>
          </a:xfrm>
          <a:prstGeom prst="rect">
            <a:avLst/>
          </a:prstGeom>
        </p:spPr>
        <p:txBody>
          <a:bodyPr>
            <a:normAutofit fontScale="90000" lnSpcReduction="20000"/>
          </a:bodyPr>
          <a:lst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a:lstStyle>
          <a:p>
            <a:r>
              <a:rPr lang="en-US" dirty="0" smtClean="0"/>
              <a:t>Data pre-processing approach</a:t>
            </a:r>
            <a:endParaRPr lang="en-US" dirty="0"/>
          </a:p>
        </p:txBody>
      </p:sp>
      <p:sp>
        <p:nvSpPr>
          <p:cNvPr id="34" name="Rectangle 33"/>
          <p:cNvSpPr/>
          <p:nvPr/>
        </p:nvSpPr>
        <p:spPr>
          <a:xfrm>
            <a:off x="228600" y="1201311"/>
            <a:ext cx="8741077" cy="53518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 xmlns:a16="http://schemas.microsoft.com/office/drawing/2014/main" id="{6374FBC6-BCE5-4E5A-A61A-A462DAF92B3B}"/>
              </a:ext>
            </a:extLst>
          </p:cNvPr>
          <p:cNvSpPr/>
          <p:nvPr/>
        </p:nvSpPr>
        <p:spPr>
          <a:xfrm>
            <a:off x="1272211" y="2087218"/>
            <a:ext cx="933450" cy="933450"/>
          </a:xfrm>
          <a:prstGeom prst="ellipse">
            <a:avLst/>
          </a:prstGeom>
          <a:solidFill>
            <a:srgbClr val="0563B8"/>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67" name="Oval 66">
            <a:extLst>
              <a:ext uri="{FF2B5EF4-FFF2-40B4-BE49-F238E27FC236}">
                <a16:creationId xmlns="" xmlns:a16="http://schemas.microsoft.com/office/drawing/2014/main" id="{EFB9FCDF-4780-489C-8F73-0B2353F4F95E}"/>
              </a:ext>
            </a:extLst>
          </p:cNvPr>
          <p:cNvSpPr/>
          <p:nvPr/>
        </p:nvSpPr>
        <p:spPr>
          <a:xfrm>
            <a:off x="3098835" y="2102238"/>
            <a:ext cx="933450" cy="933450"/>
          </a:xfrm>
          <a:prstGeom prst="ellipse">
            <a:avLst/>
          </a:prstGeom>
          <a:solidFill>
            <a:srgbClr val="0563B8"/>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68" name="Oval 67">
            <a:extLst>
              <a:ext uri="{FF2B5EF4-FFF2-40B4-BE49-F238E27FC236}">
                <a16:creationId xmlns="" xmlns:a16="http://schemas.microsoft.com/office/drawing/2014/main" id="{1C12F973-21F5-40B8-B020-EE8A79E754E0}"/>
              </a:ext>
            </a:extLst>
          </p:cNvPr>
          <p:cNvSpPr/>
          <p:nvPr/>
        </p:nvSpPr>
        <p:spPr>
          <a:xfrm>
            <a:off x="4885628" y="2164326"/>
            <a:ext cx="933450" cy="933450"/>
          </a:xfrm>
          <a:prstGeom prst="ellipse">
            <a:avLst/>
          </a:prstGeom>
          <a:solidFill>
            <a:srgbClr val="0563B8"/>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69" name="Oval 68">
            <a:extLst>
              <a:ext uri="{FF2B5EF4-FFF2-40B4-BE49-F238E27FC236}">
                <a16:creationId xmlns="" xmlns:a16="http://schemas.microsoft.com/office/drawing/2014/main" id="{165D24A4-4E56-42CE-A3C0-7883DA78921D}"/>
              </a:ext>
            </a:extLst>
          </p:cNvPr>
          <p:cNvSpPr/>
          <p:nvPr/>
        </p:nvSpPr>
        <p:spPr>
          <a:xfrm>
            <a:off x="7348387" y="2229599"/>
            <a:ext cx="933450" cy="933450"/>
          </a:xfrm>
          <a:prstGeom prst="ellipse">
            <a:avLst/>
          </a:prstGeom>
          <a:solidFill>
            <a:srgbClr val="0563B8"/>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ysClr val="window" lastClr="FFFFFF"/>
              </a:solidFill>
              <a:effectLst/>
              <a:uLnTx/>
              <a:uFillTx/>
              <a:latin typeface="Calibri"/>
              <a:ea typeface="+mn-ea"/>
              <a:cs typeface="+mn-cs"/>
            </a:endParaRPr>
          </a:p>
        </p:txBody>
      </p:sp>
      <p:sp>
        <p:nvSpPr>
          <p:cNvPr id="70" name="TextBox 11">
            <a:extLst>
              <a:ext uri="{FF2B5EF4-FFF2-40B4-BE49-F238E27FC236}">
                <a16:creationId xmlns="" xmlns:a16="http://schemas.microsoft.com/office/drawing/2014/main" id="{095E33D6-CA4B-4F82-A70A-D154830D0577}"/>
              </a:ext>
            </a:extLst>
          </p:cNvPr>
          <p:cNvSpPr txBox="1"/>
          <p:nvPr/>
        </p:nvSpPr>
        <p:spPr>
          <a:xfrm>
            <a:off x="6708677" y="3553979"/>
            <a:ext cx="226612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0563B8"/>
                </a:solidFill>
                <a:effectLst/>
                <a:uLnTx/>
                <a:uFillTx/>
                <a:latin typeface="Arial" pitchFamily="34" charset="0"/>
                <a:ea typeface="+mn-ea"/>
                <a:cs typeface="Arial" pitchFamily="34" charset="0"/>
              </a:rPr>
              <a:t>Model Selection </a:t>
            </a:r>
            <a:endParaRPr kumimoji="0" lang="en-US" b="1" i="0" u="none" strike="noStrike" kern="1200" cap="none" spc="0" normalizeH="0" baseline="0" noProof="0" dirty="0" smtClean="0">
              <a:ln>
                <a:noFill/>
              </a:ln>
              <a:solidFill>
                <a:srgbClr val="0563B8"/>
              </a:solidFill>
              <a:effectLst/>
              <a:uLnTx/>
              <a:uFillTx/>
              <a:latin typeface="Arial" pitchFamily="34" charset="0"/>
              <a:ea typeface="+mn-ea"/>
              <a:cs typeface="Arial"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smtClean="0">
                <a:ln>
                  <a:noFill/>
                </a:ln>
                <a:solidFill>
                  <a:srgbClr val="0563B8"/>
                </a:solidFill>
                <a:effectLst/>
                <a:uLnTx/>
                <a:uFillTx/>
                <a:latin typeface="Arial" pitchFamily="34" charset="0"/>
                <a:ea typeface="+mn-ea"/>
                <a:cs typeface="Arial" pitchFamily="34" charset="0"/>
              </a:rPr>
              <a:t> </a:t>
            </a:r>
            <a:endParaRPr kumimoji="0" lang="en-US" sz="1600" b="1" i="0" u="none" strike="noStrike" kern="1200" cap="none" spc="0" normalizeH="0" baseline="0" noProof="0" dirty="0">
              <a:ln>
                <a:noFill/>
              </a:ln>
              <a:solidFill>
                <a:srgbClr val="0563B8"/>
              </a:solidFill>
              <a:effectLst/>
              <a:uLnTx/>
              <a:uFillTx/>
              <a:latin typeface="Arial" pitchFamily="34" charset="0"/>
              <a:ea typeface="+mn-ea"/>
              <a:cs typeface="Arial" pitchFamily="34" charset="0"/>
            </a:endParaRPr>
          </a:p>
        </p:txBody>
      </p:sp>
      <p:sp>
        <p:nvSpPr>
          <p:cNvPr id="71" name="Freeform 6">
            <a:extLst>
              <a:ext uri="{FF2B5EF4-FFF2-40B4-BE49-F238E27FC236}">
                <a16:creationId xmlns="" xmlns:a16="http://schemas.microsoft.com/office/drawing/2014/main" id="{D59CAA51-D5EE-4CFC-837D-4D2C96215B86}"/>
              </a:ext>
            </a:extLst>
          </p:cNvPr>
          <p:cNvSpPr>
            <a:spLocks noEditPoints="1"/>
          </p:cNvSpPr>
          <p:nvPr/>
        </p:nvSpPr>
        <p:spPr bwMode="auto">
          <a:xfrm>
            <a:off x="1624084" y="2316232"/>
            <a:ext cx="339404" cy="340770"/>
          </a:xfrm>
          <a:custGeom>
            <a:avLst/>
            <a:gdLst/>
            <a:ahLst/>
            <a:cxnLst>
              <a:cxn ang="0">
                <a:pos x="219" y="91"/>
              </a:cxn>
              <a:cxn ang="0">
                <a:pos x="166" y="110"/>
              </a:cxn>
              <a:cxn ang="0">
                <a:pos x="123" y="147"/>
              </a:cxn>
              <a:cxn ang="0">
                <a:pos x="96" y="197"/>
              </a:cxn>
              <a:cxn ang="0">
                <a:pos x="87" y="251"/>
              </a:cxn>
              <a:cxn ang="0">
                <a:pos x="97" y="306"/>
              </a:cxn>
              <a:cxn ang="0">
                <a:pos x="126" y="354"/>
              </a:cxn>
              <a:cxn ang="0">
                <a:pos x="170" y="390"/>
              </a:cxn>
              <a:cxn ang="0">
                <a:pos x="223" y="410"/>
              </a:cxn>
              <a:cxn ang="0">
                <a:pos x="279" y="408"/>
              </a:cxn>
              <a:cxn ang="0">
                <a:pos x="330" y="389"/>
              </a:cxn>
              <a:cxn ang="0">
                <a:pos x="373" y="352"/>
              </a:cxn>
              <a:cxn ang="0">
                <a:pos x="401" y="301"/>
              </a:cxn>
              <a:cxn ang="0">
                <a:pos x="409" y="247"/>
              </a:cxn>
              <a:cxn ang="0">
                <a:pos x="399" y="193"/>
              </a:cxn>
              <a:cxn ang="0">
                <a:pos x="370" y="145"/>
              </a:cxn>
              <a:cxn ang="0">
                <a:pos x="326" y="108"/>
              </a:cxn>
              <a:cxn ang="0">
                <a:pos x="274" y="90"/>
              </a:cxn>
              <a:cxn ang="0">
                <a:pos x="241" y="0"/>
              </a:cxn>
              <a:cxn ang="0">
                <a:pos x="310" y="8"/>
              </a:cxn>
              <a:cxn ang="0">
                <a:pos x="376" y="35"/>
              </a:cxn>
              <a:cxn ang="0">
                <a:pos x="433" y="82"/>
              </a:cxn>
              <a:cxn ang="0">
                <a:pos x="472" y="141"/>
              </a:cxn>
              <a:cxn ang="0">
                <a:pos x="494" y="207"/>
              </a:cxn>
              <a:cxn ang="0">
                <a:pos x="495" y="278"/>
              </a:cxn>
              <a:cxn ang="0">
                <a:pos x="478" y="345"/>
              </a:cxn>
              <a:cxn ang="0">
                <a:pos x="441" y="407"/>
              </a:cxn>
              <a:cxn ang="0">
                <a:pos x="387" y="456"/>
              </a:cxn>
              <a:cxn ang="0">
                <a:pos x="324" y="487"/>
              </a:cxn>
              <a:cxn ang="0">
                <a:pos x="256" y="499"/>
              </a:cxn>
              <a:cxn ang="0">
                <a:pos x="187" y="491"/>
              </a:cxn>
              <a:cxn ang="0">
                <a:pos x="121" y="464"/>
              </a:cxn>
              <a:cxn ang="0">
                <a:pos x="64" y="418"/>
              </a:cxn>
              <a:cxn ang="0">
                <a:pos x="25" y="358"/>
              </a:cxn>
              <a:cxn ang="0">
                <a:pos x="3" y="292"/>
              </a:cxn>
              <a:cxn ang="0">
                <a:pos x="2" y="222"/>
              </a:cxn>
              <a:cxn ang="0">
                <a:pos x="19" y="155"/>
              </a:cxn>
              <a:cxn ang="0">
                <a:pos x="56" y="92"/>
              </a:cxn>
              <a:cxn ang="0">
                <a:pos x="110" y="43"/>
              </a:cxn>
              <a:cxn ang="0">
                <a:pos x="173" y="13"/>
              </a:cxn>
              <a:cxn ang="0">
                <a:pos x="241" y="0"/>
              </a:cxn>
            </a:cxnLst>
            <a:rect l="0" t="0" r="r" b="b"/>
            <a:pathLst>
              <a:path w="497" h="499">
                <a:moveTo>
                  <a:pt x="246" y="88"/>
                </a:moveTo>
                <a:lnTo>
                  <a:pt x="219" y="91"/>
                </a:lnTo>
                <a:lnTo>
                  <a:pt x="192" y="98"/>
                </a:lnTo>
                <a:lnTo>
                  <a:pt x="166" y="110"/>
                </a:lnTo>
                <a:lnTo>
                  <a:pt x="144" y="126"/>
                </a:lnTo>
                <a:lnTo>
                  <a:pt x="123" y="147"/>
                </a:lnTo>
                <a:lnTo>
                  <a:pt x="107" y="171"/>
                </a:lnTo>
                <a:lnTo>
                  <a:pt x="96" y="197"/>
                </a:lnTo>
                <a:lnTo>
                  <a:pt x="89" y="224"/>
                </a:lnTo>
                <a:lnTo>
                  <a:pt x="87" y="251"/>
                </a:lnTo>
                <a:lnTo>
                  <a:pt x="90" y="280"/>
                </a:lnTo>
                <a:lnTo>
                  <a:pt x="97" y="306"/>
                </a:lnTo>
                <a:lnTo>
                  <a:pt x="110" y="331"/>
                </a:lnTo>
                <a:lnTo>
                  <a:pt x="126" y="354"/>
                </a:lnTo>
                <a:lnTo>
                  <a:pt x="146" y="374"/>
                </a:lnTo>
                <a:lnTo>
                  <a:pt x="170" y="390"/>
                </a:lnTo>
                <a:lnTo>
                  <a:pt x="196" y="403"/>
                </a:lnTo>
                <a:lnTo>
                  <a:pt x="223" y="410"/>
                </a:lnTo>
                <a:lnTo>
                  <a:pt x="250" y="411"/>
                </a:lnTo>
                <a:lnTo>
                  <a:pt x="279" y="408"/>
                </a:lnTo>
                <a:lnTo>
                  <a:pt x="305" y="400"/>
                </a:lnTo>
                <a:lnTo>
                  <a:pt x="330" y="389"/>
                </a:lnTo>
                <a:lnTo>
                  <a:pt x="352" y="372"/>
                </a:lnTo>
                <a:lnTo>
                  <a:pt x="373" y="352"/>
                </a:lnTo>
                <a:lnTo>
                  <a:pt x="388" y="328"/>
                </a:lnTo>
                <a:lnTo>
                  <a:pt x="401" y="301"/>
                </a:lnTo>
                <a:lnTo>
                  <a:pt x="408" y="275"/>
                </a:lnTo>
                <a:lnTo>
                  <a:pt x="409" y="247"/>
                </a:lnTo>
                <a:lnTo>
                  <a:pt x="407" y="220"/>
                </a:lnTo>
                <a:lnTo>
                  <a:pt x="399" y="193"/>
                </a:lnTo>
                <a:lnTo>
                  <a:pt x="387" y="167"/>
                </a:lnTo>
                <a:lnTo>
                  <a:pt x="370" y="145"/>
                </a:lnTo>
                <a:lnTo>
                  <a:pt x="350" y="124"/>
                </a:lnTo>
                <a:lnTo>
                  <a:pt x="326" y="108"/>
                </a:lnTo>
                <a:lnTo>
                  <a:pt x="300" y="97"/>
                </a:lnTo>
                <a:lnTo>
                  <a:pt x="274" y="90"/>
                </a:lnTo>
                <a:lnTo>
                  <a:pt x="246" y="88"/>
                </a:lnTo>
                <a:close/>
                <a:moveTo>
                  <a:pt x="241" y="0"/>
                </a:moveTo>
                <a:lnTo>
                  <a:pt x="276" y="2"/>
                </a:lnTo>
                <a:lnTo>
                  <a:pt x="310" y="8"/>
                </a:lnTo>
                <a:lnTo>
                  <a:pt x="343" y="19"/>
                </a:lnTo>
                <a:lnTo>
                  <a:pt x="376" y="35"/>
                </a:lnTo>
                <a:lnTo>
                  <a:pt x="405" y="57"/>
                </a:lnTo>
                <a:lnTo>
                  <a:pt x="433" y="82"/>
                </a:lnTo>
                <a:lnTo>
                  <a:pt x="454" y="110"/>
                </a:lnTo>
                <a:lnTo>
                  <a:pt x="472" y="141"/>
                </a:lnTo>
                <a:lnTo>
                  <a:pt x="485" y="174"/>
                </a:lnTo>
                <a:lnTo>
                  <a:pt x="494" y="207"/>
                </a:lnTo>
                <a:lnTo>
                  <a:pt x="497" y="242"/>
                </a:lnTo>
                <a:lnTo>
                  <a:pt x="495" y="278"/>
                </a:lnTo>
                <a:lnTo>
                  <a:pt x="489" y="312"/>
                </a:lnTo>
                <a:lnTo>
                  <a:pt x="478" y="345"/>
                </a:lnTo>
                <a:lnTo>
                  <a:pt x="462" y="378"/>
                </a:lnTo>
                <a:lnTo>
                  <a:pt x="441" y="407"/>
                </a:lnTo>
                <a:lnTo>
                  <a:pt x="416" y="435"/>
                </a:lnTo>
                <a:lnTo>
                  <a:pt x="387" y="456"/>
                </a:lnTo>
                <a:lnTo>
                  <a:pt x="357" y="474"/>
                </a:lnTo>
                <a:lnTo>
                  <a:pt x="324" y="487"/>
                </a:lnTo>
                <a:lnTo>
                  <a:pt x="291" y="496"/>
                </a:lnTo>
                <a:lnTo>
                  <a:pt x="256" y="499"/>
                </a:lnTo>
                <a:lnTo>
                  <a:pt x="221" y="497"/>
                </a:lnTo>
                <a:lnTo>
                  <a:pt x="187" y="491"/>
                </a:lnTo>
                <a:lnTo>
                  <a:pt x="154" y="480"/>
                </a:lnTo>
                <a:lnTo>
                  <a:pt x="121" y="464"/>
                </a:lnTo>
                <a:lnTo>
                  <a:pt x="92" y="443"/>
                </a:lnTo>
                <a:lnTo>
                  <a:pt x="64" y="418"/>
                </a:lnTo>
                <a:lnTo>
                  <a:pt x="43" y="389"/>
                </a:lnTo>
                <a:lnTo>
                  <a:pt x="25" y="358"/>
                </a:lnTo>
                <a:lnTo>
                  <a:pt x="12" y="325"/>
                </a:lnTo>
                <a:lnTo>
                  <a:pt x="3" y="292"/>
                </a:lnTo>
                <a:lnTo>
                  <a:pt x="0" y="257"/>
                </a:lnTo>
                <a:lnTo>
                  <a:pt x="2" y="222"/>
                </a:lnTo>
                <a:lnTo>
                  <a:pt x="8" y="188"/>
                </a:lnTo>
                <a:lnTo>
                  <a:pt x="19" y="155"/>
                </a:lnTo>
                <a:lnTo>
                  <a:pt x="35" y="122"/>
                </a:lnTo>
                <a:lnTo>
                  <a:pt x="56" y="92"/>
                </a:lnTo>
                <a:lnTo>
                  <a:pt x="81" y="65"/>
                </a:lnTo>
                <a:lnTo>
                  <a:pt x="110" y="43"/>
                </a:lnTo>
                <a:lnTo>
                  <a:pt x="140" y="25"/>
                </a:lnTo>
                <a:lnTo>
                  <a:pt x="173" y="13"/>
                </a:lnTo>
                <a:lnTo>
                  <a:pt x="206" y="3"/>
                </a:lnTo>
                <a:lnTo>
                  <a:pt x="241" y="0"/>
                </a:lnTo>
                <a:close/>
              </a:path>
            </a:pathLst>
          </a:custGeom>
          <a:solidFill>
            <a:sysClr val="window" lastClr="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72" name="Freeform 7">
            <a:extLst>
              <a:ext uri="{FF2B5EF4-FFF2-40B4-BE49-F238E27FC236}">
                <a16:creationId xmlns="" xmlns:a16="http://schemas.microsoft.com/office/drawing/2014/main" id="{698F4573-1037-4930-BCDA-C8220E982052}"/>
              </a:ext>
            </a:extLst>
          </p:cNvPr>
          <p:cNvSpPr>
            <a:spLocks/>
          </p:cNvSpPr>
          <p:nvPr/>
        </p:nvSpPr>
        <p:spPr bwMode="auto">
          <a:xfrm>
            <a:off x="1520282" y="2571639"/>
            <a:ext cx="204872" cy="229456"/>
          </a:xfrm>
          <a:custGeom>
            <a:avLst/>
            <a:gdLst/>
            <a:ahLst/>
            <a:cxnLst>
              <a:cxn ang="0">
                <a:pos x="221" y="0"/>
              </a:cxn>
              <a:cxn ang="0">
                <a:pos x="232" y="4"/>
              </a:cxn>
              <a:cxn ang="0">
                <a:pos x="242" y="11"/>
              </a:cxn>
              <a:cxn ang="0">
                <a:pos x="287" y="47"/>
              </a:cxn>
              <a:cxn ang="0">
                <a:pos x="295" y="56"/>
              </a:cxn>
              <a:cxn ang="0">
                <a:pos x="299" y="66"/>
              </a:cxn>
              <a:cxn ang="0">
                <a:pos x="300" y="78"/>
              </a:cxn>
              <a:cxn ang="0">
                <a:pos x="298" y="89"/>
              </a:cxn>
              <a:cxn ang="0">
                <a:pos x="292" y="99"/>
              </a:cxn>
              <a:cxn ang="0">
                <a:pos x="111" y="322"/>
              </a:cxn>
              <a:cxn ang="0">
                <a:pos x="100" y="331"/>
              </a:cxn>
              <a:cxn ang="0">
                <a:pos x="85" y="336"/>
              </a:cxn>
              <a:cxn ang="0">
                <a:pos x="71" y="335"/>
              </a:cxn>
              <a:cxn ang="0">
                <a:pos x="58" y="328"/>
              </a:cxn>
              <a:cxn ang="0">
                <a:pos x="14" y="292"/>
              </a:cxn>
              <a:cxn ang="0">
                <a:pos x="5" y="280"/>
              </a:cxn>
              <a:cxn ang="0">
                <a:pos x="0" y="265"/>
              </a:cxn>
              <a:cxn ang="0">
                <a:pos x="1" y="252"/>
              </a:cxn>
              <a:cxn ang="0">
                <a:pos x="8" y="238"/>
              </a:cxn>
              <a:cxn ang="0">
                <a:pos x="190" y="15"/>
              </a:cxn>
              <a:cxn ang="0">
                <a:pos x="199" y="7"/>
              </a:cxn>
              <a:cxn ang="0">
                <a:pos x="210" y="3"/>
              </a:cxn>
              <a:cxn ang="0">
                <a:pos x="221" y="0"/>
              </a:cxn>
            </a:cxnLst>
            <a:rect l="0" t="0" r="r" b="b"/>
            <a:pathLst>
              <a:path w="300" h="336">
                <a:moveTo>
                  <a:pt x="221" y="0"/>
                </a:moveTo>
                <a:lnTo>
                  <a:pt x="232" y="4"/>
                </a:lnTo>
                <a:lnTo>
                  <a:pt x="242" y="11"/>
                </a:lnTo>
                <a:lnTo>
                  <a:pt x="287" y="47"/>
                </a:lnTo>
                <a:lnTo>
                  <a:pt x="295" y="56"/>
                </a:lnTo>
                <a:lnTo>
                  <a:pt x="299" y="66"/>
                </a:lnTo>
                <a:lnTo>
                  <a:pt x="300" y="78"/>
                </a:lnTo>
                <a:lnTo>
                  <a:pt x="298" y="89"/>
                </a:lnTo>
                <a:lnTo>
                  <a:pt x="292" y="99"/>
                </a:lnTo>
                <a:lnTo>
                  <a:pt x="111" y="322"/>
                </a:lnTo>
                <a:lnTo>
                  <a:pt x="100" y="331"/>
                </a:lnTo>
                <a:lnTo>
                  <a:pt x="85" y="336"/>
                </a:lnTo>
                <a:lnTo>
                  <a:pt x="71" y="335"/>
                </a:lnTo>
                <a:lnTo>
                  <a:pt x="58" y="328"/>
                </a:lnTo>
                <a:lnTo>
                  <a:pt x="14" y="292"/>
                </a:lnTo>
                <a:lnTo>
                  <a:pt x="5" y="280"/>
                </a:lnTo>
                <a:lnTo>
                  <a:pt x="0" y="265"/>
                </a:lnTo>
                <a:lnTo>
                  <a:pt x="1" y="252"/>
                </a:lnTo>
                <a:lnTo>
                  <a:pt x="8" y="238"/>
                </a:lnTo>
                <a:lnTo>
                  <a:pt x="190" y="15"/>
                </a:lnTo>
                <a:lnTo>
                  <a:pt x="199" y="7"/>
                </a:lnTo>
                <a:lnTo>
                  <a:pt x="210" y="3"/>
                </a:lnTo>
                <a:lnTo>
                  <a:pt x="221" y="0"/>
                </a:lnTo>
                <a:close/>
              </a:path>
            </a:pathLst>
          </a:custGeom>
          <a:solidFill>
            <a:sysClr val="window" lastClr="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ysClr val="windowText" lastClr="000000"/>
              </a:solidFill>
              <a:effectLst/>
              <a:uLnTx/>
              <a:uFillTx/>
              <a:latin typeface="Calibri"/>
              <a:ea typeface="+mn-ea"/>
              <a:cs typeface="+mn-cs"/>
            </a:endParaRPr>
          </a:p>
        </p:txBody>
      </p:sp>
      <p:grpSp>
        <p:nvGrpSpPr>
          <p:cNvPr id="73" name="Group 72">
            <a:extLst>
              <a:ext uri="{FF2B5EF4-FFF2-40B4-BE49-F238E27FC236}">
                <a16:creationId xmlns="" xmlns:a16="http://schemas.microsoft.com/office/drawing/2014/main" id="{F3DE38FA-E741-4FD5-ACBA-37473EE96BE0}"/>
              </a:ext>
            </a:extLst>
          </p:cNvPr>
          <p:cNvGrpSpPr/>
          <p:nvPr/>
        </p:nvGrpSpPr>
        <p:grpSpPr>
          <a:xfrm>
            <a:off x="3306739" y="2296825"/>
            <a:ext cx="482814" cy="544275"/>
            <a:chOff x="2698251" y="1515030"/>
            <a:chExt cx="482814" cy="544275"/>
          </a:xfrm>
          <a:solidFill>
            <a:sysClr val="window" lastClr="FFFFFF"/>
          </a:solidFill>
        </p:grpSpPr>
        <p:sp>
          <p:nvSpPr>
            <p:cNvPr id="74" name="Freeform 8">
              <a:extLst>
                <a:ext uri="{FF2B5EF4-FFF2-40B4-BE49-F238E27FC236}">
                  <a16:creationId xmlns="" xmlns:a16="http://schemas.microsoft.com/office/drawing/2014/main" id="{AABBEF36-C961-4480-AD63-19C2683ECCC3}"/>
                </a:ext>
              </a:extLst>
            </p:cNvPr>
            <p:cNvSpPr>
              <a:spLocks noEditPoints="1"/>
            </p:cNvSpPr>
            <p:nvPr/>
          </p:nvSpPr>
          <p:spPr bwMode="auto">
            <a:xfrm>
              <a:off x="2698251" y="1575125"/>
              <a:ext cx="482814" cy="484180"/>
            </a:xfrm>
            <a:custGeom>
              <a:avLst/>
              <a:gdLst/>
              <a:ahLst/>
              <a:cxnLst>
                <a:cxn ang="0">
                  <a:pos x="79" y="78"/>
                </a:cxn>
                <a:cxn ang="0">
                  <a:pos x="79" y="631"/>
                </a:cxn>
                <a:cxn ang="0">
                  <a:pos x="629" y="631"/>
                </a:cxn>
                <a:cxn ang="0">
                  <a:pos x="629" y="78"/>
                </a:cxn>
                <a:cxn ang="0">
                  <a:pos x="79" y="78"/>
                </a:cxn>
                <a:cxn ang="0">
                  <a:pos x="71" y="0"/>
                </a:cxn>
                <a:cxn ang="0">
                  <a:pos x="637" y="0"/>
                </a:cxn>
                <a:cxn ang="0">
                  <a:pos x="655" y="2"/>
                </a:cxn>
                <a:cxn ang="0">
                  <a:pos x="672" y="10"/>
                </a:cxn>
                <a:cxn ang="0">
                  <a:pos x="687" y="20"/>
                </a:cxn>
                <a:cxn ang="0">
                  <a:pos x="697" y="35"/>
                </a:cxn>
                <a:cxn ang="0">
                  <a:pos x="705" y="52"/>
                </a:cxn>
                <a:cxn ang="0">
                  <a:pos x="707" y="70"/>
                </a:cxn>
                <a:cxn ang="0">
                  <a:pos x="707" y="638"/>
                </a:cxn>
                <a:cxn ang="0">
                  <a:pos x="705" y="657"/>
                </a:cxn>
                <a:cxn ang="0">
                  <a:pos x="697" y="674"/>
                </a:cxn>
                <a:cxn ang="0">
                  <a:pos x="687" y="688"/>
                </a:cxn>
                <a:cxn ang="0">
                  <a:pos x="672" y="699"/>
                </a:cxn>
                <a:cxn ang="0">
                  <a:pos x="655" y="706"/>
                </a:cxn>
                <a:cxn ang="0">
                  <a:pos x="637" y="709"/>
                </a:cxn>
                <a:cxn ang="0">
                  <a:pos x="71" y="709"/>
                </a:cxn>
                <a:cxn ang="0">
                  <a:pos x="53" y="706"/>
                </a:cxn>
                <a:cxn ang="0">
                  <a:pos x="36" y="699"/>
                </a:cxn>
                <a:cxn ang="0">
                  <a:pos x="21" y="688"/>
                </a:cxn>
                <a:cxn ang="0">
                  <a:pos x="11" y="674"/>
                </a:cxn>
                <a:cxn ang="0">
                  <a:pos x="3" y="657"/>
                </a:cxn>
                <a:cxn ang="0">
                  <a:pos x="0" y="638"/>
                </a:cxn>
                <a:cxn ang="0">
                  <a:pos x="0" y="70"/>
                </a:cxn>
                <a:cxn ang="0">
                  <a:pos x="3" y="52"/>
                </a:cxn>
                <a:cxn ang="0">
                  <a:pos x="11" y="35"/>
                </a:cxn>
                <a:cxn ang="0">
                  <a:pos x="21" y="20"/>
                </a:cxn>
                <a:cxn ang="0">
                  <a:pos x="36" y="10"/>
                </a:cxn>
                <a:cxn ang="0">
                  <a:pos x="53" y="2"/>
                </a:cxn>
                <a:cxn ang="0">
                  <a:pos x="71" y="0"/>
                </a:cxn>
              </a:cxnLst>
              <a:rect l="0" t="0" r="r" b="b"/>
              <a:pathLst>
                <a:path w="707" h="709">
                  <a:moveTo>
                    <a:pt x="79" y="78"/>
                  </a:moveTo>
                  <a:lnTo>
                    <a:pt x="79" y="631"/>
                  </a:lnTo>
                  <a:lnTo>
                    <a:pt x="629" y="631"/>
                  </a:lnTo>
                  <a:lnTo>
                    <a:pt x="629" y="78"/>
                  </a:lnTo>
                  <a:lnTo>
                    <a:pt x="79" y="78"/>
                  </a:lnTo>
                  <a:close/>
                  <a:moveTo>
                    <a:pt x="71" y="0"/>
                  </a:moveTo>
                  <a:lnTo>
                    <a:pt x="637" y="0"/>
                  </a:lnTo>
                  <a:lnTo>
                    <a:pt x="655" y="2"/>
                  </a:lnTo>
                  <a:lnTo>
                    <a:pt x="672" y="10"/>
                  </a:lnTo>
                  <a:lnTo>
                    <a:pt x="687" y="20"/>
                  </a:lnTo>
                  <a:lnTo>
                    <a:pt x="697" y="35"/>
                  </a:lnTo>
                  <a:lnTo>
                    <a:pt x="705" y="52"/>
                  </a:lnTo>
                  <a:lnTo>
                    <a:pt x="707" y="70"/>
                  </a:lnTo>
                  <a:lnTo>
                    <a:pt x="707" y="638"/>
                  </a:lnTo>
                  <a:lnTo>
                    <a:pt x="705" y="657"/>
                  </a:lnTo>
                  <a:lnTo>
                    <a:pt x="697" y="674"/>
                  </a:lnTo>
                  <a:lnTo>
                    <a:pt x="687" y="688"/>
                  </a:lnTo>
                  <a:lnTo>
                    <a:pt x="672" y="699"/>
                  </a:lnTo>
                  <a:lnTo>
                    <a:pt x="655" y="706"/>
                  </a:lnTo>
                  <a:lnTo>
                    <a:pt x="637" y="709"/>
                  </a:lnTo>
                  <a:lnTo>
                    <a:pt x="71" y="709"/>
                  </a:lnTo>
                  <a:lnTo>
                    <a:pt x="53" y="706"/>
                  </a:lnTo>
                  <a:lnTo>
                    <a:pt x="36" y="699"/>
                  </a:lnTo>
                  <a:lnTo>
                    <a:pt x="21" y="688"/>
                  </a:lnTo>
                  <a:lnTo>
                    <a:pt x="11" y="674"/>
                  </a:lnTo>
                  <a:lnTo>
                    <a:pt x="3" y="657"/>
                  </a:lnTo>
                  <a:lnTo>
                    <a:pt x="0" y="638"/>
                  </a:lnTo>
                  <a:lnTo>
                    <a:pt x="0" y="70"/>
                  </a:lnTo>
                  <a:lnTo>
                    <a:pt x="3" y="52"/>
                  </a:lnTo>
                  <a:lnTo>
                    <a:pt x="11" y="35"/>
                  </a:lnTo>
                  <a:lnTo>
                    <a:pt x="21" y="20"/>
                  </a:lnTo>
                  <a:lnTo>
                    <a:pt x="36" y="10"/>
                  </a:lnTo>
                  <a:lnTo>
                    <a:pt x="53" y="2"/>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75" name="Freeform 9">
              <a:extLst>
                <a:ext uri="{FF2B5EF4-FFF2-40B4-BE49-F238E27FC236}">
                  <a16:creationId xmlns="" xmlns:a16="http://schemas.microsoft.com/office/drawing/2014/main" id="{9BC42306-90F5-44EB-B017-118EE0E462E1}"/>
                </a:ext>
              </a:extLst>
            </p:cNvPr>
            <p:cNvSpPr>
              <a:spLocks/>
            </p:cNvSpPr>
            <p:nvPr/>
          </p:nvSpPr>
          <p:spPr bwMode="auto">
            <a:xfrm>
              <a:off x="2817077" y="1515030"/>
              <a:ext cx="55998" cy="172775"/>
            </a:xfrm>
            <a:custGeom>
              <a:avLst/>
              <a:gdLst/>
              <a:ahLst/>
              <a:cxnLst>
                <a:cxn ang="0">
                  <a:pos x="31" y="0"/>
                </a:cxn>
                <a:cxn ang="0">
                  <a:pos x="51" y="0"/>
                </a:cxn>
                <a:cxn ang="0">
                  <a:pos x="63" y="3"/>
                </a:cxn>
                <a:cxn ang="0">
                  <a:pos x="73" y="9"/>
                </a:cxn>
                <a:cxn ang="0">
                  <a:pos x="80" y="20"/>
                </a:cxn>
                <a:cxn ang="0">
                  <a:pos x="82" y="32"/>
                </a:cxn>
                <a:cxn ang="0">
                  <a:pos x="82" y="222"/>
                </a:cxn>
                <a:cxn ang="0">
                  <a:pos x="80" y="235"/>
                </a:cxn>
                <a:cxn ang="0">
                  <a:pos x="73" y="244"/>
                </a:cxn>
                <a:cxn ang="0">
                  <a:pos x="63" y="251"/>
                </a:cxn>
                <a:cxn ang="0">
                  <a:pos x="51" y="253"/>
                </a:cxn>
                <a:cxn ang="0">
                  <a:pos x="31" y="253"/>
                </a:cxn>
                <a:cxn ang="0">
                  <a:pos x="19" y="251"/>
                </a:cxn>
                <a:cxn ang="0">
                  <a:pos x="9" y="244"/>
                </a:cxn>
                <a:cxn ang="0">
                  <a:pos x="2" y="235"/>
                </a:cxn>
                <a:cxn ang="0">
                  <a:pos x="0" y="222"/>
                </a:cxn>
                <a:cxn ang="0">
                  <a:pos x="0" y="32"/>
                </a:cxn>
                <a:cxn ang="0">
                  <a:pos x="2" y="20"/>
                </a:cxn>
                <a:cxn ang="0">
                  <a:pos x="9" y="9"/>
                </a:cxn>
                <a:cxn ang="0">
                  <a:pos x="19" y="3"/>
                </a:cxn>
                <a:cxn ang="0">
                  <a:pos x="31" y="0"/>
                </a:cxn>
              </a:cxnLst>
              <a:rect l="0" t="0" r="r" b="b"/>
              <a:pathLst>
                <a:path w="82" h="253">
                  <a:moveTo>
                    <a:pt x="31" y="0"/>
                  </a:moveTo>
                  <a:lnTo>
                    <a:pt x="51" y="0"/>
                  </a:lnTo>
                  <a:lnTo>
                    <a:pt x="63" y="3"/>
                  </a:lnTo>
                  <a:lnTo>
                    <a:pt x="73" y="9"/>
                  </a:lnTo>
                  <a:lnTo>
                    <a:pt x="80" y="20"/>
                  </a:lnTo>
                  <a:lnTo>
                    <a:pt x="82" y="32"/>
                  </a:lnTo>
                  <a:lnTo>
                    <a:pt x="82" y="222"/>
                  </a:lnTo>
                  <a:lnTo>
                    <a:pt x="80" y="235"/>
                  </a:lnTo>
                  <a:lnTo>
                    <a:pt x="73" y="244"/>
                  </a:lnTo>
                  <a:lnTo>
                    <a:pt x="63" y="251"/>
                  </a:lnTo>
                  <a:lnTo>
                    <a:pt x="51" y="253"/>
                  </a:lnTo>
                  <a:lnTo>
                    <a:pt x="31" y="253"/>
                  </a:lnTo>
                  <a:lnTo>
                    <a:pt x="19" y="251"/>
                  </a:lnTo>
                  <a:lnTo>
                    <a:pt x="9" y="244"/>
                  </a:lnTo>
                  <a:lnTo>
                    <a:pt x="2" y="235"/>
                  </a:lnTo>
                  <a:lnTo>
                    <a:pt x="0" y="222"/>
                  </a:lnTo>
                  <a:lnTo>
                    <a:pt x="0" y="32"/>
                  </a:lnTo>
                  <a:lnTo>
                    <a:pt x="2" y="20"/>
                  </a:lnTo>
                  <a:lnTo>
                    <a:pt x="9" y="9"/>
                  </a:lnTo>
                  <a:lnTo>
                    <a:pt x="19" y="3"/>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76" name="Freeform 10">
              <a:extLst>
                <a:ext uri="{FF2B5EF4-FFF2-40B4-BE49-F238E27FC236}">
                  <a16:creationId xmlns="" xmlns:a16="http://schemas.microsoft.com/office/drawing/2014/main" id="{55C9168C-15B1-452C-839A-CA09D7AE4707}"/>
                </a:ext>
              </a:extLst>
            </p:cNvPr>
            <p:cNvSpPr>
              <a:spLocks/>
            </p:cNvSpPr>
            <p:nvPr/>
          </p:nvSpPr>
          <p:spPr bwMode="auto">
            <a:xfrm>
              <a:off x="3004876" y="1515030"/>
              <a:ext cx="55998" cy="172775"/>
            </a:xfrm>
            <a:custGeom>
              <a:avLst/>
              <a:gdLst/>
              <a:ahLst/>
              <a:cxnLst>
                <a:cxn ang="0">
                  <a:pos x="32" y="0"/>
                </a:cxn>
                <a:cxn ang="0">
                  <a:pos x="51" y="0"/>
                </a:cxn>
                <a:cxn ang="0">
                  <a:pos x="64" y="3"/>
                </a:cxn>
                <a:cxn ang="0">
                  <a:pos x="73" y="9"/>
                </a:cxn>
                <a:cxn ang="0">
                  <a:pos x="79" y="20"/>
                </a:cxn>
                <a:cxn ang="0">
                  <a:pos x="82" y="32"/>
                </a:cxn>
                <a:cxn ang="0">
                  <a:pos x="82" y="222"/>
                </a:cxn>
                <a:cxn ang="0">
                  <a:pos x="79" y="235"/>
                </a:cxn>
                <a:cxn ang="0">
                  <a:pos x="73" y="244"/>
                </a:cxn>
                <a:cxn ang="0">
                  <a:pos x="64" y="251"/>
                </a:cxn>
                <a:cxn ang="0">
                  <a:pos x="51" y="253"/>
                </a:cxn>
                <a:cxn ang="0">
                  <a:pos x="32" y="253"/>
                </a:cxn>
                <a:cxn ang="0">
                  <a:pos x="19" y="251"/>
                </a:cxn>
                <a:cxn ang="0">
                  <a:pos x="9" y="244"/>
                </a:cxn>
                <a:cxn ang="0">
                  <a:pos x="2" y="235"/>
                </a:cxn>
                <a:cxn ang="0">
                  <a:pos x="0" y="222"/>
                </a:cxn>
                <a:cxn ang="0">
                  <a:pos x="0" y="32"/>
                </a:cxn>
                <a:cxn ang="0">
                  <a:pos x="2" y="20"/>
                </a:cxn>
                <a:cxn ang="0">
                  <a:pos x="9" y="9"/>
                </a:cxn>
                <a:cxn ang="0">
                  <a:pos x="19" y="3"/>
                </a:cxn>
                <a:cxn ang="0">
                  <a:pos x="32" y="0"/>
                </a:cxn>
              </a:cxnLst>
              <a:rect l="0" t="0" r="r" b="b"/>
              <a:pathLst>
                <a:path w="82" h="253">
                  <a:moveTo>
                    <a:pt x="32" y="0"/>
                  </a:moveTo>
                  <a:lnTo>
                    <a:pt x="51" y="0"/>
                  </a:lnTo>
                  <a:lnTo>
                    <a:pt x="64" y="3"/>
                  </a:lnTo>
                  <a:lnTo>
                    <a:pt x="73" y="9"/>
                  </a:lnTo>
                  <a:lnTo>
                    <a:pt x="79" y="20"/>
                  </a:lnTo>
                  <a:lnTo>
                    <a:pt x="82" y="32"/>
                  </a:lnTo>
                  <a:lnTo>
                    <a:pt x="82" y="222"/>
                  </a:lnTo>
                  <a:lnTo>
                    <a:pt x="79" y="235"/>
                  </a:lnTo>
                  <a:lnTo>
                    <a:pt x="73" y="244"/>
                  </a:lnTo>
                  <a:lnTo>
                    <a:pt x="64" y="251"/>
                  </a:lnTo>
                  <a:lnTo>
                    <a:pt x="51" y="253"/>
                  </a:lnTo>
                  <a:lnTo>
                    <a:pt x="32" y="253"/>
                  </a:lnTo>
                  <a:lnTo>
                    <a:pt x="19" y="251"/>
                  </a:lnTo>
                  <a:lnTo>
                    <a:pt x="9" y="244"/>
                  </a:lnTo>
                  <a:lnTo>
                    <a:pt x="2" y="235"/>
                  </a:lnTo>
                  <a:lnTo>
                    <a:pt x="0" y="222"/>
                  </a:lnTo>
                  <a:lnTo>
                    <a:pt x="0" y="32"/>
                  </a:lnTo>
                  <a:lnTo>
                    <a:pt x="2" y="20"/>
                  </a:lnTo>
                  <a:lnTo>
                    <a:pt x="9" y="9"/>
                  </a:lnTo>
                  <a:lnTo>
                    <a:pt x="19" y="3"/>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77" name="Freeform 11">
              <a:extLst>
                <a:ext uri="{FF2B5EF4-FFF2-40B4-BE49-F238E27FC236}">
                  <a16:creationId xmlns="" xmlns:a16="http://schemas.microsoft.com/office/drawing/2014/main" id="{267D121F-EBE0-4D99-A007-672D71DAEFE3}"/>
                </a:ext>
              </a:extLst>
            </p:cNvPr>
            <p:cNvSpPr>
              <a:spLocks/>
            </p:cNvSpPr>
            <p:nvPr/>
          </p:nvSpPr>
          <p:spPr bwMode="auto">
            <a:xfrm>
              <a:off x="2811614" y="1741754"/>
              <a:ext cx="258821" cy="48486"/>
            </a:xfrm>
            <a:custGeom>
              <a:avLst/>
              <a:gdLst/>
              <a:ahLst/>
              <a:cxnLst>
                <a:cxn ang="0">
                  <a:pos x="30" y="0"/>
                </a:cxn>
                <a:cxn ang="0">
                  <a:pos x="348" y="0"/>
                </a:cxn>
                <a:cxn ang="0">
                  <a:pos x="360" y="3"/>
                </a:cxn>
                <a:cxn ang="0">
                  <a:pos x="370" y="10"/>
                </a:cxn>
                <a:cxn ang="0">
                  <a:pos x="377" y="20"/>
                </a:cxn>
                <a:cxn ang="0">
                  <a:pos x="379" y="32"/>
                </a:cxn>
                <a:cxn ang="0">
                  <a:pos x="379" y="39"/>
                </a:cxn>
                <a:cxn ang="0">
                  <a:pos x="377" y="52"/>
                </a:cxn>
                <a:cxn ang="0">
                  <a:pos x="370" y="62"/>
                </a:cxn>
                <a:cxn ang="0">
                  <a:pos x="360" y="69"/>
                </a:cxn>
                <a:cxn ang="0">
                  <a:pos x="348" y="71"/>
                </a:cxn>
                <a:cxn ang="0">
                  <a:pos x="30" y="71"/>
                </a:cxn>
                <a:cxn ang="0">
                  <a:pos x="18" y="69"/>
                </a:cxn>
                <a:cxn ang="0">
                  <a:pos x="9" y="62"/>
                </a:cxn>
                <a:cxn ang="0">
                  <a:pos x="2" y="52"/>
                </a:cxn>
                <a:cxn ang="0">
                  <a:pos x="0" y="39"/>
                </a:cxn>
                <a:cxn ang="0">
                  <a:pos x="0" y="32"/>
                </a:cxn>
                <a:cxn ang="0">
                  <a:pos x="2" y="20"/>
                </a:cxn>
                <a:cxn ang="0">
                  <a:pos x="9" y="10"/>
                </a:cxn>
                <a:cxn ang="0">
                  <a:pos x="18" y="3"/>
                </a:cxn>
                <a:cxn ang="0">
                  <a:pos x="30" y="0"/>
                </a:cxn>
              </a:cxnLst>
              <a:rect l="0" t="0" r="r" b="b"/>
              <a:pathLst>
                <a:path w="379" h="71">
                  <a:moveTo>
                    <a:pt x="30" y="0"/>
                  </a:moveTo>
                  <a:lnTo>
                    <a:pt x="348" y="0"/>
                  </a:lnTo>
                  <a:lnTo>
                    <a:pt x="360" y="3"/>
                  </a:lnTo>
                  <a:lnTo>
                    <a:pt x="370" y="10"/>
                  </a:lnTo>
                  <a:lnTo>
                    <a:pt x="377" y="20"/>
                  </a:lnTo>
                  <a:lnTo>
                    <a:pt x="379" y="32"/>
                  </a:lnTo>
                  <a:lnTo>
                    <a:pt x="379" y="39"/>
                  </a:lnTo>
                  <a:lnTo>
                    <a:pt x="377" y="52"/>
                  </a:lnTo>
                  <a:lnTo>
                    <a:pt x="370" y="62"/>
                  </a:lnTo>
                  <a:lnTo>
                    <a:pt x="360" y="69"/>
                  </a:lnTo>
                  <a:lnTo>
                    <a:pt x="348" y="71"/>
                  </a:lnTo>
                  <a:lnTo>
                    <a:pt x="30" y="71"/>
                  </a:lnTo>
                  <a:lnTo>
                    <a:pt x="18" y="69"/>
                  </a:lnTo>
                  <a:lnTo>
                    <a:pt x="9" y="62"/>
                  </a:lnTo>
                  <a:lnTo>
                    <a:pt x="2" y="52"/>
                  </a:lnTo>
                  <a:lnTo>
                    <a:pt x="0" y="39"/>
                  </a:lnTo>
                  <a:lnTo>
                    <a:pt x="0" y="32"/>
                  </a:lnTo>
                  <a:lnTo>
                    <a:pt x="2" y="20"/>
                  </a:lnTo>
                  <a:lnTo>
                    <a:pt x="9" y="10"/>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78" name="Freeform 12">
              <a:extLst>
                <a:ext uri="{FF2B5EF4-FFF2-40B4-BE49-F238E27FC236}">
                  <a16:creationId xmlns="" xmlns:a16="http://schemas.microsoft.com/office/drawing/2014/main" id="{0A8B9CE5-4051-4CF9-80A1-B437E8EDE083}"/>
                </a:ext>
              </a:extLst>
            </p:cNvPr>
            <p:cNvSpPr>
              <a:spLocks/>
            </p:cNvSpPr>
            <p:nvPr/>
          </p:nvSpPr>
          <p:spPr bwMode="auto">
            <a:xfrm>
              <a:off x="2811614" y="1814142"/>
              <a:ext cx="258821" cy="48486"/>
            </a:xfrm>
            <a:custGeom>
              <a:avLst/>
              <a:gdLst/>
              <a:ahLst/>
              <a:cxnLst>
                <a:cxn ang="0">
                  <a:pos x="30" y="0"/>
                </a:cxn>
                <a:cxn ang="0">
                  <a:pos x="348" y="0"/>
                </a:cxn>
                <a:cxn ang="0">
                  <a:pos x="360" y="3"/>
                </a:cxn>
                <a:cxn ang="0">
                  <a:pos x="370" y="9"/>
                </a:cxn>
                <a:cxn ang="0">
                  <a:pos x="377" y="20"/>
                </a:cxn>
                <a:cxn ang="0">
                  <a:pos x="379" y="32"/>
                </a:cxn>
                <a:cxn ang="0">
                  <a:pos x="379" y="39"/>
                </a:cxn>
                <a:cxn ang="0">
                  <a:pos x="377" y="51"/>
                </a:cxn>
                <a:cxn ang="0">
                  <a:pos x="370" y="62"/>
                </a:cxn>
                <a:cxn ang="0">
                  <a:pos x="360" y="68"/>
                </a:cxn>
                <a:cxn ang="0">
                  <a:pos x="348" y="71"/>
                </a:cxn>
                <a:cxn ang="0">
                  <a:pos x="30" y="71"/>
                </a:cxn>
                <a:cxn ang="0">
                  <a:pos x="18" y="68"/>
                </a:cxn>
                <a:cxn ang="0">
                  <a:pos x="9" y="62"/>
                </a:cxn>
                <a:cxn ang="0">
                  <a:pos x="2" y="51"/>
                </a:cxn>
                <a:cxn ang="0">
                  <a:pos x="0" y="39"/>
                </a:cxn>
                <a:cxn ang="0">
                  <a:pos x="0" y="32"/>
                </a:cxn>
                <a:cxn ang="0">
                  <a:pos x="2" y="20"/>
                </a:cxn>
                <a:cxn ang="0">
                  <a:pos x="9" y="9"/>
                </a:cxn>
                <a:cxn ang="0">
                  <a:pos x="18" y="3"/>
                </a:cxn>
                <a:cxn ang="0">
                  <a:pos x="30" y="0"/>
                </a:cxn>
              </a:cxnLst>
              <a:rect l="0" t="0" r="r" b="b"/>
              <a:pathLst>
                <a:path w="379" h="71">
                  <a:moveTo>
                    <a:pt x="30" y="0"/>
                  </a:moveTo>
                  <a:lnTo>
                    <a:pt x="348" y="0"/>
                  </a:lnTo>
                  <a:lnTo>
                    <a:pt x="360" y="3"/>
                  </a:lnTo>
                  <a:lnTo>
                    <a:pt x="370" y="9"/>
                  </a:lnTo>
                  <a:lnTo>
                    <a:pt x="377" y="20"/>
                  </a:lnTo>
                  <a:lnTo>
                    <a:pt x="379" y="32"/>
                  </a:lnTo>
                  <a:lnTo>
                    <a:pt x="379" y="39"/>
                  </a:lnTo>
                  <a:lnTo>
                    <a:pt x="377" y="51"/>
                  </a:lnTo>
                  <a:lnTo>
                    <a:pt x="370" y="62"/>
                  </a:lnTo>
                  <a:lnTo>
                    <a:pt x="360" y="68"/>
                  </a:lnTo>
                  <a:lnTo>
                    <a:pt x="348" y="71"/>
                  </a:lnTo>
                  <a:lnTo>
                    <a:pt x="30" y="71"/>
                  </a:lnTo>
                  <a:lnTo>
                    <a:pt x="18" y="68"/>
                  </a:lnTo>
                  <a:lnTo>
                    <a:pt x="9" y="62"/>
                  </a:lnTo>
                  <a:lnTo>
                    <a:pt x="2" y="51"/>
                  </a:lnTo>
                  <a:lnTo>
                    <a:pt x="0" y="39"/>
                  </a:lnTo>
                  <a:lnTo>
                    <a:pt x="0" y="32"/>
                  </a:lnTo>
                  <a:lnTo>
                    <a:pt x="2" y="20"/>
                  </a:lnTo>
                  <a:lnTo>
                    <a:pt x="9" y="9"/>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79" name="Freeform 13">
              <a:extLst>
                <a:ext uri="{FF2B5EF4-FFF2-40B4-BE49-F238E27FC236}">
                  <a16:creationId xmlns="" xmlns:a16="http://schemas.microsoft.com/office/drawing/2014/main" id="{5F7C5092-154F-4F78-9B68-01CFBDC516EC}"/>
                </a:ext>
              </a:extLst>
            </p:cNvPr>
            <p:cNvSpPr>
              <a:spLocks/>
            </p:cNvSpPr>
            <p:nvPr/>
          </p:nvSpPr>
          <p:spPr bwMode="auto">
            <a:xfrm>
              <a:off x="2811614" y="1890628"/>
              <a:ext cx="258821" cy="47803"/>
            </a:xfrm>
            <a:custGeom>
              <a:avLst/>
              <a:gdLst/>
              <a:ahLst/>
              <a:cxnLst>
                <a:cxn ang="0">
                  <a:pos x="30" y="0"/>
                </a:cxn>
                <a:cxn ang="0">
                  <a:pos x="348" y="0"/>
                </a:cxn>
                <a:cxn ang="0">
                  <a:pos x="360" y="2"/>
                </a:cxn>
                <a:cxn ang="0">
                  <a:pos x="370" y="9"/>
                </a:cxn>
                <a:cxn ang="0">
                  <a:pos x="377" y="19"/>
                </a:cxn>
                <a:cxn ang="0">
                  <a:pos x="379" y="32"/>
                </a:cxn>
                <a:cxn ang="0">
                  <a:pos x="379" y="38"/>
                </a:cxn>
                <a:cxn ang="0">
                  <a:pos x="377" y="51"/>
                </a:cxn>
                <a:cxn ang="0">
                  <a:pos x="370" y="61"/>
                </a:cxn>
                <a:cxn ang="0">
                  <a:pos x="360" y="68"/>
                </a:cxn>
                <a:cxn ang="0">
                  <a:pos x="348" y="70"/>
                </a:cxn>
                <a:cxn ang="0">
                  <a:pos x="30" y="70"/>
                </a:cxn>
                <a:cxn ang="0">
                  <a:pos x="18" y="68"/>
                </a:cxn>
                <a:cxn ang="0">
                  <a:pos x="9" y="61"/>
                </a:cxn>
                <a:cxn ang="0">
                  <a:pos x="2" y="51"/>
                </a:cxn>
                <a:cxn ang="0">
                  <a:pos x="0" y="38"/>
                </a:cxn>
                <a:cxn ang="0">
                  <a:pos x="0" y="32"/>
                </a:cxn>
                <a:cxn ang="0">
                  <a:pos x="2" y="19"/>
                </a:cxn>
                <a:cxn ang="0">
                  <a:pos x="9" y="9"/>
                </a:cxn>
                <a:cxn ang="0">
                  <a:pos x="18" y="2"/>
                </a:cxn>
                <a:cxn ang="0">
                  <a:pos x="30" y="0"/>
                </a:cxn>
              </a:cxnLst>
              <a:rect l="0" t="0" r="r" b="b"/>
              <a:pathLst>
                <a:path w="379" h="70">
                  <a:moveTo>
                    <a:pt x="30" y="0"/>
                  </a:moveTo>
                  <a:lnTo>
                    <a:pt x="348" y="0"/>
                  </a:lnTo>
                  <a:lnTo>
                    <a:pt x="360" y="2"/>
                  </a:lnTo>
                  <a:lnTo>
                    <a:pt x="370" y="9"/>
                  </a:lnTo>
                  <a:lnTo>
                    <a:pt x="377" y="19"/>
                  </a:lnTo>
                  <a:lnTo>
                    <a:pt x="379" y="32"/>
                  </a:lnTo>
                  <a:lnTo>
                    <a:pt x="379" y="38"/>
                  </a:lnTo>
                  <a:lnTo>
                    <a:pt x="377" y="51"/>
                  </a:lnTo>
                  <a:lnTo>
                    <a:pt x="370" y="61"/>
                  </a:lnTo>
                  <a:lnTo>
                    <a:pt x="360" y="68"/>
                  </a:lnTo>
                  <a:lnTo>
                    <a:pt x="348" y="70"/>
                  </a:lnTo>
                  <a:lnTo>
                    <a:pt x="30" y="70"/>
                  </a:lnTo>
                  <a:lnTo>
                    <a:pt x="18" y="68"/>
                  </a:lnTo>
                  <a:lnTo>
                    <a:pt x="9" y="61"/>
                  </a:lnTo>
                  <a:lnTo>
                    <a:pt x="2" y="51"/>
                  </a:lnTo>
                  <a:lnTo>
                    <a:pt x="0" y="38"/>
                  </a:lnTo>
                  <a:lnTo>
                    <a:pt x="0" y="32"/>
                  </a:lnTo>
                  <a:lnTo>
                    <a:pt x="2" y="19"/>
                  </a:lnTo>
                  <a:lnTo>
                    <a:pt x="9" y="9"/>
                  </a:lnTo>
                  <a:lnTo>
                    <a:pt x="18" y="2"/>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ysClr val="windowText" lastClr="000000"/>
                </a:solidFill>
                <a:effectLst/>
                <a:uLnTx/>
                <a:uFillTx/>
                <a:latin typeface="Calibri"/>
                <a:ea typeface="+mn-ea"/>
                <a:cs typeface="+mn-cs"/>
              </a:endParaRPr>
            </a:p>
          </p:txBody>
        </p:sp>
      </p:grpSp>
      <p:grpSp>
        <p:nvGrpSpPr>
          <p:cNvPr id="80" name="Group 79">
            <a:extLst>
              <a:ext uri="{FF2B5EF4-FFF2-40B4-BE49-F238E27FC236}">
                <a16:creationId xmlns="" xmlns:a16="http://schemas.microsoft.com/office/drawing/2014/main" id="{1AD2AEC6-BFB4-48C2-84BD-1415ABB96AAB}"/>
              </a:ext>
            </a:extLst>
          </p:cNvPr>
          <p:cNvGrpSpPr/>
          <p:nvPr/>
        </p:nvGrpSpPr>
        <p:grpSpPr>
          <a:xfrm>
            <a:off x="5089825" y="2384181"/>
            <a:ext cx="515593" cy="493740"/>
            <a:chOff x="3359303" y="1601759"/>
            <a:chExt cx="515593" cy="493740"/>
          </a:xfrm>
          <a:solidFill>
            <a:sysClr val="window" lastClr="FFFFFF"/>
          </a:solidFill>
        </p:grpSpPr>
        <p:sp>
          <p:nvSpPr>
            <p:cNvPr id="81" name="Freeform 14">
              <a:extLst>
                <a:ext uri="{FF2B5EF4-FFF2-40B4-BE49-F238E27FC236}">
                  <a16:creationId xmlns="" xmlns:a16="http://schemas.microsoft.com/office/drawing/2014/main" id="{AF3868DF-DC04-44C1-834E-4B659C9AD8AC}"/>
                </a:ext>
              </a:extLst>
            </p:cNvPr>
            <p:cNvSpPr>
              <a:spLocks noEditPoints="1"/>
            </p:cNvSpPr>
            <p:nvPr/>
          </p:nvSpPr>
          <p:spPr bwMode="auto">
            <a:xfrm>
              <a:off x="3359303" y="1601759"/>
              <a:ext cx="515593" cy="376964"/>
            </a:xfrm>
            <a:custGeom>
              <a:avLst/>
              <a:gdLst/>
              <a:ahLst/>
              <a:cxnLst>
                <a:cxn ang="0">
                  <a:pos x="69" y="72"/>
                </a:cxn>
                <a:cxn ang="0">
                  <a:pos x="69" y="477"/>
                </a:cxn>
                <a:cxn ang="0">
                  <a:pos x="683" y="477"/>
                </a:cxn>
                <a:cxn ang="0">
                  <a:pos x="683" y="72"/>
                </a:cxn>
                <a:cxn ang="0">
                  <a:pos x="69" y="72"/>
                </a:cxn>
                <a:cxn ang="0">
                  <a:pos x="32" y="0"/>
                </a:cxn>
                <a:cxn ang="0">
                  <a:pos x="723" y="0"/>
                </a:cxn>
                <a:cxn ang="0">
                  <a:pos x="735" y="2"/>
                </a:cxn>
                <a:cxn ang="0">
                  <a:pos x="746" y="9"/>
                </a:cxn>
                <a:cxn ang="0">
                  <a:pos x="752" y="19"/>
                </a:cxn>
                <a:cxn ang="0">
                  <a:pos x="755" y="31"/>
                </a:cxn>
                <a:cxn ang="0">
                  <a:pos x="755" y="521"/>
                </a:cxn>
                <a:cxn ang="0">
                  <a:pos x="752" y="533"/>
                </a:cxn>
                <a:cxn ang="0">
                  <a:pos x="746" y="543"/>
                </a:cxn>
                <a:cxn ang="0">
                  <a:pos x="735" y="550"/>
                </a:cxn>
                <a:cxn ang="0">
                  <a:pos x="723" y="552"/>
                </a:cxn>
                <a:cxn ang="0">
                  <a:pos x="32" y="552"/>
                </a:cxn>
                <a:cxn ang="0">
                  <a:pos x="19" y="550"/>
                </a:cxn>
                <a:cxn ang="0">
                  <a:pos x="9" y="543"/>
                </a:cxn>
                <a:cxn ang="0">
                  <a:pos x="2" y="533"/>
                </a:cxn>
                <a:cxn ang="0">
                  <a:pos x="0" y="521"/>
                </a:cxn>
                <a:cxn ang="0">
                  <a:pos x="0" y="31"/>
                </a:cxn>
                <a:cxn ang="0">
                  <a:pos x="2" y="19"/>
                </a:cxn>
                <a:cxn ang="0">
                  <a:pos x="9" y="9"/>
                </a:cxn>
                <a:cxn ang="0">
                  <a:pos x="19" y="2"/>
                </a:cxn>
                <a:cxn ang="0">
                  <a:pos x="32" y="0"/>
                </a:cxn>
              </a:cxnLst>
              <a:rect l="0" t="0" r="r" b="b"/>
              <a:pathLst>
                <a:path w="755" h="552">
                  <a:moveTo>
                    <a:pt x="69" y="72"/>
                  </a:moveTo>
                  <a:lnTo>
                    <a:pt x="69" y="477"/>
                  </a:lnTo>
                  <a:lnTo>
                    <a:pt x="683" y="477"/>
                  </a:lnTo>
                  <a:lnTo>
                    <a:pt x="683" y="72"/>
                  </a:lnTo>
                  <a:lnTo>
                    <a:pt x="69" y="72"/>
                  </a:lnTo>
                  <a:close/>
                  <a:moveTo>
                    <a:pt x="32" y="0"/>
                  </a:moveTo>
                  <a:lnTo>
                    <a:pt x="723" y="0"/>
                  </a:lnTo>
                  <a:lnTo>
                    <a:pt x="735" y="2"/>
                  </a:lnTo>
                  <a:lnTo>
                    <a:pt x="746" y="9"/>
                  </a:lnTo>
                  <a:lnTo>
                    <a:pt x="752" y="19"/>
                  </a:lnTo>
                  <a:lnTo>
                    <a:pt x="755" y="31"/>
                  </a:lnTo>
                  <a:lnTo>
                    <a:pt x="755" y="521"/>
                  </a:lnTo>
                  <a:lnTo>
                    <a:pt x="752" y="533"/>
                  </a:lnTo>
                  <a:lnTo>
                    <a:pt x="746" y="543"/>
                  </a:lnTo>
                  <a:lnTo>
                    <a:pt x="735" y="550"/>
                  </a:lnTo>
                  <a:lnTo>
                    <a:pt x="723" y="552"/>
                  </a:lnTo>
                  <a:lnTo>
                    <a:pt x="32" y="552"/>
                  </a:lnTo>
                  <a:lnTo>
                    <a:pt x="19" y="550"/>
                  </a:lnTo>
                  <a:lnTo>
                    <a:pt x="9" y="543"/>
                  </a:lnTo>
                  <a:lnTo>
                    <a:pt x="2" y="533"/>
                  </a:lnTo>
                  <a:lnTo>
                    <a:pt x="0" y="521"/>
                  </a:lnTo>
                  <a:lnTo>
                    <a:pt x="0" y="31"/>
                  </a:lnTo>
                  <a:lnTo>
                    <a:pt x="2" y="19"/>
                  </a:lnTo>
                  <a:lnTo>
                    <a:pt x="9" y="9"/>
                  </a:lnTo>
                  <a:lnTo>
                    <a:pt x="19"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82" name="Freeform 15">
              <a:extLst>
                <a:ext uri="{FF2B5EF4-FFF2-40B4-BE49-F238E27FC236}">
                  <a16:creationId xmlns="" xmlns:a16="http://schemas.microsoft.com/office/drawing/2014/main" id="{0706DDF6-5A0E-465D-859C-F334097388C3}"/>
                </a:ext>
              </a:extLst>
            </p:cNvPr>
            <p:cNvSpPr>
              <a:spLocks/>
            </p:cNvSpPr>
            <p:nvPr/>
          </p:nvSpPr>
          <p:spPr bwMode="auto">
            <a:xfrm>
              <a:off x="3489055" y="2012185"/>
              <a:ext cx="255406" cy="83314"/>
            </a:xfrm>
            <a:custGeom>
              <a:avLst/>
              <a:gdLst/>
              <a:ahLst/>
              <a:cxnLst>
                <a:cxn ang="0">
                  <a:pos x="0" y="0"/>
                </a:cxn>
                <a:cxn ang="0">
                  <a:pos x="374" y="0"/>
                </a:cxn>
                <a:cxn ang="0">
                  <a:pos x="358" y="30"/>
                </a:cxn>
                <a:cxn ang="0">
                  <a:pos x="338" y="56"/>
                </a:cxn>
                <a:cxn ang="0">
                  <a:pos x="314" y="79"/>
                </a:cxn>
                <a:cxn ang="0">
                  <a:pos x="286" y="97"/>
                </a:cxn>
                <a:cxn ang="0">
                  <a:pos x="255" y="111"/>
                </a:cxn>
                <a:cxn ang="0">
                  <a:pos x="223" y="119"/>
                </a:cxn>
                <a:cxn ang="0">
                  <a:pos x="187" y="122"/>
                </a:cxn>
                <a:cxn ang="0">
                  <a:pos x="152" y="119"/>
                </a:cxn>
                <a:cxn ang="0">
                  <a:pos x="119" y="111"/>
                </a:cxn>
                <a:cxn ang="0">
                  <a:pos x="89" y="97"/>
                </a:cxn>
                <a:cxn ang="0">
                  <a:pos x="60" y="79"/>
                </a:cxn>
                <a:cxn ang="0">
                  <a:pos x="37" y="56"/>
                </a:cxn>
                <a:cxn ang="0">
                  <a:pos x="16" y="30"/>
                </a:cxn>
                <a:cxn ang="0">
                  <a:pos x="0" y="0"/>
                </a:cxn>
              </a:cxnLst>
              <a:rect l="0" t="0" r="r" b="b"/>
              <a:pathLst>
                <a:path w="374" h="122">
                  <a:moveTo>
                    <a:pt x="0" y="0"/>
                  </a:moveTo>
                  <a:lnTo>
                    <a:pt x="374" y="0"/>
                  </a:lnTo>
                  <a:lnTo>
                    <a:pt x="358" y="30"/>
                  </a:lnTo>
                  <a:lnTo>
                    <a:pt x="338" y="56"/>
                  </a:lnTo>
                  <a:lnTo>
                    <a:pt x="314" y="79"/>
                  </a:lnTo>
                  <a:lnTo>
                    <a:pt x="286" y="97"/>
                  </a:lnTo>
                  <a:lnTo>
                    <a:pt x="255" y="111"/>
                  </a:lnTo>
                  <a:lnTo>
                    <a:pt x="223" y="119"/>
                  </a:lnTo>
                  <a:lnTo>
                    <a:pt x="187" y="122"/>
                  </a:lnTo>
                  <a:lnTo>
                    <a:pt x="152" y="119"/>
                  </a:lnTo>
                  <a:lnTo>
                    <a:pt x="119" y="111"/>
                  </a:lnTo>
                  <a:lnTo>
                    <a:pt x="89" y="97"/>
                  </a:lnTo>
                  <a:lnTo>
                    <a:pt x="60" y="79"/>
                  </a:lnTo>
                  <a:lnTo>
                    <a:pt x="37" y="56"/>
                  </a:lnTo>
                  <a:lnTo>
                    <a:pt x="16" y="3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ysClr val="windowText" lastClr="000000"/>
                </a:solidFill>
                <a:effectLst/>
                <a:uLnTx/>
                <a:uFillTx/>
                <a:latin typeface="Calibri"/>
                <a:ea typeface="+mn-ea"/>
                <a:cs typeface="+mn-cs"/>
              </a:endParaRPr>
            </a:p>
          </p:txBody>
        </p:sp>
      </p:grpSp>
      <p:sp>
        <p:nvSpPr>
          <p:cNvPr id="83" name="Freeform 16">
            <a:extLst>
              <a:ext uri="{FF2B5EF4-FFF2-40B4-BE49-F238E27FC236}">
                <a16:creationId xmlns="" xmlns:a16="http://schemas.microsoft.com/office/drawing/2014/main" id="{683CDA96-633F-485C-8C73-5BF76F96BF30}"/>
              </a:ext>
            </a:extLst>
          </p:cNvPr>
          <p:cNvSpPr>
            <a:spLocks/>
          </p:cNvSpPr>
          <p:nvPr/>
        </p:nvSpPr>
        <p:spPr bwMode="auto">
          <a:xfrm>
            <a:off x="7604771" y="2551889"/>
            <a:ext cx="463693" cy="288869"/>
          </a:xfrm>
          <a:custGeom>
            <a:avLst/>
            <a:gdLst/>
            <a:ahLst/>
            <a:cxnLst>
              <a:cxn ang="0">
                <a:pos x="418" y="0"/>
              </a:cxn>
              <a:cxn ang="0">
                <a:pos x="679" y="0"/>
              </a:cxn>
              <a:cxn ang="0">
                <a:pos x="679" y="257"/>
              </a:cxn>
              <a:cxn ang="0">
                <a:pos x="614" y="192"/>
              </a:cxn>
              <a:cxn ang="0">
                <a:pos x="387" y="423"/>
              </a:cxn>
              <a:cxn ang="0">
                <a:pos x="257" y="293"/>
              </a:cxn>
              <a:cxn ang="0">
                <a:pos x="127" y="423"/>
              </a:cxn>
              <a:cxn ang="0">
                <a:pos x="0" y="290"/>
              </a:cxn>
              <a:cxn ang="0">
                <a:pos x="257" y="34"/>
              </a:cxn>
              <a:cxn ang="0">
                <a:pos x="387" y="162"/>
              </a:cxn>
              <a:cxn ang="0">
                <a:pos x="482" y="68"/>
              </a:cxn>
              <a:cxn ang="0">
                <a:pos x="418" y="0"/>
              </a:cxn>
            </a:cxnLst>
            <a:rect l="0" t="0" r="r" b="b"/>
            <a:pathLst>
              <a:path w="679" h="423">
                <a:moveTo>
                  <a:pt x="418" y="0"/>
                </a:moveTo>
                <a:lnTo>
                  <a:pt x="679" y="0"/>
                </a:lnTo>
                <a:lnTo>
                  <a:pt x="679" y="257"/>
                </a:lnTo>
                <a:lnTo>
                  <a:pt x="614" y="192"/>
                </a:lnTo>
                <a:lnTo>
                  <a:pt x="387" y="423"/>
                </a:lnTo>
                <a:lnTo>
                  <a:pt x="257" y="293"/>
                </a:lnTo>
                <a:lnTo>
                  <a:pt x="127" y="423"/>
                </a:lnTo>
                <a:lnTo>
                  <a:pt x="0" y="290"/>
                </a:lnTo>
                <a:lnTo>
                  <a:pt x="257" y="34"/>
                </a:lnTo>
                <a:lnTo>
                  <a:pt x="387" y="162"/>
                </a:lnTo>
                <a:lnTo>
                  <a:pt x="482" y="68"/>
                </a:lnTo>
                <a:lnTo>
                  <a:pt x="418" y="0"/>
                </a:lnTo>
                <a:close/>
              </a:path>
            </a:pathLst>
          </a:custGeom>
          <a:solidFill>
            <a:sysClr val="window" lastClr="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85" name="TextBox 33">
            <a:extLst>
              <a:ext uri="{FF2B5EF4-FFF2-40B4-BE49-F238E27FC236}">
                <a16:creationId xmlns="" xmlns:a16="http://schemas.microsoft.com/office/drawing/2014/main" id="{1F01745F-5A1F-4217-AD70-B0664B17A427}"/>
              </a:ext>
            </a:extLst>
          </p:cNvPr>
          <p:cNvSpPr txBox="1"/>
          <p:nvPr/>
        </p:nvSpPr>
        <p:spPr>
          <a:xfrm>
            <a:off x="2551020" y="3313563"/>
            <a:ext cx="2162245" cy="923330"/>
          </a:xfrm>
          <a:prstGeom prst="rect">
            <a:avLst/>
          </a:prstGeom>
          <a:noFill/>
        </p:spPr>
        <p:txBody>
          <a:bodyPr wrap="square" rtlCol="0">
            <a:spAutoFit/>
          </a:bodyPr>
          <a:lstStyle>
            <a:defPPr>
              <a:defRPr lang="en-US"/>
            </a:defPPr>
            <a:lvl1pPr marR="0" lvl="0" indent="0" algn="ctr" defTabSz="914400" fontAlgn="auto">
              <a:lnSpc>
                <a:spcPct val="100000"/>
              </a:lnSpc>
              <a:spcBef>
                <a:spcPts val="0"/>
              </a:spcBef>
              <a:spcAft>
                <a:spcPts val="0"/>
              </a:spcAft>
              <a:buClrTx/>
              <a:buSzTx/>
              <a:buFontTx/>
              <a:buNone/>
              <a:tabLst/>
              <a:defRPr kumimoji="0" sz="1600" b="1" i="0" u="none" strike="noStrike" cap="none" spc="0" normalizeH="0" baseline="0">
                <a:ln>
                  <a:noFill/>
                </a:ln>
                <a:solidFill>
                  <a:srgbClr val="0563B8"/>
                </a:solidFill>
                <a:effectLst/>
                <a:uLnTx/>
                <a:uFillTx/>
                <a:latin typeface="Arial" pitchFamily="34" charset="0"/>
                <a:cs typeface="Arial" pitchFamily="34" charset="0"/>
              </a:defRPr>
            </a:lvl1pPr>
            <a:lvl2pPr defTabSz="914400"/>
            <a:lvl3pPr defTabSz="914400"/>
            <a:lvl4pPr defTabSz="914400"/>
            <a:lvl5pPr defTabSz="914400"/>
            <a:lvl6pPr defTabSz="914400"/>
            <a:lvl7pPr defTabSz="914400"/>
            <a:lvl8pPr defTabSz="914400"/>
            <a:lvl9pPr defTabSz="914400"/>
          </a:lstStyle>
          <a:p>
            <a:r>
              <a:rPr lang="en-US" sz="1800" dirty="0" smtClean="0"/>
              <a:t>Splitting data </a:t>
            </a:r>
          </a:p>
          <a:p>
            <a:r>
              <a:rPr lang="en-US" sz="1800" dirty="0" smtClean="0"/>
              <a:t>&amp; </a:t>
            </a:r>
          </a:p>
          <a:p>
            <a:r>
              <a:rPr lang="en-US" sz="1800" dirty="0"/>
              <a:t>standardizing </a:t>
            </a:r>
          </a:p>
        </p:txBody>
      </p:sp>
      <p:sp>
        <p:nvSpPr>
          <p:cNvPr id="86" name="TextBox 34">
            <a:extLst>
              <a:ext uri="{FF2B5EF4-FFF2-40B4-BE49-F238E27FC236}">
                <a16:creationId xmlns="" xmlns:a16="http://schemas.microsoft.com/office/drawing/2014/main" id="{455E061A-335B-4E87-82ED-33297D1E2C5C}"/>
              </a:ext>
            </a:extLst>
          </p:cNvPr>
          <p:cNvSpPr txBox="1"/>
          <p:nvPr/>
        </p:nvSpPr>
        <p:spPr>
          <a:xfrm>
            <a:off x="85659" y="3353925"/>
            <a:ext cx="2809942" cy="104644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0563B8"/>
                </a:solidFill>
                <a:latin typeface="Arial" pitchFamily="34" charset="0"/>
                <a:cs typeface="Arial" pitchFamily="34" charset="0"/>
              </a:rPr>
              <a:t>Data type conversion</a:t>
            </a:r>
            <a:r>
              <a:rPr lang="en-US" sz="1600" b="1" noProof="0" dirty="0" smtClean="0">
                <a:solidFill>
                  <a:srgbClr val="0563B8"/>
                </a:solidFill>
                <a:latin typeface="Arial" pitchFamily="34" charset="0"/>
                <a:cs typeface="Arial" pitchFamily="34"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dirty="0" smtClean="0">
                <a:ln>
                  <a:noFill/>
                </a:ln>
                <a:solidFill>
                  <a:srgbClr val="0563B8"/>
                </a:solidFill>
                <a:effectLst/>
                <a:uLnTx/>
                <a:uFillTx/>
                <a:latin typeface="Arial" pitchFamily="34" charset="0"/>
                <a:ea typeface="+mn-ea"/>
                <a:cs typeface="Arial" pitchFamily="34" charset="0"/>
              </a:rPr>
              <a:t>Checking</a:t>
            </a:r>
            <a:r>
              <a:rPr kumimoji="0" lang="en-US" sz="1600" b="1" i="0" u="none" strike="noStrike" kern="1200" cap="none" spc="0" normalizeH="0" dirty="0" smtClean="0">
                <a:ln>
                  <a:noFill/>
                </a:ln>
                <a:solidFill>
                  <a:srgbClr val="0563B8"/>
                </a:solidFill>
                <a:effectLst/>
                <a:uLnTx/>
                <a:uFillTx/>
                <a:latin typeface="Arial" pitchFamily="34" charset="0"/>
                <a:ea typeface="+mn-ea"/>
                <a:cs typeface="Arial" pitchFamily="34" charset="0"/>
              </a:rPr>
              <a:t> missing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noProof="0" dirty="0" smtClean="0">
                <a:solidFill>
                  <a:srgbClr val="0563B8"/>
                </a:solidFill>
                <a:latin typeface="Arial" pitchFamily="34" charset="0"/>
                <a:cs typeface="Arial" pitchFamily="34" charset="0"/>
              </a:rPr>
              <a:t>values</a:t>
            </a:r>
            <a:r>
              <a:rPr kumimoji="0" lang="en-US" sz="1600" b="1" i="0" u="none" strike="noStrike" kern="1200" cap="none" spc="0" normalizeH="0" baseline="0" noProof="0" dirty="0" smtClean="0">
                <a:ln>
                  <a:noFill/>
                </a:ln>
                <a:solidFill>
                  <a:srgbClr val="0563B8"/>
                </a:solidFill>
                <a:effectLst/>
                <a:uLnTx/>
                <a:uFillTx/>
                <a:latin typeface="Arial" pitchFamily="34" charset="0"/>
                <a:ea typeface="+mn-ea"/>
                <a:cs typeface="Arial" pitchFamily="34" charset="0"/>
              </a:rPr>
              <a:t> </a:t>
            </a:r>
            <a:endParaRPr kumimoji="0" lang="en-US" sz="1600" b="1" i="0" u="none" strike="noStrike" kern="1200" cap="none" spc="0" normalizeH="0" baseline="0" noProof="0" dirty="0">
              <a:ln>
                <a:noFill/>
              </a:ln>
              <a:solidFill>
                <a:srgbClr val="0563B8"/>
              </a:solidFill>
              <a:effectLst/>
              <a:uLnTx/>
              <a:uFillTx/>
              <a:latin typeface="Arial" pitchFamily="34" charset="0"/>
              <a:ea typeface="+mn-ea"/>
              <a:cs typeface="Arial"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ysClr val="window" lastClr="FFFFFF">
                  <a:lumMod val="50000"/>
                </a:sysClr>
              </a:solidFill>
              <a:effectLst/>
              <a:uLnTx/>
              <a:uFillTx/>
              <a:latin typeface="Arial" pitchFamily="34" charset="0"/>
              <a:ea typeface="+mn-ea"/>
              <a:cs typeface="Arial" pitchFamily="34" charset="0"/>
            </a:endParaRPr>
          </a:p>
        </p:txBody>
      </p:sp>
      <p:sp>
        <p:nvSpPr>
          <p:cNvPr id="87" name="TextBox 86">
            <a:extLst>
              <a:ext uri="{FF2B5EF4-FFF2-40B4-BE49-F238E27FC236}">
                <a16:creationId xmlns="" xmlns:a16="http://schemas.microsoft.com/office/drawing/2014/main" id="{C5AB35E7-E5D1-4A76-9CB9-F9B7CBFD1C40}"/>
              </a:ext>
            </a:extLst>
          </p:cNvPr>
          <p:cNvSpPr txBox="1"/>
          <p:nvPr/>
        </p:nvSpPr>
        <p:spPr>
          <a:xfrm>
            <a:off x="1098980" y="1431776"/>
            <a:ext cx="890437" cy="400110"/>
          </a:xfrm>
          <a:prstGeom prst="rect">
            <a:avLst/>
          </a:prstGeom>
          <a:noFill/>
        </p:spPr>
        <p:txBody>
          <a:bodyPr wrap="none" rtlCol="0">
            <a:spAutoFit/>
          </a:bodyPr>
          <a:lstStyle/>
          <a:p>
            <a:r>
              <a:rPr lang="en-US" sz="2000" b="1" dirty="0"/>
              <a:t>Step 1</a:t>
            </a:r>
          </a:p>
        </p:txBody>
      </p:sp>
      <p:sp>
        <p:nvSpPr>
          <p:cNvPr id="88" name="TextBox 87">
            <a:extLst>
              <a:ext uri="{FF2B5EF4-FFF2-40B4-BE49-F238E27FC236}">
                <a16:creationId xmlns="" xmlns:a16="http://schemas.microsoft.com/office/drawing/2014/main" id="{F4B5E769-9FAF-4E84-8D43-9C094E93AC89}"/>
              </a:ext>
            </a:extLst>
          </p:cNvPr>
          <p:cNvSpPr txBox="1"/>
          <p:nvPr/>
        </p:nvSpPr>
        <p:spPr>
          <a:xfrm>
            <a:off x="3030793" y="1432084"/>
            <a:ext cx="890437" cy="400110"/>
          </a:xfrm>
          <a:prstGeom prst="rect">
            <a:avLst/>
          </a:prstGeom>
          <a:noFill/>
        </p:spPr>
        <p:txBody>
          <a:bodyPr wrap="none" rtlCol="0">
            <a:spAutoFit/>
          </a:bodyPr>
          <a:lstStyle/>
          <a:p>
            <a:r>
              <a:rPr lang="en-US" sz="2000" b="1" dirty="0"/>
              <a:t>Step 2</a:t>
            </a:r>
          </a:p>
        </p:txBody>
      </p:sp>
      <p:sp>
        <p:nvSpPr>
          <p:cNvPr id="89" name="TextBox 88">
            <a:extLst>
              <a:ext uri="{FF2B5EF4-FFF2-40B4-BE49-F238E27FC236}">
                <a16:creationId xmlns="" xmlns:a16="http://schemas.microsoft.com/office/drawing/2014/main" id="{62A953C9-142E-4619-BEEF-A027D3745F9C}"/>
              </a:ext>
            </a:extLst>
          </p:cNvPr>
          <p:cNvSpPr txBox="1"/>
          <p:nvPr/>
        </p:nvSpPr>
        <p:spPr>
          <a:xfrm>
            <a:off x="4868526" y="1432392"/>
            <a:ext cx="890437" cy="400110"/>
          </a:xfrm>
          <a:prstGeom prst="rect">
            <a:avLst/>
          </a:prstGeom>
          <a:noFill/>
        </p:spPr>
        <p:txBody>
          <a:bodyPr wrap="none" rtlCol="0">
            <a:spAutoFit/>
          </a:bodyPr>
          <a:lstStyle/>
          <a:p>
            <a:r>
              <a:rPr lang="en-US" sz="2000" b="1" dirty="0"/>
              <a:t>Step 3</a:t>
            </a:r>
          </a:p>
        </p:txBody>
      </p:sp>
      <p:sp>
        <p:nvSpPr>
          <p:cNvPr id="90" name="TextBox 89">
            <a:extLst>
              <a:ext uri="{FF2B5EF4-FFF2-40B4-BE49-F238E27FC236}">
                <a16:creationId xmlns="" xmlns:a16="http://schemas.microsoft.com/office/drawing/2014/main" id="{911FE27E-CB4F-4301-AC49-B93643211020}"/>
              </a:ext>
            </a:extLst>
          </p:cNvPr>
          <p:cNvSpPr txBox="1"/>
          <p:nvPr/>
        </p:nvSpPr>
        <p:spPr>
          <a:xfrm>
            <a:off x="7391400" y="1432700"/>
            <a:ext cx="890437" cy="400110"/>
          </a:xfrm>
          <a:prstGeom prst="rect">
            <a:avLst/>
          </a:prstGeom>
          <a:noFill/>
        </p:spPr>
        <p:txBody>
          <a:bodyPr wrap="none" rtlCol="0">
            <a:spAutoFit/>
          </a:bodyPr>
          <a:lstStyle/>
          <a:p>
            <a:r>
              <a:rPr lang="en-US" sz="2000" b="1" dirty="0"/>
              <a:t>Step 4</a:t>
            </a:r>
          </a:p>
        </p:txBody>
      </p:sp>
      <p:sp>
        <p:nvSpPr>
          <p:cNvPr id="91" name="Rectangle: Rounded Corners 2">
            <a:extLst>
              <a:ext uri="{FF2B5EF4-FFF2-40B4-BE49-F238E27FC236}">
                <a16:creationId xmlns="" xmlns:a16="http://schemas.microsoft.com/office/drawing/2014/main" id="{C03FD07E-A327-4F6E-BF59-2F0659152F47}"/>
              </a:ext>
            </a:extLst>
          </p:cNvPr>
          <p:cNvSpPr/>
          <p:nvPr/>
        </p:nvSpPr>
        <p:spPr>
          <a:xfrm>
            <a:off x="870728" y="4321646"/>
            <a:ext cx="1503979" cy="49333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preprocess</a:t>
            </a:r>
            <a:endParaRPr lang="en-US" dirty="0">
              <a:solidFill>
                <a:schemeClr val="bg1"/>
              </a:solidFill>
            </a:endParaRPr>
          </a:p>
        </p:txBody>
      </p:sp>
      <p:sp>
        <p:nvSpPr>
          <p:cNvPr id="92" name="Rectangle: Rounded Corners 59">
            <a:extLst>
              <a:ext uri="{FF2B5EF4-FFF2-40B4-BE49-F238E27FC236}">
                <a16:creationId xmlns="" xmlns:a16="http://schemas.microsoft.com/office/drawing/2014/main" id="{75CEB4D5-C4A3-4928-A20D-835CCAC4A3AA}"/>
              </a:ext>
            </a:extLst>
          </p:cNvPr>
          <p:cNvSpPr/>
          <p:nvPr/>
        </p:nvSpPr>
        <p:spPr>
          <a:xfrm>
            <a:off x="2463824" y="4437910"/>
            <a:ext cx="2024377" cy="37707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Splitting data</a:t>
            </a:r>
            <a:endParaRPr lang="en-US" dirty="0">
              <a:solidFill>
                <a:schemeClr val="bg1"/>
              </a:solidFill>
            </a:endParaRPr>
          </a:p>
        </p:txBody>
      </p:sp>
      <p:sp>
        <p:nvSpPr>
          <p:cNvPr id="94" name="Rectangle: Rounded Corners 62">
            <a:extLst>
              <a:ext uri="{FF2B5EF4-FFF2-40B4-BE49-F238E27FC236}">
                <a16:creationId xmlns="" xmlns:a16="http://schemas.microsoft.com/office/drawing/2014/main" id="{EF388B63-1067-4F26-8315-E168FDC66D5A}"/>
              </a:ext>
            </a:extLst>
          </p:cNvPr>
          <p:cNvSpPr/>
          <p:nvPr/>
        </p:nvSpPr>
        <p:spPr>
          <a:xfrm>
            <a:off x="4610614" y="4437910"/>
            <a:ext cx="2321440" cy="37707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Based on models</a:t>
            </a:r>
            <a:endParaRPr lang="en-US" dirty="0">
              <a:solidFill>
                <a:schemeClr val="bg1"/>
              </a:solidFill>
            </a:endParaRPr>
          </a:p>
        </p:txBody>
      </p:sp>
      <p:sp>
        <p:nvSpPr>
          <p:cNvPr id="95" name="Rectangle: Rounded Corners 63">
            <a:extLst>
              <a:ext uri="{FF2B5EF4-FFF2-40B4-BE49-F238E27FC236}">
                <a16:creationId xmlns="" xmlns:a16="http://schemas.microsoft.com/office/drawing/2014/main" id="{A19D50A9-FF46-4319-AF85-624560577B8E}"/>
              </a:ext>
            </a:extLst>
          </p:cNvPr>
          <p:cNvSpPr/>
          <p:nvPr/>
        </p:nvSpPr>
        <p:spPr>
          <a:xfrm>
            <a:off x="6975067" y="4082830"/>
            <a:ext cx="1635533" cy="73215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Finding metrics</a:t>
            </a:r>
            <a:endParaRPr lang="en-US" dirty="0">
              <a:solidFill>
                <a:schemeClr val="bg1"/>
              </a:solidFill>
            </a:endParaRPr>
          </a:p>
        </p:txBody>
      </p:sp>
      <p:sp>
        <p:nvSpPr>
          <p:cNvPr id="4" name="TextBox 3"/>
          <p:cNvSpPr txBox="1"/>
          <p:nvPr/>
        </p:nvSpPr>
        <p:spPr>
          <a:xfrm>
            <a:off x="4747901" y="3506766"/>
            <a:ext cx="1807098" cy="646331"/>
          </a:xfrm>
          <a:prstGeom prst="rect">
            <a:avLst/>
          </a:prstGeom>
          <a:noFill/>
        </p:spPr>
        <p:txBody>
          <a:bodyPr wrap="none" rtlCol="0">
            <a:spAutoFit/>
          </a:bodyPr>
          <a:lstStyle/>
          <a:p>
            <a:r>
              <a:rPr lang="en-US" b="1" dirty="0" smtClean="0">
                <a:solidFill>
                  <a:srgbClr val="005A9E"/>
                </a:solidFill>
              </a:rPr>
              <a:t>Performing </a:t>
            </a:r>
          </a:p>
          <a:p>
            <a:r>
              <a:rPr lang="en-US" b="1" dirty="0" smtClean="0">
                <a:solidFill>
                  <a:srgbClr val="005A9E"/>
                </a:solidFill>
              </a:rPr>
              <a:t>Different models</a:t>
            </a:r>
            <a:endParaRPr lang="en-US" b="1" dirty="0">
              <a:solidFill>
                <a:srgbClr val="005A9E"/>
              </a:solidFill>
            </a:endParaRPr>
          </a:p>
        </p:txBody>
      </p:sp>
    </p:spTree>
    <p:extLst>
      <p:ext uri="{BB962C8B-B14F-4D97-AF65-F5344CB8AC3E}">
        <p14:creationId xmlns:p14="http://schemas.microsoft.com/office/powerpoint/2010/main" val="18925536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5009" y="1219200"/>
            <a:ext cx="7467600" cy="3046988"/>
          </a:xfrm>
          <a:prstGeom prst="rect">
            <a:avLst/>
          </a:prstGeom>
        </p:spPr>
        <p:txBody>
          <a:bodyPr wrap="square">
            <a:spAutoFit/>
          </a:bodyPr>
          <a:lstStyle/>
          <a:p>
            <a:r>
              <a:rPr lang="en-US" sz="3200" i="1" dirty="0" smtClean="0"/>
              <a:t>MACHINE </a:t>
            </a:r>
            <a:r>
              <a:rPr lang="en-US" sz="3200" i="1" dirty="0"/>
              <a:t>LEARNING MODELS USED IN THE PROJECT</a:t>
            </a:r>
            <a:r>
              <a:rPr lang="en-US" sz="3200" dirty="0"/>
              <a:t>: </a:t>
            </a:r>
          </a:p>
          <a:p>
            <a:r>
              <a:rPr lang="en-US" sz="3200" dirty="0" smtClean="0"/>
              <a:t>1. Random Forest</a:t>
            </a:r>
          </a:p>
          <a:p>
            <a:r>
              <a:rPr lang="en-US" sz="3200" dirty="0"/>
              <a:t>2</a:t>
            </a:r>
            <a:r>
              <a:rPr lang="en-US" sz="3200" dirty="0" smtClean="0"/>
              <a:t>. Decision Tree</a:t>
            </a:r>
            <a:r>
              <a:rPr lang="en-US" sz="3200" dirty="0"/>
              <a:t>	</a:t>
            </a:r>
            <a:endParaRPr lang="en-US" sz="3200" dirty="0" smtClean="0"/>
          </a:p>
          <a:p>
            <a:r>
              <a:rPr lang="en-US" sz="3200" dirty="0" smtClean="0"/>
              <a:t>3. KNN</a:t>
            </a:r>
          </a:p>
          <a:p>
            <a:r>
              <a:rPr lang="en-US" sz="3200" dirty="0" smtClean="0"/>
              <a:t>4. SVM</a:t>
            </a:r>
          </a:p>
        </p:txBody>
      </p:sp>
    </p:spTree>
    <p:extLst>
      <p:ext uri="{BB962C8B-B14F-4D97-AF65-F5344CB8AC3E}">
        <p14:creationId xmlns:p14="http://schemas.microsoft.com/office/powerpoint/2010/main" val="10393221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A0A44F07-BCA6-439A-AF07-14A57857C203}"/>
              </a:ext>
            </a:extLst>
          </p:cNvPr>
          <p:cNvPicPr>
            <a:picLocks noChangeAspect="1"/>
          </p:cNvPicPr>
          <p:nvPr/>
        </p:nvPicPr>
        <p:blipFill>
          <a:blip r:embed="rId2"/>
          <a:stretch>
            <a:fillRect/>
          </a:stretch>
        </p:blipFill>
        <p:spPr>
          <a:xfrm>
            <a:off x="182880" y="1281532"/>
            <a:ext cx="8642033" cy="5298526"/>
          </a:xfrm>
          <a:prstGeom prst="rect">
            <a:avLst/>
          </a:prstGeom>
        </p:spPr>
      </p:pic>
    </p:spTree>
    <p:extLst>
      <p:ext uri="{BB962C8B-B14F-4D97-AF65-F5344CB8AC3E}">
        <p14:creationId xmlns:p14="http://schemas.microsoft.com/office/powerpoint/2010/main" val="2461042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143000"/>
            <a:ext cx="8763000" cy="5715000"/>
          </a:xfrm>
          <a:prstGeom prst="rect">
            <a:avLst/>
          </a:prstGeom>
        </p:spPr>
      </p:pic>
      <p:sp>
        <p:nvSpPr>
          <p:cNvPr id="3" name="Rectangle 2"/>
          <p:cNvSpPr/>
          <p:nvPr/>
        </p:nvSpPr>
        <p:spPr>
          <a:xfrm>
            <a:off x="301388" y="1143000"/>
            <a:ext cx="3116751" cy="584775"/>
          </a:xfrm>
          <a:prstGeom prst="rect">
            <a:avLst/>
          </a:prstGeom>
        </p:spPr>
        <p:txBody>
          <a:bodyPr wrap="none">
            <a:spAutoFit/>
          </a:bodyPr>
          <a:lstStyle/>
          <a:p>
            <a:r>
              <a:rPr lang="en-US" sz="3200" dirty="0" smtClean="0"/>
              <a:t>Correlation Plot </a:t>
            </a:r>
            <a:endParaRPr lang="en-US" sz="3200" dirty="0"/>
          </a:p>
        </p:txBody>
      </p:sp>
    </p:spTree>
    <p:extLst>
      <p:ext uri="{BB962C8B-B14F-4D97-AF65-F5344CB8AC3E}">
        <p14:creationId xmlns:p14="http://schemas.microsoft.com/office/powerpoint/2010/main" val="3626913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371600"/>
            <a:ext cx="8229600" cy="5181600"/>
          </a:xfrm>
          <a:prstGeom prst="rect">
            <a:avLst/>
          </a:prstGeom>
        </p:spPr>
      </p:pic>
      <p:sp>
        <p:nvSpPr>
          <p:cNvPr id="5" name="Rectangle 4"/>
          <p:cNvSpPr/>
          <p:nvPr/>
        </p:nvSpPr>
        <p:spPr>
          <a:xfrm>
            <a:off x="838200" y="786825"/>
            <a:ext cx="4608954" cy="584775"/>
          </a:xfrm>
          <a:prstGeom prst="rect">
            <a:avLst/>
          </a:prstGeom>
        </p:spPr>
        <p:txBody>
          <a:bodyPr wrap="none">
            <a:spAutoFit/>
          </a:bodyPr>
          <a:lstStyle/>
          <a:p>
            <a:r>
              <a:rPr lang="en-US" sz="3200" dirty="0" smtClean="0"/>
              <a:t>Variable Importance Plot</a:t>
            </a:r>
            <a:endParaRPr lang="en-US" sz="3200" dirty="0"/>
          </a:p>
        </p:txBody>
      </p:sp>
    </p:spTree>
    <p:extLst>
      <p:ext uri="{BB962C8B-B14F-4D97-AF65-F5344CB8AC3E}">
        <p14:creationId xmlns:p14="http://schemas.microsoft.com/office/powerpoint/2010/main" val="16015568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1565</TotalTime>
  <Words>149</Words>
  <Application>Microsoft Office PowerPoint</Application>
  <PresentationFormat>On-screen Show (4:3)</PresentationFormat>
  <Paragraphs>66</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PowerPoint Presentation</vt:lpstr>
      <vt:lpstr>PowerPoint Presentation</vt:lpstr>
      <vt:lpstr>Data given : train(csv file) &amp; test(csv file)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 </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46</cp:revision>
  <dcterms:created xsi:type="dcterms:W3CDTF">2018-10-26T16:30:37Z</dcterms:created>
  <dcterms:modified xsi:type="dcterms:W3CDTF">2019-04-15T17:33:20Z</dcterms:modified>
</cp:coreProperties>
</file>