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3" r:id="rId3"/>
    <p:sldId id="265" r:id="rId4"/>
    <p:sldId id="257" r:id="rId5"/>
    <p:sldId id="258" r:id="rId6"/>
    <p:sldId id="259" r:id="rId7"/>
    <p:sldId id="260" r:id="rId8"/>
    <p:sldId id="274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0BBFB5-D5F4-4BF1-911E-59501B2AA6A7}">
          <p14:sldIdLst>
            <p14:sldId id="256"/>
            <p14:sldId id="273"/>
            <p14:sldId id="265"/>
            <p14:sldId id="257"/>
            <p14:sldId id="258"/>
            <p14:sldId id="259"/>
            <p14:sldId id="260"/>
            <p14:sldId id="274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5"/>
          </p14:sldIdLst>
        </p14:section>
        <p14:section name="Untitled Section" id="{FAD8AAEC-5F5F-4902-8626-F09397E38F2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744B0-3FAB-4347-9EFB-BAF319E81893}" v="21" dt="2025-08-02T08:46:42.454"/>
    <p1510:client id="{4D4EEF4B-91C8-8687-AA44-0EF748958466}" v="50" dt="2025-08-02T10:49:08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dilipbhai" userId="bfe2ef3a3779b5e6" providerId="LiveId" clId="{214744B0-3FAB-4347-9EFB-BAF319E81893}"/>
    <pc:docChg chg="custSel addSld delSld modSld modSection">
      <pc:chgData name="shubham dilipbhai" userId="bfe2ef3a3779b5e6" providerId="LiveId" clId="{214744B0-3FAB-4347-9EFB-BAF319E81893}" dt="2025-08-02T12:53:24.469" v="1059" actId="20577"/>
      <pc:docMkLst>
        <pc:docMk/>
      </pc:docMkLst>
      <pc:sldChg chg="modSp">
        <pc:chgData name="shubham dilipbhai" userId="bfe2ef3a3779b5e6" providerId="LiveId" clId="{214744B0-3FAB-4347-9EFB-BAF319E81893}" dt="2025-08-02T08:31:09.431" v="265"/>
        <pc:sldMkLst>
          <pc:docMk/>
          <pc:sldMk cId="2916243373" sldId="256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2916243373" sldId="256"/>
            <ac:spMk id="2" creationId="{54830D4A-B116-C877-7110-7C411CA85104}"/>
          </ac:spMkLst>
        </pc:spChg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2916243373" sldId="256"/>
            <ac:spMk id="3" creationId="{6BE5720E-7F33-A7F7-DC70-4845EF463229}"/>
          </ac:spMkLst>
        </pc:spChg>
      </pc:sldChg>
      <pc:sldChg chg="modSp mod">
        <pc:chgData name="shubham dilipbhai" userId="bfe2ef3a3779b5e6" providerId="LiveId" clId="{214744B0-3FAB-4347-9EFB-BAF319E81893}" dt="2025-08-02T08:49:06.347" v="823" actId="27636"/>
        <pc:sldMkLst>
          <pc:docMk/>
          <pc:sldMk cId="161624749" sldId="257"/>
        </pc:sldMkLst>
        <pc:spChg chg="mod">
          <ac:chgData name="shubham dilipbhai" userId="bfe2ef3a3779b5e6" providerId="LiveId" clId="{214744B0-3FAB-4347-9EFB-BAF319E81893}" dt="2025-08-02T08:48:50.832" v="821" actId="120"/>
          <ac:spMkLst>
            <pc:docMk/>
            <pc:sldMk cId="161624749" sldId="257"/>
            <ac:spMk id="2" creationId="{C160B4CA-BC94-EEB9-A123-4242EEE6E3E3}"/>
          </ac:spMkLst>
        </pc:spChg>
        <pc:spChg chg="mod">
          <ac:chgData name="shubham dilipbhai" userId="bfe2ef3a3779b5e6" providerId="LiveId" clId="{214744B0-3FAB-4347-9EFB-BAF319E81893}" dt="2025-08-02T08:49:06.347" v="823" actId="27636"/>
          <ac:spMkLst>
            <pc:docMk/>
            <pc:sldMk cId="161624749" sldId="257"/>
            <ac:spMk id="3" creationId="{4CE7F210-9D46-5C3B-053E-3F530611118D}"/>
          </ac:spMkLst>
        </pc:spChg>
      </pc:sldChg>
      <pc:sldChg chg="modSp mod">
        <pc:chgData name="shubham dilipbhai" userId="bfe2ef3a3779b5e6" providerId="LiveId" clId="{214744B0-3FAB-4347-9EFB-BAF319E81893}" dt="2025-08-02T08:49:29.232" v="826" actId="1076"/>
        <pc:sldMkLst>
          <pc:docMk/>
          <pc:sldMk cId="2256642934" sldId="258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2256642934" sldId="258"/>
            <ac:spMk id="2" creationId="{E2E8E3C7-6F1E-B55E-65F3-60CDF44FC434}"/>
          </ac:spMkLst>
        </pc:spChg>
        <pc:spChg chg="mod">
          <ac:chgData name="shubham dilipbhai" userId="bfe2ef3a3779b5e6" providerId="LiveId" clId="{214744B0-3FAB-4347-9EFB-BAF319E81893}" dt="2025-08-02T08:49:29.232" v="826" actId="1076"/>
          <ac:spMkLst>
            <pc:docMk/>
            <pc:sldMk cId="2256642934" sldId="258"/>
            <ac:spMk id="3" creationId="{05E1E5B8-B93B-D6C6-261C-0DCEA6AB2FE2}"/>
          </ac:spMkLst>
        </pc:spChg>
        <pc:spChg chg="mod">
          <ac:chgData name="shubham dilipbhai" userId="bfe2ef3a3779b5e6" providerId="LiveId" clId="{214744B0-3FAB-4347-9EFB-BAF319E81893}" dt="2025-08-02T08:49:15.607" v="824" actId="1076"/>
          <ac:spMkLst>
            <pc:docMk/>
            <pc:sldMk cId="2256642934" sldId="258"/>
            <ac:spMk id="4" creationId="{210F2725-E74E-2D73-6B1B-7DAA3C44B168}"/>
          </ac:spMkLst>
        </pc:spChg>
      </pc:sldChg>
      <pc:sldChg chg="modSp">
        <pc:chgData name="shubham dilipbhai" userId="bfe2ef3a3779b5e6" providerId="LiveId" clId="{214744B0-3FAB-4347-9EFB-BAF319E81893}" dt="2025-08-02T08:31:09.431" v="265"/>
        <pc:sldMkLst>
          <pc:docMk/>
          <pc:sldMk cId="1439190910" sldId="260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1439190910" sldId="260"/>
            <ac:spMk id="2" creationId="{A6CC75FB-6A7F-11E5-E68F-B3F3393701C0}"/>
          </ac:spMkLst>
        </pc:spChg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1439190910" sldId="260"/>
            <ac:spMk id="3" creationId="{D4C0E37A-B523-5E6E-9EE7-FB5391574D51}"/>
          </ac:spMkLst>
        </pc:spChg>
      </pc:sldChg>
      <pc:sldChg chg="modSp mod">
        <pc:chgData name="shubham dilipbhai" userId="bfe2ef3a3779b5e6" providerId="LiveId" clId="{214744B0-3FAB-4347-9EFB-BAF319E81893}" dt="2025-08-02T08:49:49.873" v="828" actId="27636"/>
        <pc:sldMkLst>
          <pc:docMk/>
          <pc:sldMk cId="3368487897" sldId="261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3368487897" sldId="261"/>
            <ac:spMk id="2" creationId="{E0710063-2B29-1C17-7EA2-F5EB886129E5}"/>
          </ac:spMkLst>
        </pc:spChg>
        <pc:spChg chg="mod">
          <ac:chgData name="shubham dilipbhai" userId="bfe2ef3a3779b5e6" providerId="LiveId" clId="{214744B0-3FAB-4347-9EFB-BAF319E81893}" dt="2025-08-02T08:49:49.873" v="828" actId="27636"/>
          <ac:spMkLst>
            <pc:docMk/>
            <pc:sldMk cId="3368487897" sldId="261"/>
            <ac:spMk id="3" creationId="{3BB04B00-E256-23AC-EAAD-909B10101417}"/>
          </ac:spMkLst>
        </pc:spChg>
      </pc:sldChg>
      <pc:sldChg chg="modSp">
        <pc:chgData name="shubham dilipbhai" userId="bfe2ef3a3779b5e6" providerId="LiveId" clId="{214744B0-3FAB-4347-9EFB-BAF319E81893}" dt="2025-08-02T08:31:09.431" v="265"/>
        <pc:sldMkLst>
          <pc:docMk/>
          <pc:sldMk cId="1092559698" sldId="262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1092559698" sldId="262"/>
            <ac:spMk id="2" creationId="{D5F313C0-33F8-E64F-AF90-19A95FA00661}"/>
          </ac:spMkLst>
        </pc:spChg>
      </pc:sldChg>
      <pc:sldChg chg="modSp">
        <pc:chgData name="shubham dilipbhai" userId="bfe2ef3a3779b5e6" providerId="LiveId" clId="{214744B0-3FAB-4347-9EFB-BAF319E81893}" dt="2025-08-02T08:31:09.431" v="265"/>
        <pc:sldMkLst>
          <pc:docMk/>
          <pc:sldMk cId="4222264857" sldId="263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4222264857" sldId="263"/>
            <ac:spMk id="2" creationId="{55E09541-A781-60CB-FD79-46B16F92E3B8}"/>
          </ac:spMkLst>
        </pc:spChg>
      </pc:sldChg>
      <pc:sldChg chg="modSp">
        <pc:chgData name="shubham dilipbhai" userId="bfe2ef3a3779b5e6" providerId="LiveId" clId="{214744B0-3FAB-4347-9EFB-BAF319E81893}" dt="2025-08-02T08:31:09.431" v="265"/>
        <pc:sldMkLst>
          <pc:docMk/>
          <pc:sldMk cId="78716343" sldId="264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78716343" sldId="264"/>
            <ac:spMk id="2" creationId="{2D08D14F-E267-79AE-7C5D-A72A6091B32F}"/>
          </ac:spMkLst>
        </pc:spChg>
      </pc:sldChg>
      <pc:sldChg chg="modSp">
        <pc:chgData name="shubham dilipbhai" userId="bfe2ef3a3779b5e6" providerId="LiveId" clId="{214744B0-3FAB-4347-9EFB-BAF319E81893}" dt="2025-08-02T08:31:09.431" v="265"/>
        <pc:sldMkLst>
          <pc:docMk/>
          <pc:sldMk cId="4173812331" sldId="266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4173812331" sldId="266"/>
            <ac:spMk id="2" creationId="{74C891B6-2054-3483-B6D6-183B5DA793D5}"/>
          </ac:spMkLst>
        </pc:spChg>
      </pc:sldChg>
      <pc:sldChg chg="modSp">
        <pc:chgData name="shubham dilipbhai" userId="bfe2ef3a3779b5e6" providerId="LiveId" clId="{214744B0-3FAB-4347-9EFB-BAF319E81893}" dt="2025-08-02T08:31:09.431" v="265"/>
        <pc:sldMkLst>
          <pc:docMk/>
          <pc:sldMk cId="1164443161" sldId="267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1164443161" sldId="267"/>
            <ac:spMk id="2" creationId="{10B2E117-DEE1-4F23-02D0-678ED470ED71}"/>
          </ac:spMkLst>
        </pc:spChg>
      </pc:sldChg>
      <pc:sldChg chg="modSp">
        <pc:chgData name="shubham dilipbhai" userId="bfe2ef3a3779b5e6" providerId="LiveId" clId="{214744B0-3FAB-4347-9EFB-BAF319E81893}" dt="2025-08-02T08:31:09.431" v="265"/>
        <pc:sldMkLst>
          <pc:docMk/>
          <pc:sldMk cId="2736249075" sldId="268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2736249075" sldId="268"/>
            <ac:spMk id="2" creationId="{238BF5EC-87DA-CE85-E6FC-CED9164AABAD}"/>
          </ac:spMkLst>
        </pc:spChg>
      </pc:sldChg>
      <pc:sldChg chg="modSp">
        <pc:chgData name="shubham dilipbhai" userId="bfe2ef3a3779b5e6" providerId="LiveId" clId="{214744B0-3FAB-4347-9EFB-BAF319E81893}" dt="2025-08-02T08:31:09.431" v="265"/>
        <pc:sldMkLst>
          <pc:docMk/>
          <pc:sldMk cId="295177931" sldId="269"/>
        </pc:sldMkLst>
        <pc:spChg chg="mod">
          <ac:chgData name="shubham dilipbhai" userId="bfe2ef3a3779b5e6" providerId="LiveId" clId="{214744B0-3FAB-4347-9EFB-BAF319E81893}" dt="2025-08-02T08:31:09.431" v="265"/>
          <ac:spMkLst>
            <pc:docMk/>
            <pc:sldMk cId="295177931" sldId="269"/>
            <ac:spMk id="2" creationId="{D3F76C6B-8DA1-6375-9C7B-9BCA23D08833}"/>
          </ac:spMkLst>
        </pc:spChg>
      </pc:sldChg>
      <pc:sldChg chg="modSp mod">
        <pc:chgData name="shubham dilipbhai" userId="bfe2ef3a3779b5e6" providerId="LiveId" clId="{214744B0-3FAB-4347-9EFB-BAF319E81893}" dt="2025-08-02T12:53:24.469" v="1059" actId="20577"/>
        <pc:sldMkLst>
          <pc:docMk/>
          <pc:sldMk cId="2923483761" sldId="270"/>
        </pc:sldMkLst>
        <pc:spChg chg="mod">
          <ac:chgData name="shubham dilipbhai" userId="bfe2ef3a3779b5e6" providerId="LiveId" clId="{214744B0-3FAB-4347-9EFB-BAF319E81893}" dt="2025-08-02T12:53:24.469" v="1059" actId="20577"/>
          <ac:spMkLst>
            <pc:docMk/>
            <pc:sldMk cId="2923483761" sldId="270"/>
            <ac:spMk id="3" creationId="{12D4FC53-33CA-139F-7C23-2007D87F52D9}"/>
          </ac:spMkLst>
        </pc:spChg>
      </pc:sldChg>
      <pc:sldChg chg="addSp delSp modSp new del mod chgLayout">
        <pc:chgData name="shubham dilipbhai" userId="bfe2ef3a3779b5e6" providerId="LiveId" clId="{214744B0-3FAB-4347-9EFB-BAF319E81893}" dt="2025-08-02T08:35:04.389" v="269" actId="2696"/>
        <pc:sldMkLst>
          <pc:docMk/>
          <pc:sldMk cId="1772576033" sldId="271"/>
        </pc:sldMkLst>
        <pc:spChg chg="mod ord">
          <ac:chgData name="shubham dilipbhai" userId="bfe2ef3a3779b5e6" providerId="LiveId" clId="{214744B0-3FAB-4347-9EFB-BAF319E81893}" dt="2025-08-02T08:34:58.671" v="268" actId="6549"/>
          <ac:spMkLst>
            <pc:docMk/>
            <pc:sldMk cId="1772576033" sldId="271"/>
            <ac:spMk id="2" creationId="{D0D18D5E-071E-6D1E-ED12-CD150E534664}"/>
          </ac:spMkLst>
        </pc:spChg>
        <pc:spChg chg="del mod">
          <ac:chgData name="shubham dilipbhai" userId="bfe2ef3a3779b5e6" providerId="LiveId" clId="{214744B0-3FAB-4347-9EFB-BAF319E81893}" dt="2025-08-02T08:34:19.650" v="266" actId="6264"/>
          <ac:spMkLst>
            <pc:docMk/>
            <pc:sldMk cId="1772576033" sldId="271"/>
            <ac:spMk id="3" creationId="{225736C0-8E0D-0547-DDC9-4AF86C9B22C4}"/>
          </ac:spMkLst>
        </pc:spChg>
        <pc:spChg chg="add del mod">
          <ac:chgData name="shubham dilipbhai" userId="bfe2ef3a3779b5e6" providerId="LiveId" clId="{214744B0-3FAB-4347-9EFB-BAF319E81893}" dt="2025-08-02T08:34:19.650" v="266" actId="6264"/>
          <ac:spMkLst>
            <pc:docMk/>
            <pc:sldMk cId="1772576033" sldId="271"/>
            <ac:spMk id="4" creationId="{E5382089-7054-5D33-AEFE-9E4998862DE8}"/>
          </ac:spMkLst>
        </pc:spChg>
        <pc:spChg chg="add del mod ord">
          <ac:chgData name="shubham dilipbhai" userId="bfe2ef3a3779b5e6" providerId="LiveId" clId="{214744B0-3FAB-4347-9EFB-BAF319E81893}" dt="2025-08-02T08:34:32.981" v="267" actId="700"/>
          <ac:spMkLst>
            <pc:docMk/>
            <pc:sldMk cId="1772576033" sldId="271"/>
            <ac:spMk id="5" creationId="{ABB668BE-FCBC-BE09-E6D6-E1E725C20A7B}"/>
          </ac:spMkLst>
        </pc:spChg>
        <pc:spChg chg="add mod ord">
          <ac:chgData name="shubham dilipbhai" userId="bfe2ef3a3779b5e6" providerId="LiveId" clId="{214744B0-3FAB-4347-9EFB-BAF319E81893}" dt="2025-08-02T08:34:32.981" v="267" actId="700"/>
          <ac:spMkLst>
            <pc:docMk/>
            <pc:sldMk cId="1772576033" sldId="271"/>
            <ac:spMk id="6" creationId="{7AE84232-6714-031F-3C46-7E2C8CFA6EEA}"/>
          </ac:spMkLst>
        </pc:spChg>
      </pc:sldChg>
      <pc:sldChg chg="add del">
        <pc:chgData name="shubham dilipbhai" userId="bfe2ef3a3779b5e6" providerId="LiveId" clId="{214744B0-3FAB-4347-9EFB-BAF319E81893}" dt="2025-08-02T08:35:54.011" v="275" actId="2696"/>
        <pc:sldMkLst>
          <pc:docMk/>
          <pc:sldMk cId="1861839866" sldId="271"/>
        </pc:sldMkLst>
      </pc:sldChg>
      <pc:sldChg chg="new del">
        <pc:chgData name="shubham dilipbhai" userId="bfe2ef3a3779b5e6" providerId="LiveId" clId="{214744B0-3FAB-4347-9EFB-BAF319E81893}" dt="2025-08-02T08:24:23.065" v="1" actId="2696"/>
        <pc:sldMkLst>
          <pc:docMk/>
          <pc:sldMk cId="2248691473" sldId="271"/>
        </pc:sldMkLst>
      </pc:sldChg>
      <pc:sldChg chg="new del">
        <pc:chgData name="shubham dilipbhai" userId="bfe2ef3a3779b5e6" providerId="LiveId" clId="{214744B0-3FAB-4347-9EFB-BAF319E81893}" dt="2025-08-02T08:35:40.247" v="273" actId="2696"/>
        <pc:sldMkLst>
          <pc:docMk/>
          <pc:sldMk cId="2824513381" sldId="271"/>
        </pc:sldMkLst>
      </pc:sldChg>
      <pc:sldChg chg="modSp new del mod">
        <pc:chgData name="shubham dilipbhai" userId="bfe2ef3a3779b5e6" providerId="LiveId" clId="{214744B0-3FAB-4347-9EFB-BAF319E81893}" dt="2025-08-02T08:38:40.345" v="340" actId="2696"/>
        <pc:sldMkLst>
          <pc:docMk/>
          <pc:sldMk cId="3256913167" sldId="271"/>
        </pc:sldMkLst>
        <pc:spChg chg="mod">
          <ac:chgData name="shubham dilipbhai" userId="bfe2ef3a3779b5e6" providerId="LiveId" clId="{214744B0-3FAB-4347-9EFB-BAF319E81893}" dt="2025-08-02T08:36:34.886" v="292" actId="20577"/>
          <ac:spMkLst>
            <pc:docMk/>
            <pc:sldMk cId="3256913167" sldId="271"/>
            <ac:spMk id="2" creationId="{7FF243E5-809F-5A2D-1AE9-64E92EB147CE}"/>
          </ac:spMkLst>
        </pc:spChg>
      </pc:sldChg>
      <pc:sldChg chg="new del">
        <pc:chgData name="shubham dilipbhai" userId="bfe2ef3a3779b5e6" providerId="LiveId" clId="{214744B0-3FAB-4347-9EFB-BAF319E81893}" dt="2025-08-02T08:35:31.870" v="271" actId="2696"/>
        <pc:sldMkLst>
          <pc:docMk/>
          <pc:sldMk cId="4102684361" sldId="271"/>
        </pc:sldMkLst>
      </pc:sldChg>
      <pc:sldChg chg="modSp new del mod">
        <pc:chgData name="shubham dilipbhai" userId="bfe2ef3a3779b5e6" providerId="LiveId" clId="{214744B0-3FAB-4347-9EFB-BAF319E81893}" dt="2025-08-02T08:48:19.686" v="820" actId="2696"/>
        <pc:sldMkLst>
          <pc:docMk/>
          <pc:sldMk cId="2403769073" sldId="272"/>
        </pc:sldMkLst>
        <pc:spChg chg="mod">
          <ac:chgData name="shubham dilipbhai" userId="bfe2ef3a3779b5e6" providerId="LiveId" clId="{214744B0-3FAB-4347-9EFB-BAF319E81893}" dt="2025-08-02T08:38:31.721" v="339" actId="20577"/>
          <ac:spMkLst>
            <pc:docMk/>
            <pc:sldMk cId="2403769073" sldId="272"/>
            <ac:spMk id="2" creationId="{EDA1C788-2B3B-8F98-BE39-FB216DCC6C42}"/>
          </ac:spMkLst>
        </pc:spChg>
      </pc:sldChg>
      <pc:sldChg chg="addSp modSp new mod modClrScheme chgLayout">
        <pc:chgData name="shubham dilipbhai" userId="bfe2ef3a3779b5e6" providerId="LiveId" clId="{214744B0-3FAB-4347-9EFB-BAF319E81893}" dt="2025-08-02T08:46:57.842" v="819" actId="27636"/>
        <pc:sldMkLst>
          <pc:docMk/>
          <pc:sldMk cId="3249873925" sldId="273"/>
        </pc:sldMkLst>
        <pc:spChg chg="add mod">
          <ac:chgData name="shubham dilipbhai" userId="bfe2ef3a3779b5e6" providerId="LiveId" clId="{214744B0-3FAB-4347-9EFB-BAF319E81893}" dt="2025-08-02T08:39:49.156" v="372" actId="12"/>
          <ac:spMkLst>
            <pc:docMk/>
            <pc:sldMk cId="3249873925" sldId="273"/>
            <ac:spMk id="2" creationId="{8C593A0B-E802-D03B-6965-E8133B40A141}"/>
          </ac:spMkLst>
        </pc:spChg>
        <pc:spChg chg="add mod">
          <ac:chgData name="shubham dilipbhai" userId="bfe2ef3a3779b5e6" providerId="LiveId" clId="{214744B0-3FAB-4347-9EFB-BAF319E81893}" dt="2025-08-02T08:46:57.842" v="819" actId="27636"/>
          <ac:spMkLst>
            <pc:docMk/>
            <pc:sldMk cId="3249873925" sldId="273"/>
            <ac:spMk id="3" creationId="{FC930FFB-C440-4575-0624-31BB2A3FC344}"/>
          </ac:spMkLst>
        </pc:spChg>
      </pc:sldChg>
      <pc:sldChg chg="modSp new mod">
        <pc:chgData name="shubham dilipbhai" userId="bfe2ef3a3779b5e6" providerId="LiveId" clId="{214744B0-3FAB-4347-9EFB-BAF319E81893}" dt="2025-08-02T08:51:17.648" v="856" actId="27636"/>
        <pc:sldMkLst>
          <pc:docMk/>
          <pc:sldMk cId="2619936744" sldId="274"/>
        </pc:sldMkLst>
        <pc:spChg chg="mod">
          <ac:chgData name="shubham dilipbhai" userId="bfe2ef3a3779b5e6" providerId="LiveId" clId="{214744B0-3FAB-4347-9EFB-BAF319E81893}" dt="2025-08-02T08:51:17.648" v="856" actId="27636"/>
          <ac:spMkLst>
            <pc:docMk/>
            <pc:sldMk cId="2619936744" sldId="274"/>
            <ac:spMk id="2" creationId="{D463A215-655B-5404-F53D-400758DCA6C2}"/>
          </ac:spMkLst>
        </pc:spChg>
      </pc:sldChg>
      <pc:sldChg chg="new del">
        <pc:chgData name="shubham dilipbhai" userId="bfe2ef3a3779b5e6" providerId="LiveId" clId="{214744B0-3FAB-4347-9EFB-BAF319E81893}" dt="2025-08-02T08:50:43.424" v="841" actId="2696"/>
        <pc:sldMkLst>
          <pc:docMk/>
          <pc:sldMk cId="96741307" sldId="275"/>
        </pc:sldMkLst>
      </pc:sldChg>
    </pc:docChg>
  </pc:docChgLst>
  <pc:docChgLst>
    <pc:chgData name="shubham dilipbhai" userId="bfe2ef3a3779b5e6" providerId="Windows Live" clId="Web-{4D4EEF4B-91C8-8687-AA44-0EF748958466}"/>
    <pc:docChg chg="addSld delSld modSld modSection">
      <pc:chgData name="shubham dilipbhai" userId="bfe2ef3a3779b5e6" providerId="Windows Live" clId="Web-{4D4EEF4B-91C8-8687-AA44-0EF748958466}" dt="2025-08-02T10:49:15.390" v="165"/>
      <pc:docMkLst>
        <pc:docMk/>
      </pc:docMkLst>
      <pc:sldChg chg="addSp modSp mod setBg setClrOvrMap">
        <pc:chgData name="shubham dilipbhai" userId="bfe2ef3a3779b5e6" providerId="Windows Live" clId="Web-{4D4EEF4B-91C8-8687-AA44-0EF748958466}" dt="2025-08-02T10:35:48.838" v="8"/>
        <pc:sldMkLst>
          <pc:docMk/>
          <pc:sldMk cId="2916243373" sldId="256"/>
        </pc:sldMkLst>
        <pc:spChg chg="mod">
          <ac:chgData name="shubham dilipbhai" userId="bfe2ef3a3779b5e6" providerId="Windows Live" clId="Web-{4D4EEF4B-91C8-8687-AA44-0EF748958466}" dt="2025-08-02T10:35:48.838" v="8"/>
          <ac:spMkLst>
            <pc:docMk/>
            <pc:sldMk cId="2916243373" sldId="256"/>
            <ac:spMk id="2" creationId="{54830D4A-B116-C877-7110-7C411CA85104}"/>
          </ac:spMkLst>
        </pc:spChg>
        <pc:spChg chg="mod">
          <ac:chgData name="shubham dilipbhai" userId="bfe2ef3a3779b5e6" providerId="Windows Live" clId="Web-{4D4EEF4B-91C8-8687-AA44-0EF748958466}" dt="2025-08-02T10:35:48.838" v="8"/>
          <ac:spMkLst>
            <pc:docMk/>
            <pc:sldMk cId="2916243373" sldId="256"/>
            <ac:spMk id="3" creationId="{6BE5720E-7F33-A7F7-DC70-4845EF463229}"/>
          </ac:spMkLst>
        </pc:spChg>
        <pc:spChg chg="add">
          <ac:chgData name="shubham dilipbhai" userId="bfe2ef3a3779b5e6" providerId="Windows Live" clId="Web-{4D4EEF4B-91C8-8687-AA44-0EF748958466}" dt="2025-08-02T10:35:48.838" v="8"/>
          <ac:spMkLst>
            <pc:docMk/>
            <pc:sldMk cId="2916243373" sldId="256"/>
            <ac:spMk id="16" creationId="{E67A1FC6-22FB-4EA7-B90A-C9F18FBEF30F}"/>
          </ac:spMkLst>
        </pc:spChg>
        <pc:spChg chg="add">
          <ac:chgData name="shubham dilipbhai" userId="bfe2ef3a3779b5e6" providerId="Windows Live" clId="Web-{4D4EEF4B-91C8-8687-AA44-0EF748958466}" dt="2025-08-02T10:35:48.838" v="8"/>
          <ac:spMkLst>
            <pc:docMk/>
            <pc:sldMk cId="2916243373" sldId="256"/>
            <ac:spMk id="18" creationId="{6246FDC4-DD97-431A-914A-9EB57A4A3C7C}"/>
          </ac:spMkLst>
        </pc:spChg>
        <pc:spChg chg="add">
          <ac:chgData name="shubham dilipbhai" userId="bfe2ef3a3779b5e6" providerId="Windows Live" clId="Web-{4D4EEF4B-91C8-8687-AA44-0EF748958466}" dt="2025-08-02T10:35:48.838" v="8"/>
          <ac:spMkLst>
            <pc:docMk/>
            <pc:sldMk cId="2916243373" sldId="256"/>
            <ac:spMk id="20" creationId="{CD4E68A2-74B0-42F5-BB75-2E1A7C2018C7}"/>
          </ac:spMkLst>
        </pc:spChg>
        <pc:grpChg chg="add">
          <ac:chgData name="shubham dilipbhai" userId="bfe2ef3a3779b5e6" providerId="Windows Live" clId="Web-{4D4EEF4B-91C8-8687-AA44-0EF748958466}" dt="2025-08-02T10:35:48.838" v="8"/>
          <ac:grpSpMkLst>
            <pc:docMk/>
            <pc:sldMk cId="2916243373" sldId="256"/>
            <ac:grpSpMk id="8" creationId="{E9D059B6-ADD8-488A-B346-63289E90D13F}"/>
          </ac:grpSpMkLst>
        </pc:grpChg>
      </pc:sldChg>
      <pc:sldChg chg="addSp delSp">
        <pc:chgData name="shubham dilipbhai" userId="bfe2ef3a3779b5e6" providerId="Windows Live" clId="Web-{4D4EEF4B-91C8-8687-AA44-0EF748958466}" dt="2025-08-02T10:40:18.028" v="28"/>
        <pc:sldMkLst>
          <pc:docMk/>
          <pc:sldMk cId="2256642934" sldId="258"/>
        </pc:sldMkLst>
        <pc:spChg chg="add del">
          <ac:chgData name="shubham dilipbhai" userId="bfe2ef3a3779b5e6" providerId="Windows Live" clId="Web-{4D4EEF4B-91C8-8687-AA44-0EF748958466}" dt="2025-08-02T10:40:18.028" v="28"/>
          <ac:spMkLst>
            <pc:docMk/>
            <pc:sldMk cId="2256642934" sldId="258"/>
            <ac:spMk id="4" creationId="{210F2725-E74E-2D73-6B1B-7DAA3C44B168}"/>
          </ac:spMkLst>
        </pc:spChg>
        <pc:graphicFrameChg chg="add del">
          <ac:chgData name="shubham dilipbhai" userId="bfe2ef3a3779b5e6" providerId="Windows Live" clId="Web-{4D4EEF4B-91C8-8687-AA44-0EF748958466}" dt="2025-08-02T10:39:39.184" v="24"/>
          <ac:graphicFrameMkLst>
            <pc:docMk/>
            <pc:sldMk cId="2256642934" sldId="258"/>
            <ac:graphicFrameMk id="8" creationId="{C3FD91D2-C86E-4CC7-4AC3-82901B6EBE61}"/>
          </ac:graphicFrameMkLst>
        </pc:graphicFrameChg>
        <pc:graphicFrameChg chg="add del">
          <ac:chgData name="shubham dilipbhai" userId="bfe2ef3a3779b5e6" providerId="Windows Live" clId="Web-{4D4EEF4B-91C8-8687-AA44-0EF748958466}" dt="2025-08-02T10:39:41.981" v="26"/>
          <ac:graphicFrameMkLst>
            <pc:docMk/>
            <pc:sldMk cId="2256642934" sldId="258"/>
            <ac:graphicFrameMk id="10" creationId="{85CE3464-5DD3-14D6-7E93-6476E2F9267B}"/>
          </ac:graphicFrameMkLst>
        </pc:graphicFrameChg>
        <pc:graphicFrameChg chg="add del">
          <ac:chgData name="shubham dilipbhai" userId="bfe2ef3a3779b5e6" providerId="Windows Live" clId="Web-{4D4EEF4B-91C8-8687-AA44-0EF748958466}" dt="2025-08-02T10:40:18.028" v="28"/>
          <ac:graphicFrameMkLst>
            <pc:docMk/>
            <pc:sldMk cId="2256642934" sldId="258"/>
            <ac:graphicFrameMk id="12" creationId="{940DFFF5-35B5-0BC1-DD0B-D3EEA1A42CCA}"/>
          </ac:graphicFrameMkLst>
        </pc:graphicFrameChg>
      </pc:sldChg>
      <pc:sldChg chg="addSp modSp mod setBg setClrOvrMap">
        <pc:chgData name="shubham dilipbhai" userId="bfe2ef3a3779b5e6" providerId="Windows Live" clId="Web-{4D4EEF4B-91C8-8687-AA44-0EF748958466}" dt="2025-08-02T10:40:33.887" v="29"/>
        <pc:sldMkLst>
          <pc:docMk/>
          <pc:sldMk cId="3513024176" sldId="259"/>
        </pc:sldMkLst>
        <pc:spChg chg="mod">
          <ac:chgData name="shubham dilipbhai" userId="bfe2ef3a3779b5e6" providerId="Windows Live" clId="Web-{4D4EEF4B-91C8-8687-AA44-0EF748958466}" dt="2025-08-02T10:40:33.887" v="29"/>
          <ac:spMkLst>
            <pc:docMk/>
            <pc:sldMk cId="3513024176" sldId="259"/>
            <ac:spMk id="2" creationId="{03350698-9347-DB9D-EB86-E779240F04F0}"/>
          </ac:spMkLst>
        </pc:spChg>
        <pc:spChg chg="add">
          <ac:chgData name="shubham dilipbhai" userId="bfe2ef3a3779b5e6" providerId="Windows Live" clId="Web-{4D4EEF4B-91C8-8687-AA44-0EF748958466}" dt="2025-08-02T10:40:33.887" v="29"/>
          <ac:spMkLst>
            <pc:docMk/>
            <pc:sldMk cId="3513024176" sldId="259"/>
            <ac:spMk id="15" creationId="{675B157A-751A-4B3B-84E6-DAD66F6593CA}"/>
          </ac:spMkLst>
        </pc:spChg>
        <pc:spChg chg="add">
          <ac:chgData name="shubham dilipbhai" userId="bfe2ef3a3779b5e6" providerId="Windows Live" clId="Web-{4D4EEF4B-91C8-8687-AA44-0EF748958466}" dt="2025-08-02T10:40:33.887" v="29"/>
          <ac:spMkLst>
            <pc:docMk/>
            <pc:sldMk cId="3513024176" sldId="259"/>
            <ac:spMk id="25" creationId="{734F9891-918B-4907-B215-68406A700E8D}"/>
          </ac:spMkLst>
        </pc:spChg>
        <pc:grpChg chg="add">
          <ac:chgData name="shubham dilipbhai" userId="bfe2ef3a3779b5e6" providerId="Windows Live" clId="Web-{4D4EEF4B-91C8-8687-AA44-0EF748958466}" dt="2025-08-02T10:40:33.887" v="29"/>
          <ac:grpSpMkLst>
            <pc:docMk/>
            <pc:sldMk cId="3513024176" sldId="259"/>
            <ac:grpSpMk id="7" creationId="{E9D059B6-ADD8-488A-B346-63289E90D13F}"/>
          </ac:grpSpMkLst>
        </pc:grpChg>
        <pc:grpChg chg="add">
          <ac:chgData name="shubham dilipbhai" userId="bfe2ef3a3779b5e6" providerId="Windows Live" clId="Web-{4D4EEF4B-91C8-8687-AA44-0EF748958466}" dt="2025-08-02T10:40:33.887" v="29"/>
          <ac:grpSpMkLst>
            <pc:docMk/>
            <pc:sldMk cId="3513024176" sldId="259"/>
            <ac:grpSpMk id="17" creationId="{FBC8EF01-693C-48AC-85A7-E9DECBCDB7D3}"/>
          </ac:grpSpMkLst>
        </pc:grpChg>
        <pc:cxnChg chg="add">
          <ac:chgData name="shubham dilipbhai" userId="bfe2ef3a3779b5e6" providerId="Windows Live" clId="Web-{4D4EEF4B-91C8-8687-AA44-0EF748958466}" dt="2025-08-02T10:40:33.887" v="29"/>
          <ac:cxnSpMkLst>
            <pc:docMk/>
            <pc:sldMk cId="3513024176" sldId="259"/>
            <ac:cxnSpMk id="27" creationId="{ABE42DBE-98BB-40FC-9C91-3BCB67F8385F}"/>
          </ac:cxnSpMkLst>
        </pc:cxnChg>
      </pc:sldChg>
      <pc:sldChg chg="addSp delSp modSp mod setBg">
        <pc:chgData name="shubham dilipbhai" userId="bfe2ef3a3779b5e6" providerId="Windows Live" clId="Web-{4D4EEF4B-91C8-8687-AA44-0EF748958466}" dt="2025-08-02T10:41:05.591" v="30"/>
        <pc:sldMkLst>
          <pc:docMk/>
          <pc:sldMk cId="1439190910" sldId="260"/>
        </pc:sldMkLst>
        <pc:spChg chg="mod">
          <ac:chgData name="shubham dilipbhai" userId="bfe2ef3a3779b5e6" providerId="Windows Live" clId="Web-{4D4EEF4B-91C8-8687-AA44-0EF748958466}" dt="2025-08-02T10:41:05.591" v="30"/>
          <ac:spMkLst>
            <pc:docMk/>
            <pc:sldMk cId="1439190910" sldId="260"/>
            <ac:spMk id="2" creationId="{A6CC75FB-6A7F-11E5-E68F-B3F3393701C0}"/>
          </ac:spMkLst>
        </pc:spChg>
        <pc:spChg chg="del">
          <ac:chgData name="shubham dilipbhai" userId="bfe2ef3a3779b5e6" providerId="Windows Live" clId="Web-{4D4EEF4B-91C8-8687-AA44-0EF748958466}" dt="2025-08-02T10:41:05.591" v="30"/>
          <ac:spMkLst>
            <pc:docMk/>
            <pc:sldMk cId="1439190910" sldId="260"/>
            <ac:spMk id="3" creationId="{D4C0E37A-B523-5E6E-9EE7-FB5391574D51}"/>
          </ac:spMkLst>
        </pc:spChg>
        <pc:graphicFrameChg chg="add">
          <ac:chgData name="shubham dilipbhai" userId="bfe2ef3a3779b5e6" providerId="Windows Live" clId="Web-{4D4EEF4B-91C8-8687-AA44-0EF748958466}" dt="2025-08-02T10:41:05.591" v="30"/>
          <ac:graphicFrameMkLst>
            <pc:docMk/>
            <pc:sldMk cId="1439190910" sldId="260"/>
            <ac:graphicFrameMk id="5" creationId="{2C374665-3272-A896-EA6D-9A0005DD42AE}"/>
          </ac:graphicFrameMkLst>
        </pc:graphicFrameChg>
      </pc:sldChg>
      <pc:sldChg chg="del">
        <pc:chgData name="shubham dilipbhai" userId="bfe2ef3a3779b5e6" providerId="Windows Live" clId="Web-{4D4EEF4B-91C8-8687-AA44-0EF748958466}" dt="2025-08-02T10:45:07.943" v="146"/>
        <pc:sldMkLst>
          <pc:docMk/>
          <pc:sldMk cId="3368487897" sldId="261"/>
        </pc:sldMkLst>
      </pc:sldChg>
      <pc:sldChg chg="addSp delSp">
        <pc:chgData name="shubham dilipbhai" userId="bfe2ef3a3779b5e6" providerId="Windows Live" clId="Web-{4D4EEF4B-91C8-8687-AA44-0EF748958466}" dt="2025-08-02T10:35:14.190" v="7"/>
        <pc:sldMkLst>
          <pc:docMk/>
          <pc:sldMk cId="4222264857" sldId="263"/>
        </pc:sldMkLst>
        <pc:spChg chg="del">
          <ac:chgData name="shubham dilipbhai" userId="bfe2ef3a3779b5e6" providerId="Windows Live" clId="Web-{4D4EEF4B-91C8-8687-AA44-0EF748958466}" dt="2025-08-02T10:35:14.190" v="7"/>
          <ac:spMkLst>
            <pc:docMk/>
            <pc:sldMk cId="4222264857" sldId="263"/>
            <ac:spMk id="3" creationId="{381ABD1F-991A-197D-D82F-97104E3287A9}"/>
          </ac:spMkLst>
        </pc:spChg>
        <pc:graphicFrameChg chg="add">
          <ac:chgData name="shubham dilipbhai" userId="bfe2ef3a3779b5e6" providerId="Windows Live" clId="Web-{4D4EEF4B-91C8-8687-AA44-0EF748958466}" dt="2025-08-02T10:35:14.190" v="7"/>
          <ac:graphicFrameMkLst>
            <pc:docMk/>
            <pc:sldMk cId="4222264857" sldId="263"/>
            <ac:graphicFrameMk id="5" creationId="{E0F5E1CD-37AC-8004-D223-067C42CAD621}"/>
          </ac:graphicFrameMkLst>
        </pc:graphicFrameChg>
      </pc:sldChg>
      <pc:sldChg chg="addSp delSp modSp">
        <pc:chgData name="shubham dilipbhai" userId="bfe2ef3a3779b5e6" providerId="Windows Live" clId="Web-{4D4EEF4B-91C8-8687-AA44-0EF748958466}" dt="2025-08-02T10:34:17.627" v="6"/>
        <pc:sldMkLst>
          <pc:docMk/>
          <pc:sldMk cId="78716343" sldId="264"/>
        </pc:sldMkLst>
        <pc:spChg chg="del">
          <ac:chgData name="shubham dilipbhai" userId="bfe2ef3a3779b5e6" providerId="Windows Live" clId="Web-{4D4EEF4B-91C8-8687-AA44-0EF748958466}" dt="2025-08-02T10:32:54.673" v="4"/>
          <ac:spMkLst>
            <pc:docMk/>
            <pc:sldMk cId="78716343" sldId="264"/>
            <ac:spMk id="3" creationId="{3A2611B4-A92A-399E-11A0-BBE0A24DA47F}"/>
          </ac:spMkLst>
        </pc:spChg>
        <pc:graphicFrameChg chg="add mod modGraphic">
          <ac:chgData name="shubham dilipbhai" userId="bfe2ef3a3779b5e6" providerId="Windows Live" clId="Web-{4D4EEF4B-91C8-8687-AA44-0EF748958466}" dt="2025-08-02T10:34:17.627" v="6"/>
          <ac:graphicFrameMkLst>
            <pc:docMk/>
            <pc:sldMk cId="78716343" sldId="264"/>
            <ac:graphicFrameMk id="5" creationId="{32F137E8-0068-A7A5-0B6D-E109E3E50EB0}"/>
          </ac:graphicFrameMkLst>
        </pc:graphicFrameChg>
      </pc:sldChg>
      <pc:sldChg chg="addSp modSp mod setBg setClrOvrMap">
        <pc:chgData name="shubham dilipbhai" userId="bfe2ef3a3779b5e6" providerId="Windows Live" clId="Web-{4D4EEF4B-91C8-8687-AA44-0EF748958466}" dt="2025-08-02T10:38:14.965" v="22" actId="20577"/>
        <pc:sldMkLst>
          <pc:docMk/>
          <pc:sldMk cId="267492574" sldId="265"/>
        </pc:sldMkLst>
        <pc:spChg chg="mod">
          <ac:chgData name="shubham dilipbhai" userId="bfe2ef3a3779b5e6" providerId="Windows Live" clId="Web-{4D4EEF4B-91C8-8687-AA44-0EF748958466}" dt="2025-08-02T10:38:14.965" v="22" actId="20577"/>
          <ac:spMkLst>
            <pc:docMk/>
            <pc:sldMk cId="267492574" sldId="265"/>
            <ac:spMk id="2" creationId="{DA8ADA25-262F-4F17-43D3-2514875B7477}"/>
          </ac:spMkLst>
        </pc:spChg>
        <pc:spChg chg="add">
          <ac:chgData name="shubham dilipbhai" userId="bfe2ef3a3779b5e6" providerId="Windows Live" clId="Web-{4D4EEF4B-91C8-8687-AA44-0EF748958466}" dt="2025-08-02T10:37:23.761" v="16"/>
          <ac:spMkLst>
            <pc:docMk/>
            <pc:sldMk cId="267492574" sldId="265"/>
            <ac:spMk id="15" creationId="{E5A92FE9-DB05-4D0D-AF5A-BE8664B9FFB4}"/>
          </ac:spMkLst>
        </pc:spChg>
        <pc:grpChg chg="add">
          <ac:chgData name="shubham dilipbhai" userId="bfe2ef3a3779b5e6" providerId="Windows Live" clId="Web-{4D4EEF4B-91C8-8687-AA44-0EF748958466}" dt="2025-08-02T10:37:23.761" v="16"/>
          <ac:grpSpMkLst>
            <pc:docMk/>
            <pc:sldMk cId="267492574" sldId="265"/>
            <ac:grpSpMk id="7" creationId="{E9D059B6-ADD8-488A-B346-63289E90D13F}"/>
          </ac:grpSpMkLst>
        </pc:grpChg>
        <pc:grpChg chg="add">
          <ac:chgData name="shubham dilipbhai" userId="bfe2ef3a3779b5e6" providerId="Windows Live" clId="Web-{4D4EEF4B-91C8-8687-AA44-0EF748958466}" dt="2025-08-02T10:37:23.761" v="16"/>
          <ac:grpSpMkLst>
            <pc:docMk/>
            <pc:sldMk cId="267492574" sldId="265"/>
            <ac:grpSpMk id="17" creationId="{53D9B26A-5143-49A7-BA98-D871D5BD719A}"/>
          </ac:grpSpMkLst>
        </pc:grpChg>
      </pc:sldChg>
      <pc:sldChg chg="addSp delSp modSp mod setBg">
        <pc:chgData name="shubham dilipbhai" userId="bfe2ef3a3779b5e6" providerId="Windows Live" clId="Web-{4D4EEF4B-91C8-8687-AA44-0EF748958466}" dt="2025-08-02T10:31:47.860" v="3"/>
        <pc:sldMkLst>
          <pc:docMk/>
          <pc:sldMk cId="4173812331" sldId="266"/>
        </pc:sldMkLst>
        <pc:spChg chg="mod">
          <ac:chgData name="shubham dilipbhai" userId="bfe2ef3a3779b5e6" providerId="Windows Live" clId="Web-{4D4EEF4B-91C8-8687-AA44-0EF748958466}" dt="2025-08-02T10:31:47.860" v="3"/>
          <ac:spMkLst>
            <pc:docMk/>
            <pc:sldMk cId="4173812331" sldId="266"/>
            <ac:spMk id="2" creationId="{74C891B6-2054-3483-B6D6-183B5DA793D5}"/>
          </ac:spMkLst>
        </pc:spChg>
        <pc:spChg chg="del">
          <ac:chgData name="shubham dilipbhai" userId="bfe2ef3a3779b5e6" providerId="Windows Live" clId="Web-{4D4EEF4B-91C8-8687-AA44-0EF748958466}" dt="2025-08-02T10:31:47.860" v="3"/>
          <ac:spMkLst>
            <pc:docMk/>
            <pc:sldMk cId="4173812331" sldId="266"/>
            <ac:spMk id="3" creationId="{37926AC1-EDFE-42A8-5F66-CC8E20982D56}"/>
          </ac:spMkLst>
        </pc:spChg>
        <pc:graphicFrameChg chg="add">
          <ac:chgData name="shubham dilipbhai" userId="bfe2ef3a3779b5e6" providerId="Windows Live" clId="Web-{4D4EEF4B-91C8-8687-AA44-0EF748958466}" dt="2025-08-02T10:31:47.860" v="3"/>
          <ac:graphicFrameMkLst>
            <pc:docMk/>
            <pc:sldMk cId="4173812331" sldId="266"/>
            <ac:graphicFrameMk id="5" creationId="{B8D5FDAE-9734-57C2-B449-E8E73235EB28}"/>
          </ac:graphicFrameMkLst>
        </pc:graphicFrameChg>
      </pc:sldChg>
      <pc:sldChg chg="addSp delSp">
        <pc:chgData name="shubham dilipbhai" userId="bfe2ef3a3779b5e6" providerId="Windows Live" clId="Web-{4D4EEF4B-91C8-8687-AA44-0EF748958466}" dt="2025-08-02T10:46:28.369" v="147"/>
        <pc:sldMkLst>
          <pc:docMk/>
          <pc:sldMk cId="1164443161" sldId="267"/>
        </pc:sldMkLst>
        <pc:spChg chg="del">
          <ac:chgData name="shubham dilipbhai" userId="bfe2ef3a3779b5e6" providerId="Windows Live" clId="Web-{4D4EEF4B-91C8-8687-AA44-0EF748958466}" dt="2025-08-02T10:46:28.369" v="147"/>
          <ac:spMkLst>
            <pc:docMk/>
            <pc:sldMk cId="1164443161" sldId="267"/>
            <ac:spMk id="3" creationId="{1340D9C4-5EC6-2D5F-7855-B49C1F145FBA}"/>
          </ac:spMkLst>
        </pc:spChg>
        <pc:graphicFrameChg chg="add">
          <ac:chgData name="shubham dilipbhai" userId="bfe2ef3a3779b5e6" providerId="Windows Live" clId="Web-{4D4EEF4B-91C8-8687-AA44-0EF748958466}" dt="2025-08-02T10:46:28.369" v="147"/>
          <ac:graphicFrameMkLst>
            <pc:docMk/>
            <pc:sldMk cId="1164443161" sldId="267"/>
            <ac:graphicFrameMk id="5" creationId="{B54F6FC0-E45B-CE4E-1D8F-5A3AAAB3484B}"/>
          </ac:graphicFrameMkLst>
        </pc:graphicFrameChg>
      </pc:sldChg>
      <pc:sldChg chg="addSp delSp">
        <pc:chgData name="shubham dilipbhai" userId="bfe2ef3a3779b5e6" providerId="Windows Live" clId="Web-{4D4EEF4B-91C8-8687-AA44-0EF748958466}" dt="2025-08-02T10:47:24.153" v="150"/>
        <pc:sldMkLst>
          <pc:docMk/>
          <pc:sldMk cId="2736249075" sldId="268"/>
        </pc:sldMkLst>
        <pc:spChg chg="add del">
          <ac:chgData name="shubham dilipbhai" userId="bfe2ef3a3779b5e6" providerId="Windows Live" clId="Web-{4D4EEF4B-91C8-8687-AA44-0EF748958466}" dt="2025-08-02T10:47:24.153" v="150"/>
          <ac:spMkLst>
            <pc:docMk/>
            <pc:sldMk cId="2736249075" sldId="268"/>
            <ac:spMk id="3" creationId="{6A463108-BDBE-4F96-19F5-546908B72C5A}"/>
          </ac:spMkLst>
        </pc:spChg>
        <pc:graphicFrameChg chg="add del">
          <ac:chgData name="shubham dilipbhai" userId="bfe2ef3a3779b5e6" providerId="Windows Live" clId="Web-{4D4EEF4B-91C8-8687-AA44-0EF748958466}" dt="2025-08-02T10:47:24.137" v="149"/>
          <ac:graphicFrameMkLst>
            <pc:docMk/>
            <pc:sldMk cId="2736249075" sldId="268"/>
            <ac:graphicFrameMk id="5" creationId="{8D6C1A17-E1CB-EAA7-B988-8D6DB6B307FF}"/>
          </ac:graphicFrameMkLst>
        </pc:graphicFrameChg>
        <pc:graphicFrameChg chg="add">
          <ac:chgData name="shubham dilipbhai" userId="bfe2ef3a3779b5e6" providerId="Windows Live" clId="Web-{4D4EEF4B-91C8-8687-AA44-0EF748958466}" dt="2025-08-02T10:47:24.153" v="150"/>
          <ac:graphicFrameMkLst>
            <pc:docMk/>
            <pc:sldMk cId="2736249075" sldId="268"/>
            <ac:graphicFrameMk id="7" creationId="{ABD11B53-10BD-88FF-5DA8-884FD961D72B}"/>
          </ac:graphicFrameMkLst>
        </pc:graphicFrameChg>
      </pc:sldChg>
      <pc:sldChg chg="addSp delSp modSp mod setBg">
        <pc:chgData name="shubham dilipbhai" userId="bfe2ef3a3779b5e6" providerId="Windows Live" clId="Web-{4D4EEF4B-91C8-8687-AA44-0EF748958466}" dt="2025-08-02T10:48:44.545" v="155"/>
        <pc:sldMkLst>
          <pc:docMk/>
          <pc:sldMk cId="295177931" sldId="269"/>
        </pc:sldMkLst>
        <pc:spChg chg="mod">
          <ac:chgData name="shubham dilipbhai" userId="bfe2ef3a3779b5e6" providerId="Windows Live" clId="Web-{4D4EEF4B-91C8-8687-AA44-0EF748958466}" dt="2025-08-02T10:48:44.545" v="155"/>
          <ac:spMkLst>
            <pc:docMk/>
            <pc:sldMk cId="295177931" sldId="269"/>
            <ac:spMk id="2" creationId="{D3F76C6B-8DA1-6375-9C7B-9BCA23D08833}"/>
          </ac:spMkLst>
        </pc:spChg>
        <pc:spChg chg="add del mod">
          <ac:chgData name="shubham dilipbhai" userId="bfe2ef3a3779b5e6" providerId="Windows Live" clId="Web-{4D4EEF4B-91C8-8687-AA44-0EF748958466}" dt="2025-08-02T10:48:44.545" v="155"/>
          <ac:spMkLst>
            <pc:docMk/>
            <pc:sldMk cId="295177931" sldId="269"/>
            <ac:spMk id="3" creationId="{B0F68F34-5E49-EA98-AAF7-2E0501F3273C}"/>
          </ac:spMkLst>
        </pc:spChg>
        <pc:spChg chg="add del">
          <ac:chgData name="shubham dilipbhai" userId="bfe2ef3a3779b5e6" providerId="Windows Live" clId="Web-{4D4EEF4B-91C8-8687-AA44-0EF748958466}" dt="2025-08-02T10:48:44.514" v="154"/>
          <ac:spMkLst>
            <pc:docMk/>
            <pc:sldMk cId="295177931" sldId="269"/>
            <ac:spMk id="8" creationId="{E03BF673-8C68-4092-BF1B-53C57EFEC21F}"/>
          </ac:spMkLst>
        </pc:spChg>
        <pc:spChg chg="add del">
          <ac:chgData name="shubham dilipbhai" userId="bfe2ef3a3779b5e6" providerId="Windows Live" clId="Web-{4D4EEF4B-91C8-8687-AA44-0EF748958466}" dt="2025-08-02T10:48:07.060" v="152"/>
          <ac:spMkLst>
            <pc:docMk/>
            <pc:sldMk cId="295177931" sldId="269"/>
            <ac:spMk id="9" creationId="{94C52C56-BEF2-4E22-8C8E-A7AC96B03A72}"/>
          </ac:spMkLst>
        </pc:spChg>
        <pc:spChg chg="add del">
          <ac:chgData name="shubham dilipbhai" userId="bfe2ef3a3779b5e6" providerId="Windows Live" clId="Web-{4D4EEF4B-91C8-8687-AA44-0EF748958466}" dt="2025-08-02T10:48:44.514" v="154"/>
          <ac:spMkLst>
            <pc:docMk/>
            <pc:sldMk cId="295177931" sldId="269"/>
            <ac:spMk id="10" creationId="{B1BDB70B-F0E6-4867-818F-C582494FB6D6}"/>
          </ac:spMkLst>
        </pc:spChg>
        <pc:spChg chg="add del">
          <ac:chgData name="shubham dilipbhai" userId="bfe2ef3a3779b5e6" providerId="Windows Live" clId="Web-{4D4EEF4B-91C8-8687-AA44-0EF748958466}" dt="2025-08-02T10:48:07.060" v="152"/>
          <ac:spMkLst>
            <pc:docMk/>
            <pc:sldMk cId="295177931" sldId="269"/>
            <ac:spMk id="11" creationId="{42285737-90EE-47DC-AC80-8AE156B11969}"/>
          </ac:spMkLst>
        </pc:spChg>
        <pc:spChg chg="add">
          <ac:chgData name="shubham dilipbhai" userId="bfe2ef3a3779b5e6" providerId="Windows Live" clId="Web-{4D4EEF4B-91C8-8687-AA44-0EF748958466}" dt="2025-08-02T10:48:44.545" v="155"/>
          <ac:spMkLst>
            <pc:docMk/>
            <pc:sldMk cId="295177931" sldId="269"/>
            <ac:spMk id="20" creationId="{24C41CF4-4A13-4AA9-9300-CB7A2E37C861}"/>
          </ac:spMkLst>
        </pc:spChg>
        <pc:grpChg chg="add del">
          <ac:chgData name="shubham dilipbhai" userId="bfe2ef3a3779b5e6" providerId="Windows Live" clId="Web-{4D4EEF4B-91C8-8687-AA44-0EF748958466}" dt="2025-08-02T10:48:44.514" v="154"/>
          <ac:grpSpMkLst>
            <pc:docMk/>
            <pc:sldMk cId="295177931" sldId="269"/>
            <ac:grpSpMk id="12" creationId="{1E52C707-F508-47B5-8864-8CC3EE0F030B}"/>
          </ac:grpSpMkLst>
        </pc:grpChg>
        <pc:grpChg chg="add del">
          <ac:chgData name="shubham dilipbhai" userId="bfe2ef3a3779b5e6" providerId="Windows Live" clId="Web-{4D4EEF4B-91C8-8687-AA44-0EF748958466}" dt="2025-08-02T10:48:07.060" v="152"/>
          <ac:grpSpMkLst>
            <pc:docMk/>
            <pc:sldMk cId="295177931" sldId="269"/>
            <ac:grpSpMk id="13" creationId="{B57BDC17-F1B3-455F-BBF1-680AA1F25C06}"/>
          </ac:grpSpMkLst>
        </pc:grpChg>
        <pc:graphicFrameChg chg="add del">
          <ac:chgData name="shubham dilipbhai" userId="bfe2ef3a3779b5e6" providerId="Windows Live" clId="Web-{4D4EEF4B-91C8-8687-AA44-0EF748958466}" dt="2025-08-02T10:48:07.060" v="152"/>
          <ac:graphicFrameMkLst>
            <pc:docMk/>
            <pc:sldMk cId="295177931" sldId="269"/>
            <ac:graphicFrameMk id="5" creationId="{A80612F9-55F3-1399-51CA-4D35CCC6B7E7}"/>
          </ac:graphicFrameMkLst>
        </pc:graphicFrameChg>
        <pc:cxnChg chg="add">
          <ac:chgData name="shubham dilipbhai" userId="bfe2ef3a3779b5e6" providerId="Windows Live" clId="Web-{4D4EEF4B-91C8-8687-AA44-0EF748958466}" dt="2025-08-02T10:48:44.545" v="155"/>
          <ac:cxnSpMkLst>
            <pc:docMk/>
            <pc:sldMk cId="295177931" sldId="269"/>
            <ac:cxnSpMk id="21" creationId="{7A77B115-9FF3-46AE-AE08-826DEB9A6246}"/>
          </ac:cxnSpMkLst>
        </pc:cxnChg>
      </pc:sldChg>
      <pc:sldChg chg="addSp modSp mod setBg modClrScheme chgLayout">
        <pc:chgData name="shubham dilipbhai" userId="bfe2ef3a3779b5e6" providerId="Windows Live" clId="Web-{4D4EEF4B-91C8-8687-AA44-0EF748958466}" dt="2025-08-02T10:31:00" v="2"/>
        <pc:sldMkLst>
          <pc:docMk/>
          <pc:sldMk cId="2923483761" sldId="270"/>
        </pc:sldMkLst>
        <pc:spChg chg="mod ord">
          <ac:chgData name="shubham dilipbhai" userId="bfe2ef3a3779b5e6" providerId="Windows Live" clId="Web-{4D4EEF4B-91C8-8687-AA44-0EF748958466}" dt="2025-08-02T10:31:00" v="2"/>
          <ac:spMkLst>
            <pc:docMk/>
            <pc:sldMk cId="2923483761" sldId="270"/>
            <ac:spMk id="2" creationId="{9EF21B1E-34A7-7295-D7BD-833D9DFDBD1E}"/>
          </ac:spMkLst>
        </pc:spChg>
        <pc:spChg chg="mod ord">
          <ac:chgData name="shubham dilipbhai" userId="bfe2ef3a3779b5e6" providerId="Windows Live" clId="Web-{4D4EEF4B-91C8-8687-AA44-0EF748958466}" dt="2025-08-02T10:31:00" v="2"/>
          <ac:spMkLst>
            <pc:docMk/>
            <pc:sldMk cId="2923483761" sldId="270"/>
            <ac:spMk id="3" creationId="{12D4FC53-33CA-139F-7C23-2007D87F52D9}"/>
          </ac:spMkLst>
        </pc:spChg>
        <pc:spChg chg="add">
          <ac:chgData name="shubham dilipbhai" userId="bfe2ef3a3779b5e6" providerId="Windows Live" clId="Web-{4D4EEF4B-91C8-8687-AA44-0EF748958466}" dt="2025-08-02T10:31:00" v="2"/>
          <ac:spMkLst>
            <pc:docMk/>
            <pc:sldMk cId="2923483761" sldId="270"/>
            <ac:spMk id="16" creationId="{24C41CF4-4A13-4AA9-9300-CB7A2E37C861}"/>
          </ac:spMkLst>
        </pc:spChg>
        <pc:grpChg chg="add">
          <ac:chgData name="shubham dilipbhai" userId="bfe2ef3a3779b5e6" providerId="Windows Live" clId="Web-{4D4EEF4B-91C8-8687-AA44-0EF748958466}" dt="2025-08-02T10:31:00" v="2"/>
          <ac:grpSpMkLst>
            <pc:docMk/>
            <pc:sldMk cId="2923483761" sldId="270"/>
            <ac:grpSpMk id="8" creationId="{3F1527C3-06F4-4F4D-B364-8E97266450C5}"/>
          </ac:grpSpMkLst>
        </pc:grpChg>
        <pc:cxnChg chg="add">
          <ac:chgData name="shubham dilipbhai" userId="bfe2ef3a3779b5e6" providerId="Windows Live" clId="Web-{4D4EEF4B-91C8-8687-AA44-0EF748958466}" dt="2025-08-02T10:31:00" v="2"/>
          <ac:cxnSpMkLst>
            <pc:docMk/>
            <pc:sldMk cId="2923483761" sldId="270"/>
            <ac:cxnSpMk id="18" creationId="{7A77B115-9FF3-46AE-AE08-826DEB9A6246}"/>
          </ac:cxnSpMkLst>
        </pc:cxnChg>
      </pc:sldChg>
      <pc:sldChg chg="addSp delSp modSp mod setBg setClrOvrMap">
        <pc:chgData name="shubham dilipbhai" userId="bfe2ef3a3779b5e6" providerId="Windows Live" clId="Web-{4D4EEF4B-91C8-8687-AA44-0EF748958466}" dt="2025-08-02T10:36:48.635" v="15"/>
        <pc:sldMkLst>
          <pc:docMk/>
          <pc:sldMk cId="3249873925" sldId="273"/>
        </pc:sldMkLst>
        <pc:spChg chg="mod">
          <ac:chgData name="shubham dilipbhai" userId="bfe2ef3a3779b5e6" providerId="Windows Live" clId="Web-{4D4EEF4B-91C8-8687-AA44-0EF748958466}" dt="2025-08-02T10:36:48.635" v="15"/>
          <ac:spMkLst>
            <pc:docMk/>
            <pc:sldMk cId="3249873925" sldId="273"/>
            <ac:spMk id="2" creationId="{8C593A0B-E802-D03B-6965-E8133B40A141}"/>
          </ac:spMkLst>
        </pc:spChg>
        <pc:spChg chg="add del">
          <ac:chgData name="shubham dilipbhai" userId="bfe2ef3a3779b5e6" providerId="Windows Live" clId="Web-{4D4EEF4B-91C8-8687-AA44-0EF748958466}" dt="2025-08-02T10:36:48.635" v="15"/>
          <ac:spMkLst>
            <pc:docMk/>
            <pc:sldMk cId="3249873925" sldId="273"/>
            <ac:spMk id="3" creationId="{FC930FFB-C440-4575-0624-31BB2A3FC344}"/>
          </ac:spMkLst>
        </pc:spChg>
        <pc:spChg chg="add">
          <ac:chgData name="shubham dilipbhai" userId="bfe2ef3a3779b5e6" providerId="Windows Live" clId="Web-{4D4EEF4B-91C8-8687-AA44-0EF748958466}" dt="2025-08-02T10:36:48.635" v="15"/>
          <ac:spMkLst>
            <pc:docMk/>
            <pc:sldMk cId="3249873925" sldId="273"/>
            <ac:spMk id="8" creationId="{EFF64A51-0B9E-4405-A276-88E23C246294}"/>
          </ac:spMkLst>
        </pc:spChg>
        <pc:spChg chg="add del">
          <ac:chgData name="shubham dilipbhai" userId="bfe2ef3a3779b5e6" providerId="Windows Live" clId="Web-{4D4EEF4B-91C8-8687-AA44-0EF748958466}" dt="2025-08-02T10:36:41.026" v="12"/>
          <ac:spMkLst>
            <pc:docMk/>
            <pc:sldMk cId="3249873925" sldId="273"/>
            <ac:spMk id="9" creationId="{BED1B64B-251E-446A-A285-6626C4EC010D}"/>
          </ac:spMkLst>
        </pc:spChg>
        <pc:spChg chg="add">
          <ac:chgData name="shubham dilipbhai" userId="bfe2ef3a3779b5e6" providerId="Windows Live" clId="Web-{4D4EEF4B-91C8-8687-AA44-0EF748958466}" dt="2025-08-02T10:36:48.635" v="15"/>
          <ac:spMkLst>
            <pc:docMk/>
            <pc:sldMk cId="3249873925" sldId="273"/>
            <ac:spMk id="10" creationId="{6B9B3D5D-FAFA-4C3E-85A7-25E2B5A5616A}"/>
          </ac:spMkLst>
        </pc:spChg>
        <pc:spChg chg="add">
          <ac:chgData name="shubham dilipbhai" userId="bfe2ef3a3779b5e6" providerId="Windows Live" clId="Web-{4D4EEF4B-91C8-8687-AA44-0EF748958466}" dt="2025-08-02T10:36:48.635" v="15"/>
          <ac:spMkLst>
            <pc:docMk/>
            <pc:sldMk cId="3249873925" sldId="273"/>
            <ac:spMk id="12" creationId="{ABD1EBD0-A060-48EA-BCD1-847EA8790977}"/>
          </ac:spMkLst>
        </pc:spChg>
        <pc:spChg chg="add del">
          <ac:chgData name="shubham dilipbhai" userId="bfe2ef3a3779b5e6" providerId="Windows Live" clId="Web-{4D4EEF4B-91C8-8687-AA44-0EF748958466}" dt="2025-08-02T10:36:41.026" v="12"/>
          <ac:spMkLst>
            <pc:docMk/>
            <pc:sldMk cId="3249873925" sldId="273"/>
            <ac:spMk id="19" creationId="{A27AE693-58E8-48BC-8ED0-568ABFEABB35}"/>
          </ac:spMkLst>
        </pc:spChg>
        <pc:spChg chg="add del">
          <ac:chgData name="shubham dilipbhai" userId="bfe2ef3a3779b5e6" providerId="Windows Live" clId="Web-{4D4EEF4B-91C8-8687-AA44-0EF748958466}" dt="2025-08-02T10:36:48.635" v="14"/>
          <ac:spMkLst>
            <pc:docMk/>
            <pc:sldMk cId="3249873925" sldId="273"/>
            <ac:spMk id="21" creationId="{94C52C56-BEF2-4E22-8C8E-A7AC96B03A72}"/>
          </ac:spMkLst>
        </pc:spChg>
        <pc:spChg chg="add del">
          <ac:chgData name="shubham dilipbhai" userId="bfe2ef3a3779b5e6" providerId="Windows Live" clId="Web-{4D4EEF4B-91C8-8687-AA44-0EF748958466}" dt="2025-08-02T10:36:48.635" v="14"/>
          <ac:spMkLst>
            <pc:docMk/>
            <pc:sldMk cId="3249873925" sldId="273"/>
            <ac:spMk id="22" creationId="{42285737-90EE-47DC-AC80-8AE156B11969}"/>
          </ac:spMkLst>
        </pc:spChg>
        <pc:spChg chg="add">
          <ac:chgData name="shubham dilipbhai" userId="bfe2ef3a3779b5e6" providerId="Windows Live" clId="Web-{4D4EEF4B-91C8-8687-AA44-0EF748958466}" dt="2025-08-02T10:36:48.635" v="15"/>
          <ac:spMkLst>
            <pc:docMk/>
            <pc:sldMk cId="3249873925" sldId="273"/>
            <ac:spMk id="26" creationId="{FC930FFB-C440-4575-0624-31BB2A3FC344}"/>
          </ac:spMkLst>
        </pc:spChg>
        <pc:grpChg chg="add del">
          <ac:chgData name="shubham dilipbhai" userId="bfe2ef3a3779b5e6" providerId="Windows Live" clId="Web-{4D4EEF4B-91C8-8687-AA44-0EF748958466}" dt="2025-08-02T10:36:41.026" v="12"/>
          <ac:grpSpMkLst>
            <pc:docMk/>
            <pc:sldMk cId="3249873925" sldId="273"/>
            <ac:grpSpMk id="11" creationId="{CD02B5D1-60D4-4D5B-AFD9-C986E227431B}"/>
          </ac:grpSpMkLst>
        </pc:grpChg>
        <pc:grpChg chg="add del">
          <ac:chgData name="shubham dilipbhai" userId="bfe2ef3a3779b5e6" providerId="Windows Live" clId="Web-{4D4EEF4B-91C8-8687-AA44-0EF748958466}" dt="2025-08-02T10:36:48.635" v="14"/>
          <ac:grpSpMkLst>
            <pc:docMk/>
            <pc:sldMk cId="3249873925" sldId="273"/>
            <ac:grpSpMk id="13" creationId="{B57BDC17-F1B3-455F-BBF1-680AA1F25C06}"/>
          </ac:grpSpMkLst>
        </pc:grpChg>
        <pc:graphicFrameChg chg="add del">
          <ac:chgData name="shubham dilipbhai" userId="bfe2ef3a3779b5e6" providerId="Windows Live" clId="Web-{4D4EEF4B-91C8-8687-AA44-0EF748958466}" dt="2025-08-02T10:36:34.120" v="10"/>
          <ac:graphicFrameMkLst>
            <pc:docMk/>
            <pc:sldMk cId="3249873925" sldId="273"/>
            <ac:graphicFrameMk id="5" creationId="{B3ADF06B-48AC-7889-D6D9-BFE05685A7F1}"/>
          </ac:graphicFrameMkLst>
        </pc:graphicFrameChg>
        <pc:graphicFrameChg chg="add del">
          <ac:chgData name="shubham dilipbhai" userId="bfe2ef3a3779b5e6" providerId="Windows Live" clId="Web-{4D4EEF4B-91C8-8687-AA44-0EF748958466}" dt="2025-08-02T10:36:41.026" v="12"/>
          <ac:graphicFrameMkLst>
            <pc:docMk/>
            <pc:sldMk cId="3249873925" sldId="273"/>
            <ac:graphicFrameMk id="7" creationId="{853FB03C-A01C-3BC4-042C-90E4C3197FDE}"/>
          </ac:graphicFrameMkLst>
        </pc:graphicFrameChg>
        <pc:graphicFrameChg chg="add del">
          <ac:chgData name="shubham dilipbhai" userId="bfe2ef3a3779b5e6" providerId="Windows Live" clId="Web-{4D4EEF4B-91C8-8687-AA44-0EF748958466}" dt="2025-08-02T10:36:48.635" v="14"/>
          <ac:graphicFrameMkLst>
            <pc:docMk/>
            <pc:sldMk cId="3249873925" sldId="273"/>
            <ac:graphicFrameMk id="24" creationId="{9EED8FC6-4983-E682-3008-35CB1F7673A7}"/>
          </ac:graphicFrameMkLst>
        </pc:graphicFrameChg>
      </pc:sldChg>
      <pc:sldChg chg="addSp delSp modSp add replId">
        <pc:chgData name="shubham dilipbhai" userId="bfe2ef3a3779b5e6" providerId="Windows Live" clId="Web-{4D4EEF4B-91C8-8687-AA44-0EF748958466}" dt="2025-08-02T10:44:56.489" v="145" actId="20577"/>
        <pc:sldMkLst>
          <pc:docMk/>
          <pc:sldMk cId="1428117061" sldId="274"/>
        </pc:sldMkLst>
        <pc:spChg chg="mod">
          <ac:chgData name="shubham dilipbhai" userId="bfe2ef3a3779b5e6" providerId="Windows Live" clId="Web-{4D4EEF4B-91C8-8687-AA44-0EF748958466}" dt="2025-08-02T10:44:56.489" v="145" actId="20577"/>
          <ac:spMkLst>
            <pc:docMk/>
            <pc:sldMk cId="1428117061" sldId="274"/>
            <ac:spMk id="2" creationId="{6D0E7830-C98D-54B9-5354-9F3085EDB736}"/>
          </ac:spMkLst>
        </pc:spChg>
        <pc:spChg chg="add del mod">
          <ac:chgData name="shubham dilipbhai" userId="bfe2ef3a3779b5e6" providerId="Windows Live" clId="Web-{4D4EEF4B-91C8-8687-AA44-0EF748958466}" dt="2025-08-02T10:42:19.560" v="33"/>
          <ac:spMkLst>
            <pc:docMk/>
            <pc:sldMk cId="1428117061" sldId="274"/>
            <ac:spMk id="12" creationId="{484D1A4E-2897-64B8-3ECA-6020D91A7FEC}"/>
          </ac:spMkLst>
        </pc:spChg>
        <pc:graphicFrameChg chg="add del modGraphic">
          <ac:chgData name="shubham dilipbhai" userId="bfe2ef3a3779b5e6" providerId="Windows Live" clId="Web-{4D4EEF4B-91C8-8687-AA44-0EF748958466}" dt="2025-08-02T10:44:23.813" v="129" actId="20577"/>
          <ac:graphicFrameMkLst>
            <pc:docMk/>
            <pc:sldMk cId="1428117061" sldId="274"/>
            <ac:graphicFrameMk id="5" creationId="{32D8D936-EEAB-6335-9E4C-17FB745FCAF1}"/>
          </ac:graphicFrameMkLst>
        </pc:graphicFrameChg>
      </pc:sldChg>
      <pc:sldChg chg="del">
        <pc:chgData name="shubham dilipbhai" userId="bfe2ef3a3779b5e6" providerId="Windows Live" clId="Web-{4D4EEF4B-91C8-8687-AA44-0EF748958466}" dt="2025-08-02T10:30:11.562" v="0"/>
        <pc:sldMkLst>
          <pc:docMk/>
          <pc:sldMk cId="2619936744" sldId="274"/>
        </pc:sldMkLst>
      </pc:sldChg>
      <pc:sldChg chg="addSp modSp new mod setBg">
        <pc:chgData name="shubham dilipbhai" userId="bfe2ef3a3779b5e6" providerId="Windows Live" clId="Web-{4D4EEF4B-91C8-8687-AA44-0EF748958466}" dt="2025-08-02T10:49:15.390" v="165"/>
        <pc:sldMkLst>
          <pc:docMk/>
          <pc:sldMk cId="4172605330" sldId="275"/>
        </pc:sldMkLst>
        <pc:spChg chg="mod">
          <ac:chgData name="shubham dilipbhai" userId="bfe2ef3a3779b5e6" providerId="Windows Live" clId="Web-{4D4EEF4B-91C8-8687-AA44-0EF748958466}" dt="2025-08-02T10:49:15.390" v="165"/>
          <ac:spMkLst>
            <pc:docMk/>
            <pc:sldMk cId="4172605330" sldId="275"/>
            <ac:spMk id="2" creationId="{9532CD02-1BFD-0FD9-92A8-CF94FB2775D3}"/>
          </ac:spMkLst>
        </pc:spChg>
        <pc:spChg chg="add">
          <ac:chgData name="shubham dilipbhai" userId="bfe2ef3a3779b5e6" providerId="Windows Live" clId="Web-{4D4EEF4B-91C8-8687-AA44-0EF748958466}" dt="2025-08-02T10:49:15.390" v="165"/>
          <ac:spMkLst>
            <pc:docMk/>
            <pc:sldMk cId="4172605330" sldId="275"/>
            <ac:spMk id="15" creationId="{384E03DA-B800-46E1-AF36-59DF74A4B0F7}"/>
          </ac:spMkLst>
        </pc:spChg>
        <pc:spChg chg="add">
          <ac:chgData name="shubham dilipbhai" userId="bfe2ef3a3779b5e6" providerId="Windows Live" clId="Web-{4D4EEF4B-91C8-8687-AA44-0EF748958466}" dt="2025-08-02T10:49:15.390" v="165"/>
          <ac:spMkLst>
            <pc:docMk/>
            <pc:sldMk cId="4172605330" sldId="275"/>
            <ac:spMk id="17" creationId="{D7A9900B-CB87-464C-884A-B15D70B64935}"/>
          </ac:spMkLst>
        </pc:spChg>
        <pc:grpChg chg="add">
          <ac:chgData name="shubham dilipbhai" userId="bfe2ef3a3779b5e6" providerId="Windows Live" clId="Web-{4D4EEF4B-91C8-8687-AA44-0EF748958466}" dt="2025-08-02T10:49:15.390" v="165"/>
          <ac:grpSpMkLst>
            <pc:docMk/>
            <pc:sldMk cId="4172605330" sldId="275"/>
            <ac:grpSpMk id="7" creationId="{E9D059B6-ADD8-488A-B346-63289E90D13F}"/>
          </ac:grpSpMkLst>
        </pc:grpChg>
        <pc:cxnChg chg="add">
          <ac:chgData name="shubham dilipbhai" userId="bfe2ef3a3779b5e6" providerId="Windows Live" clId="Web-{4D4EEF4B-91C8-8687-AA44-0EF748958466}" dt="2025-08-02T10:49:15.390" v="165"/>
          <ac:cxnSpMkLst>
            <pc:docMk/>
            <pc:sldMk cId="4172605330" sldId="275"/>
            <ac:cxnSpMk id="19" creationId="{2095369B-D528-438E-80C9-A093047670EE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E373B-0663-4264-BCA8-FD71720C4EE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1A6A4F-50EE-4C9A-9046-D0032482F8FD}">
      <dgm:prSet/>
      <dgm:spPr/>
      <dgm:t>
        <a:bodyPr/>
        <a:lstStyle/>
        <a:p>
          <a:r>
            <a:rPr lang="en-US"/>
            <a:t>In static  Testing it can test  and find  defects without executing code .</a:t>
          </a:r>
        </a:p>
      </dgm:t>
    </dgm:pt>
    <dgm:pt modelId="{14EFD973-AF2E-4CD9-8BE5-DDFA8E48471C}" type="parTrans" cxnId="{C5B48889-DE67-469E-BF88-FB3B8C267943}">
      <dgm:prSet/>
      <dgm:spPr/>
      <dgm:t>
        <a:bodyPr/>
        <a:lstStyle/>
        <a:p>
          <a:endParaRPr lang="en-US"/>
        </a:p>
      </dgm:t>
    </dgm:pt>
    <dgm:pt modelId="{A524D671-089D-4A22-85F7-9995DD71AD9C}" type="sibTrans" cxnId="{C5B48889-DE67-469E-BF88-FB3B8C267943}">
      <dgm:prSet/>
      <dgm:spPr/>
      <dgm:t>
        <a:bodyPr/>
        <a:lstStyle/>
        <a:p>
          <a:endParaRPr lang="en-US"/>
        </a:p>
      </dgm:t>
    </dgm:pt>
    <dgm:pt modelId="{C37DC222-2653-45EE-8930-E8471FAD340E}">
      <dgm:prSet/>
      <dgm:spPr/>
      <dgm:t>
        <a:bodyPr/>
        <a:lstStyle/>
        <a:p>
          <a:r>
            <a:rPr lang="en-US"/>
            <a:t>IS  done  during  verification process.</a:t>
          </a:r>
        </a:p>
      </dgm:t>
    </dgm:pt>
    <dgm:pt modelId="{CD875F78-9AAD-4AB1-B940-8E43F36CA58B}" type="parTrans" cxnId="{4313CB3D-C0CD-4CE8-97F1-07D5067947D4}">
      <dgm:prSet/>
      <dgm:spPr/>
      <dgm:t>
        <a:bodyPr/>
        <a:lstStyle/>
        <a:p>
          <a:endParaRPr lang="en-US"/>
        </a:p>
      </dgm:t>
    </dgm:pt>
    <dgm:pt modelId="{5FC6AE7B-6F8B-4EC4-ACDF-A8A3F268FF0B}" type="sibTrans" cxnId="{4313CB3D-C0CD-4CE8-97F1-07D5067947D4}">
      <dgm:prSet/>
      <dgm:spPr/>
      <dgm:t>
        <a:bodyPr/>
        <a:lstStyle/>
        <a:p>
          <a:endParaRPr lang="en-US"/>
        </a:p>
      </dgm:t>
    </dgm:pt>
    <dgm:pt modelId="{C89B77B8-63D3-48DA-9D9C-F32CCCCD49F3}">
      <dgm:prSet/>
      <dgm:spPr/>
      <dgm:t>
        <a:bodyPr/>
        <a:lstStyle/>
        <a:p>
          <a:r>
            <a:rPr lang="en-US"/>
            <a:t>Example = review ,  walkthrough ,inspection.</a:t>
          </a:r>
        </a:p>
      </dgm:t>
    </dgm:pt>
    <dgm:pt modelId="{508961ED-5052-47BE-A08A-A0AA243DB1E0}" type="parTrans" cxnId="{C909EE31-5C26-4FE2-8D9E-E2E2FC068BD2}">
      <dgm:prSet/>
      <dgm:spPr/>
      <dgm:t>
        <a:bodyPr/>
        <a:lstStyle/>
        <a:p>
          <a:endParaRPr lang="en-US"/>
        </a:p>
      </dgm:t>
    </dgm:pt>
    <dgm:pt modelId="{AEED22DB-F4D7-4DD4-85C4-CB2BEDFF9EF4}" type="sibTrans" cxnId="{C909EE31-5C26-4FE2-8D9E-E2E2FC068BD2}">
      <dgm:prSet/>
      <dgm:spPr/>
      <dgm:t>
        <a:bodyPr/>
        <a:lstStyle/>
        <a:p>
          <a:endParaRPr lang="en-US"/>
        </a:p>
      </dgm:t>
    </dgm:pt>
    <dgm:pt modelId="{40FE2F3D-A7D4-44B2-8401-E36E74DA40EC}" type="pres">
      <dgm:prSet presAssocID="{790E373B-0663-4264-BCA8-FD71720C4E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EDE174-EB44-4B74-B9C7-F615ED85AEEB}" type="pres">
      <dgm:prSet presAssocID="{E61A6A4F-50EE-4C9A-9046-D0032482F8FD}" presName="hierRoot1" presStyleCnt="0"/>
      <dgm:spPr/>
    </dgm:pt>
    <dgm:pt modelId="{769746BD-2C0C-43CC-8D65-23892D084313}" type="pres">
      <dgm:prSet presAssocID="{E61A6A4F-50EE-4C9A-9046-D0032482F8FD}" presName="composite" presStyleCnt="0"/>
      <dgm:spPr/>
    </dgm:pt>
    <dgm:pt modelId="{7857CCB4-AD49-47FD-A1D9-3478C6FC65E7}" type="pres">
      <dgm:prSet presAssocID="{E61A6A4F-50EE-4C9A-9046-D0032482F8FD}" presName="background" presStyleLbl="node0" presStyleIdx="0" presStyleCnt="3"/>
      <dgm:spPr/>
    </dgm:pt>
    <dgm:pt modelId="{9E10DCDC-34DE-4531-A170-80DB2793BC9A}" type="pres">
      <dgm:prSet presAssocID="{E61A6A4F-50EE-4C9A-9046-D0032482F8FD}" presName="text" presStyleLbl="fgAcc0" presStyleIdx="0" presStyleCnt="3">
        <dgm:presLayoutVars>
          <dgm:chPref val="3"/>
        </dgm:presLayoutVars>
      </dgm:prSet>
      <dgm:spPr/>
    </dgm:pt>
    <dgm:pt modelId="{532638DB-D996-4908-A3D3-9DD52B6DD0E8}" type="pres">
      <dgm:prSet presAssocID="{E61A6A4F-50EE-4C9A-9046-D0032482F8FD}" presName="hierChild2" presStyleCnt="0"/>
      <dgm:spPr/>
    </dgm:pt>
    <dgm:pt modelId="{C7C58B59-03F3-4CB0-9E1F-5482F19C8596}" type="pres">
      <dgm:prSet presAssocID="{C37DC222-2653-45EE-8930-E8471FAD340E}" presName="hierRoot1" presStyleCnt="0"/>
      <dgm:spPr/>
    </dgm:pt>
    <dgm:pt modelId="{66A0B7EC-D408-4FD9-8543-21502AF813A4}" type="pres">
      <dgm:prSet presAssocID="{C37DC222-2653-45EE-8930-E8471FAD340E}" presName="composite" presStyleCnt="0"/>
      <dgm:spPr/>
    </dgm:pt>
    <dgm:pt modelId="{01CB9382-5F80-4EA8-9C70-677B969B1E28}" type="pres">
      <dgm:prSet presAssocID="{C37DC222-2653-45EE-8930-E8471FAD340E}" presName="background" presStyleLbl="node0" presStyleIdx="1" presStyleCnt="3"/>
      <dgm:spPr/>
    </dgm:pt>
    <dgm:pt modelId="{FBF25DA9-7244-4DC2-87B6-B89657322C55}" type="pres">
      <dgm:prSet presAssocID="{C37DC222-2653-45EE-8930-E8471FAD340E}" presName="text" presStyleLbl="fgAcc0" presStyleIdx="1" presStyleCnt="3">
        <dgm:presLayoutVars>
          <dgm:chPref val="3"/>
        </dgm:presLayoutVars>
      </dgm:prSet>
      <dgm:spPr/>
    </dgm:pt>
    <dgm:pt modelId="{56ED5FBF-9D07-4D51-BE30-68427E9F8F76}" type="pres">
      <dgm:prSet presAssocID="{C37DC222-2653-45EE-8930-E8471FAD340E}" presName="hierChild2" presStyleCnt="0"/>
      <dgm:spPr/>
    </dgm:pt>
    <dgm:pt modelId="{E615F396-5953-4B59-B00A-DD57CF4B46FD}" type="pres">
      <dgm:prSet presAssocID="{C89B77B8-63D3-48DA-9D9C-F32CCCCD49F3}" presName="hierRoot1" presStyleCnt="0"/>
      <dgm:spPr/>
    </dgm:pt>
    <dgm:pt modelId="{32E5FA2A-F253-4545-B909-966C48FBA123}" type="pres">
      <dgm:prSet presAssocID="{C89B77B8-63D3-48DA-9D9C-F32CCCCD49F3}" presName="composite" presStyleCnt="0"/>
      <dgm:spPr/>
    </dgm:pt>
    <dgm:pt modelId="{EDC2B74D-183E-4ACF-AC13-44EF10D80647}" type="pres">
      <dgm:prSet presAssocID="{C89B77B8-63D3-48DA-9D9C-F32CCCCD49F3}" presName="background" presStyleLbl="node0" presStyleIdx="2" presStyleCnt="3"/>
      <dgm:spPr/>
    </dgm:pt>
    <dgm:pt modelId="{E14A0EFF-31B5-4ACF-8636-22C5FD7EA996}" type="pres">
      <dgm:prSet presAssocID="{C89B77B8-63D3-48DA-9D9C-F32CCCCD49F3}" presName="text" presStyleLbl="fgAcc0" presStyleIdx="2" presStyleCnt="3">
        <dgm:presLayoutVars>
          <dgm:chPref val="3"/>
        </dgm:presLayoutVars>
      </dgm:prSet>
      <dgm:spPr/>
    </dgm:pt>
    <dgm:pt modelId="{2D9744CC-E89D-4F5A-93EE-ECACFD9B4A8F}" type="pres">
      <dgm:prSet presAssocID="{C89B77B8-63D3-48DA-9D9C-F32CCCCD49F3}" presName="hierChild2" presStyleCnt="0"/>
      <dgm:spPr/>
    </dgm:pt>
  </dgm:ptLst>
  <dgm:cxnLst>
    <dgm:cxn modelId="{C909EE31-5C26-4FE2-8D9E-E2E2FC068BD2}" srcId="{790E373B-0663-4264-BCA8-FD71720C4EEA}" destId="{C89B77B8-63D3-48DA-9D9C-F32CCCCD49F3}" srcOrd="2" destOrd="0" parTransId="{508961ED-5052-47BE-A08A-A0AA243DB1E0}" sibTransId="{AEED22DB-F4D7-4DD4-85C4-CB2BEDFF9EF4}"/>
    <dgm:cxn modelId="{4313CB3D-C0CD-4CE8-97F1-07D5067947D4}" srcId="{790E373B-0663-4264-BCA8-FD71720C4EEA}" destId="{C37DC222-2653-45EE-8930-E8471FAD340E}" srcOrd="1" destOrd="0" parTransId="{CD875F78-9AAD-4AB1-B940-8E43F36CA58B}" sibTransId="{5FC6AE7B-6F8B-4EC4-ACDF-A8A3F268FF0B}"/>
    <dgm:cxn modelId="{C5B48889-DE67-469E-BF88-FB3B8C267943}" srcId="{790E373B-0663-4264-BCA8-FD71720C4EEA}" destId="{E61A6A4F-50EE-4C9A-9046-D0032482F8FD}" srcOrd="0" destOrd="0" parTransId="{14EFD973-AF2E-4CD9-8BE5-DDFA8E48471C}" sibTransId="{A524D671-089D-4A22-85F7-9995DD71AD9C}"/>
    <dgm:cxn modelId="{963EFACA-6C98-43B0-9260-1067618763FA}" type="presOf" srcId="{790E373B-0663-4264-BCA8-FD71720C4EEA}" destId="{40FE2F3D-A7D4-44B2-8401-E36E74DA40EC}" srcOrd="0" destOrd="0" presId="urn:microsoft.com/office/officeart/2005/8/layout/hierarchy1"/>
    <dgm:cxn modelId="{4B4702D6-B157-4E2A-9293-2A36D989BA06}" type="presOf" srcId="{E61A6A4F-50EE-4C9A-9046-D0032482F8FD}" destId="{9E10DCDC-34DE-4531-A170-80DB2793BC9A}" srcOrd="0" destOrd="0" presId="urn:microsoft.com/office/officeart/2005/8/layout/hierarchy1"/>
    <dgm:cxn modelId="{258726EA-EF61-41AD-A1BC-C054177B2145}" type="presOf" srcId="{C37DC222-2653-45EE-8930-E8471FAD340E}" destId="{FBF25DA9-7244-4DC2-87B6-B89657322C55}" srcOrd="0" destOrd="0" presId="urn:microsoft.com/office/officeart/2005/8/layout/hierarchy1"/>
    <dgm:cxn modelId="{9180D8F0-EB8D-4A45-AFF1-0C56981CED5F}" type="presOf" srcId="{C89B77B8-63D3-48DA-9D9C-F32CCCCD49F3}" destId="{E14A0EFF-31B5-4ACF-8636-22C5FD7EA996}" srcOrd="0" destOrd="0" presId="urn:microsoft.com/office/officeart/2005/8/layout/hierarchy1"/>
    <dgm:cxn modelId="{7A03DD49-2377-45D2-AEA6-E4A73260F36E}" type="presParOf" srcId="{40FE2F3D-A7D4-44B2-8401-E36E74DA40EC}" destId="{D4EDE174-EB44-4B74-B9C7-F615ED85AEEB}" srcOrd="0" destOrd="0" presId="urn:microsoft.com/office/officeart/2005/8/layout/hierarchy1"/>
    <dgm:cxn modelId="{EA404740-0738-4073-B82F-C366AD417238}" type="presParOf" srcId="{D4EDE174-EB44-4B74-B9C7-F615ED85AEEB}" destId="{769746BD-2C0C-43CC-8D65-23892D084313}" srcOrd="0" destOrd="0" presId="urn:microsoft.com/office/officeart/2005/8/layout/hierarchy1"/>
    <dgm:cxn modelId="{BAAA1B77-2FB9-4D47-9BCB-5D43A1F90CF4}" type="presParOf" srcId="{769746BD-2C0C-43CC-8D65-23892D084313}" destId="{7857CCB4-AD49-47FD-A1D9-3478C6FC65E7}" srcOrd="0" destOrd="0" presId="urn:microsoft.com/office/officeart/2005/8/layout/hierarchy1"/>
    <dgm:cxn modelId="{6B4A6237-A69B-4451-90EA-20EAA8298EDD}" type="presParOf" srcId="{769746BD-2C0C-43CC-8D65-23892D084313}" destId="{9E10DCDC-34DE-4531-A170-80DB2793BC9A}" srcOrd="1" destOrd="0" presId="urn:microsoft.com/office/officeart/2005/8/layout/hierarchy1"/>
    <dgm:cxn modelId="{ECA1FE4C-FD54-4355-97D5-97C4DD12F09B}" type="presParOf" srcId="{D4EDE174-EB44-4B74-B9C7-F615ED85AEEB}" destId="{532638DB-D996-4908-A3D3-9DD52B6DD0E8}" srcOrd="1" destOrd="0" presId="urn:microsoft.com/office/officeart/2005/8/layout/hierarchy1"/>
    <dgm:cxn modelId="{5EF15870-D7B1-4407-900D-39AA0CA1C07F}" type="presParOf" srcId="{40FE2F3D-A7D4-44B2-8401-E36E74DA40EC}" destId="{C7C58B59-03F3-4CB0-9E1F-5482F19C8596}" srcOrd="1" destOrd="0" presId="urn:microsoft.com/office/officeart/2005/8/layout/hierarchy1"/>
    <dgm:cxn modelId="{DCB83ADB-86BB-4E87-8998-0CE8FAA47B6A}" type="presParOf" srcId="{C7C58B59-03F3-4CB0-9E1F-5482F19C8596}" destId="{66A0B7EC-D408-4FD9-8543-21502AF813A4}" srcOrd="0" destOrd="0" presId="urn:microsoft.com/office/officeart/2005/8/layout/hierarchy1"/>
    <dgm:cxn modelId="{51E1568C-D550-43CC-91BC-FD418880C2E2}" type="presParOf" srcId="{66A0B7EC-D408-4FD9-8543-21502AF813A4}" destId="{01CB9382-5F80-4EA8-9C70-677B969B1E28}" srcOrd="0" destOrd="0" presId="urn:microsoft.com/office/officeart/2005/8/layout/hierarchy1"/>
    <dgm:cxn modelId="{81DB4D7C-F672-40FD-BB8A-866E647A0C2C}" type="presParOf" srcId="{66A0B7EC-D408-4FD9-8543-21502AF813A4}" destId="{FBF25DA9-7244-4DC2-87B6-B89657322C55}" srcOrd="1" destOrd="0" presId="urn:microsoft.com/office/officeart/2005/8/layout/hierarchy1"/>
    <dgm:cxn modelId="{C376A123-9D12-4CF5-A299-1B2E98404AB7}" type="presParOf" srcId="{C7C58B59-03F3-4CB0-9E1F-5482F19C8596}" destId="{56ED5FBF-9D07-4D51-BE30-68427E9F8F76}" srcOrd="1" destOrd="0" presId="urn:microsoft.com/office/officeart/2005/8/layout/hierarchy1"/>
    <dgm:cxn modelId="{50E97237-D3B7-4D39-9CEB-8085AD856270}" type="presParOf" srcId="{40FE2F3D-A7D4-44B2-8401-E36E74DA40EC}" destId="{E615F396-5953-4B59-B00A-DD57CF4B46FD}" srcOrd="2" destOrd="0" presId="urn:microsoft.com/office/officeart/2005/8/layout/hierarchy1"/>
    <dgm:cxn modelId="{2850C18A-960B-4541-9525-77A0E824760F}" type="presParOf" srcId="{E615F396-5953-4B59-B00A-DD57CF4B46FD}" destId="{32E5FA2A-F253-4545-B909-966C48FBA123}" srcOrd="0" destOrd="0" presId="urn:microsoft.com/office/officeart/2005/8/layout/hierarchy1"/>
    <dgm:cxn modelId="{9E172D89-8A68-46B5-9F29-1C0906D3DFDD}" type="presParOf" srcId="{32E5FA2A-F253-4545-B909-966C48FBA123}" destId="{EDC2B74D-183E-4ACF-AC13-44EF10D80647}" srcOrd="0" destOrd="0" presId="urn:microsoft.com/office/officeart/2005/8/layout/hierarchy1"/>
    <dgm:cxn modelId="{B5653BA7-562B-4E96-B410-4B2662C96495}" type="presParOf" srcId="{32E5FA2A-F253-4545-B909-966C48FBA123}" destId="{E14A0EFF-31B5-4ACF-8636-22C5FD7EA996}" srcOrd="1" destOrd="0" presId="urn:microsoft.com/office/officeart/2005/8/layout/hierarchy1"/>
    <dgm:cxn modelId="{98E89A11-F390-419B-890D-86F7086E574F}" type="presParOf" srcId="{E615F396-5953-4B59-B00A-DD57CF4B46FD}" destId="{2D9744CC-E89D-4F5A-93EE-ECACFD9B4A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E373B-0663-4264-BCA8-FD71720C4EE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DC222-2653-45EE-8930-E8471FAD340E}">
      <dgm:prSet/>
      <dgm:spPr/>
      <dgm:t>
        <a:bodyPr/>
        <a:lstStyle/>
        <a:p>
          <a:pPr rtl="0"/>
          <a:r>
            <a:rPr lang="en-US" dirty="0"/>
            <a:t>IS  done  during </a:t>
          </a:r>
          <a:r>
            <a:rPr lang="en-US" dirty="0">
              <a:latin typeface="Corbel" panose="020B0503020204020204"/>
            </a:rPr>
            <a:t> validation</a:t>
          </a:r>
          <a:r>
            <a:rPr lang="en-US" dirty="0"/>
            <a:t> </a:t>
          </a:r>
          <a:r>
            <a:rPr lang="en-US" dirty="0">
              <a:latin typeface="Corbel" panose="020B0503020204020204"/>
            </a:rPr>
            <a:t> </a:t>
          </a:r>
          <a:r>
            <a:rPr lang="en-US" dirty="0"/>
            <a:t>process.</a:t>
          </a:r>
        </a:p>
      </dgm:t>
    </dgm:pt>
    <dgm:pt modelId="{CD875F78-9AAD-4AB1-B940-8E43F36CA58B}" type="parTrans" cxnId="{4313CB3D-C0CD-4CE8-97F1-07D5067947D4}">
      <dgm:prSet/>
      <dgm:spPr/>
      <dgm:t>
        <a:bodyPr/>
        <a:lstStyle/>
        <a:p>
          <a:endParaRPr lang="en-US"/>
        </a:p>
      </dgm:t>
    </dgm:pt>
    <dgm:pt modelId="{5FC6AE7B-6F8B-4EC4-ACDF-A8A3F268FF0B}" type="sibTrans" cxnId="{4313CB3D-C0CD-4CE8-97F1-07D5067947D4}">
      <dgm:prSet/>
      <dgm:spPr/>
      <dgm:t>
        <a:bodyPr/>
        <a:lstStyle/>
        <a:p>
          <a:endParaRPr lang="en-US"/>
        </a:p>
      </dgm:t>
    </dgm:pt>
    <dgm:pt modelId="{C89B77B8-63D3-48DA-9D9C-F32CCCCD49F3}">
      <dgm:prSet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Example = Unit testing , Example = Unit testing , integration testing ,sodtware testing ,UAT testing </a:t>
          </a:r>
          <a:endParaRPr lang="en-US" dirty="0"/>
        </a:p>
      </dgm:t>
    </dgm:pt>
    <dgm:pt modelId="{508961ED-5052-47BE-A08A-A0AA243DB1E0}" type="parTrans" cxnId="{C909EE31-5C26-4FE2-8D9E-E2E2FC068BD2}">
      <dgm:prSet/>
      <dgm:spPr/>
      <dgm:t>
        <a:bodyPr/>
        <a:lstStyle/>
        <a:p>
          <a:endParaRPr lang="en-US"/>
        </a:p>
      </dgm:t>
    </dgm:pt>
    <dgm:pt modelId="{AEED22DB-F4D7-4DD4-85C4-CB2BEDFF9EF4}" type="sibTrans" cxnId="{C909EE31-5C26-4FE2-8D9E-E2E2FC068BD2}">
      <dgm:prSet/>
      <dgm:spPr/>
      <dgm:t>
        <a:bodyPr/>
        <a:lstStyle/>
        <a:p>
          <a:endParaRPr lang="en-US"/>
        </a:p>
      </dgm:t>
    </dgm:pt>
    <dgm:pt modelId="{88815BAB-35C5-4946-B920-23555BC63B6F}">
      <dgm:prSet phldr="0"/>
      <dgm:spPr/>
      <dgm:t>
        <a:bodyPr/>
        <a:lstStyle/>
        <a:p>
          <a:pPr algn="l" rtl="0"/>
          <a:r>
            <a:rPr lang="en-US" sz="2200" dirty="0">
              <a:latin typeface="Corbel" panose="020B0503020204020204"/>
            </a:rPr>
            <a:t>In dynamic Testing the software code is executed to demonstrate the result ofrunning test </a:t>
          </a:r>
        </a:p>
      </dgm:t>
    </dgm:pt>
    <dgm:pt modelId="{810489EA-7D4B-4F68-86A7-47744B61A486}" type="parTrans" cxnId="{D5DBF1D6-A0EB-488F-86C1-C9FDC795D8C1}">
      <dgm:prSet/>
      <dgm:spPr/>
    </dgm:pt>
    <dgm:pt modelId="{0D20B2B2-6151-4BC4-80F0-D9098AC82260}" type="sibTrans" cxnId="{D5DBF1D6-A0EB-488F-86C1-C9FDC795D8C1}">
      <dgm:prSet/>
      <dgm:spPr/>
    </dgm:pt>
    <dgm:pt modelId="{40FE2F3D-A7D4-44B2-8401-E36E74DA40EC}" type="pres">
      <dgm:prSet presAssocID="{790E373B-0663-4264-BCA8-FD71720C4E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9A1CB3-054A-499E-AF90-E8BD10F6B6D9}" type="pres">
      <dgm:prSet presAssocID="{88815BAB-35C5-4946-B920-23555BC63B6F}" presName="hierRoot1" presStyleCnt="0"/>
      <dgm:spPr/>
    </dgm:pt>
    <dgm:pt modelId="{D797FF8C-370B-435A-8FBD-2AD6AFDEC717}" type="pres">
      <dgm:prSet presAssocID="{88815BAB-35C5-4946-B920-23555BC63B6F}" presName="composite" presStyleCnt="0"/>
      <dgm:spPr/>
    </dgm:pt>
    <dgm:pt modelId="{6DB8DC68-BEEF-4C89-A346-8DB7805C4197}" type="pres">
      <dgm:prSet presAssocID="{88815BAB-35C5-4946-B920-23555BC63B6F}" presName="background" presStyleLbl="node0" presStyleIdx="0" presStyleCnt="3"/>
      <dgm:spPr/>
    </dgm:pt>
    <dgm:pt modelId="{3F0A1ECF-CC43-4C74-8BFF-1BFFE5434091}" type="pres">
      <dgm:prSet presAssocID="{88815BAB-35C5-4946-B920-23555BC63B6F}" presName="text" presStyleLbl="fgAcc0" presStyleIdx="0" presStyleCnt="3">
        <dgm:presLayoutVars>
          <dgm:chPref val="3"/>
        </dgm:presLayoutVars>
      </dgm:prSet>
      <dgm:spPr/>
    </dgm:pt>
    <dgm:pt modelId="{E9058503-7AD6-456E-838C-BE6E6C2F0CC4}" type="pres">
      <dgm:prSet presAssocID="{88815BAB-35C5-4946-B920-23555BC63B6F}" presName="hierChild2" presStyleCnt="0"/>
      <dgm:spPr/>
    </dgm:pt>
    <dgm:pt modelId="{C7C58B59-03F3-4CB0-9E1F-5482F19C8596}" type="pres">
      <dgm:prSet presAssocID="{C37DC222-2653-45EE-8930-E8471FAD340E}" presName="hierRoot1" presStyleCnt="0"/>
      <dgm:spPr/>
    </dgm:pt>
    <dgm:pt modelId="{66A0B7EC-D408-4FD9-8543-21502AF813A4}" type="pres">
      <dgm:prSet presAssocID="{C37DC222-2653-45EE-8930-E8471FAD340E}" presName="composite" presStyleCnt="0"/>
      <dgm:spPr/>
    </dgm:pt>
    <dgm:pt modelId="{01CB9382-5F80-4EA8-9C70-677B969B1E28}" type="pres">
      <dgm:prSet presAssocID="{C37DC222-2653-45EE-8930-E8471FAD340E}" presName="background" presStyleLbl="node0" presStyleIdx="1" presStyleCnt="3"/>
      <dgm:spPr/>
    </dgm:pt>
    <dgm:pt modelId="{FBF25DA9-7244-4DC2-87B6-B89657322C55}" type="pres">
      <dgm:prSet presAssocID="{C37DC222-2653-45EE-8930-E8471FAD340E}" presName="text" presStyleLbl="fgAcc0" presStyleIdx="1" presStyleCnt="3">
        <dgm:presLayoutVars>
          <dgm:chPref val="3"/>
        </dgm:presLayoutVars>
      </dgm:prSet>
      <dgm:spPr/>
    </dgm:pt>
    <dgm:pt modelId="{56ED5FBF-9D07-4D51-BE30-68427E9F8F76}" type="pres">
      <dgm:prSet presAssocID="{C37DC222-2653-45EE-8930-E8471FAD340E}" presName="hierChild2" presStyleCnt="0"/>
      <dgm:spPr/>
    </dgm:pt>
    <dgm:pt modelId="{E615F396-5953-4B59-B00A-DD57CF4B46FD}" type="pres">
      <dgm:prSet presAssocID="{C89B77B8-63D3-48DA-9D9C-F32CCCCD49F3}" presName="hierRoot1" presStyleCnt="0"/>
      <dgm:spPr/>
    </dgm:pt>
    <dgm:pt modelId="{32E5FA2A-F253-4545-B909-966C48FBA123}" type="pres">
      <dgm:prSet presAssocID="{C89B77B8-63D3-48DA-9D9C-F32CCCCD49F3}" presName="composite" presStyleCnt="0"/>
      <dgm:spPr/>
    </dgm:pt>
    <dgm:pt modelId="{EDC2B74D-183E-4ACF-AC13-44EF10D80647}" type="pres">
      <dgm:prSet presAssocID="{C89B77B8-63D3-48DA-9D9C-F32CCCCD49F3}" presName="background" presStyleLbl="node0" presStyleIdx="2" presStyleCnt="3"/>
      <dgm:spPr/>
    </dgm:pt>
    <dgm:pt modelId="{E14A0EFF-31B5-4ACF-8636-22C5FD7EA996}" type="pres">
      <dgm:prSet presAssocID="{C89B77B8-63D3-48DA-9D9C-F32CCCCD49F3}" presName="text" presStyleLbl="fgAcc0" presStyleIdx="2" presStyleCnt="3">
        <dgm:presLayoutVars>
          <dgm:chPref val="3"/>
        </dgm:presLayoutVars>
      </dgm:prSet>
      <dgm:spPr/>
    </dgm:pt>
    <dgm:pt modelId="{2D9744CC-E89D-4F5A-93EE-ECACFD9B4A8F}" type="pres">
      <dgm:prSet presAssocID="{C89B77B8-63D3-48DA-9D9C-F32CCCCD49F3}" presName="hierChild2" presStyleCnt="0"/>
      <dgm:spPr/>
    </dgm:pt>
  </dgm:ptLst>
  <dgm:cxnLst>
    <dgm:cxn modelId="{C909EE31-5C26-4FE2-8D9E-E2E2FC068BD2}" srcId="{790E373B-0663-4264-BCA8-FD71720C4EEA}" destId="{C89B77B8-63D3-48DA-9D9C-F32CCCCD49F3}" srcOrd="2" destOrd="0" parTransId="{508961ED-5052-47BE-A08A-A0AA243DB1E0}" sibTransId="{AEED22DB-F4D7-4DD4-85C4-CB2BEDFF9EF4}"/>
    <dgm:cxn modelId="{4313CB3D-C0CD-4CE8-97F1-07D5067947D4}" srcId="{790E373B-0663-4264-BCA8-FD71720C4EEA}" destId="{C37DC222-2653-45EE-8930-E8471FAD340E}" srcOrd="1" destOrd="0" parTransId="{CD875F78-9AAD-4AB1-B940-8E43F36CA58B}" sibTransId="{5FC6AE7B-6F8B-4EC4-ACDF-A8A3F268FF0B}"/>
    <dgm:cxn modelId="{8C5A3B57-FE8E-40A7-8693-8AD23B9B61DA}" type="presOf" srcId="{C37DC222-2653-45EE-8930-E8471FAD340E}" destId="{FBF25DA9-7244-4DC2-87B6-B89657322C55}" srcOrd="0" destOrd="0" presId="urn:microsoft.com/office/officeart/2005/8/layout/hierarchy1"/>
    <dgm:cxn modelId="{33CC7BA0-99EA-4D0B-9B21-FE029BA37EC0}" type="presOf" srcId="{C89B77B8-63D3-48DA-9D9C-F32CCCCD49F3}" destId="{E14A0EFF-31B5-4ACF-8636-22C5FD7EA996}" srcOrd="0" destOrd="0" presId="urn:microsoft.com/office/officeart/2005/8/layout/hierarchy1"/>
    <dgm:cxn modelId="{193E4FA1-21AE-44CA-970A-83DC7FB2F4BC}" type="presOf" srcId="{88815BAB-35C5-4946-B920-23555BC63B6F}" destId="{3F0A1ECF-CC43-4C74-8BFF-1BFFE5434091}" srcOrd="0" destOrd="0" presId="urn:microsoft.com/office/officeart/2005/8/layout/hierarchy1"/>
    <dgm:cxn modelId="{963EFACA-6C98-43B0-9260-1067618763FA}" type="presOf" srcId="{790E373B-0663-4264-BCA8-FD71720C4EEA}" destId="{40FE2F3D-A7D4-44B2-8401-E36E74DA40EC}" srcOrd="0" destOrd="0" presId="urn:microsoft.com/office/officeart/2005/8/layout/hierarchy1"/>
    <dgm:cxn modelId="{D5DBF1D6-A0EB-488F-86C1-C9FDC795D8C1}" srcId="{790E373B-0663-4264-BCA8-FD71720C4EEA}" destId="{88815BAB-35C5-4946-B920-23555BC63B6F}" srcOrd="0" destOrd="0" parTransId="{810489EA-7D4B-4F68-86A7-47744B61A486}" sibTransId="{0D20B2B2-6151-4BC4-80F0-D9098AC82260}"/>
    <dgm:cxn modelId="{0AB52FF4-0F4C-43E5-B5AA-14EB71D9719F}" type="presParOf" srcId="{40FE2F3D-A7D4-44B2-8401-E36E74DA40EC}" destId="{A59A1CB3-054A-499E-AF90-E8BD10F6B6D9}" srcOrd="0" destOrd="0" presId="urn:microsoft.com/office/officeart/2005/8/layout/hierarchy1"/>
    <dgm:cxn modelId="{57EBC043-77A2-437D-99E5-2C017B862B5C}" type="presParOf" srcId="{A59A1CB3-054A-499E-AF90-E8BD10F6B6D9}" destId="{D797FF8C-370B-435A-8FBD-2AD6AFDEC717}" srcOrd="0" destOrd="0" presId="urn:microsoft.com/office/officeart/2005/8/layout/hierarchy1"/>
    <dgm:cxn modelId="{78A523A8-81CE-4454-965F-C0A790FF01B3}" type="presParOf" srcId="{D797FF8C-370B-435A-8FBD-2AD6AFDEC717}" destId="{6DB8DC68-BEEF-4C89-A346-8DB7805C4197}" srcOrd="0" destOrd="0" presId="urn:microsoft.com/office/officeart/2005/8/layout/hierarchy1"/>
    <dgm:cxn modelId="{C5F2523E-67AD-4C04-9244-67B877BD0467}" type="presParOf" srcId="{D797FF8C-370B-435A-8FBD-2AD6AFDEC717}" destId="{3F0A1ECF-CC43-4C74-8BFF-1BFFE5434091}" srcOrd="1" destOrd="0" presId="urn:microsoft.com/office/officeart/2005/8/layout/hierarchy1"/>
    <dgm:cxn modelId="{9B65854F-AC69-4E1D-82F2-845EA5C13862}" type="presParOf" srcId="{A59A1CB3-054A-499E-AF90-E8BD10F6B6D9}" destId="{E9058503-7AD6-456E-838C-BE6E6C2F0CC4}" srcOrd="1" destOrd="0" presId="urn:microsoft.com/office/officeart/2005/8/layout/hierarchy1"/>
    <dgm:cxn modelId="{80452472-25DC-446B-9D7A-CEDC09AA7EA3}" type="presParOf" srcId="{40FE2F3D-A7D4-44B2-8401-E36E74DA40EC}" destId="{C7C58B59-03F3-4CB0-9E1F-5482F19C8596}" srcOrd="1" destOrd="0" presId="urn:microsoft.com/office/officeart/2005/8/layout/hierarchy1"/>
    <dgm:cxn modelId="{B9C8819B-C1C4-4C4E-9CB1-16B942AEC5BC}" type="presParOf" srcId="{C7C58B59-03F3-4CB0-9E1F-5482F19C8596}" destId="{66A0B7EC-D408-4FD9-8543-21502AF813A4}" srcOrd="0" destOrd="0" presId="urn:microsoft.com/office/officeart/2005/8/layout/hierarchy1"/>
    <dgm:cxn modelId="{F4A2A4C3-4CFA-4A62-BEA1-BEE18E3509FD}" type="presParOf" srcId="{66A0B7EC-D408-4FD9-8543-21502AF813A4}" destId="{01CB9382-5F80-4EA8-9C70-677B969B1E28}" srcOrd="0" destOrd="0" presId="urn:microsoft.com/office/officeart/2005/8/layout/hierarchy1"/>
    <dgm:cxn modelId="{1D334C99-1D10-4523-AC4B-D98BE8A46716}" type="presParOf" srcId="{66A0B7EC-D408-4FD9-8543-21502AF813A4}" destId="{FBF25DA9-7244-4DC2-87B6-B89657322C55}" srcOrd="1" destOrd="0" presId="urn:microsoft.com/office/officeart/2005/8/layout/hierarchy1"/>
    <dgm:cxn modelId="{74A6223D-C375-4B75-AC9B-9F4680FE5E23}" type="presParOf" srcId="{C7C58B59-03F3-4CB0-9E1F-5482F19C8596}" destId="{56ED5FBF-9D07-4D51-BE30-68427E9F8F76}" srcOrd="1" destOrd="0" presId="urn:microsoft.com/office/officeart/2005/8/layout/hierarchy1"/>
    <dgm:cxn modelId="{2B77C4D0-B927-46DF-BD70-9990721D8F1B}" type="presParOf" srcId="{40FE2F3D-A7D4-44B2-8401-E36E74DA40EC}" destId="{E615F396-5953-4B59-B00A-DD57CF4B46FD}" srcOrd="2" destOrd="0" presId="urn:microsoft.com/office/officeart/2005/8/layout/hierarchy1"/>
    <dgm:cxn modelId="{30E3A594-F33D-41A0-AAD8-92537B48C995}" type="presParOf" srcId="{E615F396-5953-4B59-B00A-DD57CF4B46FD}" destId="{32E5FA2A-F253-4545-B909-966C48FBA123}" srcOrd="0" destOrd="0" presId="urn:microsoft.com/office/officeart/2005/8/layout/hierarchy1"/>
    <dgm:cxn modelId="{FA0C8680-7449-4707-9EDA-9AEF732CBD00}" type="presParOf" srcId="{32E5FA2A-F253-4545-B909-966C48FBA123}" destId="{EDC2B74D-183E-4ACF-AC13-44EF10D80647}" srcOrd="0" destOrd="0" presId="urn:microsoft.com/office/officeart/2005/8/layout/hierarchy1"/>
    <dgm:cxn modelId="{AEE68D1C-4BD8-4C08-8B0B-48FC3430FE44}" type="presParOf" srcId="{32E5FA2A-F253-4545-B909-966C48FBA123}" destId="{E14A0EFF-31B5-4ACF-8636-22C5FD7EA996}" srcOrd="1" destOrd="0" presId="urn:microsoft.com/office/officeart/2005/8/layout/hierarchy1"/>
    <dgm:cxn modelId="{4089D8A8-C0CB-4CD3-B8B6-F00DFFF24FAD}" type="presParOf" srcId="{E615F396-5953-4B59-B00A-DD57CF4B46FD}" destId="{2D9744CC-E89D-4F5A-93EE-ECACFD9B4A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09120-5490-4008-A7A8-74A94B023BE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BC222-8768-4DA0-8082-3443A4F109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 / Planning</a:t>
          </a:r>
        </a:p>
      </dgm:t>
    </dgm:pt>
    <dgm:pt modelId="{0EFF20EE-3BCC-416C-813B-F812FE937306}" type="parTrans" cxnId="{E2647561-AC81-4E00-9DAC-ED64715FF8C0}">
      <dgm:prSet/>
      <dgm:spPr/>
      <dgm:t>
        <a:bodyPr/>
        <a:lstStyle/>
        <a:p>
          <a:endParaRPr lang="en-US"/>
        </a:p>
      </dgm:t>
    </dgm:pt>
    <dgm:pt modelId="{9513BDB9-14C4-4293-9F98-3111157447E3}" type="sibTrans" cxnId="{E2647561-AC81-4E00-9DAC-ED64715FF8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2DD489-4757-4775-B7D5-21B17392170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Design / </a:t>
          </a:r>
          <a:r>
            <a:rPr lang="en-US"/>
            <a:t>Analysis </a:t>
          </a:r>
        </a:p>
      </dgm:t>
    </dgm:pt>
    <dgm:pt modelId="{1CC6C3AC-B8ED-44E6-9E30-F8F8A4474E7A}" type="parTrans" cxnId="{514E6108-E670-4964-BC7D-12E9E9061B4E}">
      <dgm:prSet/>
      <dgm:spPr/>
      <dgm:t>
        <a:bodyPr/>
        <a:lstStyle/>
        <a:p>
          <a:endParaRPr lang="en-US"/>
        </a:p>
      </dgm:t>
    </dgm:pt>
    <dgm:pt modelId="{8723FA30-D8B8-4A6B-8A42-B9C186265485}" type="sibTrans" cxnId="{514E6108-E670-4964-BC7D-12E9E9061B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4C0F67-0698-429E-82A5-52CBBE645F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</a:t>
          </a:r>
        </a:p>
      </dgm:t>
    </dgm:pt>
    <dgm:pt modelId="{8999C1CD-AB62-49D2-B7A4-9ABC4793AD42}" type="parTrans" cxnId="{0135A0F4-845D-4ABD-AC79-F4CCF7E72E46}">
      <dgm:prSet/>
      <dgm:spPr/>
      <dgm:t>
        <a:bodyPr/>
        <a:lstStyle/>
        <a:p>
          <a:endParaRPr lang="en-US"/>
        </a:p>
      </dgm:t>
    </dgm:pt>
    <dgm:pt modelId="{3359A52D-413A-4921-8FE3-CFCA4391FBBE}" type="sibTrans" cxnId="{0135A0F4-845D-4ABD-AC79-F4CCF7E72E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409162-A9CF-48F6-A33C-043E27217C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Testing</a:t>
          </a:r>
          <a:endParaRPr lang="en-US"/>
        </a:p>
      </dgm:t>
    </dgm:pt>
    <dgm:pt modelId="{7FDC93BE-BF41-4741-AC52-D6EE8836F651}" type="parTrans" cxnId="{3CAF4596-39AB-4F63-9C23-BA5AD1518772}">
      <dgm:prSet/>
      <dgm:spPr/>
      <dgm:t>
        <a:bodyPr/>
        <a:lstStyle/>
        <a:p>
          <a:endParaRPr lang="en-US"/>
        </a:p>
      </dgm:t>
    </dgm:pt>
    <dgm:pt modelId="{A04D1458-37D5-4657-A8DD-6811F0B3F424}" type="sibTrans" cxnId="{3CAF4596-39AB-4F63-9C23-BA5AD15187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58129E-72F1-485C-8F2A-99FC7B5B8A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</a:t>
          </a:r>
        </a:p>
      </dgm:t>
    </dgm:pt>
    <dgm:pt modelId="{5F818F40-6785-482B-981A-A6B62D2BA040}" type="parTrans" cxnId="{EC6BC11F-7DBA-4718-A47A-B0C229537A38}">
      <dgm:prSet/>
      <dgm:spPr/>
      <dgm:t>
        <a:bodyPr/>
        <a:lstStyle/>
        <a:p>
          <a:endParaRPr lang="en-US"/>
        </a:p>
      </dgm:t>
    </dgm:pt>
    <dgm:pt modelId="{EFDE3416-1A05-4F88-BFBD-3CFDC60D3AB6}" type="sibTrans" cxnId="{EC6BC11F-7DBA-4718-A47A-B0C229537A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BF9F18-F8A4-4905-B076-CF6B623E34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Review</a:t>
          </a:r>
          <a:endParaRPr lang="en-US"/>
        </a:p>
      </dgm:t>
    </dgm:pt>
    <dgm:pt modelId="{17BB3364-EAE7-40A1-87B2-C22CE75DCF4C}" type="parTrans" cxnId="{37A40E60-69EA-4DB2-B3E9-5F58AE2CACAC}">
      <dgm:prSet/>
      <dgm:spPr/>
      <dgm:t>
        <a:bodyPr/>
        <a:lstStyle/>
        <a:p>
          <a:endParaRPr lang="en-US"/>
        </a:p>
      </dgm:t>
    </dgm:pt>
    <dgm:pt modelId="{6D22171E-9521-4086-B44E-E89FD333D7C0}" type="sibTrans" cxnId="{37A40E60-69EA-4DB2-B3E9-5F58AE2CAC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DF0944-7628-4B85-89E1-DFE8BE3B57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Maintenance </a:t>
          </a:r>
        </a:p>
      </dgm:t>
    </dgm:pt>
    <dgm:pt modelId="{6133E00D-2741-4E35-9DBF-F25006A61438}" type="parTrans" cxnId="{E6CDED67-629D-4DA8-9696-2AB857EC8171}">
      <dgm:prSet/>
      <dgm:spPr/>
      <dgm:t>
        <a:bodyPr/>
        <a:lstStyle/>
        <a:p>
          <a:endParaRPr lang="en-US"/>
        </a:p>
      </dgm:t>
    </dgm:pt>
    <dgm:pt modelId="{DCDD9760-9C38-4ADE-A8B0-4CE8DB45DF1E}" type="sibTrans" cxnId="{E6CDED67-629D-4DA8-9696-2AB857EC8171}">
      <dgm:prSet/>
      <dgm:spPr/>
      <dgm:t>
        <a:bodyPr/>
        <a:lstStyle/>
        <a:p>
          <a:endParaRPr lang="en-US"/>
        </a:p>
      </dgm:t>
    </dgm:pt>
    <dgm:pt modelId="{C59D2693-F7B5-4CAD-8E1C-E7E7D5C39DC9}" type="pres">
      <dgm:prSet presAssocID="{ACB09120-5490-4008-A7A8-74A94B023BE6}" presName="root" presStyleCnt="0">
        <dgm:presLayoutVars>
          <dgm:dir/>
          <dgm:resizeHandles val="exact"/>
        </dgm:presLayoutVars>
      </dgm:prSet>
      <dgm:spPr/>
    </dgm:pt>
    <dgm:pt modelId="{26155DEC-5A8E-4024-8D75-D55D2C1CC983}" type="pres">
      <dgm:prSet presAssocID="{ACB09120-5490-4008-A7A8-74A94B023BE6}" presName="container" presStyleCnt="0">
        <dgm:presLayoutVars>
          <dgm:dir/>
          <dgm:resizeHandles val="exact"/>
        </dgm:presLayoutVars>
      </dgm:prSet>
      <dgm:spPr/>
    </dgm:pt>
    <dgm:pt modelId="{C278E51B-586A-4BA8-AC89-30916D646E10}" type="pres">
      <dgm:prSet presAssocID="{BB0BC222-8768-4DA0-8082-3443A4F1093A}" presName="compNode" presStyleCnt="0"/>
      <dgm:spPr/>
    </dgm:pt>
    <dgm:pt modelId="{EBA25966-C602-4875-9906-69FAD0BB1777}" type="pres">
      <dgm:prSet presAssocID="{BB0BC222-8768-4DA0-8082-3443A4F1093A}" presName="iconBgRect" presStyleLbl="bgShp" presStyleIdx="0" presStyleCnt="7"/>
      <dgm:spPr/>
    </dgm:pt>
    <dgm:pt modelId="{CFC3BA59-6201-44F6-859B-4F41F171A289}" type="pres">
      <dgm:prSet presAssocID="{BB0BC222-8768-4DA0-8082-3443A4F1093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5BF5004-CCF3-471A-8EA3-E092829A2C3C}" type="pres">
      <dgm:prSet presAssocID="{BB0BC222-8768-4DA0-8082-3443A4F1093A}" presName="spaceRect" presStyleCnt="0"/>
      <dgm:spPr/>
    </dgm:pt>
    <dgm:pt modelId="{A3BEDB45-9496-475F-B666-04A03B68F697}" type="pres">
      <dgm:prSet presAssocID="{BB0BC222-8768-4DA0-8082-3443A4F1093A}" presName="textRect" presStyleLbl="revTx" presStyleIdx="0" presStyleCnt="7">
        <dgm:presLayoutVars>
          <dgm:chMax val="1"/>
          <dgm:chPref val="1"/>
        </dgm:presLayoutVars>
      </dgm:prSet>
      <dgm:spPr/>
    </dgm:pt>
    <dgm:pt modelId="{9F92B1E7-FE2F-42DE-8D8B-39C30CA79691}" type="pres">
      <dgm:prSet presAssocID="{9513BDB9-14C4-4293-9F98-3111157447E3}" presName="sibTrans" presStyleLbl="sibTrans2D1" presStyleIdx="0" presStyleCnt="0"/>
      <dgm:spPr/>
    </dgm:pt>
    <dgm:pt modelId="{44E0C9D9-BC11-4B59-912F-AF73F32DB83C}" type="pres">
      <dgm:prSet presAssocID="{3B2DD489-4757-4775-B7D5-21B17392170D}" presName="compNode" presStyleCnt="0"/>
      <dgm:spPr/>
    </dgm:pt>
    <dgm:pt modelId="{FFBDFDFB-99C3-4715-AD17-0260BC919D31}" type="pres">
      <dgm:prSet presAssocID="{3B2DD489-4757-4775-B7D5-21B17392170D}" presName="iconBgRect" presStyleLbl="bgShp" presStyleIdx="1" presStyleCnt="7"/>
      <dgm:spPr/>
    </dgm:pt>
    <dgm:pt modelId="{6212CC47-DC79-4795-B34B-E7312328C82A}" type="pres">
      <dgm:prSet presAssocID="{3B2DD489-4757-4775-B7D5-21B17392170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FA4DB68-551E-46FA-80A3-0F288F8265CF}" type="pres">
      <dgm:prSet presAssocID="{3B2DD489-4757-4775-B7D5-21B17392170D}" presName="spaceRect" presStyleCnt="0"/>
      <dgm:spPr/>
    </dgm:pt>
    <dgm:pt modelId="{6EE3900C-D549-4477-A082-7F48465849FB}" type="pres">
      <dgm:prSet presAssocID="{3B2DD489-4757-4775-B7D5-21B17392170D}" presName="textRect" presStyleLbl="revTx" presStyleIdx="1" presStyleCnt="7">
        <dgm:presLayoutVars>
          <dgm:chMax val="1"/>
          <dgm:chPref val="1"/>
        </dgm:presLayoutVars>
      </dgm:prSet>
      <dgm:spPr/>
    </dgm:pt>
    <dgm:pt modelId="{A352387A-2F67-4920-A89B-ECA999985686}" type="pres">
      <dgm:prSet presAssocID="{8723FA30-D8B8-4A6B-8A42-B9C186265485}" presName="sibTrans" presStyleLbl="sibTrans2D1" presStyleIdx="0" presStyleCnt="0"/>
      <dgm:spPr/>
    </dgm:pt>
    <dgm:pt modelId="{A25F6B79-953A-43AB-B2E2-725481359652}" type="pres">
      <dgm:prSet presAssocID="{BC4C0F67-0698-429E-82A5-52CBBE645F3D}" presName="compNode" presStyleCnt="0"/>
      <dgm:spPr/>
    </dgm:pt>
    <dgm:pt modelId="{5B02346E-4372-4EB3-9E72-6437E0474244}" type="pres">
      <dgm:prSet presAssocID="{BC4C0F67-0698-429E-82A5-52CBBE645F3D}" presName="iconBgRect" presStyleLbl="bgShp" presStyleIdx="2" presStyleCnt="7"/>
      <dgm:spPr/>
    </dgm:pt>
    <dgm:pt modelId="{287EEBC0-39C1-4E9A-BA69-332226568BF6}" type="pres">
      <dgm:prSet presAssocID="{BC4C0F67-0698-429E-82A5-52CBBE645F3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E7B381F-7D2F-4F6F-B4F4-6E8B624D6966}" type="pres">
      <dgm:prSet presAssocID="{BC4C0F67-0698-429E-82A5-52CBBE645F3D}" presName="spaceRect" presStyleCnt="0"/>
      <dgm:spPr/>
    </dgm:pt>
    <dgm:pt modelId="{F3EF2BDC-A040-40E3-9D8E-7A292E70A3B8}" type="pres">
      <dgm:prSet presAssocID="{BC4C0F67-0698-429E-82A5-52CBBE645F3D}" presName="textRect" presStyleLbl="revTx" presStyleIdx="2" presStyleCnt="7">
        <dgm:presLayoutVars>
          <dgm:chMax val="1"/>
          <dgm:chPref val="1"/>
        </dgm:presLayoutVars>
      </dgm:prSet>
      <dgm:spPr/>
    </dgm:pt>
    <dgm:pt modelId="{581C77B8-F080-46D0-BE1E-A276908EFE0F}" type="pres">
      <dgm:prSet presAssocID="{3359A52D-413A-4921-8FE3-CFCA4391FBBE}" presName="sibTrans" presStyleLbl="sibTrans2D1" presStyleIdx="0" presStyleCnt="0"/>
      <dgm:spPr/>
    </dgm:pt>
    <dgm:pt modelId="{A34924BB-BD52-4015-8CC0-14B527FB8071}" type="pres">
      <dgm:prSet presAssocID="{9E409162-A9CF-48F6-A33C-043E27217C85}" presName="compNode" presStyleCnt="0"/>
      <dgm:spPr/>
    </dgm:pt>
    <dgm:pt modelId="{1FB017F4-784A-4962-B4FF-68A57F1FEFEB}" type="pres">
      <dgm:prSet presAssocID="{9E409162-A9CF-48F6-A33C-043E27217C85}" presName="iconBgRect" presStyleLbl="bgShp" presStyleIdx="3" presStyleCnt="7"/>
      <dgm:spPr/>
    </dgm:pt>
    <dgm:pt modelId="{EC3B12E6-D437-4B27-8DD0-90D266C3DD43}" type="pres">
      <dgm:prSet presAssocID="{9E409162-A9CF-48F6-A33C-043E27217C8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3847B63-5CCE-4477-B02A-3FF90083B32C}" type="pres">
      <dgm:prSet presAssocID="{9E409162-A9CF-48F6-A33C-043E27217C85}" presName="spaceRect" presStyleCnt="0"/>
      <dgm:spPr/>
    </dgm:pt>
    <dgm:pt modelId="{54BA3A8F-0C2F-4111-96A4-D56CEA9F6FE1}" type="pres">
      <dgm:prSet presAssocID="{9E409162-A9CF-48F6-A33C-043E27217C85}" presName="textRect" presStyleLbl="revTx" presStyleIdx="3" presStyleCnt="7">
        <dgm:presLayoutVars>
          <dgm:chMax val="1"/>
          <dgm:chPref val="1"/>
        </dgm:presLayoutVars>
      </dgm:prSet>
      <dgm:spPr/>
    </dgm:pt>
    <dgm:pt modelId="{252D7A8D-E2A7-429A-999A-6B2CDCA895C3}" type="pres">
      <dgm:prSet presAssocID="{A04D1458-37D5-4657-A8DD-6811F0B3F424}" presName="sibTrans" presStyleLbl="sibTrans2D1" presStyleIdx="0" presStyleCnt="0"/>
      <dgm:spPr/>
    </dgm:pt>
    <dgm:pt modelId="{065743C7-BAB5-4E33-B5EC-FFBEF2DC7B0D}" type="pres">
      <dgm:prSet presAssocID="{7758129E-72F1-485C-8F2A-99FC7B5B8A76}" presName="compNode" presStyleCnt="0"/>
      <dgm:spPr/>
    </dgm:pt>
    <dgm:pt modelId="{3E7ADD4B-3269-402A-80C5-1491F08650EB}" type="pres">
      <dgm:prSet presAssocID="{7758129E-72F1-485C-8F2A-99FC7B5B8A76}" presName="iconBgRect" presStyleLbl="bgShp" presStyleIdx="4" presStyleCnt="7"/>
      <dgm:spPr/>
    </dgm:pt>
    <dgm:pt modelId="{BB606600-836C-4A00-984F-C5863DA628DC}" type="pres">
      <dgm:prSet presAssocID="{7758129E-72F1-485C-8F2A-99FC7B5B8A7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320328-03B9-4F55-9C84-A89DE4760FA5}" type="pres">
      <dgm:prSet presAssocID="{7758129E-72F1-485C-8F2A-99FC7B5B8A76}" presName="spaceRect" presStyleCnt="0"/>
      <dgm:spPr/>
    </dgm:pt>
    <dgm:pt modelId="{C2EB12A2-A5E8-4B4A-9F46-D5C049F620E4}" type="pres">
      <dgm:prSet presAssocID="{7758129E-72F1-485C-8F2A-99FC7B5B8A76}" presName="textRect" presStyleLbl="revTx" presStyleIdx="4" presStyleCnt="7">
        <dgm:presLayoutVars>
          <dgm:chMax val="1"/>
          <dgm:chPref val="1"/>
        </dgm:presLayoutVars>
      </dgm:prSet>
      <dgm:spPr/>
    </dgm:pt>
    <dgm:pt modelId="{525F567B-A3E0-4AC6-8583-A790DE414D4B}" type="pres">
      <dgm:prSet presAssocID="{EFDE3416-1A05-4F88-BFBD-3CFDC60D3AB6}" presName="sibTrans" presStyleLbl="sibTrans2D1" presStyleIdx="0" presStyleCnt="0"/>
      <dgm:spPr/>
    </dgm:pt>
    <dgm:pt modelId="{C7787561-17D8-44E1-84AC-7377E8518F13}" type="pres">
      <dgm:prSet presAssocID="{70BF9F18-F8A4-4905-B076-CF6B623E347E}" presName="compNode" presStyleCnt="0"/>
      <dgm:spPr/>
    </dgm:pt>
    <dgm:pt modelId="{2C8C3900-CA17-4957-AA1D-8390B8A4FCC7}" type="pres">
      <dgm:prSet presAssocID="{70BF9F18-F8A4-4905-B076-CF6B623E347E}" presName="iconBgRect" presStyleLbl="bgShp" presStyleIdx="5" presStyleCnt="7"/>
      <dgm:spPr/>
    </dgm:pt>
    <dgm:pt modelId="{95126B73-20F1-49CD-9430-E11CCAD981E6}" type="pres">
      <dgm:prSet presAssocID="{70BF9F18-F8A4-4905-B076-CF6B623E347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06144A1-BAE6-490C-83FB-308C74E2967D}" type="pres">
      <dgm:prSet presAssocID="{70BF9F18-F8A4-4905-B076-CF6B623E347E}" presName="spaceRect" presStyleCnt="0"/>
      <dgm:spPr/>
    </dgm:pt>
    <dgm:pt modelId="{24E79F20-852B-41AE-98D1-69194AB87040}" type="pres">
      <dgm:prSet presAssocID="{70BF9F18-F8A4-4905-B076-CF6B623E347E}" presName="textRect" presStyleLbl="revTx" presStyleIdx="5" presStyleCnt="7">
        <dgm:presLayoutVars>
          <dgm:chMax val="1"/>
          <dgm:chPref val="1"/>
        </dgm:presLayoutVars>
      </dgm:prSet>
      <dgm:spPr/>
    </dgm:pt>
    <dgm:pt modelId="{F218F351-8EDF-48FB-AAC8-9D4AFB629AD7}" type="pres">
      <dgm:prSet presAssocID="{6D22171E-9521-4086-B44E-E89FD333D7C0}" presName="sibTrans" presStyleLbl="sibTrans2D1" presStyleIdx="0" presStyleCnt="0"/>
      <dgm:spPr/>
    </dgm:pt>
    <dgm:pt modelId="{14EEEE0D-9008-47DC-9880-DD2B80FA2021}" type="pres">
      <dgm:prSet presAssocID="{4FDF0944-7628-4B85-89E1-DFE8BE3B5724}" presName="compNode" presStyleCnt="0"/>
      <dgm:spPr/>
    </dgm:pt>
    <dgm:pt modelId="{FD8ED2D5-29D7-46BD-8EE4-95C155DB77D9}" type="pres">
      <dgm:prSet presAssocID="{4FDF0944-7628-4B85-89E1-DFE8BE3B5724}" presName="iconBgRect" presStyleLbl="bgShp" presStyleIdx="6" presStyleCnt="7"/>
      <dgm:spPr/>
    </dgm:pt>
    <dgm:pt modelId="{CB7E151C-7E9D-4504-BF64-3CFD5A8ED588}" type="pres">
      <dgm:prSet presAssocID="{4FDF0944-7628-4B85-89E1-DFE8BE3B57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rewdriver"/>
        </a:ext>
      </dgm:extLst>
    </dgm:pt>
    <dgm:pt modelId="{568ADCA4-F166-44F5-93B4-7E86BFF2E77D}" type="pres">
      <dgm:prSet presAssocID="{4FDF0944-7628-4B85-89E1-DFE8BE3B5724}" presName="spaceRect" presStyleCnt="0"/>
      <dgm:spPr/>
    </dgm:pt>
    <dgm:pt modelId="{62D5A7D1-B14A-493E-B741-23B7E9CC40C7}" type="pres">
      <dgm:prSet presAssocID="{4FDF0944-7628-4B85-89E1-DFE8BE3B57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14E6108-E670-4964-BC7D-12E9E9061B4E}" srcId="{ACB09120-5490-4008-A7A8-74A94B023BE6}" destId="{3B2DD489-4757-4775-B7D5-21B17392170D}" srcOrd="1" destOrd="0" parTransId="{1CC6C3AC-B8ED-44E6-9E30-F8F8A4474E7A}" sibTransId="{8723FA30-D8B8-4A6B-8A42-B9C186265485}"/>
    <dgm:cxn modelId="{7CC57D0E-CA87-43A3-B7DD-902B5BB749ED}" type="presOf" srcId="{6D22171E-9521-4086-B44E-E89FD333D7C0}" destId="{F218F351-8EDF-48FB-AAC8-9D4AFB629AD7}" srcOrd="0" destOrd="0" presId="urn:microsoft.com/office/officeart/2018/2/layout/IconCircleList"/>
    <dgm:cxn modelId="{EC6BC11F-7DBA-4718-A47A-B0C229537A38}" srcId="{ACB09120-5490-4008-A7A8-74A94B023BE6}" destId="{7758129E-72F1-485C-8F2A-99FC7B5B8A76}" srcOrd="4" destOrd="0" parTransId="{5F818F40-6785-482B-981A-A6B62D2BA040}" sibTransId="{EFDE3416-1A05-4F88-BFBD-3CFDC60D3AB6}"/>
    <dgm:cxn modelId="{338C0A34-26D8-4FA7-AE2C-D497D59539D5}" type="presOf" srcId="{3B2DD489-4757-4775-B7D5-21B17392170D}" destId="{6EE3900C-D549-4477-A082-7F48465849FB}" srcOrd="0" destOrd="0" presId="urn:microsoft.com/office/officeart/2018/2/layout/IconCircleList"/>
    <dgm:cxn modelId="{344CC35F-B3C4-46F7-B1D8-D26D297B555A}" type="presOf" srcId="{4FDF0944-7628-4B85-89E1-DFE8BE3B5724}" destId="{62D5A7D1-B14A-493E-B741-23B7E9CC40C7}" srcOrd="0" destOrd="0" presId="urn:microsoft.com/office/officeart/2018/2/layout/IconCircleList"/>
    <dgm:cxn modelId="{37A40E60-69EA-4DB2-B3E9-5F58AE2CACAC}" srcId="{ACB09120-5490-4008-A7A8-74A94B023BE6}" destId="{70BF9F18-F8A4-4905-B076-CF6B623E347E}" srcOrd="5" destOrd="0" parTransId="{17BB3364-EAE7-40A1-87B2-C22CE75DCF4C}" sibTransId="{6D22171E-9521-4086-B44E-E89FD333D7C0}"/>
    <dgm:cxn modelId="{E2647561-AC81-4E00-9DAC-ED64715FF8C0}" srcId="{ACB09120-5490-4008-A7A8-74A94B023BE6}" destId="{BB0BC222-8768-4DA0-8082-3443A4F1093A}" srcOrd="0" destOrd="0" parTransId="{0EFF20EE-3BCC-416C-813B-F812FE937306}" sibTransId="{9513BDB9-14C4-4293-9F98-3111157447E3}"/>
    <dgm:cxn modelId="{18D0C962-0B99-4A22-9D4E-EF59A5DD4831}" type="presOf" srcId="{EFDE3416-1A05-4F88-BFBD-3CFDC60D3AB6}" destId="{525F567B-A3E0-4AC6-8583-A790DE414D4B}" srcOrd="0" destOrd="0" presId="urn:microsoft.com/office/officeart/2018/2/layout/IconCircleList"/>
    <dgm:cxn modelId="{F704AA45-995E-4B75-AAD8-0E3240230AF7}" type="presOf" srcId="{8723FA30-D8B8-4A6B-8A42-B9C186265485}" destId="{A352387A-2F67-4920-A89B-ECA999985686}" srcOrd="0" destOrd="0" presId="urn:microsoft.com/office/officeart/2018/2/layout/IconCircleList"/>
    <dgm:cxn modelId="{E6CDED67-629D-4DA8-9696-2AB857EC8171}" srcId="{ACB09120-5490-4008-A7A8-74A94B023BE6}" destId="{4FDF0944-7628-4B85-89E1-DFE8BE3B5724}" srcOrd="6" destOrd="0" parTransId="{6133E00D-2741-4E35-9DBF-F25006A61438}" sibTransId="{DCDD9760-9C38-4ADE-A8B0-4CE8DB45DF1E}"/>
    <dgm:cxn modelId="{B674F47D-1B90-4FB8-B5E9-08D4BFD2277F}" type="presOf" srcId="{BC4C0F67-0698-429E-82A5-52CBBE645F3D}" destId="{F3EF2BDC-A040-40E3-9D8E-7A292E70A3B8}" srcOrd="0" destOrd="0" presId="urn:microsoft.com/office/officeart/2018/2/layout/IconCircleList"/>
    <dgm:cxn modelId="{8A56BF92-9093-45B7-9C3A-9BE1B6632152}" type="presOf" srcId="{ACB09120-5490-4008-A7A8-74A94B023BE6}" destId="{C59D2693-F7B5-4CAD-8E1C-E7E7D5C39DC9}" srcOrd="0" destOrd="0" presId="urn:microsoft.com/office/officeart/2018/2/layout/IconCircleList"/>
    <dgm:cxn modelId="{3CAF4596-39AB-4F63-9C23-BA5AD1518772}" srcId="{ACB09120-5490-4008-A7A8-74A94B023BE6}" destId="{9E409162-A9CF-48F6-A33C-043E27217C85}" srcOrd="3" destOrd="0" parTransId="{7FDC93BE-BF41-4741-AC52-D6EE8836F651}" sibTransId="{A04D1458-37D5-4657-A8DD-6811F0B3F424}"/>
    <dgm:cxn modelId="{CE2C70B1-3487-476B-90FE-8F9A3D95C9B7}" type="presOf" srcId="{7758129E-72F1-485C-8F2A-99FC7B5B8A76}" destId="{C2EB12A2-A5E8-4B4A-9F46-D5C049F620E4}" srcOrd="0" destOrd="0" presId="urn:microsoft.com/office/officeart/2018/2/layout/IconCircleList"/>
    <dgm:cxn modelId="{7FAE91B5-D3F4-430D-8648-27D0BC6CBDD9}" type="presOf" srcId="{9E409162-A9CF-48F6-A33C-043E27217C85}" destId="{54BA3A8F-0C2F-4111-96A4-D56CEA9F6FE1}" srcOrd="0" destOrd="0" presId="urn:microsoft.com/office/officeart/2018/2/layout/IconCircleList"/>
    <dgm:cxn modelId="{69AF39C8-6023-415C-AA1E-717A710ED03A}" type="presOf" srcId="{3359A52D-413A-4921-8FE3-CFCA4391FBBE}" destId="{581C77B8-F080-46D0-BE1E-A276908EFE0F}" srcOrd="0" destOrd="0" presId="urn:microsoft.com/office/officeart/2018/2/layout/IconCircleList"/>
    <dgm:cxn modelId="{8E7E61CA-07F3-4C0B-B102-E4C43C61313B}" type="presOf" srcId="{BB0BC222-8768-4DA0-8082-3443A4F1093A}" destId="{A3BEDB45-9496-475F-B666-04A03B68F697}" srcOrd="0" destOrd="0" presId="urn:microsoft.com/office/officeart/2018/2/layout/IconCircleList"/>
    <dgm:cxn modelId="{D5F865CC-F8BE-48F0-83F4-3FB2BAF311E0}" type="presOf" srcId="{70BF9F18-F8A4-4905-B076-CF6B623E347E}" destId="{24E79F20-852B-41AE-98D1-69194AB87040}" srcOrd="0" destOrd="0" presId="urn:microsoft.com/office/officeart/2018/2/layout/IconCircleList"/>
    <dgm:cxn modelId="{0FD477D8-C200-4B8D-B045-C3FE4F203FBC}" type="presOf" srcId="{A04D1458-37D5-4657-A8DD-6811F0B3F424}" destId="{252D7A8D-E2A7-429A-999A-6B2CDCA895C3}" srcOrd="0" destOrd="0" presId="urn:microsoft.com/office/officeart/2018/2/layout/IconCircleList"/>
    <dgm:cxn modelId="{78A4FADF-854E-4044-9CC0-9748D82EE9E7}" type="presOf" srcId="{9513BDB9-14C4-4293-9F98-3111157447E3}" destId="{9F92B1E7-FE2F-42DE-8D8B-39C30CA79691}" srcOrd="0" destOrd="0" presId="urn:microsoft.com/office/officeart/2018/2/layout/IconCircleList"/>
    <dgm:cxn modelId="{0135A0F4-845D-4ABD-AC79-F4CCF7E72E46}" srcId="{ACB09120-5490-4008-A7A8-74A94B023BE6}" destId="{BC4C0F67-0698-429E-82A5-52CBBE645F3D}" srcOrd="2" destOrd="0" parTransId="{8999C1CD-AB62-49D2-B7A4-9ABC4793AD42}" sibTransId="{3359A52D-413A-4921-8FE3-CFCA4391FBBE}"/>
    <dgm:cxn modelId="{3832D7B1-E345-4C11-A9E8-188366414580}" type="presParOf" srcId="{C59D2693-F7B5-4CAD-8E1C-E7E7D5C39DC9}" destId="{26155DEC-5A8E-4024-8D75-D55D2C1CC983}" srcOrd="0" destOrd="0" presId="urn:microsoft.com/office/officeart/2018/2/layout/IconCircleList"/>
    <dgm:cxn modelId="{4E0AAA84-327F-4E16-A85D-96F56AE4A527}" type="presParOf" srcId="{26155DEC-5A8E-4024-8D75-D55D2C1CC983}" destId="{C278E51B-586A-4BA8-AC89-30916D646E10}" srcOrd="0" destOrd="0" presId="urn:microsoft.com/office/officeart/2018/2/layout/IconCircleList"/>
    <dgm:cxn modelId="{3438FF83-F034-4C70-BF87-CC0071BF99E9}" type="presParOf" srcId="{C278E51B-586A-4BA8-AC89-30916D646E10}" destId="{EBA25966-C602-4875-9906-69FAD0BB1777}" srcOrd="0" destOrd="0" presId="urn:microsoft.com/office/officeart/2018/2/layout/IconCircleList"/>
    <dgm:cxn modelId="{722C3A7B-D06D-4DD6-8BC5-6D5A4DB1F15A}" type="presParOf" srcId="{C278E51B-586A-4BA8-AC89-30916D646E10}" destId="{CFC3BA59-6201-44F6-859B-4F41F171A289}" srcOrd="1" destOrd="0" presId="urn:microsoft.com/office/officeart/2018/2/layout/IconCircleList"/>
    <dgm:cxn modelId="{35225E41-F6A6-433C-8971-827747F3BBD4}" type="presParOf" srcId="{C278E51B-586A-4BA8-AC89-30916D646E10}" destId="{85BF5004-CCF3-471A-8EA3-E092829A2C3C}" srcOrd="2" destOrd="0" presId="urn:microsoft.com/office/officeart/2018/2/layout/IconCircleList"/>
    <dgm:cxn modelId="{56A4ADC5-7FCF-4D76-90F5-7DF91870E989}" type="presParOf" srcId="{C278E51B-586A-4BA8-AC89-30916D646E10}" destId="{A3BEDB45-9496-475F-B666-04A03B68F697}" srcOrd="3" destOrd="0" presId="urn:microsoft.com/office/officeart/2018/2/layout/IconCircleList"/>
    <dgm:cxn modelId="{AD280D3C-1712-4FC2-B418-102D868578E2}" type="presParOf" srcId="{26155DEC-5A8E-4024-8D75-D55D2C1CC983}" destId="{9F92B1E7-FE2F-42DE-8D8B-39C30CA79691}" srcOrd="1" destOrd="0" presId="urn:microsoft.com/office/officeart/2018/2/layout/IconCircleList"/>
    <dgm:cxn modelId="{BE894C3D-654A-456D-A5F4-E498D54AE531}" type="presParOf" srcId="{26155DEC-5A8E-4024-8D75-D55D2C1CC983}" destId="{44E0C9D9-BC11-4B59-912F-AF73F32DB83C}" srcOrd="2" destOrd="0" presId="urn:microsoft.com/office/officeart/2018/2/layout/IconCircleList"/>
    <dgm:cxn modelId="{86358DB5-7D84-46C3-A028-E80EB85A6D16}" type="presParOf" srcId="{44E0C9D9-BC11-4B59-912F-AF73F32DB83C}" destId="{FFBDFDFB-99C3-4715-AD17-0260BC919D31}" srcOrd="0" destOrd="0" presId="urn:microsoft.com/office/officeart/2018/2/layout/IconCircleList"/>
    <dgm:cxn modelId="{AB716323-5E3D-4B26-97A3-6167B3A8F14C}" type="presParOf" srcId="{44E0C9D9-BC11-4B59-912F-AF73F32DB83C}" destId="{6212CC47-DC79-4795-B34B-E7312328C82A}" srcOrd="1" destOrd="0" presId="urn:microsoft.com/office/officeart/2018/2/layout/IconCircleList"/>
    <dgm:cxn modelId="{8B1069F8-873A-4990-A596-8725BA378CFB}" type="presParOf" srcId="{44E0C9D9-BC11-4B59-912F-AF73F32DB83C}" destId="{9FA4DB68-551E-46FA-80A3-0F288F8265CF}" srcOrd="2" destOrd="0" presId="urn:microsoft.com/office/officeart/2018/2/layout/IconCircleList"/>
    <dgm:cxn modelId="{1021B7A7-3E7C-4A47-B651-E9D3FE13E2D7}" type="presParOf" srcId="{44E0C9D9-BC11-4B59-912F-AF73F32DB83C}" destId="{6EE3900C-D549-4477-A082-7F48465849FB}" srcOrd="3" destOrd="0" presId="urn:microsoft.com/office/officeart/2018/2/layout/IconCircleList"/>
    <dgm:cxn modelId="{57A1673E-50EE-46BA-9476-E03CEF3704ED}" type="presParOf" srcId="{26155DEC-5A8E-4024-8D75-D55D2C1CC983}" destId="{A352387A-2F67-4920-A89B-ECA999985686}" srcOrd="3" destOrd="0" presId="urn:microsoft.com/office/officeart/2018/2/layout/IconCircleList"/>
    <dgm:cxn modelId="{4454A639-51C2-441A-8552-6875C74EE458}" type="presParOf" srcId="{26155DEC-5A8E-4024-8D75-D55D2C1CC983}" destId="{A25F6B79-953A-43AB-B2E2-725481359652}" srcOrd="4" destOrd="0" presId="urn:microsoft.com/office/officeart/2018/2/layout/IconCircleList"/>
    <dgm:cxn modelId="{1D298F99-C8C2-4D40-AF70-F605CA708E35}" type="presParOf" srcId="{A25F6B79-953A-43AB-B2E2-725481359652}" destId="{5B02346E-4372-4EB3-9E72-6437E0474244}" srcOrd="0" destOrd="0" presId="urn:microsoft.com/office/officeart/2018/2/layout/IconCircleList"/>
    <dgm:cxn modelId="{6647E28C-23A3-40D0-B766-3F7CFECCCFC9}" type="presParOf" srcId="{A25F6B79-953A-43AB-B2E2-725481359652}" destId="{287EEBC0-39C1-4E9A-BA69-332226568BF6}" srcOrd="1" destOrd="0" presId="urn:microsoft.com/office/officeart/2018/2/layout/IconCircleList"/>
    <dgm:cxn modelId="{ADB26351-A6AD-4D3C-8036-852870C7B650}" type="presParOf" srcId="{A25F6B79-953A-43AB-B2E2-725481359652}" destId="{DE7B381F-7D2F-4F6F-B4F4-6E8B624D6966}" srcOrd="2" destOrd="0" presId="urn:microsoft.com/office/officeart/2018/2/layout/IconCircleList"/>
    <dgm:cxn modelId="{12F4E9B8-9AFA-4308-AE33-057A60E2477E}" type="presParOf" srcId="{A25F6B79-953A-43AB-B2E2-725481359652}" destId="{F3EF2BDC-A040-40E3-9D8E-7A292E70A3B8}" srcOrd="3" destOrd="0" presId="urn:microsoft.com/office/officeart/2018/2/layout/IconCircleList"/>
    <dgm:cxn modelId="{46FDBAAD-5F41-4D1B-B6A7-E9DBB88FCE8C}" type="presParOf" srcId="{26155DEC-5A8E-4024-8D75-D55D2C1CC983}" destId="{581C77B8-F080-46D0-BE1E-A276908EFE0F}" srcOrd="5" destOrd="0" presId="urn:microsoft.com/office/officeart/2018/2/layout/IconCircleList"/>
    <dgm:cxn modelId="{5D7305D4-F7E7-4C92-ACE5-D89238BB163B}" type="presParOf" srcId="{26155DEC-5A8E-4024-8D75-D55D2C1CC983}" destId="{A34924BB-BD52-4015-8CC0-14B527FB8071}" srcOrd="6" destOrd="0" presId="urn:microsoft.com/office/officeart/2018/2/layout/IconCircleList"/>
    <dgm:cxn modelId="{4CD72517-4658-4ED6-BF19-4866ACA1A75A}" type="presParOf" srcId="{A34924BB-BD52-4015-8CC0-14B527FB8071}" destId="{1FB017F4-784A-4962-B4FF-68A57F1FEFEB}" srcOrd="0" destOrd="0" presId="urn:microsoft.com/office/officeart/2018/2/layout/IconCircleList"/>
    <dgm:cxn modelId="{1391DDF5-EEFB-4A39-8360-204CA2C1ECBD}" type="presParOf" srcId="{A34924BB-BD52-4015-8CC0-14B527FB8071}" destId="{EC3B12E6-D437-4B27-8DD0-90D266C3DD43}" srcOrd="1" destOrd="0" presId="urn:microsoft.com/office/officeart/2018/2/layout/IconCircleList"/>
    <dgm:cxn modelId="{D810844B-5043-4BDC-A456-D6CC776DB1E7}" type="presParOf" srcId="{A34924BB-BD52-4015-8CC0-14B527FB8071}" destId="{B3847B63-5CCE-4477-B02A-3FF90083B32C}" srcOrd="2" destOrd="0" presId="urn:microsoft.com/office/officeart/2018/2/layout/IconCircleList"/>
    <dgm:cxn modelId="{C5692812-D068-433D-B880-219041DDA5B5}" type="presParOf" srcId="{A34924BB-BD52-4015-8CC0-14B527FB8071}" destId="{54BA3A8F-0C2F-4111-96A4-D56CEA9F6FE1}" srcOrd="3" destOrd="0" presId="urn:microsoft.com/office/officeart/2018/2/layout/IconCircleList"/>
    <dgm:cxn modelId="{B3147B11-229B-4832-B322-62801A363520}" type="presParOf" srcId="{26155DEC-5A8E-4024-8D75-D55D2C1CC983}" destId="{252D7A8D-E2A7-429A-999A-6B2CDCA895C3}" srcOrd="7" destOrd="0" presId="urn:microsoft.com/office/officeart/2018/2/layout/IconCircleList"/>
    <dgm:cxn modelId="{2F278176-1F90-4568-B94D-DB2061DDA335}" type="presParOf" srcId="{26155DEC-5A8E-4024-8D75-D55D2C1CC983}" destId="{065743C7-BAB5-4E33-B5EC-FFBEF2DC7B0D}" srcOrd="8" destOrd="0" presId="urn:microsoft.com/office/officeart/2018/2/layout/IconCircleList"/>
    <dgm:cxn modelId="{61BB9C7C-DD6B-4E61-A549-B7967592F940}" type="presParOf" srcId="{065743C7-BAB5-4E33-B5EC-FFBEF2DC7B0D}" destId="{3E7ADD4B-3269-402A-80C5-1491F08650EB}" srcOrd="0" destOrd="0" presId="urn:microsoft.com/office/officeart/2018/2/layout/IconCircleList"/>
    <dgm:cxn modelId="{4C00AF35-96D5-4829-9122-33B5F0523502}" type="presParOf" srcId="{065743C7-BAB5-4E33-B5EC-FFBEF2DC7B0D}" destId="{BB606600-836C-4A00-984F-C5863DA628DC}" srcOrd="1" destOrd="0" presId="urn:microsoft.com/office/officeart/2018/2/layout/IconCircleList"/>
    <dgm:cxn modelId="{0B1C30F0-CCE8-465C-9F85-82F550969D37}" type="presParOf" srcId="{065743C7-BAB5-4E33-B5EC-FFBEF2DC7B0D}" destId="{21320328-03B9-4F55-9C84-A89DE4760FA5}" srcOrd="2" destOrd="0" presId="urn:microsoft.com/office/officeart/2018/2/layout/IconCircleList"/>
    <dgm:cxn modelId="{587DF213-49CB-42E9-82F4-5409EC2E7AE2}" type="presParOf" srcId="{065743C7-BAB5-4E33-B5EC-FFBEF2DC7B0D}" destId="{C2EB12A2-A5E8-4B4A-9F46-D5C049F620E4}" srcOrd="3" destOrd="0" presId="urn:microsoft.com/office/officeart/2018/2/layout/IconCircleList"/>
    <dgm:cxn modelId="{CBD900FB-B538-433B-89CC-858820656B94}" type="presParOf" srcId="{26155DEC-5A8E-4024-8D75-D55D2C1CC983}" destId="{525F567B-A3E0-4AC6-8583-A790DE414D4B}" srcOrd="9" destOrd="0" presId="urn:microsoft.com/office/officeart/2018/2/layout/IconCircleList"/>
    <dgm:cxn modelId="{4FD1D11B-CD6A-4696-A414-236294765371}" type="presParOf" srcId="{26155DEC-5A8E-4024-8D75-D55D2C1CC983}" destId="{C7787561-17D8-44E1-84AC-7377E8518F13}" srcOrd="10" destOrd="0" presId="urn:microsoft.com/office/officeart/2018/2/layout/IconCircleList"/>
    <dgm:cxn modelId="{AAAA0220-ED13-4853-B5EC-3693CF3BF110}" type="presParOf" srcId="{C7787561-17D8-44E1-84AC-7377E8518F13}" destId="{2C8C3900-CA17-4957-AA1D-8390B8A4FCC7}" srcOrd="0" destOrd="0" presId="urn:microsoft.com/office/officeart/2018/2/layout/IconCircleList"/>
    <dgm:cxn modelId="{246DB4DD-C635-4C4A-B800-57CC8E1FA0B2}" type="presParOf" srcId="{C7787561-17D8-44E1-84AC-7377E8518F13}" destId="{95126B73-20F1-49CD-9430-E11CCAD981E6}" srcOrd="1" destOrd="0" presId="urn:microsoft.com/office/officeart/2018/2/layout/IconCircleList"/>
    <dgm:cxn modelId="{65118FAA-83A3-4E25-A7A5-CAD689EA79C1}" type="presParOf" srcId="{C7787561-17D8-44E1-84AC-7377E8518F13}" destId="{E06144A1-BAE6-490C-83FB-308C74E2967D}" srcOrd="2" destOrd="0" presId="urn:microsoft.com/office/officeart/2018/2/layout/IconCircleList"/>
    <dgm:cxn modelId="{158D2329-86B0-4381-A91F-FBA264E52EE9}" type="presParOf" srcId="{C7787561-17D8-44E1-84AC-7377E8518F13}" destId="{24E79F20-852B-41AE-98D1-69194AB87040}" srcOrd="3" destOrd="0" presId="urn:microsoft.com/office/officeart/2018/2/layout/IconCircleList"/>
    <dgm:cxn modelId="{E37F9F8E-9E89-4DD0-BB39-D3EB5963BEE5}" type="presParOf" srcId="{26155DEC-5A8E-4024-8D75-D55D2C1CC983}" destId="{F218F351-8EDF-48FB-AAC8-9D4AFB629AD7}" srcOrd="11" destOrd="0" presId="urn:microsoft.com/office/officeart/2018/2/layout/IconCircleList"/>
    <dgm:cxn modelId="{4491D015-A79F-4BC0-9ACF-38BF06D5CD98}" type="presParOf" srcId="{26155DEC-5A8E-4024-8D75-D55D2C1CC983}" destId="{14EEEE0D-9008-47DC-9880-DD2B80FA2021}" srcOrd="12" destOrd="0" presId="urn:microsoft.com/office/officeart/2018/2/layout/IconCircleList"/>
    <dgm:cxn modelId="{27A9C37F-2CAF-4833-97A6-D3200BEAD9FC}" type="presParOf" srcId="{14EEEE0D-9008-47DC-9880-DD2B80FA2021}" destId="{FD8ED2D5-29D7-46BD-8EE4-95C155DB77D9}" srcOrd="0" destOrd="0" presId="urn:microsoft.com/office/officeart/2018/2/layout/IconCircleList"/>
    <dgm:cxn modelId="{5A7EACFC-515B-4846-AB27-C9493AFF5FC8}" type="presParOf" srcId="{14EEEE0D-9008-47DC-9880-DD2B80FA2021}" destId="{CB7E151C-7E9D-4504-BF64-3CFD5A8ED588}" srcOrd="1" destOrd="0" presId="urn:microsoft.com/office/officeart/2018/2/layout/IconCircleList"/>
    <dgm:cxn modelId="{A84A8903-3BFA-4F0F-990B-B823D1D1FFAB}" type="presParOf" srcId="{14EEEE0D-9008-47DC-9880-DD2B80FA2021}" destId="{568ADCA4-F166-44F5-93B4-7E86BFF2E77D}" srcOrd="2" destOrd="0" presId="urn:microsoft.com/office/officeart/2018/2/layout/IconCircleList"/>
    <dgm:cxn modelId="{5CCB9C52-2499-43A3-B54F-E2B4886E6FD7}" type="presParOf" srcId="{14EEEE0D-9008-47DC-9880-DD2B80FA2021}" destId="{62D5A7D1-B14A-493E-B741-23B7E9CC40C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90852-9E2C-48F8-B934-81F2E288DB5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F7D5A6-0FCC-41E3-817B-F87577D45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 and Control .</a:t>
          </a:r>
        </a:p>
      </dgm:t>
    </dgm:pt>
    <dgm:pt modelId="{8C44CE65-CD88-44B8-A570-13E7270A6340}" type="parTrans" cxnId="{33236EB0-A8C9-4E3F-8AC6-288AC4FDE65F}">
      <dgm:prSet/>
      <dgm:spPr/>
      <dgm:t>
        <a:bodyPr/>
        <a:lstStyle/>
        <a:p>
          <a:endParaRPr lang="en-US"/>
        </a:p>
      </dgm:t>
    </dgm:pt>
    <dgm:pt modelId="{1C953226-8B89-4487-84A1-79AD65324A1A}" type="sibTrans" cxnId="{33236EB0-A8C9-4E3F-8AC6-288AC4FDE65F}">
      <dgm:prSet/>
      <dgm:spPr/>
      <dgm:t>
        <a:bodyPr/>
        <a:lstStyle/>
        <a:p>
          <a:endParaRPr lang="en-US"/>
        </a:p>
      </dgm:t>
    </dgm:pt>
    <dgm:pt modelId="{AC2FC193-1A58-4F97-BE5A-AE4664C95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Choosing Test  .</a:t>
          </a:r>
        </a:p>
      </dgm:t>
    </dgm:pt>
    <dgm:pt modelId="{8F167819-B632-432E-9F3D-6F4A7989B6BD}" type="parTrans" cxnId="{E5F3465E-0717-4AF6-BB33-A9154B92E868}">
      <dgm:prSet/>
      <dgm:spPr/>
      <dgm:t>
        <a:bodyPr/>
        <a:lstStyle/>
        <a:p>
          <a:endParaRPr lang="en-US"/>
        </a:p>
      </dgm:t>
    </dgm:pt>
    <dgm:pt modelId="{B704D305-FA3A-49F8-A66E-CD517DA59081}" type="sibTrans" cxnId="{E5F3465E-0717-4AF6-BB33-A9154B92E868}">
      <dgm:prSet/>
      <dgm:spPr/>
      <dgm:t>
        <a:bodyPr/>
        <a:lstStyle/>
        <a:p>
          <a:endParaRPr lang="en-US"/>
        </a:p>
      </dgm:t>
    </dgm:pt>
    <dgm:pt modelId="{287B63CE-1BE2-43E6-A4AA-372433719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Condition Designing .</a:t>
          </a:r>
        </a:p>
      </dgm:t>
    </dgm:pt>
    <dgm:pt modelId="{9FA71141-C9D6-43CA-98E7-B14A8FAA8648}" type="parTrans" cxnId="{CFF7BEF4-D51B-4EC5-AB54-132DABAFF430}">
      <dgm:prSet/>
      <dgm:spPr/>
      <dgm:t>
        <a:bodyPr/>
        <a:lstStyle/>
        <a:p>
          <a:endParaRPr lang="en-US"/>
        </a:p>
      </dgm:t>
    </dgm:pt>
    <dgm:pt modelId="{12EC3200-2BF8-441D-81FE-08C99D07F55A}" type="sibTrans" cxnId="{CFF7BEF4-D51B-4EC5-AB54-132DABAFF430}">
      <dgm:prSet/>
      <dgm:spPr/>
      <dgm:t>
        <a:bodyPr/>
        <a:lstStyle/>
        <a:p>
          <a:endParaRPr lang="en-US"/>
        </a:p>
      </dgm:t>
    </dgm:pt>
    <dgm:pt modelId="{2743507C-0D97-42D4-B3ED-3EBBBC554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Cases Checking Results .</a:t>
          </a:r>
        </a:p>
      </dgm:t>
    </dgm:pt>
    <dgm:pt modelId="{8B3FCACF-71BB-4034-AF54-7A7BABF6A302}" type="parTrans" cxnId="{63E5B147-2695-4B41-BC72-5567D6A4FF77}">
      <dgm:prSet/>
      <dgm:spPr/>
      <dgm:t>
        <a:bodyPr/>
        <a:lstStyle/>
        <a:p>
          <a:endParaRPr lang="en-US"/>
        </a:p>
      </dgm:t>
    </dgm:pt>
    <dgm:pt modelId="{A4994F91-E0D7-431C-AD9E-AC1E5BA71791}" type="sibTrans" cxnId="{63E5B147-2695-4B41-BC72-5567D6A4FF77}">
      <dgm:prSet/>
      <dgm:spPr/>
      <dgm:t>
        <a:bodyPr/>
        <a:lstStyle/>
        <a:p>
          <a:endParaRPr lang="en-US"/>
        </a:p>
      </dgm:t>
    </dgm:pt>
    <dgm:pt modelId="{50E1F3D3-4F96-4C77-9F85-94E154D430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Evaluating Completion Criteria .</a:t>
          </a:r>
        </a:p>
      </dgm:t>
    </dgm:pt>
    <dgm:pt modelId="{0E9724F1-F839-4A9A-852B-C06C726216A8}" type="parTrans" cxnId="{60DDF83E-29B9-4C40-8074-C843314F1CAB}">
      <dgm:prSet/>
      <dgm:spPr/>
      <dgm:t>
        <a:bodyPr/>
        <a:lstStyle/>
        <a:p>
          <a:endParaRPr lang="en-US"/>
        </a:p>
      </dgm:t>
    </dgm:pt>
    <dgm:pt modelId="{100A8E74-3460-46B0-9454-6C3B2FF8C638}" type="sibTrans" cxnId="{60DDF83E-29B9-4C40-8074-C843314F1CAB}">
      <dgm:prSet/>
      <dgm:spPr/>
      <dgm:t>
        <a:bodyPr/>
        <a:lstStyle/>
        <a:p>
          <a:endParaRPr lang="en-US"/>
        </a:p>
      </dgm:t>
    </dgm:pt>
    <dgm:pt modelId="{8CE26E9B-C4F3-41AA-AD34-E8A25D795D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Reporting on the Testing Process and System under test finalizing or closure .</a:t>
          </a:r>
        </a:p>
      </dgm:t>
    </dgm:pt>
    <dgm:pt modelId="{D613D4AC-C034-44AC-A515-66AAD44D9D97}" type="parTrans" cxnId="{C18F804E-A817-41AA-A4EF-A4D7F87AAEDC}">
      <dgm:prSet/>
      <dgm:spPr/>
      <dgm:t>
        <a:bodyPr/>
        <a:lstStyle/>
        <a:p>
          <a:endParaRPr lang="en-US"/>
        </a:p>
      </dgm:t>
    </dgm:pt>
    <dgm:pt modelId="{B964CD74-10F3-47A9-9416-0FE13EF6EBE3}" type="sibTrans" cxnId="{C18F804E-A817-41AA-A4EF-A4D7F87AAEDC}">
      <dgm:prSet/>
      <dgm:spPr/>
      <dgm:t>
        <a:bodyPr/>
        <a:lstStyle/>
        <a:p>
          <a:endParaRPr lang="en-US"/>
        </a:p>
      </dgm:t>
    </dgm:pt>
    <dgm:pt modelId="{06628544-5F8F-4496-84CF-2EDB60A196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also Includes Reviewing of documents and Static analysis.</a:t>
          </a:r>
        </a:p>
      </dgm:t>
    </dgm:pt>
    <dgm:pt modelId="{621C3DBE-F510-4300-AE5D-A8C4A68F3E28}" type="parTrans" cxnId="{F405529C-4B76-4345-9589-1F72FF5501CA}">
      <dgm:prSet/>
      <dgm:spPr/>
      <dgm:t>
        <a:bodyPr/>
        <a:lstStyle/>
        <a:p>
          <a:endParaRPr lang="en-US"/>
        </a:p>
      </dgm:t>
    </dgm:pt>
    <dgm:pt modelId="{92A99229-9276-49A5-90E8-3E24DD42A6DE}" type="sibTrans" cxnId="{F405529C-4B76-4345-9589-1F72FF5501CA}">
      <dgm:prSet/>
      <dgm:spPr/>
      <dgm:t>
        <a:bodyPr/>
        <a:lstStyle/>
        <a:p>
          <a:endParaRPr lang="en-US"/>
        </a:p>
      </dgm:t>
    </dgm:pt>
    <dgm:pt modelId="{FF187158-F6BA-4579-A2F2-9D303792CBC7}" type="pres">
      <dgm:prSet presAssocID="{5E890852-9E2C-48F8-B934-81F2E288DB5D}" presName="Name0" presStyleCnt="0">
        <dgm:presLayoutVars>
          <dgm:dir/>
          <dgm:resizeHandles val="exact"/>
        </dgm:presLayoutVars>
      </dgm:prSet>
      <dgm:spPr/>
    </dgm:pt>
    <dgm:pt modelId="{2EA4D7F2-9332-4C2C-8394-00472EFAF21B}" type="pres">
      <dgm:prSet presAssocID="{D2F7D5A6-0FCC-41E3-817B-F87577D457C0}" presName="node" presStyleLbl="node1" presStyleIdx="0" presStyleCnt="7">
        <dgm:presLayoutVars>
          <dgm:bulletEnabled val="1"/>
        </dgm:presLayoutVars>
      </dgm:prSet>
      <dgm:spPr/>
    </dgm:pt>
    <dgm:pt modelId="{218B82BE-2E9D-4595-B7C0-D8DDFE437C1A}" type="pres">
      <dgm:prSet presAssocID="{1C953226-8B89-4487-84A1-79AD65324A1A}" presName="sibTrans" presStyleLbl="sibTrans1D1" presStyleIdx="0" presStyleCnt="6"/>
      <dgm:spPr/>
    </dgm:pt>
    <dgm:pt modelId="{04017F35-A4D4-451C-BE90-98C9677B2C7A}" type="pres">
      <dgm:prSet presAssocID="{1C953226-8B89-4487-84A1-79AD65324A1A}" presName="connectorText" presStyleLbl="sibTrans1D1" presStyleIdx="0" presStyleCnt="6"/>
      <dgm:spPr/>
    </dgm:pt>
    <dgm:pt modelId="{AF31554E-A6B1-4C81-95E8-046490E3A9CB}" type="pres">
      <dgm:prSet presAssocID="{AC2FC193-1A58-4F97-BE5A-AE4664C9564B}" presName="node" presStyleLbl="node1" presStyleIdx="1" presStyleCnt="7">
        <dgm:presLayoutVars>
          <dgm:bulletEnabled val="1"/>
        </dgm:presLayoutVars>
      </dgm:prSet>
      <dgm:spPr/>
    </dgm:pt>
    <dgm:pt modelId="{6FBB4053-9FE8-405B-9D76-2622A52C9436}" type="pres">
      <dgm:prSet presAssocID="{B704D305-FA3A-49F8-A66E-CD517DA59081}" presName="sibTrans" presStyleLbl="sibTrans1D1" presStyleIdx="1" presStyleCnt="6"/>
      <dgm:spPr/>
    </dgm:pt>
    <dgm:pt modelId="{11E02BC8-FD8B-4184-B2CB-3DEFAEA2BC8C}" type="pres">
      <dgm:prSet presAssocID="{B704D305-FA3A-49F8-A66E-CD517DA59081}" presName="connectorText" presStyleLbl="sibTrans1D1" presStyleIdx="1" presStyleCnt="6"/>
      <dgm:spPr/>
    </dgm:pt>
    <dgm:pt modelId="{CF36A4E8-962A-4711-A51D-BD816D33C863}" type="pres">
      <dgm:prSet presAssocID="{287B63CE-1BE2-43E6-A4AA-37243371997C}" presName="node" presStyleLbl="node1" presStyleIdx="2" presStyleCnt="7">
        <dgm:presLayoutVars>
          <dgm:bulletEnabled val="1"/>
        </dgm:presLayoutVars>
      </dgm:prSet>
      <dgm:spPr/>
    </dgm:pt>
    <dgm:pt modelId="{0C4D58BC-50AC-4310-8B1F-7E1513E98DDF}" type="pres">
      <dgm:prSet presAssocID="{12EC3200-2BF8-441D-81FE-08C99D07F55A}" presName="sibTrans" presStyleLbl="sibTrans1D1" presStyleIdx="2" presStyleCnt="6"/>
      <dgm:spPr/>
    </dgm:pt>
    <dgm:pt modelId="{6693D933-0A22-463C-8166-115CDBDDD03C}" type="pres">
      <dgm:prSet presAssocID="{12EC3200-2BF8-441D-81FE-08C99D07F55A}" presName="connectorText" presStyleLbl="sibTrans1D1" presStyleIdx="2" presStyleCnt="6"/>
      <dgm:spPr/>
    </dgm:pt>
    <dgm:pt modelId="{426C99C8-588E-4204-9AA3-A183D0AD7F0D}" type="pres">
      <dgm:prSet presAssocID="{2743507C-0D97-42D4-B3ED-3EBBBC554E0B}" presName="node" presStyleLbl="node1" presStyleIdx="3" presStyleCnt="7">
        <dgm:presLayoutVars>
          <dgm:bulletEnabled val="1"/>
        </dgm:presLayoutVars>
      </dgm:prSet>
      <dgm:spPr/>
    </dgm:pt>
    <dgm:pt modelId="{A6FF3FC7-A2E7-444B-9A71-58BEFAC255DD}" type="pres">
      <dgm:prSet presAssocID="{A4994F91-E0D7-431C-AD9E-AC1E5BA71791}" presName="sibTrans" presStyleLbl="sibTrans1D1" presStyleIdx="3" presStyleCnt="6"/>
      <dgm:spPr/>
    </dgm:pt>
    <dgm:pt modelId="{18B40157-0B63-4DC0-89AA-477771EA6C1D}" type="pres">
      <dgm:prSet presAssocID="{A4994F91-E0D7-431C-AD9E-AC1E5BA71791}" presName="connectorText" presStyleLbl="sibTrans1D1" presStyleIdx="3" presStyleCnt="6"/>
      <dgm:spPr/>
    </dgm:pt>
    <dgm:pt modelId="{A2AB5866-8556-4E40-91F0-5C6DA0958E96}" type="pres">
      <dgm:prSet presAssocID="{50E1F3D3-4F96-4C77-9F85-94E154D4307D}" presName="node" presStyleLbl="node1" presStyleIdx="4" presStyleCnt="7">
        <dgm:presLayoutVars>
          <dgm:bulletEnabled val="1"/>
        </dgm:presLayoutVars>
      </dgm:prSet>
      <dgm:spPr/>
    </dgm:pt>
    <dgm:pt modelId="{2502B257-47AF-43A9-A110-EBE5E1DFC3EA}" type="pres">
      <dgm:prSet presAssocID="{100A8E74-3460-46B0-9454-6C3B2FF8C638}" presName="sibTrans" presStyleLbl="sibTrans1D1" presStyleIdx="4" presStyleCnt="6"/>
      <dgm:spPr/>
    </dgm:pt>
    <dgm:pt modelId="{B502A111-57A1-4D95-A337-E2FA233CCAE1}" type="pres">
      <dgm:prSet presAssocID="{100A8E74-3460-46B0-9454-6C3B2FF8C638}" presName="connectorText" presStyleLbl="sibTrans1D1" presStyleIdx="4" presStyleCnt="6"/>
      <dgm:spPr/>
    </dgm:pt>
    <dgm:pt modelId="{A4379CAE-7DCE-48AE-BD8E-27A3A5DE6D6F}" type="pres">
      <dgm:prSet presAssocID="{8CE26E9B-C4F3-41AA-AD34-E8A25D795D07}" presName="node" presStyleLbl="node1" presStyleIdx="5" presStyleCnt="7">
        <dgm:presLayoutVars>
          <dgm:bulletEnabled val="1"/>
        </dgm:presLayoutVars>
      </dgm:prSet>
      <dgm:spPr/>
    </dgm:pt>
    <dgm:pt modelId="{E6456092-E70A-4384-A387-E05A46CE8DCF}" type="pres">
      <dgm:prSet presAssocID="{B964CD74-10F3-47A9-9416-0FE13EF6EBE3}" presName="sibTrans" presStyleLbl="sibTrans1D1" presStyleIdx="5" presStyleCnt="6"/>
      <dgm:spPr/>
    </dgm:pt>
    <dgm:pt modelId="{A9DFEEEC-B06F-4E55-AC19-C9A89F277B1A}" type="pres">
      <dgm:prSet presAssocID="{B964CD74-10F3-47A9-9416-0FE13EF6EBE3}" presName="connectorText" presStyleLbl="sibTrans1D1" presStyleIdx="5" presStyleCnt="6"/>
      <dgm:spPr/>
    </dgm:pt>
    <dgm:pt modelId="{6290E142-9521-41B9-9EB6-99E970359085}" type="pres">
      <dgm:prSet presAssocID="{06628544-5F8F-4496-84CF-2EDB60A196DD}" presName="node" presStyleLbl="node1" presStyleIdx="6" presStyleCnt="7">
        <dgm:presLayoutVars>
          <dgm:bulletEnabled val="1"/>
        </dgm:presLayoutVars>
      </dgm:prSet>
      <dgm:spPr/>
    </dgm:pt>
  </dgm:ptLst>
  <dgm:cxnLst>
    <dgm:cxn modelId="{2A619804-13D9-429B-909F-4766876DD27A}" type="presOf" srcId="{12EC3200-2BF8-441D-81FE-08C99D07F55A}" destId="{0C4D58BC-50AC-4310-8B1F-7E1513E98DDF}" srcOrd="0" destOrd="0" presId="urn:microsoft.com/office/officeart/2016/7/layout/RepeatingBendingProcessNew"/>
    <dgm:cxn modelId="{7127100A-7838-4C74-9150-0872CBB627E7}" type="presOf" srcId="{50E1F3D3-4F96-4C77-9F85-94E154D4307D}" destId="{A2AB5866-8556-4E40-91F0-5C6DA0958E96}" srcOrd="0" destOrd="0" presId="urn:microsoft.com/office/officeart/2016/7/layout/RepeatingBendingProcessNew"/>
    <dgm:cxn modelId="{9DCD8D23-F5C4-4BF0-BFA1-5C3025F5BF81}" type="presOf" srcId="{AC2FC193-1A58-4F97-BE5A-AE4664C9564B}" destId="{AF31554E-A6B1-4C81-95E8-046490E3A9CB}" srcOrd="0" destOrd="0" presId="urn:microsoft.com/office/officeart/2016/7/layout/RepeatingBendingProcessNew"/>
    <dgm:cxn modelId="{C8F6352C-DD5B-485A-8A44-0D8063573511}" type="presOf" srcId="{2743507C-0D97-42D4-B3ED-3EBBBC554E0B}" destId="{426C99C8-588E-4204-9AA3-A183D0AD7F0D}" srcOrd="0" destOrd="0" presId="urn:microsoft.com/office/officeart/2016/7/layout/RepeatingBendingProcessNew"/>
    <dgm:cxn modelId="{6D8A0838-D60D-482D-A5BF-BC7AA6F4E0B0}" type="presOf" srcId="{100A8E74-3460-46B0-9454-6C3B2FF8C638}" destId="{B502A111-57A1-4D95-A337-E2FA233CCAE1}" srcOrd="1" destOrd="0" presId="urn:microsoft.com/office/officeart/2016/7/layout/RepeatingBendingProcessNew"/>
    <dgm:cxn modelId="{60DDF83E-29B9-4C40-8074-C843314F1CAB}" srcId="{5E890852-9E2C-48F8-B934-81F2E288DB5D}" destId="{50E1F3D3-4F96-4C77-9F85-94E154D4307D}" srcOrd="4" destOrd="0" parTransId="{0E9724F1-F839-4A9A-852B-C06C726216A8}" sibTransId="{100A8E74-3460-46B0-9454-6C3B2FF8C638}"/>
    <dgm:cxn modelId="{E5F3465E-0717-4AF6-BB33-A9154B92E868}" srcId="{5E890852-9E2C-48F8-B934-81F2E288DB5D}" destId="{AC2FC193-1A58-4F97-BE5A-AE4664C9564B}" srcOrd="1" destOrd="0" parTransId="{8F167819-B632-432E-9F3D-6F4A7989B6BD}" sibTransId="{B704D305-FA3A-49F8-A66E-CD517DA59081}"/>
    <dgm:cxn modelId="{A9329260-86D0-4F59-9048-E194D49CB8F6}" type="presOf" srcId="{B964CD74-10F3-47A9-9416-0FE13EF6EBE3}" destId="{E6456092-E70A-4384-A387-E05A46CE8DCF}" srcOrd="0" destOrd="0" presId="urn:microsoft.com/office/officeart/2016/7/layout/RepeatingBendingProcessNew"/>
    <dgm:cxn modelId="{63E5B147-2695-4B41-BC72-5567D6A4FF77}" srcId="{5E890852-9E2C-48F8-B934-81F2E288DB5D}" destId="{2743507C-0D97-42D4-B3ED-3EBBBC554E0B}" srcOrd="3" destOrd="0" parTransId="{8B3FCACF-71BB-4034-AF54-7A7BABF6A302}" sibTransId="{A4994F91-E0D7-431C-AD9E-AC1E5BA71791}"/>
    <dgm:cxn modelId="{E4DBF56D-F396-400D-AFC6-FD562AF32238}" type="presOf" srcId="{12EC3200-2BF8-441D-81FE-08C99D07F55A}" destId="{6693D933-0A22-463C-8166-115CDBDDD03C}" srcOrd="1" destOrd="0" presId="urn:microsoft.com/office/officeart/2016/7/layout/RepeatingBendingProcessNew"/>
    <dgm:cxn modelId="{C18F804E-A817-41AA-A4EF-A4D7F87AAEDC}" srcId="{5E890852-9E2C-48F8-B934-81F2E288DB5D}" destId="{8CE26E9B-C4F3-41AA-AD34-E8A25D795D07}" srcOrd="5" destOrd="0" parTransId="{D613D4AC-C034-44AC-A515-66AAD44D9D97}" sibTransId="{B964CD74-10F3-47A9-9416-0FE13EF6EBE3}"/>
    <dgm:cxn modelId="{713C7F6F-1329-497E-B639-BA8161D34FE8}" type="presOf" srcId="{287B63CE-1BE2-43E6-A4AA-37243371997C}" destId="{CF36A4E8-962A-4711-A51D-BD816D33C863}" srcOrd="0" destOrd="0" presId="urn:microsoft.com/office/officeart/2016/7/layout/RepeatingBendingProcessNew"/>
    <dgm:cxn modelId="{A2BC1870-D9BB-401B-BFC1-6A34BF450839}" type="presOf" srcId="{8CE26E9B-C4F3-41AA-AD34-E8A25D795D07}" destId="{A4379CAE-7DCE-48AE-BD8E-27A3A5DE6D6F}" srcOrd="0" destOrd="0" presId="urn:microsoft.com/office/officeart/2016/7/layout/RepeatingBendingProcessNew"/>
    <dgm:cxn modelId="{29EF7B7A-94AD-402A-9B2E-4BAE7899F43F}" type="presOf" srcId="{A4994F91-E0D7-431C-AD9E-AC1E5BA71791}" destId="{18B40157-0B63-4DC0-89AA-477771EA6C1D}" srcOrd="1" destOrd="0" presId="urn:microsoft.com/office/officeart/2016/7/layout/RepeatingBendingProcessNew"/>
    <dgm:cxn modelId="{DE6F0B86-6024-4F53-9262-D8884BE6D941}" type="presOf" srcId="{1C953226-8B89-4487-84A1-79AD65324A1A}" destId="{04017F35-A4D4-451C-BE90-98C9677B2C7A}" srcOrd="1" destOrd="0" presId="urn:microsoft.com/office/officeart/2016/7/layout/RepeatingBendingProcessNew"/>
    <dgm:cxn modelId="{E26AD08B-8EA9-46D6-8F04-AF918CEB0028}" type="presOf" srcId="{A4994F91-E0D7-431C-AD9E-AC1E5BA71791}" destId="{A6FF3FC7-A2E7-444B-9A71-58BEFAC255DD}" srcOrd="0" destOrd="0" presId="urn:microsoft.com/office/officeart/2016/7/layout/RepeatingBendingProcessNew"/>
    <dgm:cxn modelId="{F432038E-E04D-4EAA-AC1F-87ECB1610253}" type="presOf" srcId="{B704D305-FA3A-49F8-A66E-CD517DA59081}" destId="{11E02BC8-FD8B-4184-B2CB-3DEFAEA2BC8C}" srcOrd="1" destOrd="0" presId="urn:microsoft.com/office/officeart/2016/7/layout/RepeatingBendingProcessNew"/>
    <dgm:cxn modelId="{B332589A-447A-4AF1-83AE-2226E95C326C}" type="presOf" srcId="{B964CD74-10F3-47A9-9416-0FE13EF6EBE3}" destId="{A9DFEEEC-B06F-4E55-AC19-C9A89F277B1A}" srcOrd="1" destOrd="0" presId="urn:microsoft.com/office/officeart/2016/7/layout/RepeatingBendingProcessNew"/>
    <dgm:cxn modelId="{F405529C-4B76-4345-9589-1F72FF5501CA}" srcId="{5E890852-9E2C-48F8-B934-81F2E288DB5D}" destId="{06628544-5F8F-4496-84CF-2EDB60A196DD}" srcOrd="6" destOrd="0" parTransId="{621C3DBE-F510-4300-AE5D-A8C4A68F3E28}" sibTransId="{92A99229-9276-49A5-90E8-3E24DD42A6DE}"/>
    <dgm:cxn modelId="{EFBD569E-5891-4E90-BFCE-AE693515DE5E}" type="presOf" srcId="{5E890852-9E2C-48F8-B934-81F2E288DB5D}" destId="{FF187158-F6BA-4579-A2F2-9D303792CBC7}" srcOrd="0" destOrd="0" presId="urn:microsoft.com/office/officeart/2016/7/layout/RepeatingBendingProcessNew"/>
    <dgm:cxn modelId="{2318B1A1-AB6C-4636-A2F9-79674F3FD8D2}" type="presOf" srcId="{B704D305-FA3A-49F8-A66E-CD517DA59081}" destId="{6FBB4053-9FE8-405B-9D76-2622A52C9436}" srcOrd="0" destOrd="0" presId="urn:microsoft.com/office/officeart/2016/7/layout/RepeatingBendingProcessNew"/>
    <dgm:cxn modelId="{33236EB0-A8C9-4E3F-8AC6-288AC4FDE65F}" srcId="{5E890852-9E2C-48F8-B934-81F2E288DB5D}" destId="{D2F7D5A6-0FCC-41E3-817B-F87577D457C0}" srcOrd="0" destOrd="0" parTransId="{8C44CE65-CD88-44B8-A570-13E7270A6340}" sibTransId="{1C953226-8B89-4487-84A1-79AD65324A1A}"/>
    <dgm:cxn modelId="{5FACCEC9-7509-466B-B41E-DDC7BB6F19F7}" type="presOf" srcId="{1C953226-8B89-4487-84A1-79AD65324A1A}" destId="{218B82BE-2E9D-4595-B7C0-D8DDFE437C1A}" srcOrd="0" destOrd="0" presId="urn:microsoft.com/office/officeart/2016/7/layout/RepeatingBendingProcessNew"/>
    <dgm:cxn modelId="{04D1F2D3-C740-4CDD-B2C6-1817287FE4CC}" type="presOf" srcId="{D2F7D5A6-0FCC-41E3-817B-F87577D457C0}" destId="{2EA4D7F2-9332-4C2C-8394-00472EFAF21B}" srcOrd="0" destOrd="0" presId="urn:microsoft.com/office/officeart/2016/7/layout/RepeatingBendingProcessNew"/>
    <dgm:cxn modelId="{E331E7DA-A173-4461-BD13-9D510F3E1979}" type="presOf" srcId="{06628544-5F8F-4496-84CF-2EDB60A196DD}" destId="{6290E142-9521-41B9-9EB6-99E970359085}" srcOrd="0" destOrd="0" presId="urn:microsoft.com/office/officeart/2016/7/layout/RepeatingBendingProcessNew"/>
    <dgm:cxn modelId="{41D1BFEF-D8EC-4FD0-BD8B-B63942A3D8FD}" type="presOf" srcId="{100A8E74-3460-46B0-9454-6C3B2FF8C638}" destId="{2502B257-47AF-43A9-A110-EBE5E1DFC3EA}" srcOrd="0" destOrd="0" presId="urn:microsoft.com/office/officeart/2016/7/layout/RepeatingBendingProcessNew"/>
    <dgm:cxn modelId="{CFF7BEF4-D51B-4EC5-AB54-132DABAFF430}" srcId="{5E890852-9E2C-48F8-B934-81F2E288DB5D}" destId="{287B63CE-1BE2-43E6-A4AA-37243371997C}" srcOrd="2" destOrd="0" parTransId="{9FA71141-C9D6-43CA-98E7-B14A8FAA8648}" sibTransId="{12EC3200-2BF8-441D-81FE-08C99D07F55A}"/>
    <dgm:cxn modelId="{09D94EB8-FC97-4753-870C-30B5C7D7F052}" type="presParOf" srcId="{FF187158-F6BA-4579-A2F2-9D303792CBC7}" destId="{2EA4D7F2-9332-4C2C-8394-00472EFAF21B}" srcOrd="0" destOrd="0" presId="urn:microsoft.com/office/officeart/2016/7/layout/RepeatingBendingProcessNew"/>
    <dgm:cxn modelId="{FEAEB033-5D8E-4D45-90B6-4C50C2A6A1CE}" type="presParOf" srcId="{FF187158-F6BA-4579-A2F2-9D303792CBC7}" destId="{218B82BE-2E9D-4595-B7C0-D8DDFE437C1A}" srcOrd="1" destOrd="0" presId="urn:microsoft.com/office/officeart/2016/7/layout/RepeatingBendingProcessNew"/>
    <dgm:cxn modelId="{808B285F-B255-4C52-ABDB-B0C5BEAC0702}" type="presParOf" srcId="{218B82BE-2E9D-4595-B7C0-D8DDFE437C1A}" destId="{04017F35-A4D4-451C-BE90-98C9677B2C7A}" srcOrd="0" destOrd="0" presId="urn:microsoft.com/office/officeart/2016/7/layout/RepeatingBendingProcessNew"/>
    <dgm:cxn modelId="{2C51D728-9145-4853-AD8C-8164BF90082B}" type="presParOf" srcId="{FF187158-F6BA-4579-A2F2-9D303792CBC7}" destId="{AF31554E-A6B1-4C81-95E8-046490E3A9CB}" srcOrd="2" destOrd="0" presId="urn:microsoft.com/office/officeart/2016/7/layout/RepeatingBendingProcessNew"/>
    <dgm:cxn modelId="{DE28560C-031B-40E7-8EEF-920BDE305A51}" type="presParOf" srcId="{FF187158-F6BA-4579-A2F2-9D303792CBC7}" destId="{6FBB4053-9FE8-405B-9D76-2622A52C9436}" srcOrd="3" destOrd="0" presId="urn:microsoft.com/office/officeart/2016/7/layout/RepeatingBendingProcessNew"/>
    <dgm:cxn modelId="{246DFC54-84E1-4953-9E81-610D255519CF}" type="presParOf" srcId="{6FBB4053-9FE8-405B-9D76-2622A52C9436}" destId="{11E02BC8-FD8B-4184-B2CB-3DEFAEA2BC8C}" srcOrd="0" destOrd="0" presId="urn:microsoft.com/office/officeart/2016/7/layout/RepeatingBendingProcessNew"/>
    <dgm:cxn modelId="{5321D8F2-A79F-4734-B97E-EAB4BAFA4214}" type="presParOf" srcId="{FF187158-F6BA-4579-A2F2-9D303792CBC7}" destId="{CF36A4E8-962A-4711-A51D-BD816D33C863}" srcOrd="4" destOrd="0" presId="urn:microsoft.com/office/officeart/2016/7/layout/RepeatingBendingProcessNew"/>
    <dgm:cxn modelId="{4E635241-10A2-42AB-A0D1-6233574BB8CB}" type="presParOf" srcId="{FF187158-F6BA-4579-A2F2-9D303792CBC7}" destId="{0C4D58BC-50AC-4310-8B1F-7E1513E98DDF}" srcOrd="5" destOrd="0" presId="urn:microsoft.com/office/officeart/2016/7/layout/RepeatingBendingProcessNew"/>
    <dgm:cxn modelId="{BEC0D63F-8A25-4B0A-991B-34B7255F0C73}" type="presParOf" srcId="{0C4D58BC-50AC-4310-8B1F-7E1513E98DDF}" destId="{6693D933-0A22-463C-8166-115CDBDDD03C}" srcOrd="0" destOrd="0" presId="urn:microsoft.com/office/officeart/2016/7/layout/RepeatingBendingProcessNew"/>
    <dgm:cxn modelId="{7A34BFAD-4FB9-4898-B758-2B3390B73DEB}" type="presParOf" srcId="{FF187158-F6BA-4579-A2F2-9D303792CBC7}" destId="{426C99C8-588E-4204-9AA3-A183D0AD7F0D}" srcOrd="6" destOrd="0" presId="urn:microsoft.com/office/officeart/2016/7/layout/RepeatingBendingProcessNew"/>
    <dgm:cxn modelId="{73327CB3-C5B1-4E7E-A2AE-236BC710C4C9}" type="presParOf" srcId="{FF187158-F6BA-4579-A2F2-9D303792CBC7}" destId="{A6FF3FC7-A2E7-444B-9A71-58BEFAC255DD}" srcOrd="7" destOrd="0" presId="urn:microsoft.com/office/officeart/2016/7/layout/RepeatingBendingProcessNew"/>
    <dgm:cxn modelId="{CCC0F972-9941-4B3E-8492-7C1DB7E8F424}" type="presParOf" srcId="{A6FF3FC7-A2E7-444B-9A71-58BEFAC255DD}" destId="{18B40157-0B63-4DC0-89AA-477771EA6C1D}" srcOrd="0" destOrd="0" presId="urn:microsoft.com/office/officeart/2016/7/layout/RepeatingBendingProcessNew"/>
    <dgm:cxn modelId="{ED3617FF-4886-4029-9E30-FC5C30FAA12B}" type="presParOf" srcId="{FF187158-F6BA-4579-A2F2-9D303792CBC7}" destId="{A2AB5866-8556-4E40-91F0-5C6DA0958E96}" srcOrd="8" destOrd="0" presId="urn:microsoft.com/office/officeart/2016/7/layout/RepeatingBendingProcessNew"/>
    <dgm:cxn modelId="{C4FF4B18-9131-43AF-8810-AFFB3E110F42}" type="presParOf" srcId="{FF187158-F6BA-4579-A2F2-9D303792CBC7}" destId="{2502B257-47AF-43A9-A110-EBE5E1DFC3EA}" srcOrd="9" destOrd="0" presId="urn:microsoft.com/office/officeart/2016/7/layout/RepeatingBendingProcessNew"/>
    <dgm:cxn modelId="{6FB1EFAA-DCE9-4231-9DEE-3141C59B7218}" type="presParOf" srcId="{2502B257-47AF-43A9-A110-EBE5E1DFC3EA}" destId="{B502A111-57A1-4D95-A337-E2FA233CCAE1}" srcOrd="0" destOrd="0" presId="urn:microsoft.com/office/officeart/2016/7/layout/RepeatingBendingProcessNew"/>
    <dgm:cxn modelId="{432317B0-4EBB-476C-9B80-8569BBDC0594}" type="presParOf" srcId="{FF187158-F6BA-4579-A2F2-9D303792CBC7}" destId="{A4379CAE-7DCE-48AE-BD8E-27A3A5DE6D6F}" srcOrd="10" destOrd="0" presId="urn:microsoft.com/office/officeart/2016/7/layout/RepeatingBendingProcessNew"/>
    <dgm:cxn modelId="{FB099248-CDB1-4C9D-A6DC-BD2B2B68B1D7}" type="presParOf" srcId="{FF187158-F6BA-4579-A2F2-9D303792CBC7}" destId="{E6456092-E70A-4384-A387-E05A46CE8DCF}" srcOrd="11" destOrd="0" presId="urn:microsoft.com/office/officeart/2016/7/layout/RepeatingBendingProcessNew"/>
    <dgm:cxn modelId="{211C2122-6C37-47A0-824D-5B413E7A2ADB}" type="presParOf" srcId="{E6456092-E70A-4384-A387-E05A46CE8DCF}" destId="{A9DFEEEC-B06F-4E55-AC19-C9A89F277B1A}" srcOrd="0" destOrd="0" presId="urn:microsoft.com/office/officeart/2016/7/layout/RepeatingBendingProcessNew"/>
    <dgm:cxn modelId="{500E338D-EB3C-4EF0-89E7-FA8900407B35}" type="presParOf" srcId="{FF187158-F6BA-4579-A2F2-9D303792CBC7}" destId="{6290E142-9521-41B9-9EB6-99E970359085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AEE6DB-8BDD-45C6-B991-73D563C18E8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7FC4D1-BD44-4C5E-8207-D6806B2981BE}">
      <dgm:prSet/>
      <dgm:spPr/>
      <dgm:t>
        <a:bodyPr/>
        <a:lstStyle/>
        <a:p>
          <a:r>
            <a:rPr lang="en-IN"/>
            <a:t>Water fall Model</a:t>
          </a:r>
          <a:endParaRPr lang="en-US"/>
        </a:p>
      </dgm:t>
    </dgm:pt>
    <dgm:pt modelId="{1E207878-D232-4256-AB59-19ADF35CCB8F}" type="parTrans" cxnId="{4FF85164-B46C-43E9-9FEA-945BEDE78F9B}">
      <dgm:prSet/>
      <dgm:spPr/>
      <dgm:t>
        <a:bodyPr/>
        <a:lstStyle/>
        <a:p>
          <a:endParaRPr lang="en-US"/>
        </a:p>
      </dgm:t>
    </dgm:pt>
    <dgm:pt modelId="{D26D8CC6-BFFF-4396-8A1E-B727FFD3DB24}" type="sibTrans" cxnId="{4FF85164-B46C-43E9-9FEA-945BEDE78F9B}">
      <dgm:prSet/>
      <dgm:spPr/>
      <dgm:t>
        <a:bodyPr/>
        <a:lstStyle/>
        <a:p>
          <a:endParaRPr lang="en-US"/>
        </a:p>
      </dgm:t>
    </dgm:pt>
    <dgm:pt modelId="{B480066D-00BE-4135-86F0-0912B77B6F95}">
      <dgm:prSet/>
      <dgm:spPr/>
      <dgm:t>
        <a:bodyPr/>
        <a:lstStyle/>
        <a:p>
          <a:r>
            <a:rPr lang="en-US"/>
            <a:t>Interactive Model</a:t>
          </a:r>
        </a:p>
      </dgm:t>
    </dgm:pt>
    <dgm:pt modelId="{EB19AAF9-AE77-47D2-8879-0CE2AB14C7AB}" type="parTrans" cxnId="{1E2A39DD-DA73-491A-A485-14DF28E739BE}">
      <dgm:prSet/>
      <dgm:spPr/>
      <dgm:t>
        <a:bodyPr/>
        <a:lstStyle/>
        <a:p>
          <a:endParaRPr lang="en-US"/>
        </a:p>
      </dgm:t>
    </dgm:pt>
    <dgm:pt modelId="{4EED4008-F8DE-43CE-8A4D-4D33511073B1}" type="sibTrans" cxnId="{1E2A39DD-DA73-491A-A485-14DF28E739BE}">
      <dgm:prSet/>
      <dgm:spPr/>
      <dgm:t>
        <a:bodyPr/>
        <a:lstStyle/>
        <a:p>
          <a:endParaRPr lang="en-US"/>
        </a:p>
      </dgm:t>
    </dgm:pt>
    <dgm:pt modelId="{71C7ABD8-4BFA-45A8-8F3C-A0997B7C1A30}">
      <dgm:prSet/>
      <dgm:spPr/>
      <dgm:t>
        <a:bodyPr/>
        <a:lstStyle/>
        <a:p>
          <a:r>
            <a:rPr lang="en-US"/>
            <a:t>Agile Model</a:t>
          </a:r>
        </a:p>
      </dgm:t>
    </dgm:pt>
    <dgm:pt modelId="{112DD02D-D70B-4DB1-BB24-FB3B1170AD99}" type="parTrans" cxnId="{EFB95546-E40F-4631-84F4-6BC32D596573}">
      <dgm:prSet/>
      <dgm:spPr/>
      <dgm:t>
        <a:bodyPr/>
        <a:lstStyle/>
        <a:p>
          <a:endParaRPr lang="en-US"/>
        </a:p>
      </dgm:t>
    </dgm:pt>
    <dgm:pt modelId="{5C25C0ED-E15B-4596-8BF5-C2E633F321D3}" type="sibTrans" cxnId="{EFB95546-E40F-4631-84F4-6BC32D596573}">
      <dgm:prSet/>
      <dgm:spPr/>
      <dgm:t>
        <a:bodyPr/>
        <a:lstStyle/>
        <a:p>
          <a:endParaRPr lang="en-US"/>
        </a:p>
      </dgm:t>
    </dgm:pt>
    <dgm:pt modelId="{E2F016EC-1822-412C-B562-0CD65A3BF28E}">
      <dgm:prSet/>
      <dgm:spPr/>
      <dgm:t>
        <a:bodyPr/>
        <a:lstStyle/>
        <a:p>
          <a:r>
            <a:rPr lang="en-US"/>
            <a:t>V Model</a:t>
          </a:r>
        </a:p>
      </dgm:t>
    </dgm:pt>
    <dgm:pt modelId="{1526E5CD-5ABB-4005-BC6B-13C84DC3BD4A}" type="parTrans" cxnId="{8F90D626-722C-49EF-B641-278C2FEA9ED5}">
      <dgm:prSet/>
      <dgm:spPr/>
      <dgm:t>
        <a:bodyPr/>
        <a:lstStyle/>
        <a:p>
          <a:endParaRPr lang="en-US"/>
        </a:p>
      </dgm:t>
    </dgm:pt>
    <dgm:pt modelId="{D28EED47-B1B0-44C2-B74B-34964062E875}" type="sibTrans" cxnId="{8F90D626-722C-49EF-B641-278C2FEA9ED5}">
      <dgm:prSet/>
      <dgm:spPr/>
      <dgm:t>
        <a:bodyPr/>
        <a:lstStyle/>
        <a:p>
          <a:endParaRPr lang="en-US"/>
        </a:p>
      </dgm:t>
    </dgm:pt>
    <dgm:pt modelId="{A10D3787-727F-4133-8238-029C20FA70D6}">
      <dgm:prSet/>
      <dgm:spPr/>
      <dgm:t>
        <a:bodyPr/>
        <a:lstStyle/>
        <a:p>
          <a:r>
            <a:rPr lang="en-US"/>
            <a:t>Spiral Model </a:t>
          </a:r>
        </a:p>
      </dgm:t>
    </dgm:pt>
    <dgm:pt modelId="{304D2B69-AD86-4125-A1C9-B07C72B307B6}" type="parTrans" cxnId="{D78923C6-B6A4-42B4-9793-55A6E7420A6F}">
      <dgm:prSet/>
      <dgm:spPr/>
      <dgm:t>
        <a:bodyPr/>
        <a:lstStyle/>
        <a:p>
          <a:endParaRPr lang="en-US"/>
        </a:p>
      </dgm:t>
    </dgm:pt>
    <dgm:pt modelId="{E9EB5372-5ABF-4702-A994-77041188CADC}" type="sibTrans" cxnId="{D78923C6-B6A4-42B4-9793-55A6E7420A6F}">
      <dgm:prSet/>
      <dgm:spPr/>
      <dgm:t>
        <a:bodyPr/>
        <a:lstStyle/>
        <a:p>
          <a:endParaRPr lang="en-US"/>
        </a:p>
      </dgm:t>
    </dgm:pt>
    <dgm:pt modelId="{1E6EB247-9BF2-42A9-A7D3-73273C12FDAF}" type="pres">
      <dgm:prSet presAssocID="{58AEE6DB-8BDD-45C6-B991-73D563C18E84}" presName="diagram" presStyleCnt="0">
        <dgm:presLayoutVars>
          <dgm:dir/>
          <dgm:resizeHandles val="exact"/>
        </dgm:presLayoutVars>
      </dgm:prSet>
      <dgm:spPr/>
    </dgm:pt>
    <dgm:pt modelId="{017713C4-24C9-45E7-9280-CE2BF0C50A7D}" type="pres">
      <dgm:prSet presAssocID="{917FC4D1-BD44-4C5E-8207-D6806B2981BE}" presName="node" presStyleLbl="node1" presStyleIdx="0" presStyleCnt="5">
        <dgm:presLayoutVars>
          <dgm:bulletEnabled val="1"/>
        </dgm:presLayoutVars>
      </dgm:prSet>
      <dgm:spPr/>
    </dgm:pt>
    <dgm:pt modelId="{70F869B2-872D-4CB2-BC62-E6F0ECA597F0}" type="pres">
      <dgm:prSet presAssocID="{D26D8CC6-BFFF-4396-8A1E-B727FFD3DB24}" presName="sibTrans" presStyleCnt="0"/>
      <dgm:spPr/>
    </dgm:pt>
    <dgm:pt modelId="{1F1063DE-CFC5-4412-9AAC-291E275DF7C0}" type="pres">
      <dgm:prSet presAssocID="{B480066D-00BE-4135-86F0-0912B77B6F95}" presName="node" presStyleLbl="node1" presStyleIdx="1" presStyleCnt="5">
        <dgm:presLayoutVars>
          <dgm:bulletEnabled val="1"/>
        </dgm:presLayoutVars>
      </dgm:prSet>
      <dgm:spPr/>
    </dgm:pt>
    <dgm:pt modelId="{063F3B73-8E4F-42F7-A406-B8DF9D620F47}" type="pres">
      <dgm:prSet presAssocID="{4EED4008-F8DE-43CE-8A4D-4D33511073B1}" presName="sibTrans" presStyleCnt="0"/>
      <dgm:spPr/>
    </dgm:pt>
    <dgm:pt modelId="{B0EB5940-366B-4E14-9B83-479BDFE86FD0}" type="pres">
      <dgm:prSet presAssocID="{71C7ABD8-4BFA-45A8-8F3C-A0997B7C1A30}" presName="node" presStyleLbl="node1" presStyleIdx="2" presStyleCnt="5">
        <dgm:presLayoutVars>
          <dgm:bulletEnabled val="1"/>
        </dgm:presLayoutVars>
      </dgm:prSet>
      <dgm:spPr/>
    </dgm:pt>
    <dgm:pt modelId="{7C4E2E6F-10AA-4847-8CA8-1B34CD394209}" type="pres">
      <dgm:prSet presAssocID="{5C25C0ED-E15B-4596-8BF5-C2E633F321D3}" presName="sibTrans" presStyleCnt="0"/>
      <dgm:spPr/>
    </dgm:pt>
    <dgm:pt modelId="{2CB79896-9E48-4EDF-8D9E-C1C0DA114833}" type="pres">
      <dgm:prSet presAssocID="{E2F016EC-1822-412C-B562-0CD65A3BF28E}" presName="node" presStyleLbl="node1" presStyleIdx="3" presStyleCnt="5">
        <dgm:presLayoutVars>
          <dgm:bulletEnabled val="1"/>
        </dgm:presLayoutVars>
      </dgm:prSet>
      <dgm:spPr/>
    </dgm:pt>
    <dgm:pt modelId="{2BF2406E-6D59-4B75-AEE3-1400BA4E03D5}" type="pres">
      <dgm:prSet presAssocID="{D28EED47-B1B0-44C2-B74B-34964062E875}" presName="sibTrans" presStyleCnt="0"/>
      <dgm:spPr/>
    </dgm:pt>
    <dgm:pt modelId="{0BAD1938-7194-415B-909D-AF577D8D808D}" type="pres">
      <dgm:prSet presAssocID="{A10D3787-727F-4133-8238-029C20FA70D6}" presName="node" presStyleLbl="node1" presStyleIdx="4" presStyleCnt="5">
        <dgm:presLayoutVars>
          <dgm:bulletEnabled val="1"/>
        </dgm:presLayoutVars>
      </dgm:prSet>
      <dgm:spPr/>
    </dgm:pt>
  </dgm:ptLst>
  <dgm:cxnLst>
    <dgm:cxn modelId="{3B29D81F-8C43-4ED8-9420-AD043538693E}" type="presOf" srcId="{B480066D-00BE-4135-86F0-0912B77B6F95}" destId="{1F1063DE-CFC5-4412-9AAC-291E275DF7C0}" srcOrd="0" destOrd="0" presId="urn:microsoft.com/office/officeart/2005/8/layout/default"/>
    <dgm:cxn modelId="{A93F6B21-0EC7-43A8-8F66-E3577E884BBA}" type="presOf" srcId="{58AEE6DB-8BDD-45C6-B991-73D563C18E84}" destId="{1E6EB247-9BF2-42A9-A7D3-73273C12FDAF}" srcOrd="0" destOrd="0" presId="urn:microsoft.com/office/officeart/2005/8/layout/default"/>
    <dgm:cxn modelId="{8F90D626-722C-49EF-B641-278C2FEA9ED5}" srcId="{58AEE6DB-8BDD-45C6-B991-73D563C18E84}" destId="{E2F016EC-1822-412C-B562-0CD65A3BF28E}" srcOrd="3" destOrd="0" parTransId="{1526E5CD-5ABB-4005-BC6B-13C84DC3BD4A}" sibTransId="{D28EED47-B1B0-44C2-B74B-34964062E875}"/>
    <dgm:cxn modelId="{4FF85164-B46C-43E9-9FEA-945BEDE78F9B}" srcId="{58AEE6DB-8BDD-45C6-B991-73D563C18E84}" destId="{917FC4D1-BD44-4C5E-8207-D6806B2981BE}" srcOrd="0" destOrd="0" parTransId="{1E207878-D232-4256-AB59-19ADF35CCB8F}" sibTransId="{D26D8CC6-BFFF-4396-8A1E-B727FFD3DB24}"/>
    <dgm:cxn modelId="{AA214765-2819-46EB-9F19-9E1053F422AF}" type="presOf" srcId="{71C7ABD8-4BFA-45A8-8F3C-A0997B7C1A30}" destId="{B0EB5940-366B-4E14-9B83-479BDFE86FD0}" srcOrd="0" destOrd="0" presId="urn:microsoft.com/office/officeart/2005/8/layout/default"/>
    <dgm:cxn modelId="{EFB95546-E40F-4631-84F4-6BC32D596573}" srcId="{58AEE6DB-8BDD-45C6-B991-73D563C18E84}" destId="{71C7ABD8-4BFA-45A8-8F3C-A0997B7C1A30}" srcOrd="2" destOrd="0" parTransId="{112DD02D-D70B-4DB1-BB24-FB3B1170AD99}" sibTransId="{5C25C0ED-E15B-4596-8BF5-C2E633F321D3}"/>
    <dgm:cxn modelId="{DF618B79-B66C-4C76-9A91-CB0CDF5BB386}" type="presOf" srcId="{917FC4D1-BD44-4C5E-8207-D6806B2981BE}" destId="{017713C4-24C9-45E7-9280-CE2BF0C50A7D}" srcOrd="0" destOrd="0" presId="urn:microsoft.com/office/officeart/2005/8/layout/default"/>
    <dgm:cxn modelId="{D78923C6-B6A4-42B4-9793-55A6E7420A6F}" srcId="{58AEE6DB-8BDD-45C6-B991-73D563C18E84}" destId="{A10D3787-727F-4133-8238-029C20FA70D6}" srcOrd="4" destOrd="0" parTransId="{304D2B69-AD86-4125-A1C9-B07C72B307B6}" sibTransId="{E9EB5372-5ABF-4702-A994-77041188CADC}"/>
    <dgm:cxn modelId="{7C8626D2-08C0-4316-BC77-FD8300B3B716}" type="presOf" srcId="{A10D3787-727F-4133-8238-029C20FA70D6}" destId="{0BAD1938-7194-415B-909D-AF577D8D808D}" srcOrd="0" destOrd="0" presId="urn:microsoft.com/office/officeart/2005/8/layout/default"/>
    <dgm:cxn modelId="{1E2A39DD-DA73-491A-A485-14DF28E739BE}" srcId="{58AEE6DB-8BDD-45C6-B991-73D563C18E84}" destId="{B480066D-00BE-4135-86F0-0912B77B6F95}" srcOrd="1" destOrd="0" parTransId="{EB19AAF9-AE77-47D2-8879-0CE2AB14C7AB}" sibTransId="{4EED4008-F8DE-43CE-8A4D-4D33511073B1}"/>
    <dgm:cxn modelId="{C61C30EA-8CF4-4EFF-B536-75A2528CA1D2}" type="presOf" srcId="{E2F016EC-1822-412C-B562-0CD65A3BF28E}" destId="{2CB79896-9E48-4EDF-8D9E-C1C0DA114833}" srcOrd="0" destOrd="0" presId="urn:microsoft.com/office/officeart/2005/8/layout/default"/>
    <dgm:cxn modelId="{008CF6C7-FCDC-4113-9098-DC3EAFB83B62}" type="presParOf" srcId="{1E6EB247-9BF2-42A9-A7D3-73273C12FDAF}" destId="{017713C4-24C9-45E7-9280-CE2BF0C50A7D}" srcOrd="0" destOrd="0" presId="urn:microsoft.com/office/officeart/2005/8/layout/default"/>
    <dgm:cxn modelId="{56AE10E9-154B-4999-8A57-1B2668F3D4C7}" type="presParOf" srcId="{1E6EB247-9BF2-42A9-A7D3-73273C12FDAF}" destId="{70F869B2-872D-4CB2-BC62-E6F0ECA597F0}" srcOrd="1" destOrd="0" presId="urn:microsoft.com/office/officeart/2005/8/layout/default"/>
    <dgm:cxn modelId="{B37C32D1-A5B9-4C7C-B6CC-F3787F51B7E8}" type="presParOf" srcId="{1E6EB247-9BF2-42A9-A7D3-73273C12FDAF}" destId="{1F1063DE-CFC5-4412-9AAC-291E275DF7C0}" srcOrd="2" destOrd="0" presId="urn:microsoft.com/office/officeart/2005/8/layout/default"/>
    <dgm:cxn modelId="{003BDD5E-7EF4-44E7-B89C-E6B5617AB8E3}" type="presParOf" srcId="{1E6EB247-9BF2-42A9-A7D3-73273C12FDAF}" destId="{063F3B73-8E4F-42F7-A406-B8DF9D620F47}" srcOrd="3" destOrd="0" presId="urn:microsoft.com/office/officeart/2005/8/layout/default"/>
    <dgm:cxn modelId="{67D5028A-C679-4D9E-B999-CC88F16DE511}" type="presParOf" srcId="{1E6EB247-9BF2-42A9-A7D3-73273C12FDAF}" destId="{B0EB5940-366B-4E14-9B83-479BDFE86FD0}" srcOrd="4" destOrd="0" presId="urn:microsoft.com/office/officeart/2005/8/layout/default"/>
    <dgm:cxn modelId="{B5283C76-9198-406C-920B-C392ECE79B75}" type="presParOf" srcId="{1E6EB247-9BF2-42A9-A7D3-73273C12FDAF}" destId="{7C4E2E6F-10AA-4847-8CA8-1B34CD394209}" srcOrd="5" destOrd="0" presId="urn:microsoft.com/office/officeart/2005/8/layout/default"/>
    <dgm:cxn modelId="{FDDB68A3-7ABD-428E-AC65-F2BDC8ACE73C}" type="presParOf" srcId="{1E6EB247-9BF2-42A9-A7D3-73273C12FDAF}" destId="{2CB79896-9E48-4EDF-8D9E-C1C0DA114833}" srcOrd="6" destOrd="0" presId="urn:microsoft.com/office/officeart/2005/8/layout/default"/>
    <dgm:cxn modelId="{FE958EDC-FBF1-495C-A921-C154CB16F00A}" type="presParOf" srcId="{1E6EB247-9BF2-42A9-A7D3-73273C12FDAF}" destId="{2BF2406E-6D59-4B75-AEE3-1400BA4E03D5}" srcOrd="7" destOrd="0" presId="urn:microsoft.com/office/officeart/2005/8/layout/default"/>
    <dgm:cxn modelId="{21FE0C98-97F0-4D85-9077-017BF75555B9}" type="presParOf" srcId="{1E6EB247-9BF2-42A9-A7D3-73273C12FDAF}" destId="{0BAD1938-7194-415B-909D-AF577D8D808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5AEC50-FD90-4843-B892-9720DB1A6CF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93A271-86EC-4414-98D3-116D3836F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:-   A human action that produce an incorrect result  can manifest , Error is  raise by developers &amp; automation test engineer.</a:t>
          </a:r>
        </a:p>
      </dgm:t>
    </dgm:pt>
    <dgm:pt modelId="{AE234E61-138B-4F38-AA19-442B2A89CA35}" type="parTrans" cxnId="{D13F227F-8004-4636-B2B8-AB09012227AC}">
      <dgm:prSet/>
      <dgm:spPr/>
      <dgm:t>
        <a:bodyPr/>
        <a:lstStyle/>
        <a:p>
          <a:endParaRPr lang="en-US"/>
        </a:p>
      </dgm:t>
    </dgm:pt>
    <dgm:pt modelId="{A8B1D1E5-F7B0-4EE2-8A30-96F9CBDD2679}" type="sibTrans" cxnId="{D13F227F-8004-4636-B2B8-AB09012227AC}">
      <dgm:prSet/>
      <dgm:spPr/>
      <dgm:t>
        <a:bodyPr/>
        <a:lstStyle/>
        <a:p>
          <a:endParaRPr lang="en-US"/>
        </a:p>
      </dgm:t>
    </dgm:pt>
    <dgm:pt modelId="{9707EC2E-28A0-4D9E-B217-DB35736024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Bug</a:t>
          </a:r>
          <a:r>
            <a:rPr lang="en-US" u="sng"/>
            <a:t> </a:t>
          </a:r>
          <a:r>
            <a:rPr lang="en-US"/>
            <a:t> :- A bug refers to defects which means that the software product of the application is  not working as per the achieved requirements set .</a:t>
          </a:r>
        </a:p>
      </dgm:t>
    </dgm:pt>
    <dgm:pt modelId="{70E5470C-BF84-40F9-9AEA-64CA8ECD1EDF}" type="parTrans" cxnId="{08B1859D-74FB-428E-B952-8D51326E6ADE}">
      <dgm:prSet/>
      <dgm:spPr/>
      <dgm:t>
        <a:bodyPr/>
        <a:lstStyle/>
        <a:p>
          <a:endParaRPr lang="en-US"/>
        </a:p>
      </dgm:t>
    </dgm:pt>
    <dgm:pt modelId="{92DEC080-3048-4124-BD67-89F47D06FC9C}" type="sibTrans" cxnId="{08B1859D-74FB-428E-B952-8D51326E6ADE}">
      <dgm:prSet/>
      <dgm:spPr/>
      <dgm:t>
        <a:bodyPr/>
        <a:lstStyle/>
        <a:p>
          <a:endParaRPr lang="en-US"/>
        </a:p>
      </dgm:t>
    </dgm:pt>
    <dgm:pt modelId="{DE1F1567-8308-42DA-974A-DB4AC59F39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Defect</a:t>
          </a:r>
          <a:r>
            <a:rPr lang="en-US" u="sng"/>
            <a:t>  </a:t>
          </a:r>
          <a:r>
            <a:rPr lang="en-US"/>
            <a:t>:-  A problem in code caused by error.</a:t>
          </a:r>
        </a:p>
      </dgm:t>
    </dgm:pt>
    <dgm:pt modelId="{D7FB65AB-91F0-4B90-A16F-81FF981592B3}" type="parTrans" cxnId="{FE990771-12EA-4BA5-A4E5-85CBA042C6DC}">
      <dgm:prSet/>
      <dgm:spPr/>
      <dgm:t>
        <a:bodyPr/>
        <a:lstStyle/>
        <a:p>
          <a:endParaRPr lang="en-US"/>
        </a:p>
      </dgm:t>
    </dgm:pt>
    <dgm:pt modelId="{F8077254-C9F2-4D09-B730-69C2B246AB56}" type="sibTrans" cxnId="{FE990771-12EA-4BA5-A4E5-85CBA042C6DC}">
      <dgm:prSet/>
      <dgm:spPr/>
      <dgm:t>
        <a:bodyPr/>
        <a:lstStyle/>
        <a:p>
          <a:endParaRPr lang="en-US"/>
        </a:p>
      </dgm:t>
    </dgm:pt>
    <dgm:pt modelId="{2F5AA6D4-1806-4AFC-B870-B135427F32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Failure  :-  When a software done  not work as expected during use.</a:t>
          </a:r>
        </a:p>
      </dgm:t>
    </dgm:pt>
    <dgm:pt modelId="{ED5881CD-413F-4983-BCAC-5582690ED79F}" type="parTrans" cxnId="{F1858B60-D7F7-49AD-AE0D-6C16B5134168}">
      <dgm:prSet/>
      <dgm:spPr/>
      <dgm:t>
        <a:bodyPr/>
        <a:lstStyle/>
        <a:p>
          <a:endParaRPr lang="en-US"/>
        </a:p>
      </dgm:t>
    </dgm:pt>
    <dgm:pt modelId="{7F525A44-9DC9-4E35-8EC4-4BBD1CE994DE}" type="sibTrans" cxnId="{F1858B60-D7F7-49AD-AE0D-6C16B5134168}">
      <dgm:prSet/>
      <dgm:spPr/>
      <dgm:t>
        <a:bodyPr/>
        <a:lstStyle/>
        <a:p>
          <a:endParaRPr lang="en-US"/>
        </a:p>
      </dgm:t>
    </dgm:pt>
    <dgm:pt modelId="{27AA2451-810F-4E61-A773-CFD30502110D}" type="pres">
      <dgm:prSet presAssocID="{685AEC50-FD90-4843-B892-9720DB1A6CF8}" presName="root" presStyleCnt="0">
        <dgm:presLayoutVars>
          <dgm:dir/>
          <dgm:resizeHandles val="exact"/>
        </dgm:presLayoutVars>
      </dgm:prSet>
      <dgm:spPr/>
    </dgm:pt>
    <dgm:pt modelId="{39277EDE-10A9-47C6-B039-BACC63A85F49}" type="pres">
      <dgm:prSet presAssocID="{7393A271-86EC-4414-98D3-116D3836F00F}" presName="compNode" presStyleCnt="0"/>
      <dgm:spPr/>
    </dgm:pt>
    <dgm:pt modelId="{7C91170C-F7AA-4BFD-B031-1F9856504551}" type="pres">
      <dgm:prSet presAssocID="{7393A271-86EC-4414-98D3-116D3836F00F}" presName="bgRect" presStyleLbl="bgShp" presStyleIdx="0" presStyleCnt="4"/>
      <dgm:spPr/>
    </dgm:pt>
    <dgm:pt modelId="{880BF471-441E-4009-9C42-1764212E4E10}" type="pres">
      <dgm:prSet presAssocID="{7393A271-86EC-4414-98D3-116D3836F0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E8D9632-7EE7-416E-A135-A3A471D00464}" type="pres">
      <dgm:prSet presAssocID="{7393A271-86EC-4414-98D3-116D3836F00F}" presName="spaceRect" presStyleCnt="0"/>
      <dgm:spPr/>
    </dgm:pt>
    <dgm:pt modelId="{740E294A-9CCD-4527-8CAF-65C46FBD1F83}" type="pres">
      <dgm:prSet presAssocID="{7393A271-86EC-4414-98D3-116D3836F00F}" presName="parTx" presStyleLbl="revTx" presStyleIdx="0" presStyleCnt="4">
        <dgm:presLayoutVars>
          <dgm:chMax val="0"/>
          <dgm:chPref val="0"/>
        </dgm:presLayoutVars>
      </dgm:prSet>
      <dgm:spPr/>
    </dgm:pt>
    <dgm:pt modelId="{6A36FA69-E49B-46BA-9D6C-DDBC58FF79A9}" type="pres">
      <dgm:prSet presAssocID="{A8B1D1E5-F7B0-4EE2-8A30-96F9CBDD2679}" presName="sibTrans" presStyleCnt="0"/>
      <dgm:spPr/>
    </dgm:pt>
    <dgm:pt modelId="{C86B9E26-827B-40FA-8B40-3400FD4DB354}" type="pres">
      <dgm:prSet presAssocID="{9707EC2E-28A0-4D9E-B217-DB35736024A5}" presName="compNode" presStyleCnt="0"/>
      <dgm:spPr/>
    </dgm:pt>
    <dgm:pt modelId="{56A16495-5BC2-4B91-8683-460B5E50FDB5}" type="pres">
      <dgm:prSet presAssocID="{9707EC2E-28A0-4D9E-B217-DB35736024A5}" presName="bgRect" presStyleLbl="bgShp" presStyleIdx="1" presStyleCnt="4"/>
      <dgm:spPr/>
    </dgm:pt>
    <dgm:pt modelId="{EB024BC9-8E51-4EBB-9F66-9D1B084B1CA9}" type="pres">
      <dgm:prSet presAssocID="{9707EC2E-28A0-4D9E-B217-DB35736024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4D0ABF23-4A18-479A-AF07-647249106441}" type="pres">
      <dgm:prSet presAssocID="{9707EC2E-28A0-4D9E-B217-DB35736024A5}" presName="spaceRect" presStyleCnt="0"/>
      <dgm:spPr/>
    </dgm:pt>
    <dgm:pt modelId="{E43FD0E3-67D8-4495-81E8-DF35271F5205}" type="pres">
      <dgm:prSet presAssocID="{9707EC2E-28A0-4D9E-B217-DB35736024A5}" presName="parTx" presStyleLbl="revTx" presStyleIdx="1" presStyleCnt="4">
        <dgm:presLayoutVars>
          <dgm:chMax val="0"/>
          <dgm:chPref val="0"/>
        </dgm:presLayoutVars>
      </dgm:prSet>
      <dgm:spPr/>
    </dgm:pt>
    <dgm:pt modelId="{46BFA5A5-8E76-4125-AC09-0238F7A75844}" type="pres">
      <dgm:prSet presAssocID="{92DEC080-3048-4124-BD67-89F47D06FC9C}" presName="sibTrans" presStyleCnt="0"/>
      <dgm:spPr/>
    </dgm:pt>
    <dgm:pt modelId="{D644D8CF-1FD0-4242-A1FC-8B9590AA1473}" type="pres">
      <dgm:prSet presAssocID="{DE1F1567-8308-42DA-974A-DB4AC59F39DE}" presName="compNode" presStyleCnt="0"/>
      <dgm:spPr/>
    </dgm:pt>
    <dgm:pt modelId="{9885D784-620C-4AB3-AFC2-A2B19AA24AD5}" type="pres">
      <dgm:prSet presAssocID="{DE1F1567-8308-42DA-974A-DB4AC59F39DE}" presName="bgRect" presStyleLbl="bgShp" presStyleIdx="2" presStyleCnt="4"/>
      <dgm:spPr/>
    </dgm:pt>
    <dgm:pt modelId="{06C6540C-1096-435E-8EBC-C2E3B9EE0A9B}" type="pres">
      <dgm:prSet presAssocID="{DE1F1567-8308-42DA-974A-DB4AC59F39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B778D96-167B-4270-A919-6FBF0BCD449F}" type="pres">
      <dgm:prSet presAssocID="{DE1F1567-8308-42DA-974A-DB4AC59F39DE}" presName="spaceRect" presStyleCnt="0"/>
      <dgm:spPr/>
    </dgm:pt>
    <dgm:pt modelId="{4B34E2D3-F2E0-4AE5-B6F3-B5F441EC0459}" type="pres">
      <dgm:prSet presAssocID="{DE1F1567-8308-42DA-974A-DB4AC59F39DE}" presName="parTx" presStyleLbl="revTx" presStyleIdx="2" presStyleCnt="4">
        <dgm:presLayoutVars>
          <dgm:chMax val="0"/>
          <dgm:chPref val="0"/>
        </dgm:presLayoutVars>
      </dgm:prSet>
      <dgm:spPr/>
    </dgm:pt>
    <dgm:pt modelId="{BE9805CA-FC90-4622-B43F-9E174B893391}" type="pres">
      <dgm:prSet presAssocID="{F8077254-C9F2-4D09-B730-69C2B246AB56}" presName="sibTrans" presStyleCnt="0"/>
      <dgm:spPr/>
    </dgm:pt>
    <dgm:pt modelId="{291F1B58-ABD1-4C09-B653-FD3232EC5F4B}" type="pres">
      <dgm:prSet presAssocID="{2F5AA6D4-1806-4AFC-B870-B135427F32BD}" presName="compNode" presStyleCnt="0"/>
      <dgm:spPr/>
    </dgm:pt>
    <dgm:pt modelId="{B23A0F1A-4044-47BE-B6E2-E58A1C1531C2}" type="pres">
      <dgm:prSet presAssocID="{2F5AA6D4-1806-4AFC-B870-B135427F32BD}" presName="bgRect" presStyleLbl="bgShp" presStyleIdx="3" presStyleCnt="4"/>
      <dgm:spPr/>
    </dgm:pt>
    <dgm:pt modelId="{15440B6B-D945-4A7C-8E5E-9F9F422C27B0}" type="pres">
      <dgm:prSet presAssocID="{2F5AA6D4-1806-4AFC-B870-B135427F32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0ED17B5-632F-4828-BE64-B14343BC945B}" type="pres">
      <dgm:prSet presAssocID="{2F5AA6D4-1806-4AFC-B870-B135427F32BD}" presName="spaceRect" presStyleCnt="0"/>
      <dgm:spPr/>
    </dgm:pt>
    <dgm:pt modelId="{BFFFEA51-2268-4CC4-AE95-6CB034B3484A}" type="pres">
      <dgm:prSet presAssocID="{2F5AA6D4-1806-4AFC-B870-B135427F32B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891716-BE25-4FB0-BB28-90945740D1F6}" type="presOf" srcId="{685AEC50-FD90-4843-B892-9720DB1A6CF8}" destId="{27AA2451-810F-4E61-A773-CFD30502110D}" srcOrd="0" destOrd="0" presId="urn:microsoft.com/office/officeart/2018/2/layout/IconVerticalSolidList"/>
    <dgm:cxn modelId="{E059041D-1007-4A8C-8FB2-F4858E24EC2E}" type="presOf" srcId="{DE1F1567-8308-42DA-974A-DB4AC59F39DE}" destId="{4B34E2D3-F2E0-4AE5-B6F3-B5F441EC0459}" srcOrd="0" destOrd="0" presId="urn:microsoft.com/office/officeart/2018/2/layout/IconVerticalSolidList"/>
    <dgm:cxn modelId="{F1858B60-D7F7-49AD-AE0D-6C16B5134168}" srcId="{685AEC50-FD90-4843-B892-9720DB1A6CF8}" destId="{2F5AA6D4-1806-4AFC-B870-B135427F32BD}" srcOrd="3" destOrd="0" parTransId="{ED5881CD-413F-4983-BCAC-5582690ED79F}" sibTransId="{7F525A44-9DC9-4E35-8EC4-4BBD1CE994DE}"/>
    <dgm:cxn modelId="{B1177E6A-D1EC-4B14-AD00-00E1FAD4AE8B}" type="presOf" srcId="{7393A271-86EC-4414-98D3-116D3836F00F}" destId="{740E294A-9CCD-4527-8CAF-65C46FBD1F83}" srcOrd="0" destOrd="0" presId="urn:microsoft.com/office/officeart/2018/2/layout/IconVerticalSolidList"/>
    <dgm:cxn modelId="{157CBF4E-ED62-409C-AA5A-112BC3BAF1BB}" type="presOf" srcId="{2F5AA6D4-1806-4AFC-B870-B135427F32BD}" destId="{BFFFEA51-2268-4CC4-AE95-6CB034B3484A}" srcOrd="0" destOrd="0" presId="urn:microsoft.com/office/officeart/2018/2/layout/IconVerticalSolidList"/>
    <dgm:cxn modelId="{FE990771-12EA-4BA5-A4E5-85CBA042C6DC}" srcId="{685AEC50-FD90-4843-B892-9720DB1A6CF8}" destId="{DE1F1567-8308-42DA-974A-DB4AC59F39DE}" srcOrd="2" destOrd="0" parTransId="{D7FB65AB-91F0-4B90-A16F-81FF981592B3}" sibTransId="{F8077254-C9F2-4D09-B730-69C2B246AB56}"/>
    <dgm:cxn modelId="{D13F227F-8004-4636-B2B8-AB09012227AC}" srcId="{685AEC50-FD90-4843-B892-9720DB1A6CF8}" destId="{7393A271-86EC-4414-98D3-116D3836F00F}" srcOrd="0" destOrd="0" parTransId="{AE234E61-138B-4F38-AA19-442B2A89CA35}" sibTransId="{A8B1D1E5-F7B0-4EE2-8A30-96F9CBDD2679}"/>
    <dgm:cxn modelId="{08B1859D-74FB-428E-B952-8D51326E6ADE}" srcId="{685AEC50-FD90-4843-B892-9720DB1A6CF8}" destId="{9707EC2E-28A0-4D9E-B217-DB35736024A5}" srcOrd="1" destOrd="0" parTransId="{70E5470C-BF84-40F9-9AEA-64CA8ECD1EDF}" sibTransId="{92DEC080-3048-4124-BD67-89F47D06FC9C}"/>
    <dgm:cxn modelId="{7188C7CF-28EE-4073-A953-1C1640DDD6BD}" type="presOf" srcId="{9707EC2E-28A0-4D9E-B217-DB35736024A5}" destId="{E43FD0E3-67D8-4495-81E8-DF35271F5205}" srcOrd="0" destOrd="0" presId="urn:microsoft.com/office/officeart/2018/2/layout/IconVerticalSolidList"/>
    <dgm:cxn modelId="{DE4F3505-06D0-4347-9926-CBD392CB3128}" type="presParOf" srcId="{27AA2451-810F-4E61-A773-CFD30502110D}" destId="{39277EDE-10A9-47C6-B039-BACC63A85F49}" srcOrd="0" destOrd="0" presId="urn:microsoft.com/office/officeart/2018/2/layout/IconVerticalSolidList"/>
    <dgm:cxn modelId="{ECC46214-02B4-4CB2-A8AF-CF366A78BC78}" type="presParOf" srcId="{39277EDE-10A9-47C6-B039-BACC63A85F49}" destId="{7C91170C-F7AA-4BFD-B031-1F9856504551}" srcOrd="0" destOrd="0" presId="urn:microsoft.com/office/officeart/2018/2/layout/IconVerticalSolidList"/>
    <dgm:cxn modelId="{678EE45F-37C3-4946-AE08-D1135364A932}" type="presParOf" srcId="{39277EDE-10A9-47C6-B039-BACC63A85F49}" destId="{880BF471-441E-4009-9C42-1764212E4E10}" srcOrd="1" destOrd="0" presId="urn:microsoft.com/office/officeart/2018/2/layout/IconVerticalSolidList"/>
    <dgm:cxn modelId="{93C88ED5-5C4B-4723-9FFF-6D13ED8536CA}" type="presParOf" srcId="{39277EDE-10A9-47C6-B039-BACC63A85F49}" destId="{FE8D9632-7EE7-416E-A135-A3A471D00464}" srcOrd="2" destOrd="0" presId="urn:microsoft.com/office/officeart/2018/2/layout/IconVerticalSolidList"/>
    <dgm:cxn modelId="{8B7033A2-0242-4263-A919-C1F9614EF64A}" type="presParOf" srcId="{39277EDE-10A9-47C6-B039-BACC63A85F49}" destId="{740E294A-9CCD-4527-8CAF-65C46FBD1F83}" srcOrd="3" destOrd="0" presId="urn:microsoft.com/office/officeart/2018/2/layout/IconVerticalSolidList"/>
    <dgm:cxn modelId="{0305E38A-544D-4208-B0E2-3E0268636D73}" type="presParOf" srcId="{27AA2451-810F-4E61-A773-CFD30502110D}" destId="{6A36FA69-E49B-46BA-9D6C-DDBC58FF79A9}" srcOrd="1" destOrd="0" presId="urn:microsoft.com/office/officeart/2018/2/layout/IconVerticalSolidList"/>
    <dgm:cxn modelId="{E869FF6C-DE37-4278-80BE-8FA038CF16D3}" type="presParOf" srcId="{27AA2451-810F-4E61-A773-CFD30502110D}" destId="{C86B9E26-827B-40FA-8B40-3400FD4DB354}" srcOrd="2" destOrd="0" presId="urn:microsoft.com/office/officeart/2018/2/layout/IconVerticalSolidList"/>
    <dgm:cxn modelId="{9E167E47-D2BE-4D79-B1A9-2A4C20840625}" type="presParOf" srcId="{C86B9E26-827B-40FA-8B40-3400FD4DB354}" destId="{56A16495-5BC2-4B91-8683-460B5E50FDB5}" srcOrd="0" destOrd="0" presId="urn:microsoft.com/office/officeart/2018/2/layout/IconVerticalSolidList"/>
    <dgm:cxn modelId="{8E398623-A98B-4066-AE58-764CBB9A3D28}" type="presParOf" srcId="{C86B9E26-827B-40FA-8B40-3400FD4DB354}" destId="{EB024BC9-8E51-4EBB-9F66-9D1B084B1CA9}" srcOrd="1" destOrd="0" presId="urn:microsoft.com/office/officeart/2018/2/layout/IconVerticalSolidList"/>
    <dgm:cxn modelId="{D179D8D4-13A8-4D6B-891B-20C42B7313D2}" type="presParOf" srcId="{C86B9E26-827B-40FA-8B40-3400FD4DB354}" destId="{4D0ABF23-4A18-479A-AF07-647249106441}" srcOrd="2" destOrd="0" presId="urn:microsoft.com/office/officeart/2018/2/layout/IconVerticalSolidList"/>
    <dgm:cxn modelId="{4E232A06-BE07-488D-B60D-6B00D315B32B}" type="presParOf" srcId="{C86B9E26-827B-40FA-8B40-3400FD4DB354}" destId="{E43FD0E3-67D8-4495-81E8-DF35271F5205}" srcOrd="3" destOrd="0" presId="urn:microsoft.com/office/officeart/2018/2/layout/IconVerticalSolidList"/>
    <dgm:cxn modelId="{D33C32EB-6D83-42E0-B62B-6A6C6AAB96FA}" type="presParOf" srcId="{27AA2451-810F-4E61-A773-CFD30502110D}" destId="{46BFA5A5-8E76-4125-AC09-0238F7A75844}" srcOrd="3" destOrd="0" presId="urn:microsoft.com/office/officeart/2018/2/layout/IconVerticalSolidList"/>
    <dgm:cxn modelId="{C33E3EC5-C264-4086-9ACF-55490E07D41F}" type="presParOf" srcId="{27AA2451-810F-4E61-A773-CFD30502110D}" destId="{D644D8CF-1FD0-4242-A1FC-8B9590AA1473}" srcOrd="4" destOrd="0" presId="urn:microsoft.com/office/officeart/2018/2/layout/IconVerticalSolidList"/>
    <dgm:cxn modelId="{0459295A-F208-4C4B-A21C-E5D484F0171F}" type="presParOf" srcId="{D644D8CF-1FD0-4242-A1FC-8B9590AA1473}" destId="{9885D784-620C-4AB3-AFC2-A2B19AA24AD5}" srcOrd="0" destOrd="0" presId="urn:microsoft.com/office/officeart/2018/2/layout/IconVerticalSolidList"/>
    <dgm:cxn modelId="{C8DC97A2-A8B1-4872-B390-0FB28D249CA9}" type="presParOf" srcId="{D644D8CF-1FD0-4242-A1FC-8B9590AA1473}" destId="{06C6540C-1096-435E-8EBC-C2E3B9EE0A9B}" srcOrd="1" destOrd="0" presId="urn:microsoft.com/office/officeart/2018/2/layout/IconVerticalSolidList"/>
    <dgm:cxn modelId="{5BC03217-C18C-4029-846B-23267294DE09}" type="presParOf" srcId="{D644D8CF-1FD0-4242-A1FC-8B9590AA1473}" destId="{9B778D96-167B-4270-A919-6FBF0BCD449F}" srcOrd="2" destOrd="0" presId="urn:microsoft.com/office/officeart/2018/2/layout/IconVerticalSolidList"/>
    <dgm:cxn modelId="{F80FE40C-C113-4B5A-9D70-5F8F84552F8F}" type="presParOf" srcId="{D644D8CF-1FD0-4242-A1FC-8B9590AA1473}" destId="{4B34E2D3-F2E0-4AE5-B6F3-B5F441EC0459}" srcOrd="3" destOrd="0" presId="urn:microsoft.com/office/officeart/2018/2/layout/IconVerticalSolidList"/>
    <dgm:cxn modelId="{704C0BC1-5FDB-4CDE-9725-44AA0A7EBD08}" type="presParOf" srcId="{27AA2451-810F-4E61-A773-CFD30502110D}" destId="{BE9805CA-FC90-4622-B43F-9E174B893391}" srcOrd="5" destOrd="0" presId="urn:microsoft.com/office/officeart/2018/2/layout/IconVerticalSolidList"/>
    <dgm:cxn modelId="{97255E60-B138-4746-AF50-D402C7AE9B16}" type="presParOf" srcId="{27AA2451-810F-4E61-A773-CFD30502110D}" destId="{291F1B58-ABD1-4C09-B653-FD3232EC5F4B}" srcOrd="6" destOrd="0" presId="urn:microsoft.com/office/officeart/2018/2/layout/IconVerticalSolidList"/>
    <dgm:cxn modelId="{456284CC-221F-41C9-B837-4090F8796E40}" type="presParOf" srcId="{291F1B58-ABD1-4C09-B653-FD3232EC5F4B}" destId="{B23A0F1A-4044-47BE-B6E2-E58A1C1531C2}" srcOrd="0" destOrd="0" presId="urn:microsoft.com/office/officeart/2018/2/layout/IconVerticalSolidList"/>
    <dgm:cxn modelId="{53ED4652-86B8-49AE-9BE7-B252D8AB7762}" type="presParOf" srcId="{291F1B58-ABD1-4C09-B653-FD3232EC5F4B}" destId="{15440B6B-D945-4A7C-8E5E-9F9F422C27B0}" srcOrd="1" destOrd="0" presId="urn:microsoft.com/office/officeart/2018/2/layout/IconVerticalSolidList"/>
    <dgm:cxn modelId="{60962245-2428-4CFE-9D25-85F40CBEFD8E}" type="presParOf" srcId="{291F1B58-ABD1-4C09-B653-FD3232EC5F4B}" destId="{30ED17B5-632F-4828-BE64-B14343BC945B}" srcOrd="2" destOrd="0" presId="urn:microsoft.com/office/officeart/2018/2/layout/IconVerticalSolidList"/>
    <dgm:cxn modelId="{D39F870F-B10F-469E-9075-B364F941B298}" type="presParOf" srcId="{291F1B58-ABD1-4C09-B653-FD3232EC5F4B}" destId="{BFFFEA51-2268-4CC4-AE95-6CB034B348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E9E621-AD54-4634-AF66-DF0F13F6344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AEB627-65FB-42D7-A6F6-E8620609D2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Unit  Testing</a:t>
          </a:r>
        </a:p>
      </dgm:t>
    </dgm:pt>
    <dgm:pt modelId="{3579923E-63C5-4FA2-B796-63A76E4348D6}" type="parTrans" cxnId="{4B341A18-0293-4E75-A2C8-4C9E4D6CEFD5}">
      <dgm:prSet/>
      <dgm:spPr/>
      <dgm:t>
        <a:bodyPr/>
        <a:lstStyle/>
        <a:p>
          <a:endParaRPr lang="en-US"/>
        </a:p>
      </dgm:t>
    </dgm:pt>
    <dgm:pt modelId="{B4DA20CB-E66D-4C8B-955B-611369BB5700}" type="sibTrans" cxnId="{4B341A18-0293-4E75-A2C8-4C9E4D6CEF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D4E598-7689-44AE-9B4A-1D4BBE9CEB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Integration Testing </a:t>
          </a:r>
          <a:endParaRPr lang="en-US"/>
        </a:p>
      </dgm:t>
    </dgm:pt>
    <dgm:pt modelId="{E122F9CB-40B4-4A3B-92B4-334D66FDB42D}" type="parTrans" cxnId="{C4DD2896-D610-41D8-B56F-398400E926FF}">
      <dgm:prSet/>
      <dgm:spPr/>
      <dgm:t>
        <a:bodyPr/>
        <a:lstStyle/>
        <a:p>
          <a:endParaRPr lang="en-US"/>
        </a:p>
      </dgm:t>
    </dgm:pt>
    <dgm:pt modelId="{D2C8B197-5216-484B-A03E-EEDEA3B62C0B}" type="sibTrans" cxnId="{C4DD2896-D610-41D8-B56F-398400E926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D4F6C-3FCC-4E2F-B0CE-56BEEAE52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Testing </a:t>
          </a:r>
        </a:p>
      </dgm:t>
    </dgm:pt>
    <dgm:pt modelId="{EE1DB5FA-DF69-4D4B-8F1F-AE2F6C8D1183}" type="parTrans" cxnId="{3895A421-CED5-4B19-BCA5-ACB9119E3F55}">
      <dgm:prSet/>
      <dgm:spPr/>
      <dgm:t>
        <a:bodyPr/>
        <a:lstStyle/>
        <a:p>
          <a:endParaRPr lang="en-US"/>
        </a:p>
      </dgm:t>
    </dgm:pt>
    <dgm:pt modelId="{D2F4E535-4E26-434B-9FE5-FD873E80AD48}" type="sibTrans" cxnId="{3895A421-CED5-4B19-BCA5-ACB9119E3F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4ABDA5-C830-4075-AB5D-0D81CBBC50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Acceptance Testing </a:t>
          </a:r>
        </a:p>
      </dgm:t>
    </dgm:pt>
    <dgm:pt modelId="{9E3F55A7-D58B-46FD-8117-60A28078A885}" type="parTrans" cxnId="{249A78C6-F088-4BB1-9D72-9500B5091C81}">
      <dgm:prSet/>
      <dgm:spPr/>
      <dgm:t>
        <a:bodyPr/>
        <a:lstStyle/>
        <a:p>
          <a:endParaRPr lang="en-US"/>
        </a:p>
      </dgm:t>
    </dgm:pt>
    <dgm:pt modelId="{708C0F0E-C0E7-401F-AA67-AA8BDF4CEB99}" type="sibTrans" cxnId="{249A78C6-F088-4BB1-9D72-9500B5091C81}">
      <dgm:prSet/>
      <dgm:spPr/>
      <dgm:t>
        <a:bodyPr/>
        <a:lstStyle/>
        <a:p>
          <a:endParaRPr lang="en-US"/>
        </a:p>
      </dgm:t>
    </dgm:pt>
    <dgm:pt modelId="{E70D97E3-1161-4EEB-AEC6-C84403C7EE1E}" type="pres">
      <dgm:prSet presAssocID="{9DE9E621-AD54-4634-AF66-DF0F13F63445}" presName="root" presStyleCnt="0">
        <dgm:presLayoutVars>
          <dgm:dir/>
          <dgm:resizeHandles val="exact"/>
        </dgm:presLayoutVars>
      </dgm:prSet>
      <dgm:spPr/>
    </dgm:pt>
    <dgm:pt modelId="{C1104457-9357-4023-8E09-EF5A090FE457}" type="pres">
      <dgm:prSet presAssocID="{9DE9E621-AD54-4634-AF66-DF0F13F63445}" presName="container" presStyleCnt="0">
        <dgm:presLayoutVars>
          <dgm:dir/>
          <dgm:resizeHandles val="exact"/>
        </dgm:presLayoutVars>
      </dgm:prSet>
      <dgm:spPr/>
    </dgm:pt>
    <dgm:pt modelId="{969BC525-238F-4F93-A4D7-2B85B9B8CBE9}" type="pres">
      <dgm:prSet presAssocID="{11AEB627-65FB-42D7-A6F6-E8620609D217}" presName="compNode" presStyleCnt="0"/>
      <dgm:spPr/>
    </dgm:pt>
    <dgm:pt modelId="{0DB48BFE-4841-4DD7-BA84-5798D7FEFE9F}" type="pres">
      <dgm:prSet presAssocID="{11AEB627-65FB-42D7-A6F6-E8620609D217}" presName="iconBgRect" presStyleLbl="bgShp" presStyleIdx="0" presStyleCnt="4"/>
      <dgm:spPr/>
    </dgm:pt>
    <dgm:pt modelId="{2450FCCB-C01B-4DF5-B0A4-2E2A08E80723}" type="pres">
      <dgm:prSet presAssocID="{11AEB627-65FB-42D7-A6F6-E8620609D2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3E1C6F-0168-464F-A942-DE9AAAD11CFC}" type="pres">
      <dgm:prSet presAssocID="{11AEB627-65FB-42D7-A6F6-E8620609D217}" presName="spaceRect" presStyleCnt="0"/>
      <dgm:spPr/>
    </dgm:pt>
    <dgm:pt modelId="{98266CBC-3844-4F07-9D65-CF1E069B5C7D}" type="pres">
      <dgm:prSet presAssocID="{11AEB627-65FB-42D7-A6F6-E8620609D217}" presName="textRect" presStyleLbl="revTx" presStyleIdx="0" presStyleCnt="4">
        <dgm:presLayoutVars>
          <dgm:chMax val="1"/>
          <dgm:chPref val="1"/>
        </dgm:presLayoutVars>
      </dgm:prSet>
      <dgm:spPr/>
    </dgm:pt>
    <dgm:pt modelId="{4E841C4D-2C73-485E-A889-F6FF71D7A577}" type="pres">
      <dgm:prSet presAssocID="{B4DA20CB-E66D-4C8B-955B-611369BB5700}" presName="sibTrans" presStyleLbl="sibTrans2D1" presStyleIdx="0" presStyleCnt="0"/>
      <dgm:spPr/>
    </dgm:pt>
    <dgm:pt modelId="{C20FCA23-9EC8-4DA8-BC29-3485849C671B}" type="pres">
      <dgm:prSet presAssocID="{C1D4E598-7689-44AE-9B4A-1D4BBE9CEBA5}" presName="compNode" presStyleCnt="0"/>
      <dgm:spPr/>
    </dgm:pt>
    <dgm:pt modelId="{6A750731-2D0C-4762-803E-59726D557C6F}" type="pres">
      <dgm:prSet presAssocID="{C1D4E598-7689-44AE-9B4A-1D4BBE9CEBA5}" presName="iconBgRect" presStyleLbl="bgShp" presStyleIdx="1" presStyleCnt="4"/>
      <dgm:spPr/>
    </dgm:pt>
    <dgm:pt modelId="{22A5E817-5F8F-4693-A85B-F95997DFEE1D}" type="pres">
      <dgm:prSet presAssocID="{C1D4E598-7689-44AE-9B4A-1D4BBE9CEB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A2FB4D-0147-4983-9B56-186ABF686C89}" type="pres">
      <dgm:prSet presAssocID="{C1D4E598-7689-44AE-9B4A-1D4BBE9CEBA5}" presName="spaceRect" presStyleCnt="0"/>
      <dgm:spPr/>
    </dgm:pt>
    <dgm:pt modelId="{E9E31CB5-3C1A-4E1F-930E-6496ED7ACA87}" type="pres">
      <dgm:prSet presAssocID="{C1D4E598-7689-44AE-9B4A-1D4BBE9CEBA5}" presName="textRect" presStyleLbl="revTx" presStyleIdx="1" presStyleCnt="4">
        <dgm:presLayoutVars>
          <dgm:chMax val="1"/>
          <dgm:chPref val="1"/>
        </dgm:presLayoutVars>
      </dgm:prSet>
      <dgm:spPr/>
    </dgm:pt>
    <dgm:pt modelId="{F623348F-7E7D-43B3-BA81-A7FB78B17517}" type="pres">
      <dgm:prSet presAssocID="{D2C8B197-5216-484B-A03E-EEDEA3B62C0B}" presName="sibTrans" presStyleLbl="sibTrans2D1" presStyleIdx="0" presStyleCnt="0"/>
      <dgm:spPr/>
    </dgm:pt>
    <dgm:pt modelId="{0061CBEC-ED5E-4F6E-BC18-DBDDD7E9BB25}" type="pres">
      <dgm:prSet presAssocID="{C77D4F6C-3FCC-4E2F-B0CE-56BEEAE52764}" presName="compNode" presStyleCnt="0"/>
      <dgm:spPr/>
    </dgm:pt>
    <dgm:pt modelId="{039D0760-4BAC-403D-AD67-8B06237174F3}" type="pres">
      <dgm:prSet presAssocID="{C77D4F6C-3FCC-4E2F-B0CE-56BEEAE52764}" presName="iconBgRect" presStyleLbl="bgShp" presStyleIdx="2" presStyleCnt="4"/>
      <dgm:spPr/>
    </dgm:pt>
    <dgm:pt modelId="{CE396139-AD99-430C-83D5-DB1256175FB9}" type="pres">
      <dgm:prSet presAssocID="{C77D4F6C-3FCC-4E2F-B0CE-56BEEAE527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F1F094A-95E8-4ECC-9811-C008CD2E1B8D}" type="pres">
      <dgm:prSet presAssocID="{C77D4F6C-3FCC-4E2F-B0CE-56BEEAE52764}" presName="spaceRect" presStyleCnt="0"/>
      <dgm:spPr/>
    </dgm:pt>
    <dgm:pt modelId="{E68B4027-D129-48BA-B261-7856D3C50592}" type="pres">
      <dgm:prSet presAssocID="{C77D4F6C-3FCC-4E2F-B0CE-56BEEAE52764}" presName="textRect" presStyleLbl="revTx" presStyleIdx="2" presStyleCnt="4">
        <dgm:presLayoutVars>
          <dgm:chMax val="1"/>
          <dgm:chPref val="1"/>
        </dgm:presLayoutVars>
      </dgm:prSet>
      <dgm:spPr/>
    </dgm:pt>
    <dgm:pt modelId="{A3526CBC-94B8-486D-B689-28C294BA9724}" type="pres">
      <dgm:prSet presAssocID="{D2F4E535-4E26-434B-9FE5-FD873E80AD48}" presName="sibTrans" presStyleLbl="sibTrans2D1" presStyleIdx="0" presStyleCnt="0"/>
      <dgm:spPr/>
    </dgm:pt>
    <dgm:pt modelId="{D642A73A-4B8E-4CF9-B11F-3E8675A9A1A6}" type="pres">
      <dgm:prSet presAssocID="{4D4ABDA5-C830-4075-AB5D-0D81CBBC506D}" presName="compNode" presStyleCnt="0"/>
      <dgm:spPr/>
    </dgm:pt>
    <dgm:pt modelId="{2E973C4D-B942-4D4C-BC68-B5E38C084DC9}" type="pres">
      <dgm:prSet presAssocID="{4D4ABDA5-C830-4075-AB5D-0D81CBBC506D}" presName="iconBgRect" presStyleLbl="bgShp" presStyleIdx="3" presStyleCnt="4"/>
      <dgm:spPr/>
    </dgm:pt>
    <dgm:pt modelId="{AE858412-82EB-4D2A-A9D1-484B54268756}" type="pres">
      <dgm:prSet presAssocID="{4D4ABDA5-C830-4075-AB5D-0D81CBBC50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4CA0634-E059-4309-8A7E-5011E44C55C5}" type="pres">
      <dgm:prSet presAssocID="{4D4ABDA5-C830-4075-AB5D-0D81CBBC506D}" presName="spaceRect" presStyleCnt="0"/>
      <dgm:spPr/>
    </dgm:pt>
    <dgm:pt modelId="{746C06C2-2CCE-4CF5-81B1-056C1BAD4203}" type="pres">
      <dgm:prSet presAssocID="{4D4ABDA5-C830-4075-AB5D-0D81CBBC50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B341A18-0293-4E75-A2C8-4C9E4D6CEFD5}" srcId="{9DE9E621-AD54-4634-AF66-DF0F13F63445}" destId="{11AEB627-65FB-42D7-A6F6-E8620609D217}" srcOrd="0" destOrd="0" parTransId="{3579923E-63C5-4FA2-B796-63A76E4348D6}" sibTransId="{B4DA20CB-E66D-4C8B-955B-611369BB5700}"/>
    <dgm:cxn modelId="{3895A421-CED5-4B19-BCA5-ACB9119E3F55}" srcId="{9DE9E621-AD54-4634-AF66-DF0F13F63445}" destId="{C77D4F6C-3FCC-4E2F-B0CE-56BEEAE52764}" srcOrd="2" destOrd="0" parTransId="{EE1DB5FA-DF69-4D4B-8F1F-AE2F6C8D1183}" sibTransId="{D2F4E535-4E26-434B-9FE5-FD873E80AD48}"/>
    <dgm:cxn modelId="{4B5A2F2C-5470-45AC-8728-F0AB601FD1DD}" type="presOf" srcId="{9DE9E621-AD54-4634-AF66-DF0F13F63445}" destId="{E70D97E3-1161-4EEB-AEC6-C84403C7EE1E}" srcOrd="0" destOrd="0" presId="urn:microsoft.com/office/officeart/2018/2/layout/IconCircleList"/>
    <dgm:cxn modelId="{2129747F-FF88-4BE0-A3D0-7D5F3E7387FD}" type="presOf" srcId="{D2F4E535-4E26-434B-9FE5-FD873E80AD48}" destId="{A3526CBC-94B8-486D-B689-28C294BA9724}" srcOrd="0" destOrd="0" presId="urn:microsoft.com/office/officeart/2018/2/layout/IconCircleList"/>
    <dgm:cxn modelId="{C4DD2896-D610-41D8-B56F-398400E926FF}" srcId="{9DE9E621-AD54-4634-AF66-DF0F13F63445}" destId="{C1D4E598-7689-44AE-9B4A-1D4BBE9CEBA5}" srcOrd="1" destOrd="0" parTransId="{E122F9CB-40B4-4A3B-92B4-334D66FDB42D}" sibTransId="{D2C8B197-5216-484B-A03E-EEDEA3B62C0B}"/>
    <dgm:cxn modelId="{76ABBD9E-3592-44D0-AEBD-A6FBD96D4D97}" type="presOf" srcId="{4D4ABDA5-C830-4075-AB5D-0D81CBBC506D}" destId="{746C06C2-2CCE-4CF5-81B1-056C1BAD4203}" srcOrd="0" destOrd="0" presId="urn:microsoft.com/office/officeart/2018/2/layout/IconCircleList"/>
    <dgm:cxn modelId="{C0B940AE-1A27-4A3C-8CD7-597A757BEAF6}" type="presOf" srcId="{11AEB627-65FB-42D7-A6F6-E8620609D217}" destId="{98266CBC-3844-4F07-9D65-CF1E069B5C7D}" srcOrd="0" destOrd="0" presId="urn:microsoft.com/office/officeart/2018/2/layout/IconCircleList"/>
    <dgm:cxn modelId="{E2F4C8B4-F6FB-4C9F-BE07-0046753CD45A}" type="presOf" srcId="{D2C8B197-5216-484B-A03E-EEDEA3B62C0B}" destId="{F623348F-7E7D-43B3-BA81-A7FB78B17517}" srcOrd="0" destOrd="0" presId="urn:microsoft.com/office/officeart/2018/2/layout/IconCircleList"/>
    <dgm:cxn modelId="{6B5571BD-ACB4-4410-A83C-49ED920448B4}" type="presOf" srcId="{C77D4F6C-3FCC-4E2F-B0CE-56BEEAE52764}" destId="{E68B4027-D129-48BA-B261-7856D3C50592}" srcOrd="0" destOrd="0" presId="urn:microsoft.com/office/officeart/2018/2/layout/IconCircleList"/>
    <dgm:cxn modelId="{805117BF-2AD7-4B15-A969-684F8F0C9AF3}" type="presOf" srcId="{B4DA20CB-E66D-4C8B-955B-611369BB5700}" destId="{4E841C4D-2C73-485E-A889-F6FF71D7A577}" srcOrd="0" destOrd="0" presId="urn:microsoft.com/office/officeart/2018/2/layout/IconCircleList"/>
    <dgm:cxn modelId="{F3AC63C1-4544-4660-BB00-47736D651629}" type="presOf" srcId="{C1D4E598-7689-44AE-9B4A-1D4BBE9CEBA5}" destId="{E9E31CB5-3C1A-4E1F-930E-6496ED7ACA87}" srcOrd="0" destOrd="0" presId="urn:microsoft.com/office/officeart/2018/2/layout/IconCircleList"/>
    <dgm:cxn modelId="{249A78C6-F088-4BB1-9D72-9500B5091C81}" srcId="{9DE9E621-AD54-4634-AF66-DF0F13F63445}" destId="{4D4ABDA5-C830-4075-AB5D-0D81CBBC506D}" srcOrd="3" destOrd="0" parTransId="{9E3F55A7-D58B-46FD-8117-60A28078A885}" sibTransId="{708C0F0E-C0E7-401F-AA67-AA8BDF4CEB99}"/>
    <dgm:cxn modelId="{DF9AD8E0-95CF-48A7-A84B-E5DE6B2A79B7}" type="presParOf" srcId="{E70D97E3-1161-4EEB-AEC6-C84403C7EE1E}" destId="{C1104457-9357-4023-8E09-EF5A090FE457}" srcOrd="0" destOrd="0" presId="urn:microsoft.com/office/officeart/2018/2/layout/IconCircleList"/>
    <dgm:cxn modelId="{E090AEA4-B74E-4222-B05C-24C1067837A9}" type="presParOf" srcId="{C1104457-9357-4023-8E09-EF5A090FE457}" destId="{969BC525-238F-4F93-A4D7-2B85B9B8CBE9}" srcOrd="0" destOrd="0" presId="urn:microsoft.com/office/officeart/2018/2/layout/IconCircleList"/>
    <dgm:cxn modelId="{CC4A1716-CADC-41B0-9D01-76C6D24D58C2}" type="presParOf" srcId="{969BC525-238F-4F93-A4D7-2B85B9B8CBE9}" destId="{0DB48BFE-4841-4DD7-BA84-5798D7FEFE9F}" srcOrd="0" destOrd="0" presId="urn:microsoft.com/office/officeart/2018/2/layout/IconCircleList"/>
    <dgm:cxn modelId="{0BC013FD-B5DC-45E0-BD80-51BC254DE56C}" type="presParOf" srcId="{969BC525-238F-4F93-A4D7-2B85B9B8CBE9}" destId="{2450FCCB-C01B-4DF5-B0A4-2E2A08E80723}" srcOrd="1" destOrd="0" presId="urn:microsoft.com/office/officeart/2018/2/layout/IconCircleList"/>
    <dgm:cxn modelId="{E8A74E36-C206-4D8D-ADB7-03F35C285815}" type="presParOf" srcId="{969BC525-238F-4F93-A4D7-2B85B9B8CBE9}" destId="{323E1C6F-0168-464F-A942-DE9AAAD11CFC}" srcOrd="2" destOrd="0" presId="urn:microsoft.com/office/officeart/2018/2/layout/IconCircleList"/>
    <dgm:cxn modelId="{1ADCAA23-5221-4AD6-9552-73E59EAA7DDE}" type="presParOf" srcId="{969BC525-238F-4F93-A4D7-2B85B9B8CBE9}" destId="{98266CBC-3844-4F07-9D65-CF1E069B5C7D}" srcOrd="3" destOrd="0" presId="urn:microsoft.com/office/officeart/2018/2/layout/IconCircleList"/>
    <dgm:cxn modelId="{3E76B306-9F60-4214-93D5-E42346756336}" type="presParOf" srcId="{C1104457-9357-4023-8E09-EF5A090FE457}" destId="{4E841C4D-2C73-485E-A889-F6FF71D7A577}" srcOrd="1" destOrd="0" presId="urn:microsoft.com/office/officeart/2018/2/layout/IconCircleList"/>
    <dgm:cxn modelId="{A1586517-312E-4249-9FF2-2A7A9C796809}" type="presParOf" srcId="{C1104457-9357-4023-8E09-EF5A090FE457}" destId="{C20FCA23-9EC8-4DA8-BC29-3485849C671B}" srcOrd="2" destOrd="0" presId="urn:microsoft.com/office/officeart/2018/2/layout/IconCircleList"/>
    <dgm:cxn modelId="{D74F3292-71AC-4747-A82E-28269B7CBAC1}" type="presParOf" srcId="{C20FCA23-9EC8-4DA8-BC29-3485849C671B}" destId="{6A750731-2D0C-4762-803E-59726D557C6F}" srcOrd="0" destOrd="0" presId="urn:microsoft.com/office/officeart/2018/2/layout/IconCircleList"/>
    <dgm:cxn modelId="{A8CFDD67-CEFE-431E-BDC8-3284C256CD97}" type="presParOf" srcId="{C20FCA23-9EC8-4DA8-BC29-3485849C671B}" destId="{22A5E817-5F8F-4693-A85B-F95997DFEE1D}" srcOrd="1" destOrd="0" presId="urn:microsoft.com/office/officeart/2018/2/layout/IconCircleList"/>
    <dgm:cxn modelId="{339A754B-3C43-4A01-B3F7-4D00769A02E9}" type="presParOf" srcId="{C20FCA23-9EC8-4DA8-BC29-3485849C671B}" destId="{B3A2FB4D-0147-4983-9B56-186ABF686C89}" srcOrd="2" destOrd="0" presId="urn:microsoft.com/office/officeart/2018/2/layout/IconCircleList"/>
    <dgm:cxn modelId="{0A2D8C7C-C341-4A97-9D48-E6EFC0F7177D}" type="presParOf" srcId="{C20FCA23-9EC8-4DA8-BC29-3485849C671B}" destId="{E9E31CB5-3C1A-4E1F-930E-6496ED7ACA87}" srcOrd="3" destOrd="0" presId="urn:microsoft.com/office/officeart/2018/2/layout/IconCircleList"/>
    <dgm:cxn modelId="{C2F6946C-00C9-4B06-A7F4-D53F50C4BD7E}" type="presParOf" srcId="{C1104457-9357-4023-8E09-EF5A090FE457}" destId="{F623348F-7E7D-43B3-BA81-A7FB78B17517}" srcOrd="3" destOrd="0" presId="urn:microsoft.com/office/officeart/2018/2/layout/IconCircleList"/>
    <dgm:cxn modelId="{64B9132D-8DB3-43AB-B33A-00B0F0793D8A}" type="presParOf" srcId="{C1104457-9357-4023-8E09-EF5A090FE457}" destId="{0061CBEC-ED5E-4F6E-BC18-DBDDD7E9BB25}" srcOrd="4" destOrd="0" presId="urn:microsoft.com/office/officeart/2018/2/layout/IconCircleList"/>
    <dgm:cxn modelId="{FD3721D5-1642-44F7-83D5-7BF43356BE30}" type="presParOf" srcId="{0061CBEC-ED5E-4F6E-BC18-DBDDD7E9BB25}" destId="{039D0760-4BAC-403D-AD67-8B06237174F3}" srcOrd="0" destOrd="0" presId="urn:microsoft.com/office/officeart/2018/2/layout/IconCircleList"/>
    <dgm:cxn modelId="{CCB25EA2-2F61-46E6-BC2C-A624A10078F6}" type="presParOf" srcId="{0061CBEC-ED5E-4F6E-BC18-DBDDD7E9BB25}" destId="{CE396139-AD99-430C-83D5-DB1256175FB9}" srcOrd="1" destOrd="0" presId="urn:microsoft.com/office/officeart/2018/2/layout/IconCircleList"/>
    <dgm:cxn modelId="{6BD2E93B-E2CA-4BE7-9828-89E990B1A5B2}" type="presParOf" srcId="{0061CBEC-ED5E-4F6E-BC18-DBDDD7E9BB25}" destId="{5F1F094A-95E8-4ECC-9811-C008CD2E1B8D}" srcOrd="2" destOrd="0" presId="urn:microsoft.com/office/officeart/2018/2/layout/IconCircleList"/>
    <dgm:cxn modelId="{F5729133-2EDE-49C6-ACC4-F16E86F54E1D}" type="presParOf" srcId="{0061CBEC-ED5E-4F6E-BC18-DBDDD7E9BB25}" destId="{E68B4027-D129-48BA-B261-7856D3C50592}" srcOrd="3" destOrd="0" presId="urn:microsoft.com/office/officeart/2018/2/layout/IconCircleList"/>
    <dgm:cxn modelId="{1923750A-0F6A-4F4C-9147-317E2391109B}" type="presParOf" srcId="{C1104457-9357-4023-8E09-EF5A090FE457}" destId="{A3526CBC-94B8-486D-B689-28C294BA9724}" srcOrd="5" destOrd="0" presId="urn:microsoft.com/office/officeart/2018/2/layout/IconCircleList"/>
    <dgm:cxn modelId="{3204A44E-2956-4449-8314-ED51FCA9AC29}" type="presParOf" srcId="{C1104457-9357-4023-8E09-EF5A090FE457}" destId="{D642A73A-4B8E-4CF9-B11F-3E8675A9A1A6}" srcOrd="6" destOrd="0" presId="urn:microsoft.com/office/officeart/2018/2/layout/IconCircleList"/>
    <dgm:cxn modelId="{5196E042-9FD4-4AA6-9F7B-84BCFC67A271}" type="presParOf" srcId="{D642A73A-4B8E-4CF9-B11F-3E8675A9A1A6}" destId="{2E973C4D-B942-4D4C-BC68-B5E38C084DC9}" srcOrd="0" destOrd="0" presId="urn:microsoft.com/office/officeart/2018/2/layout/IconCircleList"/>
    <dgm:cxn modelId="{60132144-C1B5-4B99-AEFB-5FDF9479C9DF}" type="presParOf" srcId="{D642A73A-4B8E-4CF9-B11F-3E8675A9A1A6}" destId="{AE858412-82EB-4D2A-A9D1-484B54268756}" srcOrd="1" destOrd="0" presId="urn:microsoft.com/office/officeart/2018/2/layout/IconCircleList"/>
    <dgm:cxn modelId="{D124E0B7-F6A3-45AD-A747-833E0380728F}" type="presParOf" srcId="{D642A73A-4B8E-4CF9-B11F-3E8675A9A1A6}" destId="{94CA0634-E059-4309-8A7E-5011E44C55C5}" srcOrd="2" destOrd="0" presId="urn:microsoft.com/office/officeart/2018/2/layout/IconCircleList"/>
    <dgm:cxn modelId="{784DE877-706D-4157-BE34-A51AC664C26E}" type="presParOf" srcId="{D642A73A-4B8E-4CF9-B11F-3E8675A9A1A6}" destId="{746C06C2-2CCE-4CF5-81B1-056C1BAD42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7CCB4-AD49-47FD-A1D9-3478C6FC65E7}">
      <dsp:nvSpPr>
        <dsp:cNvPr id="0" name=""/>
        <dsp:cNvSpPr/>
      </dsp:nvSpPr>
      <dsp:spPr>
        <a:xfrm>
          <a:off x="0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0DCDC-34DE-4531-A170-80DB2793BC9A}">
      <dsp:nvSpPr>
        <dsp:cNvPr id="0" name=""/>
        <dsp:cNvSpPr/>
      </dsp:nvSpPr>
      <dsp:spPr>
        <a:xfrm>
          <a:off x="304447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static  Testing it can test  and find  defects without executing code .</a:t>
          </a:r>
        </a:p>
      </dsp:txBody>
      <dsp:txXfrm>
        <a:off x="355407" y="873932"/>
        <a:ext cx="2638107" cy="1637997"/>
      </dsp:txXfrm>
    </dsp:sp>
    <dsp:sp modelId="{01CB9382-5F80-4EA8-9C70-677B969B1E28}">
      <dsp:nvSpPr>
        <dsp:cNvPr id="0" name=""/>
        <dsp:cNvSpPr/>
      </dsp:nvSpPr>
      <dsp:spPr>
        <a:xfrm>
          <a:off x="3348922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25DA9-7244-4DC2-87B6-B89657322C55}">
      <dsp:nvSpPr>
        <dsp:cNvPr id="0" name=""/>
        <dsp:cNvSpPr/>
      </dsp:nvSpPr>
      <dsp:spPr>
        <a:xfrm>
          <a:off x="3653369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  done  during  verification process.</a:t>
          </a:r>
        </a:p>
      </dsp:txBody>
      <dsp:txXfrm>
        <a:off x="3704329" y="873932"/>
        <a:ext cx="2638107" cy="1637997"/>
      </dsp:txXfrm>
    </dsp:sp>
    <dsp:sp modelId="{EDC2B74D-183E-4ACF-AC13-44EF10D80647}">
      <dsp:nvSpPr>
        <dsp:cNvPr id="0" name=""/>
        <dsp:cNvSpPr/>
      </dsp:nvSpPr>
      <dsp:spPr>
        <a:xfrm>
          <a:off x="6697844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A0EFF-31B5-4ACF-8636-22C5FD7EA996}">
      <dsp:nvSpPr>
        <dsp:cNvPr id="0" name=""/>
        <dsp:cNvSpPr/>
      </dsp:nvSpPr>
      <dsp:spPr>
        <a:xfrm>
          <a:off x="7002291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 = review ,  walkthrough ,inspection.</a:t>
          </a:r>
        </a:p>
      </dsp:txBody>
      <dsp:txXfrm>
        <a:off x="7053251" y="873932"/>
        <a:ext cx="2638107" cy="163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DC68-BEEF-4C89-A346-8DB7805C4197}">
      <dsp:nvSpPr>
        <dsp:cNvPr id="0" name=""/>
        <dsp:cNvSpPr/>
      </dsp:nvSpPr>
      <dsp:spPr>
        <a:xfrm>
          <a:off x="0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A1ECF-CC43-4C74-8BFF-1BFFE5434091}">
      <dsp:nvSpPr>
        <dsp:cNvPr id="0" name=""/>
        <dsp:cNvSpPr/>
      </dsp:nvSpPr>
      <dsp:spPr>
        <a:xfrm>
          <a:off x="304447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rbel" panose="020B0503020204020204"/>
            </a:rPr>
            <a:t>In dynamic Testing the software code is executed to demonstrate the result ofrunning test </a:t>
          </a:r>
        </a:p>
      </dsp:txBody>
      <dsp:txXfrm>
        <a:off x="355407" y="873932"/>
        <a:ext cx="2638107" cy="1637997"/>
      </dsp:txXfrm>
    </dsp:sp>
    <dsp:sp modelId="{01CB9382-5F80-4EA8-9C70-677B969B1E28}">
      <dsp:nvSpPr>
        <dsp:cNvPr id="0" name=""/>
        <dsp:cNvSpPr/>
      </dsp:nvSpPr>
      <dsp:spPr>
        <a:xfrm>
          <a:off x="3348922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25DA9-7244-4DC2-87B6-B89657322C55}">
      <dsp:nvSpPr>
        <dsp:cNvPr id="0" name=""/>
        <dsp:cNvSpPr/>
      </dsp:nvSpPr>
      <dsp:spPr>
        <a:xfrm>
          <a:off x="3653369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IS  done  during </a:t>
          </a:r>
          <a:r>
            <a:rPr lang="en-US" sz="2000" kern="1200" dirty="0">
              <a:latin typeface="Corbel" panose="020B0503020204020204"/>
            </a:rPr>
            <a:t> validation</a:t>
          </a:r>
          <a:r>
            <a:rPr lang="en-US" sz="2000" kern="1200" dirty="0"/>
            <a:t> </a:t>
          </a:r>
          <a:r>
            <a:rPr lang="en-US" sz="2000" kern="1200" dirty="0">
              <a:latin typeface="Corbel" panose="020B0503020204020204"/>
            </a:rPr>
            <a:t> </a:t>
          </a:r>
          <a:r>
            <a:rPr lang="en-US" sz="2000" kern="1200" dirty="0"/>
            <a:t>process.</a:t>
          </a:r>
        </a:p>
      </dsp:txBody>
      <dsp:txXfrm>
        <a:off x="3704329" y="873932"/>
        <a:ext cx="2638107" cy="1637997"/>
      </dsp:txXfrm>
    </dsp:sp>
    <dsp:sp modelId="{EDC2B74D-183E-4ACF-AC13-44EF10D80647}">
      <dsp:nvSpPr>
        <dsp:cNvPr id="0" name=""/>
        <dsp:cNvSpPr/>
      </dsp:nvSpPr>
      <dsp:spPr>
        <a:xfrm>
          <a:off x="6697844" y="533747"/>
          <a:ext cx="2740027" cy="1739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A0EFF-31B5-4ACF-8636-22C5FD7EA996}">
      <dsp:nvSpPr>
        <dsp:cNvPr id="0" name=""/>
        <dsp:cNvSpPr/>
      </dsp:nvSpPr>
      <dsp:spPr>
        <a:xfrm>
          <a:off x="7002291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rbel" panose="020B0503020204020204"/>
            </a:rPr>
            <a:t>Example = Unit testing , Example = Unit testing , integration testing ,sodtware testing ,UAT testing </a:t>
          </a:r>
          <a:endParaRPr lang="en-US" sz="2000" kern="1200" dirty="0"/>
        </a:p>
      </dsp:txBody>
      <dsp:txXfrm>
        <a:off x="7053251" y="873932"/>
        <a:ext cx="2638107" cy="1637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25966-C602-4875-9906-69FAD0BB1777}">
      <dsp:nvSpPr>
        <dsp:cNvPr id="0" name=""/>
        <dsp:cNvSpPr/>
      </dsp:nvSpPr>
      <dsp:spPr>
        <a:xfrm>
          <a:off x="727717" y="43224"/>
          <a:ext cx="742327" cy="742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3BA59-6201-44F6-859B-4F41F171A289}">
      <dsp:nvSpPr>
        <dsp:cNvPr id="0" name=""/>
        <dsp:cNvSpPr/>
      </dsp:nvSpPr>
      <dsp:spPr>
        <a:xfrm>
          <a:off x="883606" y="199113"/>
          <a:ext cx="430549" cy="430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EDB45-9496-475F-B666-04A03B68F697}">
      <dsp:nvSpPr>
        <dsp:cNvPr id="0" name=""/>
        <dsp:cNvSpPr/>
      </dsp:nvSpPr>
      <dsp:spPr>
        <a:xfrm>
          <a:off x="1629115" y="43224"/>
          <a:ext cx="1749771" cy="74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Requirement / Planning</a:t>
          </a:r>
        </a:p>
      </dsp:txBody>
      <dsp:txXfrm>
        <a:off x="1629115" y="43224"/>
        <a:ext cx="1749771" cy="742327"/>
      </dsp:txXfrm>
    </dsp:sp>
    <dsp:sp modelId="{FFBDFDFB-99C3-4715-AD17-0260BC919D31}">
      <dsp:nvSpPr>
        <dsp:cNvPr id="0" name=""/>
        <dsp:cNvSpPr/>
      </dsp:nvSpPr>
      <dsp:spPr>
        <a:xfrm>
          <a:off x="3683771" y="43224"/>
          <a:ext cx="742327" cy="742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2CC47-DC79-4795-B34B-E7312328C82A}">
      <dsp:nvSpPr>
        <dsp:cNvPr id="0" name=""/>
        <dsp:cNvSpPr/>
      </dsp:nvSpPr>
      <dsp:spPr>
        <a:xfrm>
          <a:off x="3839660" y="199113"/>
          <a:ext cx="430549" cy="430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3900C-D549-4477-A082-7F48465849FB}">
      <dsp:nvSpPr>
        <dsp:cNvPr id="0" name=""/>
        <dsp:cNvSpPr/>
      </dsp:nvSpPr>
      <dsp:spPr>
        <a:xfrm>
          <a:off x="4585169" y="43224"/>
          <a:ext cx="1749771" cy="74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Design / </a:t>
          </a:r>
          <a:r>
            <a:rPr lang="en-US" sz="2300" kern="1200"/>
            <a:t>Analysis </a:t>
          </a:r>
        </a:p>
      </dsp:txBody>
      <dsp:txXfrm>
        <a:off x="4585169" y="43224"/>
        <a:ext cx="1749771" cy="742327"/>
      </dsp:txXfrm>
    </dsp:sp>
    <dsp:sp modelId="{5B02346E-4372-4EB3-9E72-6437E0474244}">
      <dsp:nvSpPr>
        <dsp:cNvPr id="0" name=""/>
        <dsp:cNvSpPr/>
      </dsp:nvSpPr>
      <dsp:spPr>
        <a:xfrm>
          <a:off x="6639825" y="43224"/>
          <a:ext cx="742327" cy="742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EEBC0-39C1-4E9A-BA69-332226568BF6}">
      <dsp:nvSpPr>
        <dsp:cNvPr id="0" name=""/>
        <dsp:cNvSpPr/>
      </dsp:nvSpPr>
      <dsp:spPr>
        <a:xfrm>
          <a:off x="6795714" y="199113"/>
          <a:ext cx="430549" cy="4305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F2BDC-A040-40E3-9D8E-7A292E70A3B8}">
      <dsp:nvSpPr>
        <dsp:cNvPr id="0" name=""/>
        <dsp:cNvSpPr/>
      </dsp:nvSpPr>
      <dsp:spPr>
        <a:xfrm>
          <a:off x="7541223" y="43224"/>
          <a:ext cx="1749771" cy="74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Development</a:t>
          </a:r>
        </a:p>
      </dsp:txBody>
      <dsp:txXfrm>
        <a:off x="7541223" y="43224"/>
        <a:ext cx="1749771" cy="742327"/>
      </dsp:txXfrm>
    </dsp:sp>
    <dsp:sp modelId="{1FB017F4-784A-4962-B4FF-68A57F1FEFEB}">
      <dsp:nvSpPr>
        <dsp:cNvPr id="0" name=""/>
        <dsp:cNvSpPr/>
      </dsp:nvSpPr>
      <dsp:spPr>
        <a:xfrm>
          <a:off x="727717" y="1381436"/>
          <a:ext cx="742327" cy="742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B12E6-D437-4B27-8DD0-90D266C3DD43}">
      <dsp:nvSpPr>
        <dsp:cNvPr id="0" name=""/>
        <dsp:cNvSpPr/>
      </dsp:nvSpPr>
      <dsp:spPr>
        <a:xfrm>
          <a:off x="883606" y="1537325"/>
          <a:ext cx="430549" cy="4305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A3A8F-0C2F-4111-96A4-D56CEA9F6FE1}">
      <dsp:nvSpPr>
        <dsp:cNvPr id="0" name=""/>
        <dsp:cNvSpPr/>
      </dsp:nvSpPr>
      <dsp:spPr>
        <a:xfrm>
          <a:off x="1629115" y="1381436"/>
          <a:ext cx="1749771" cy="74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Testing</a:t>
          </a:r>
          <a:endParaRPr lang="en-US" sz="2300" kern="1200"/>
        </a:p>
      </dsp:txBody>
      <dsp:txXfrm>
        <a:off x="1629115" y="1381436"/>
        <a:ext cx="1749771" cy="742327"/>
      </dsp:txXfrm>
    </dsp:sp>
    <dsp:sp modelId="{3E7ADD4B-3269-402A-80C5-1491F08650EB}">
      <dsp:nvSpPr>
        <dsp:cNvPr id="0" name=""/>
        <dsp:cNvSpPr/>
      </dsp:nvSpPr>
      <dsp:spPr>
        <a:xfrm>
          <a:off x="3683771" y="1381436"/>
          <a:ext cx="742327" cy="742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06600-836C-4A00-984F-C5863DA628DC}">
      <dsp:nvSpPr>
        <dsp:cNvPr id="0" name=""/>
        <dsp:cNvSpPr/>
      </dsp:nvSpPr>
      <dsp:spPr>
        <a:xfrm>
          <a:off x="3839660" y="1537325"/>
          <a:ext cx="430549" cy="4305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B12A2-A5E8-4B4A-9F46-D5C049F620E4}">
      <dsp:nvSpPr>
        <dsp:cNvPr id="0" name=""/>
        <dsp:cNvSpPr/>
      </dsp:nvSpPr>
      <dsp:spPr>
        <a:xfrm>
          <a:off x="4585169" y="1381436"/>
          <a:ext cx="1749771" cy="74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Deployment</a:t>
          </a:r>
        </a:p>
      </dsp:txBody>
      <dsp:txXfrm>
        <a:off x="4585169" y="1381436"/>
        <a:ext cx="1749771" cy="742327"/>
      </dsp:txXfrm>
    </dsp:sp>
    <dsp:sp modelId="{2C8C3900-CA17-4957-AA1D-8390B8A4FCC7}">
      <dsp:nvSpPr>
        <dsp:cNvPr id="0" name=""/>
        <dsp:cNvSpPr/>
      </dsp:nvSpPr>
      <dsp:spPr>
        <a:xfrm>
          <a:off x="6639825" y="1381436"/>
          <a:ext cx="742327" cy="742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26B73-20F1-49CD-9430-E11CCAD981E6}">
      <dsp:nvSpPr>
        <dsp:cNvPr id="0" name=""/>
        <dsp:cNvSpPr/>
      </dsp:nvSpPr>
      <dsp:spPr>
        <a:xfrm>
          <a:off x="6795714" y="1537325"/>
          <a:ext cx="430549" cy="4305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79F20-852B-41AE-98D1-69194AB87040}">
      <dsp:nvSpPr>
        <dsp:cNvPr id="0" name=""/>
        <dsp:cNvSpPr/>
      </dsp:nvSpPr>
      <dsp:spPr>
        <a:xfrm>
          <a:off x="7541223" y="1381436"/>
          <a:ext cx="1749771" cy="74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Review</a:t>
          </a:r>
          <a:endParaRPr lang="en-US" sz="2300" kern="1200"/>
        </a:p>
      </dsp:txBody>
      <dsp:txXfrm>
        <a:off x="7541223" y="1381436"/>
        <a:ext cx="1749771" cy="742327"/>
      </dsp:txXfrm>
    </dsp:sp>
    <dsp:sp modelId="{FD8ED2D5-29D7-46BD-8EE4-95C155DB77D9}">
      <dsp:nvSpPr>
        <dsp:cNvPr id="0" name=""/>
        <dsp:cNvSpPr/>
      </dsp:nvSpPr>
      <dsp:spPr>
        <a:xfrm>
          <a:off x="727717" y="2719647"/>
          <a:ext cx="742327" cy="7423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E151C-7E9D-4504-BF64-3CFD5A8ED588}">
      <dsp:nvSpPr>
        <dsp:cNvPr id="0" name=""/>
        <dsp:cNvSpPr/>
      </dsp:nvSpPr>
      <dsp:spPr>
        <a:xfrm>
          <a:off x="883606" y="2875536"/>
          <a:ext cx="430549" cy="4305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5A7D1-B14A-493E-B741-23B7E9CC40C7}">
      <dsp:nvSpPr>
        <dsp:cNvPr id="0" name=""/>
        <dsp:cNvSpPr/>
      </dsp:nvSpPr>
      <dsp:spPr>
        <a:xfrm>
          <a:off x="1629115" y="2719647"/>
          <a:ext cx="1749771" cy="742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Maintenance </a:t>
          </a:r>
        </a:p>
      </dsp:txBody>
      <dsp:txXfrm>
        <a:off x="1629115" y="2719647"/>
        <a:ext cx="1749771" cy="742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B82BE-2E9D-4595-B7C0-D8DDFE437C1A}">
      <dsp:nvSpPr>
        <dsp:cNvPr id="0" name=""/>
        <dsp:cNvSpPr/>
      </dsp:nvSpPr>
      <dsp:spPr>
        <a:xfrm>
          <a:off x="2135529" y="1320630"/>
          <a:ext cx="46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52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3514" y="1363894"/>
        <a:ext cx="24556" cy="4911"/>
      </dsp:txXfrm>
    </dsp:sp>
    <dsp:sp modelId="{2EA4D7F2-9332-4C2C-8394-00472EFAF21B}">
      <dsp:nvSpPr>
        <dsp:cNvPr id="0" name=""/>
        <dsp:cNvSpPr/>
      </dsp:nvSpPr>
      <dsp:spPr>
        <a:xfrm>
          <a:off x="1993" y="725749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33" tIns="109831" rIns="104633" bIns="109831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Planning and Control .</a:t>
          </a:r>
        </a:p>
      </dsp:txBody>
      <dsp:txXfrm>
        <a:off x="1993" y="725749"/>
        <a:ext cx="2135336" cy="1281201"/>
      </dsp:txXfrm>
    </dsp:sp>
    <dsp:sp modelId="{6FBB4053-9FE8-405B-9D76-2622A52C9436}">
      <dsp:nvSpPr>
        <dsp:cNvPr id="0" name=""/>
        <dsp:cNvSpPr/>
      </dsp:nvSpPr>
      <dsp:spPr>
        <a:xfrm>
          <a:off x="4761992" y="1320630"/>
          <a:ext cx="46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52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9978" y="1363894"/>
        <a:ext cx="24556" cy="4911"/>
      </dsp:txXfrm>
    </dsp:sp>
    <dsp:sp modelId="{AF31554E-A6B1-4C81-95E8-046490E3A9CB}">
      <dsp:nvSpPr>
        <dsp:cNvPr id="0" name=""/>
        <dsp:cNvSpPr/>
      </dsp:nvSpPr>
      <dsp:spPr>
        <a:xfrm>
          <a:off x="2628456" y="725749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33" tIns="109831" rIns="104633" bIns="109831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Choosing Test  .</a:t>
          </a:r>
        </a:p>
      </dsp:txBody>
      <dsp:txXfrm>
        <a:off x="2628456" y="725749"/>
        <a:ext cx="2135336" cy="1281201"/>
      </dsp:txXfrm>
    </dsp:sp>
    <dsp:sp modelId="{0C4D58BC-50AC-4310-8B1F-7E1513E98DDF}">
      <dsp:nvSpPr>
        <dsp:cNvPr id="0" name=""/>
        <dsp:cNvSpPr/>
      </dsp:nvSpPr>
      <dsp:spPr>
        <a:xfrm>
          <a:off x="7388456" y="1320630"/>
          <a:ext cx="46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52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06441" y="1363894"/>
        <a:ext cx="24556" cy="4911"/>
      </dsp:txXfrm>
    </dsp:sp>
    <dsp:sp modelId="{CF36A4E8-962A-4711-A51D-BD816D33C863}">
      <dsp:nvSpPr>
        <dsp:cNvPr id="0" name=""/>
        <dsp:cNvSpPr/>
      </dsp:nvSpPr>
      <dsp:spPr>
        <a:xfrm>
          <a:off x="5254920" y="725749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33" tIns="109831" rIns="104633" bIns="109831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Condition Designing .</a:t>
          </a:r>
        </a:p>
      </dsp:txBody>
      <dsp:txXfrm>
        <a:off x="5254920" y="725749"/>
        <a:ext cx="2135336" cy="1281201"/>
      </dsp:txXfrm>
    </dsp:sp>
    <dsp:sp modelId="{A6FF3FC7-A2E7-444B-9A71-58BEFAC255DD}">
      <dsp:nvSpPr>
        <dsp:cNvPr id="0" name=""/>
        <dsp:cNvSpPr/>
      </dsp:nvSpPr>
      <dsp:spPr>
        <a:xfrm>
          <a:off x="1069661" y="2005150"/>
          <a:ext cx="7879390" cy="460527"/>
        </a:xfrm>
        <a:custGeom>
          <a:avLst/>
          <a:gdLst/>
          <a:ahLst/>
          <a:cxnLst/>
          <a:rect l="0" t="0" r="0" b="0"/>
          <a:pathLst>
            <a:path>
              <a:moveTo>
                <a:pt x="7879390" y="0"/>
              </a:moveTo>
              <a:lnTo>
                <a:pt x="7879390" y="247363"/>
              </a:lnTo>
              <a:lnTo>
                <a:pt x="0" y="247363"/>
              </a:lnTo>
              <a:lnTo>
                <a:pt x="0" y="460527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1989" y="2232958"/>
        <a:ext cx="394734" cy="4911"/>
      </dsp:txXfrm>
    </dsp:sp>
    <dsp:sp modelId="{426C99C8-588E-4204-9AA3-A183D0AD7F0D}">
      <dsp:nvSpPr>
        <dsp:cNvPr id="0" name=""/>
        <dsp:cNvSpPr/>
      </dsp:nvSpPr>
      <dsp:spPr>
        <a:xfrm>
          <a:off x="7881383" y="725749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33" tIns="109831" rIns="104633" bIns="109831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Cases Checking Results .</a:t>
          </a:r>
        </a:p>
      </dsp:txBody>
      <dsp:txXfrm>
        <a:off x="7881383" y="725749"/>
        <a:ext cx="2135336" cy="1281201"/>
      </dsp:txXfrm>
    </dsp:sp>
    <dsp:sp modelId="{2502B257-47AF-43A9-A110-EBE5E1DFC3EA}">
      <dsp:nvSpPr>
        <dsp:cNvPr id="0" name=""/>
        <dsp:cNvSpPr/>
      </dsp:nvSpPr>
      <dsp:spPr>
        <a:xfrm>
          <a:off x="2135529" y="3092958"/>
          <a:ext cx="46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52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3514" y="3136223"/>
        <a:ext cx="24556" cy="4911"/>
      </dsp:txXfrm>
    </dsp:sp>
    <dsp:sp modelId="{A2AB5866-8556-4E40-91F0-5C6DA0958E96}">
      <dsp:nvSpPr>
        <dsp:cNvPr id="0" name=""/>
        <dsp:cNvSpPr/>
      </dsp:nvSpPr>
      <dsp:spPr>
        <a:xfrm>
          <a:off x="1993" y="2498078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33" tIns="109831" rIns="104633" bIns="109831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Evaluating Completion Criteria .</a:t>
          </a:r>
        </a:p>
      </dsp:txBody>
      <dsp:txXfrm>
        <a:off x="1993" y="2498078"/>
        <a:ext cx="2135336" cy="1281201"/>
      </dsp:txXfrm>
    </dsp:sp>
    <dsp:sp modelId="{E6456092-E70A-4384-A387-E05A46CE8DCF}">
      <dsp:nvSpPr>
        <dsp:cNvPr id="0" name=""/>
        <dsp:cNvSpPr/>
      </dsp:nvSpPr>
      <dsp:spPr>
        <a:xfrm>
          <a:off x="4761992" y="3092958"/>
          <a:ext cx="460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527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9978" y="3136223"/>
        <a:ext cx="24556" cy="4911"/>
      </dsp:txXfrm>
    </dsp:sp>
    <dsp:sp modelId="{A4379CAE-7DCE-48AE-BD8E-27A3A5DE6D6F}">
      <dsp:nvSpPr>
        <dsp:cNvPr id="0" name=""/>
        <dsp:cNvSpPr/>
      </dsp:nvSpPr>
      <dsp:spPr>
        <a:xfrm>
          <a:off x="2628456" y="2498078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33" tIns="109831" rIns="104633" bIns="109831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Reporting on the Testing Process and System under test finalizing or closure .</a:t>
          </a:r>
        </a:p>
      </dsp:txBody>
      <dsp:txXfrm>
        <a:off x="2628456" y="2498078"/>
        <a:ext cx="2135336" cy="1281201"/>
      </dsp:txXfrm>
    </dsp:sp>
    <dsp:sp modelId="{6290E142-9521-41B9-9EB6-99E970359085}">
      <dsp:nvSpPr>
        <dsp:cNvPr id="0" name=""/>
        <dsp:cNvSpPr/>
      </dsp:nvSpPr>
      <dsp:spPr>
        <a:xfrm>
          <a:off x="5254920" y="2498078"/>
          <a:ext cx="2135336" cy="1281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33" tIns="109831" rIns="104633" bIns="109831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Testing also Includes Reviewing of documents and Static analysis.</a:t>
          </a:r>
        </a:p>
      </dsp:txBody>
      <dsp:txXfrm>
        <a:off x="5254920" y="2498078"/>
        <a:ext cx="2135336" cy="12812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13C4-24C9-45E7-9280-CE2BF0C50A7D}">
      <dsp:nvSpPr>
        <dsp:cNvPr id="0" name=""/>
        <dsp:cNvSpPr/>
      </dsp:nvSpPr>
      <dsp:spPr>
        <a:xfrm>
          <a:off x="1061760" y="750"/>
          <a:ext cx="2380874" cy="14285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Water fall Model</a:t>
          </a:r>
          <a:endParaRPr lang="en-US" sz="3700" kern="1200"/>
        </a:p>
      </dsp:txBody>
      <dsp:txXfrm>
        <a:off x="1061760" y="750"/>
        <a:ext cx="2380874" cy="1428524"/>
      </dsp:txXfrm>
    </dsp:sp>
    <dsp:sp modelId="{1F1063DE-CFC5-4412-9AAC-291E275DF7C0}">
      <dsp:nvSpPr>
        <dsp:cNvPr id="0" name=""/>
        <dsp:cNvSpPr/>
      </dsp:nvSpPr>
      <dsp:spPr>
        <a:xfrm>
          <a:off x="3680722" y="750"/>
          <a:ext cx="2380874" cy="14285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Interactive Model</a:t>
          </a:r>
        </a:p>
      </dsp:txBody>
      <dsp:txXfrm>
        <a:off x="3680722" y="750"/>
        <a:ext cx="2380874" cy="1428524"/>
      </dsp:txXfrm>
    </dsp:sp>
    <dsp:sp modelId="{B0EB5940-366B-4E14-9B83-479BDFE86FD0}">
      <dsp:nvSpPr>
        <dsp:cNvPr id="0" name=""/>
        <dsp:cNvSpPr/>
      </dsp:nvSpPr>
      <dsp:spPr>
        <a:xfrm>
          <a:off x="6299684" y="750"/>
          <a:ext cx="2380874" cy="14285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Agile Model</a:t>
          </a:r>
        </a:p>
      </dsp:txBody>
      <dsp:txXfrm>
        <a:off x="6299684" y="750"/>
        <a:ext cx="2380874" cy="1428524"/>
      </dsp:txXfrm>
    </dsp:sp>
    <dsp:sp modelId="{2CB79896-9E48-4EDF-8D9E-C1C0DA114833}">
      <dsp:nvSpPr>
        <dsp:cNvPr id="0" name=""/>
        <dsp:cNvSpPr/>
      </dsp:nvSpPr>
      <dsp:spPr>
        <a:xfrm>
          <a:off x="2371241" y="1667362"/>
          <a:ext cx="2380874" cy="14285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V Model</a:t>
          </a:r>
        </a:p>
      </dsp:txBody>
      <dsp:txXfrm>
        <a:off x="2371241" y="1667362"/>
        <a:ext cx="2380874" cy="1428524"/>
      </dsp:txXfrm>
    </dsp:sp>
    <dsp:sp modelId="{0BAD1938-7194-415B-909D-AF577D8D808D}">
      <dsp:nvSpPr>
        <dsp:cNvPr id="0" name=""/>
        <dsp:cNvSpPr/>
      </dsp:nvSpPr>
      <dsp:spPr>
        <a:xfrm>
          <a:off x="4990203" y="1667362"/>
          <a:ext cx="2380874" cy="14285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Spiral Model </a:t>
          </a:r>
        </a:p>
      </dsp:txBody>
      <dsp:txXfrm>
        <a:off x="4990203" y="1667362"/>
        <a:ext cx="2380874" cy="14285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1170C-F7AA-4BFD-B031-1F9856504551}">
      <dsp:nvSpPr>
        <dsp:cNvPr id="0" name=""/>
        <dsp:cNvSpPr/>
      </dsp:nvSpPr>
      <dsp:spPr>
        <a:xfrm>
          <a:off x="0" y="1543"/>
          <a:ext cx="10018712" cy="7823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BF471-441E-4009-9C42-1764212E4E10}">
      <dsp:nvSpPr>
        <dsp:cNvPr id="0" name=""/>
        <dsp:cNvSpPr/>
      </dsp:nvSpPr>
      <dsp:spPr>
        <a:xfrm>
          <a:off x="236648" y="177562"/>
          <a:ext cx="430269" cy="430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E294A-9CCD-4527-8CAF-65C46FBD1F83}">
      <dsp:nvSpPr>
        <dsp:cNvPr id="0" name=""/>
        <dsp:cNvSpPr/>
      </dsp:nvSpPr>
      <dsp:spPr>
        <a:xfrm>
          <a:off x="903566" y="1543"/>
          <a:ext cx="9115146" cy="78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94" tIns="82794" rIns="82794" bIns="827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Error :-   A human action that produce an incorrect result  can manifest , Error is  raise by developers &amp; automation test engineer.</a:t>
          </a:r>
        </a:p>
      </dsp:txBody>
      <dsp:txXfrm>
        <a:off x="903566" y="1543"/>
        <a:ext cx="9115146" cy="782308"/>
      </dsp:txXfrm>
    </dsp:sp>
    <dsp:sp modelId="{56A16495-5BC2-4B91-8683-460B5E50FDB5}">
      <dsp:nvSpPr>
        <dsp:cNvPr id="0" name=""/>
        <dsp:cNvSpPr/>
      </dsp:nvSpPr>
      <dsp:spPr>
        <a:xfrm>
          <a:off x="0" y="979429"/>
          <a:ext cx="10018712" cy="7823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24BC9-8E51-4EBB-9F66-9D1B084B1CA9}">
      <dsp:nvSpPr>
        <dsp:cNvPr id="0" name=""/>
        <dsp:cNvSpPr/>
      </dsp:nvSpPr>
      <dsp:spPr>
        <a:xfrm>
          <a:off x="236648" y="1155448"/>
          <a:ext cx="430269" cy="430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FD0E3-67D8-4495-81E8-DF35271F5205}">
      <dsp:nvSpPr>
        <dsp:cNvPr id="0" name=""/>
        <dsp:cNvSpPr/>
      </dsp:nvSpPr>
      <dsp:spPr>
        <a:xfrm>
          <a:off x="903566" y="979429"/>
          <a:ext cx="9115146" cy="78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94" tIns="82794" rIns="82794" bIns="827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Bug</a:t>
          </a:r>
          <a:r>
            <a:rPr lang="en-US" sz="1900" u="sng" kern="1200"/>
            <a:t> </a:t>
          </a:r>
          <a:r>
            <a:rPr lang="en-US" sz="1900" kern="1200"/>
            <a:t> :- A bug refers to defects which means that the software product of the application is  not working as per the achieved requirements set .</a:t>
          </a:r>
        </a:p>
      </dsp:txBody>
      <dsp:txXfrm>
        <a:off x="903566" y="979429"/>
        <a:ext cx="9115146" cy="782308"/>
      </dsp:txXfrm>
    </dsp:sp>
    <dsp:sp modelId="{9885D784-620C-4AB3-AFC2-A2B19AA24AD5}">
      <dsp:nvSpPr>
        <dsp:cNvPr id="0" name=""/>
        <dsp:cNvSpPr/>
      </dsp:nvSpPr>
      <dsp:spPr>
        <a:xfrm>
          <a:off x="0" y="1957315"/>
          <a:ext cx="10018712" cy="7823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6540C-1096-435E-8EBC-C2E3B9EE0A9B}">
      <dsp:nvSpPr>
        <dsp:cNvPr id="0" name=""/>
        <dsp:cNvSpPr/>
      </dsp:nvSpPr>
      <dsp:spPr>
        <a:xfrm>
          <a:off x="236648" y="2133334"/>
          <a:ext cx="430269" cy="430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4E2D3-F2E0-4AE5-B6F3-B5F441EC0459}">
      <dsp:nvSpPr>
        <dsp:cNvPr id="0" name=""/>
        <dsp:cNvSpPr/>
      </dsp:nvSpPr>
      <dsp:spPr>
        <a:xfrm>
          <a:off x="903566" y="1957315"/>
          <a:ext cx="9115146" cy="78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94" tIns="82794" rIns="82794" bIns="827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Defect</a:t>
          </a:r>
          <a:r>
            <a:rPr lang="en-US" sz="1900" u="sng" kern="1200"/>
            <a:t>  </a:t>
          </a:r>
          <a:r>
            <a:rPr lang="en-US" sz="1900" kern="1200"/>
            <a:t>:-  A problem in code caused by error.</a:t>
          </a:r>
        </a:p>
      </dsp:txBody>
      <dsp:txXfrm>
        <a:off x="903566" y="1957315"/>
        <a:ext cx="9115146" cy="782308"/>
      </dsp:txXfrm>
    </dsp:sp>
    <dsp:sp modelId="{B23A0F1A-4044-47BE-B6E2-E58A1C1531C2}">
      <dsp:nvSpPr>
        <dsp:cNvPr id="0" name=""/>
        <dsp:cNvSpPr/>
      </dsp:nvSpPr>
      <dsp:spPr>
        <a:xfrm>
          <a:off x="0" y="2935200"/>
          <a:ext cx="10018712" cy="7823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0B6B-D945-4A7C-8E5E-9F9F422C27B0}">
      <dsp:nvSpPr>
        <dsp:cNvPr id="0" name=""/>
        <dsp:cNvSpPr/>
      </dsp:nvSpPr>
      <dsp:spPr>
        <a:xfrm>
          <a:off x="236648" y="3111220"/>
          <a:ext cx="430269" cy="430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FEA51-2268-4CC4-AE95-6CB034B3484A}">
      <dsp:nvSpPr>
        <dsp:cNvPr id="0" name=""/>
        <dsp:cNvSpPr/>
      </dsp:nvSpPr>
      <dsp:spPr>
        <a:xfrm>
          <a:off x="903566" y="2935200"/>
          <a:ext cx="9115146" cy="78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94" tIns="82794" rIns="82794" bIns="827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Failure  :-  When a software done  not work as expected during use.</a:t>
          </a:r>
        </a:p>
      </dsp:txBody>
      <dsp:txXfrm>
        <a:off x="903566" y="2935200"/>
        <a:ext cx="9115146" cy="782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48BFE-4841-4DD7-BA84-5798D7FEFE9F}">
      <dsp:nvSpPr>
        <dsp:cNvPr id="0" name=""/>
        <dsp:cNvSpPr/>
      </dsp:nvSpPr>
      <dsp:spPr>
        <a:xfrm>
          <a:off x="128097" y="315235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0FCCB-C01B-4DF5-B0A4-2E2A08E80723}">
      <dsp:nvSpPr>
        <dsp:cNvPr id="0" name=""/>
        <dsp:cNvSpPr/>
      </dsp:nvSpPr>
      <dsp:spPr>
        <a:xfrm>
          <a:off x="399509" y="586647"/>
          <a:ext cx="749613" cy="74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66CBC-3844-4F07-9D65-CF1E069B5C7D}">
      <dsp:nvSpPr>
        <dsp:cNvPr id="0" name=""/>
        <dsp:cNvSpPr/>
      </dsp:nvSpPr>
      <dsp:spPr>
        <a:xfrm>
          <a:off x="1697485" y="315235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Unit  Testing</a:t>
          </a:r>
        </a:p>
      </dsp:txBody>
      <dsp:txXfrm>
        <a:off x="1697485" y="315235"/>
        <a:ext cx="3046459" cy="1292437"/>
      </dsp:txXfrm>
    </dsp:sp>
    <dsp:sp modelId="{6A750731-2D0C-4762-803E-59726D557C6F}">
      <dsp:nvSpPr>
        <dsp:cNvPr id="0" name=""/>
        <dsp:cNvSpPr/>
      </dsp:nvSpPr>
      <dsp:spPr>
        <a:xfrm>
          <a:off x="5274767" y="315235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5E817-5F8F-4693-A85B-F95997DFEE1D}">
      <dsp:nvSpPr>
        <dsp:cNvPr id="0" name=""/>
        <dsp:cNvSpPr/>
      </dsp:nvSpPr>
      <dsp:spPr>
        <a:xfrm>
          <a:off x="5546179" y="586647"/>
          <a:ext cx="749613" cy="74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31CB5-3C1A-4E1F-930E-6496ED7ACA87}">
      <dsp:nvSpPr>
        <dsp:cNvPr id="0" name=""/>
        <dsp:cNvSpPr/>
      </dsp:nvSpPr>
      <dsp:spPr>
        <a:xfrm>
          <a:off x="6844156" y="315235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Integration Testing </a:t>
          </a:r>
          <a:endParaRPr lang="en-US" sz="2400" kern="1200"/>
        </a:p>
      </dsp:txBody>
      <dsp:txXfrm>
        <a:off x="6844156" y="315235"/>
        <a:ext cx="3046459" cy="1292437"/>
      </dsp:txXfrm>
    </dsp:sp>
    <dsp:sp modelId="{039D0760-4BAC-403D-AD67-8B06237174F3}">
      <dsp:nvSpPr>
        <dsp:cNvPr id="0" name=""/>
        <dsp:cNvSpPr/>
      </dsp:nvSpPr>
      <dsp:spPr>
        <a:xfrm>
          <a:off x="128097" y="2266237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96139-AD99-430C-83D5-DB1256175FB9}">
      <dsp:nvSpPr>
        <dsp:cNvPr id="0" name=""/>
        <dsp:cNvSpPr/>
      </dsp:nvSpPr>
      <dsp:spPr>
        <a:xfrm>
          <a:off x="399509" y="2537649"/>
          <a:ext cx="749613" cy="74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B4027-D129-48BA-B261-7856D3C50592}">
      <dsp:nvSpPr>
        <dsp:cNvPr id="0" name=""/>
        <dsp:cNvSpPr/>
      </dsp:nvSpPr>
      <dsp:spPr>
        <a:xfrm>
          <a:off x="1697485" y="2266237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System Testing </a:t>
          </a:r>
        </a:p>
      </dsp:txBody>
      <dsp:txXfrm>
        <a:off x="1697485" y="2266237"/>
        <a:ext cx="3046459" cy="1292437"/>
      </dsp:txXfrm>
    </dsp:sp>
    <dsp:sp modelId="{2E973C4D-B942-4D4C-BC68-B5E38C084DC9}">
      <dsp:nvSpPr>
        <dsp:cNvPr id="0" name=""/>
        <dsp:cNvSpPr/>
      </dsp:nvSpPr>
      <dsp:spPr>
        <a:xfrm>
          <a:off x="5274767" y="2266237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8412-82EB-4D2A-A9D1-484B54268756}">
      <dsp:nvSpPr>
        <dsp:cNvPr id="0" name=""/>
        <dsp:cNvSpPr/>
      </dsp:nvSpPr>
      <dsp:spPr>
        <a:xfrm>
          <a:off x="5546179" y="2537649"/>
          <a:ext cx="749613" cy="74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06C2-2CCE-4CF5-81B1-056C1BAD4203}">
      <dsp:nvSpPr>
        <dsp:cNvPr id="0" name=""/>
        <dsp:cNvSpPr/>
      </dsp:nvSpPr>
      <dsp:spPr>
        <a:xfrm>
          <a:off x="6844156" y="2266237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Acceptance Testing </a:t>
          </a:r>
        </a:p>
      </dsp:txBody>
      <dsp:txXfrm>
        <a:off x="6844156" y="2266237"/>
        <a:ext cx="3046459" cy="129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3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8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0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9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4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6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86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1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9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2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4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6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6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40D8E-28A6-4C71-8C2F-8A12BBE13FF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5F0075-8244-4241-A1C9-A337F93D1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30D4A-B116-C877-7110-7C411CA8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658" y="755904"/>
            <a:ext cx="7711025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/>
              <a:t>SOFTWARE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5720E-7F33-A7F7-DC70-4845EF46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2131" y="4089910"/>
            <a:ext cx="3316702" cy="1712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100" u="sng"/>
              <a:t>MANUAL TESTING  &amp;  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291624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9541-A781-60CB-FD79-46B16F92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SDLC Phase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F5E1CD-37AC-8004-D223-067C42CAD6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286001"/>
          <a:ext cx="10018713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26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D14F-E267-79AE-7C5D-A72A6091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Activities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F137E8-0068-A7A5-0B6D-E109E3E50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327798"/>
              </p:ext>
            </p:extLst>
          </p:nvPr>
        </p:nvGraphicFramePr>
        <p:xfrm>
          <a:off x="1484310" y="1976285"/>
          <a:ext cx="10018713" cy="450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1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91B6-2054-3483-B6D6-183B5DA7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 METHODOLOGY</a:t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5FDAE-9734-57C2-B449-E8E73235E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01940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81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E117-DEE1-4F23-02D0-678ED470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,Bug , Defect , Failure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F6FC0-E45B-CE4E-1D8F-5A3AAAB348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666999"/>
          <a:ext cx="10018713" cy="3719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44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F5EC-87DA-CE85-E6FC-CED9164A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TYPES OF TESTING </a:t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BD11B53-10BD-88FF-5DA8-884FD961D7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1917291"/>
          <a:ext cx="10018713" cy="387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24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76C6B-8DA1-6375-9C7B-9BCA23D0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Testing  &amp; Integration Testing </a:t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8F34-5E49-EA98-AAF7-2E0501F3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Unit Testing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Focus</a:t>
            </a:r>
            <a:r>
              <a:rPr lang="en-US" sz="2000" dirty="0"/>
              <a:t> : individual components or modules of  the software</a:t>
            </a:r>
            <a:r>
              <a:rPr lang="en-US" sz="2000"/>
              <a:t> </a:t>
            </a:r>
            <a:r>
              <a:rPr lang="en-US" sz="2000" dirty="0"/>
              <a:t>( e. g  function , classes , methods)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Purpose</a:t>
            </a:r>
            <a:r>
              <a:rPr lang="en-US" sz="2000" dirty="0"/>
              <a:t> :  To verify that each unit of code function as expected  in 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Performed</a:t>
            </a:r>
            <a:r>
              <a:rPr lang="en-US" sz="2000" dirty="0"/>
              <a:t>  by : Developer’s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endParaRPr lang="en-IN" sz="2000"/>
          </a:p>
          <a:p>
            <a:pPr>
              <a:lnSpc>
                <a:spcPct val="90000"/>
              </a:lnSpc>
            </a:pPr>
            <a:r>
              <a:rPr lang="en-US" sz="2000"/>
              <a:t>Integration Testing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Focus</a:t>
            </a:r>
            <a:r>
              <a:rPr lang="en-US" sz="2000" dirty="0"/>
              <a:t> : The interaction and communication between integrated units or modules.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Purpose</a:t>
            </a:r>
            <a:r>
              <a:rPr lang="en-US" sz="2000" dirty="0"/>
              <a:t> : To  ensure  that  different parts of defects that arise that  when different part of the     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                    system are combined and work to gather.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Performed</a:t>
            </a:r>
            <a:r>
              <a:rPr lang="en-US" sz="2000" dirty="0"/>
              <a:t> by : Developer’s and Testers.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9517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21B1E-34A7-7295-D7BD-833D9DF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u="sng"/>
              <a:t>System Testing &amp; User Acceptance Testing </a:t>
            </a:r>
            <a:br>
              <a:rPr lang="en-US" b="1" u="sng"/>
            </a:br>
            <a:endParaRPr lang="en-US" b="1" u="sn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FC53-33CA-139F-7C23-2007D87F52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70138" y="764372"/>
            <a:ext cx="7086600" cy="5216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 System Testing </a:t>
            </a:r>
          </a:p>
          <a:p>
            <a:pPr marL="0" indent="0">
              <a:lnSpc>
                <a:spcPct val="90000"/>
              </a:lnSpc>
            </a:pPr>
            <a:r>
              <a:rPr lang="en-US" sz="1700" b="1" dirty="0"/>
              <a:t>Focus</a:t>
            </a:r>
            <a:r>
              <a:rPr lang="en-US" sz="1700" dirty="0"/>
              <a:t> : The complete and integrated software system as a whole.</a:t>
            </a:r>
          </a:p>
          <a:p>
            <a:pPr marL="0" indent="0">
              <a:lnSpc>
                <a:spcPct val="90000"/>
              </a:lnSpc>
            </a:pPr>
            <a:r>
              <a:rPr lang="en-US" sz="1700" b="1" dirty="0"/>
              <a:t>Purpose</a:t>
            </a:r>
            <a:r>
              <a:rPr lang="en-US" sz="1700" dirty="0"/>
              <a:t>:  To evaluate the systems compliance with specified functional and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               non functional  requirements including performance security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                and usability.</a:t>
            </a:r>
          </a:p>
          <a:p>
            <a:pPr marL="0" indent="0">
              <a:lnSpc>
                <a:spcPct val="90000"/>
              </a:lnSpc>
            </a:pPr>
            <a:r>
              <a:rPr lang="en-US" sz="1700" b="1" dirty="0"/>
              <a:t>Performed</a:t>
            </a:r>
            <a:r>
              <a:rPr lang="en-US" sz="1700" dirty="0"/>
              <a:t> by : Independent Testing team </a:t>
            </a:r>
          </a:p>
          <a:p>
            <a:pPr marL="0" indent="0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 User Acceptance Testing</a:t>
            </a:r>
          </a:p>
          <a:p>
            <a:pPr marL="0" indent="0">
              <a:lnSpc>
                <a:spcPct val="90000"/>
              </a:lnSpc>
            </a:pPr>
            <a:r>
              <a:rPr lang="en-US" sz="1700" b="1" dirty="0"/>
              <a:t>Focus</a:t>
            </a:r>
            <a:r>
              <a:rPr lang="en-US" sz="1700" dirty="0"/>
              <a:t> : The software readiness for  the deployment and  use by the end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             users or client’s.</a:t>
            </a:r>
          </a:p>
          <a:p>
            <a:pPr marL="0" indent="0">
              <a:lnSpc>
                <a:spcPct val="90000"/>
              </a:lnSpc>
            </a:pPr>
            <a:r>
              <a:rPr lang="en-US" sz="1700" b="1" dirty="0"/>
              <a:t>Purpose</a:t>
            </a:r>
            <a:r>
              <a:rPr lang="en-US" sz="1700" dirty="0"/>
              <a:t> : To ensure the software meets the business requirements and is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                      acceptable  t0 stakeholders. This often includes UAT </a:t>
            </a:r>
          </a:p>
          <a:p>
            <a:pPr marL="0" indent="0">
              <a:lnSpc>
                <a:spcPct val="90000"/>
              </a:lnSpc>
            </a:pPr>
            <a:r>
              <a:rPr lang="en-US" sz="1700" b="1" dirty="0"/>
              <a:t>Performed</a:t>
            </a:r>
            <a:r>
              <a:rPr lang="en-US" sz="1700" dirty="0"/>
              <a:t>  by  : End users , clients or  business representatives </a:t>
            </a:r>
          </a:p>
        </p:txBody>
      </p:sp>
    </p:spTree>
    <p:extLst>
      <p:ext uri="{BB962C8B-B14F-4D97-AF65-F5344CB8AC3E}">
        <p14:creationId xmlns:p14="http://schemas.microsoft.com/office/powerpoint/2010/main" val="292348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2CD02-1BFD-0FD9-92A8-CF94FB27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0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64A51-0B9E-4405-A276-88E23C246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9B3D5D-FAFA-4C3E-85A7-25E2B5A56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D1EBD0-A060-48EA-BCD1-847EA8790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93A0B-E802-D03B-6965-E8133B40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685" y="1152395"/>
            <a:ext cx="3543706" cy="1903956"/>
          </a:xfrm>
        </p:spPr>
        <p:txBody>
          <a:bodyPr anchor="t">
            <a:normAutofit/>
          </a:bodyPr>
          <a:lstStyle/>
          <a:p>
            <a:pPr marL="685800" indent="-685800" algn="r">
              <a:buFont typeface="Wingdings" panose="05000000000000000000" pitchFamily="2" charset="2"/>
              <a:buChar char="q"/>
            </a:pPr>
            <a:r>
              <a:rPr lang="en-US" sz="2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introduction</a:t>
            </a:r>
            <a:endParaRPr lang="en-IN" sz="28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C930FFB-C440-4575-0624-31BB2A3FC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471" y="1152395"/>
            <a:ext cx="4895705" cy="39707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Hello , my name is Shubham Kotwal</a:t>
            </a:r>
          </a:p>
          <a:p>
            <a:pPr marL="0" indent="0">
              <a:buNone/>
            </a:pPr>
            <a:r>
              <a:rPr lang="en-US" sz="1800"/>
              <a:t>And  I am based in Ahmedabad</a:t>
            </a:r>
          </a:p>
          <a:p>
            <a:pPr marL="0" indent="0">
              <a:buNone/>
            </a:pPr>
            <a:endParaRPr lang="en-IN" sz="1800"/>
          </a:p>
          <a:p>
            <a:pPr marL="0" indent="0">
              <a:buNone/>
            </a:pPr>
            <a:r>
              <a:rPr lang="en-IN" sz="1800"/>
              <a:t>I have </a:t>
            </a:r>
            <a:r>
              <a:rPr lang="en-US" sz="1800"/>
              <a:t>completed in my B.E  in Automobile  ,  Now I am Pursuing Software testing Manual and Automation Course at Tops technology.</a:t>
            </a:r>
          </a:p>
          <a:p>
            <a:pPr marL="0" indent="0">
              <a:buNone/>
            </a:pPr>
            <a:r>
              <a:rPr lang="en-US" sz="1800"/>
              <a:t>Communication,  Team work, Critical thinking , Time management it is my soft skills and I have  also Technical skill  to use of  Diagnosis Tools . </a:t>
            </a:r>
          </a:p>
          <a:p>
            <a:pPr marL="0" indent="0">
              <a:buNone/>
            </a:pP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249873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8ADA25-262F-4F17-43D3-2514875B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449780"/>
            <a:ext cx="8174971" cy="54137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90000"/>
              </a:lnSpc>
            </a:pP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WHAT IS  SOFTWARE TESTING?</a:t>
            </a:r>
            <a:br>
              <a:rPr lang="en-US" sz="3600" dirty="0"/>
            </a:br>
            <a:r>
              <a:rPr lang="en-US" sz="3600" dirty="0"/>
              <a:t>TYPES OF TESTING ?</a:t>
            </a:r>
            <a:br>
              <a:rPr lang="en-US" sz="3600" dirty="0"/>
            </a:br>
            <a:r>
              <a:rPr lang="en-US" sz="3600" dirty="0"/>
              <a:t>WHAT IS SDLC ?</a:t>
            </a:r>
            <a:br>
              <a:rPr lang="en-US" sz="3600" dirty="0"/>
            </a:br>
            <a:r>
              <a:rPr lang="en-US" sz="3600" dirty="0"/>
              <a:t>PHASE OF SDLC </a:t>
            </a:r>
            <a:br>
              <a:rPr lang="en-US" sz="3600" dirty="0"/>
            </a:br>
            <a:r>
              <a:rPr lang="en-US" sz="3600" dirty="0"/>
              <a:t>HOW MANY  TYPES OF TESTING ?</a:t>
            </a:r>
            <a:br>
              <a:rPr lang="en-US" sz="3600" dirty="0"/>
            </a:br>
            <a:r>
              <a:rPr lang="en-US" sz="3600" dirty="0"/>
              <a:t>WHAT IS ERROR ?</a:t>
            </a:r>
            <a:br>
              <a:rPr lang="en-US" sz="3600" dirty="0"/>
            </a:br>
            <a:r>
              <a:rPr lang="en-US" sz="3600" dirty="0"/>
              <a:t>WHAT IS BUG ?</a:t>
            </a:r>
            <a:br>
              <a:rPr lang="en-US" sz="3600" dirty="0"/>
            </a:br>
            <a:r>
              <a:rPr lang="en-US" sz="3600" dirty="0"/>
              <a:t>WHAT IS DEFECT ?</a:t>
            </a:r>
            <a:br>
              <a:rPr lang="en-US" sz="3600" dirty="0"/>
            </a:br>
            <a:r>
              <a:rPr lang="en-US" sz="3600" dirty="0"/>
              <a:t>WHAT IS FAILURE ?</a:t>
            </a:r>
          </a:p>
        </p:txBody>
      </p:sp>
    </p:spTree>
    <p:extLst>
      <p:ext uri="{BB962C8B-B14F-4D97-AF65-F5344CB8AC3E}">
        <p14:creationId xmlns:p14="http://schemas.microsoft.com/office/powerpoint/2010/main" val="26749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B4CA-BC94-EEB9-A123-4242EEE6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4000" b="1" u="sng" dirty="0"/>
              <a:t>Software Testing </a:t>
            </a:r>
            <a:r>
              <a:rPr lang="en-US" sz="2800" dirty="0"/>
              <a:t>:- 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                                          Testing is the process of evaluating  a system or its components to determine whether it satisfies then specified requirements </a:t>
            </a:r>
            <a:br>
              <a:rPr lang="en-US" sz="28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F210-9D46-5C3B-053E-3F530611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In simple words testing is executing a system to identify any gaps,      error, or missing  requirements contrary to  the actual desire or    requirements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software testing is a process of executing a program or  application with the intent of finding software bugs.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Is a process used  to identify the correctness , completeness, and quality  of  developed computer software.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E3C7-6F1E-B55E-65F3-60CDF44F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/>
              <a:t>There are a two methods</a:t>
            </a:r>
            <a:br>
              <a:rPr lang="en-US" b="1" dirty="0"/>
            </a:br>
            <a:r>
              <a:rPr lang="en-US" dirty="0"/>
              <a:t>			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E5B8-B93B-D6C6-261C-0DCEA6AB2FE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62049" y="1681163"/>
            <a:ext cx="5157788" cy="823912"/>
          </a:xfrm>
        </p:spPr>
        <p:txBody>
          <a:bodyPr>
            <a:normAutofit/>
          </a:bodyPr>
          <a:lstStyle/>
          <a:p>
            <a:r>
              <a:rPr lang="en-US" sz="4000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F2725-E74E-2D73-6B1B-7DAA3C44B16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38212" y="2283082"/>
            <a:ext cx="5157788" cy="36845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refers to the set of tasks  that  ensure that the software correctly implements a specific 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“ Are we </a:t>
            </a:r>
            <a:r>
              <a:rPr lang="en-US" dirty="0"/>
              <a:t>building the product right” check the  software is build correctly according to specifications.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A47AB-D869-15B7-952D-0427B486A22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>
            <a:normAutofit/>
          </a:bodyPr>
          <a:lstStyle/>
          <a:p>
            <a:r>
              <a:rPr lang="en-US" sz="4000" u="sng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  <a:endParaRPr lang="en-IN" sz="4000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4CAE6-8CBB-0310-59F4-D8BF0460F1B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08813" y="2505075"/>
            <a:ext cx="5183187" cy="3684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refers to different set  of tasks that  ensure that the software that has been build is relatable to customer  requirements.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“ Are we building the right  product” ensure the software meets user needs and expectations.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64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50698-9347-DB9D-EB86-E779240F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1264180"/>
            <a:ext cx="603610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u="sng"/>
              <a:t>There are</a:t>
            </a:r>
            <a:br>
              <a:rPr lang="en-US" sz="5400" u="sng"/>
            </a:br>
            <a:r>
              <a:rPr lang="en-US" sz="5400" u="sng"/>
              <a:t> two types of</a:t>
            </a:r>
            <a:br>
              <a:rPr lang="en-US" sz="5400" u="sng"/>
            </a:br>
            <a:r>
              <a:rPr lang="en-US" sz="5400" u="sng"/>
              <a:t> Software Testing </a:t>
            </a:r>
            <a:br>
              <a:rPr lang="en-US" sz="5400" u="sng"/>
            </a:br>
            <a:endParaRPr lang="en-US" sz="5400" u="sng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2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75FB-6A7F-11E5-E68F-B3F33937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  Testing  </a:t>
            </a:r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Static Testing )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374665-3272-A896-EA6D-9A0005DD4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607628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19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A5692-AC01-967E-8E4F-197F4FA06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7830-C98D-54B9-5354-9F3085ED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Testing   ( Dynamic Testing )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8D936-EEAB-6335-9E4C-17FB745FCA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11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13C0-33F8-E64F-AF90-19A95FA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Life Cycle  </a:t>
            </a:r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(SDLC)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2184-076D-6E4E-5FF9-0C2A89A7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1905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Software Development Life Cycle is a process  used by software industry to design , develop , and test high quality software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SDLC aims  to </a:t>
            </a:r>
            <a:r>
              <a:rPr lang="en-US" dirty="0"/>
              <a:t>produce a high quality software that meets customer expectations.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 software product that defines the process for planning, implementation, testing , documentation, deployment and ongoing maintenance and support.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559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338</TotalTime>
  <Words>824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Corbel</vt:lpstr>
      <vt:lpstr>Wingdings</vt:lpstr>
      <vt:lpstr>Parallax</vt:lpstr>
      <vt:lpstr>SOFTWARE TESTING </vt:lpstr>
      <vt:lpstr>Self introduction</vt:lpstr>
      <vt:lpstr>    WHAT IS  SOFTWARE TESTING? TYPES OF TESTING ? WHAT IS SDLC ? PHASE OF SDLC  HOW MANY  TYPES OF TESTING ? WHAT IS ERROR ? WHAT IS BUG ? WHAT IS DEFECT ? WHAT IS FAILURE ?</vt:lpstr>
      <vt:lpstr>Software Testing :-                                                   Testing is the process of evaluating  a system or its components to determine whether it satisfies then specified requirements  </vt:lpstr>
      <vt:lpstr>There are a two methods     </vt:lpstr>
      <vt:lpstr>There are  two types of  Software Testing  </vt:lpstr>
      <vt:lpstr>Manual  Testing   ( Static Testing )</vt:lpstr>
      <vt:lpstr>Auto Testing   ( Dynamic Testing )</vt:lpstr>
      <vt:lpstr>Software Development Life Cycle   (SDLC) </vt:lpstr>
      <vt:lpstr>SDLC Phase</vt:lpstr>
      <vt:lpstr>Testing Activities </vt:lpstr>
      <vt:lpstr>SOFTWARE TESTING METHODOLOGY </vt:lpstr>
      <vt:lpstr>Error ,Bug , Defect , Failure</vt:lpstr>
      <vt:lpstr> TYPES OF TESTING  </vt:lpstr>
      <vt:lpstr>Unit Testing  &amp; Integration Testing  </vt:lpstr>
      <vt:lpstr>System Testing &amp; User Acceptance Testing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dilipbhai</dc:creator>
  <cp:lastModifiedBy>shubham dilipbhai</cp:lastModifiedBy>
  <cp:revision>61</cp:revision>
  <dcterms:created xsi:type="dcterms:W3CDTF">2025-07-31T10:20:40Z</dcterms:created>
  <dcterms:modified xsi:type="dcterms:W3CDTF">2025-08-02T12:53:46Z</dcterms:modified>
</cp:coreProperties>
</file>