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8"/>
  </p:notesMasterIdLst>
  <p:sldIdLst>
    <p:sldId id="256" r:id="rId5"/>
    <p:sldId id="2146847054" r:id="rId6"/>
    <p:sldId id="262" r:id="rId7"/>
    <p:sldId id="263" r:id="rId8"/>
    <p:sldId id="265" r:id="rId9"/>
    <p:sldId id="2146847057" r:id="rId10"/>
    <p:sldId id="2146847060" r:id="rId11"/>
    <p:sldId id="2146847063" r:id="rId12"/>
    <p:sldId id="2146847065" r:id="rId13"/>
    <p:sldId id="2146847066" r:id="rId14"/>
    <p:sldId id="2146847062" r:id="rId15"/>
    <p:sldId id="2146847061" r:id="rId16"/>
    <p:sldId id="25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5EB134-885A-4979-ADA4-63190214B418}" v="18" dt="2025-02-15T13:42:28.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p:restoredLeft sz="11474" autoAdjust="0"/>
    <p:restoredTop sz="94660"/>
  </p:normalViewPr>
  <p:slideViewPr>
    <p:cSldViewPr snapToGrid="0">
      <p:cViewPr varScale="1">
        <p:scale>
          <a:sx n="82" d="100"/>
          <a:sy n="82" d="100"/>
        </p:scale>
        <p:origin x="1214"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ibi Amina" userId="f53e27bd20cc288e" providerId="LiveId" clId="{D55EB134-885A-4979-ADA4-63190214B418}"/>
    <pc:docChg chg="undo redo custSel addSld modSld">
      <pc:chgData name="Bibi Amina" userId="f53e27bd20cc288e" providerId="LiveId" clId="{D55EB134-885A-4979-ADA4-63190214B418}" dt="2025-02-15T13:44:45.723" v="4005" actId="1076"/>
      <pc:docMkLst>
        <pc:docMk/>
      </pc:docMkLst>
      <pc:sldChg chg="modSp mod">
        <pc:chgData name="Bibi Amina" userId="f53e27bd20cc288e" providerId="LiveId" clId="{D55EB134-885A-4979-ADA4-63190214B418}" dt="2025-02-15T08:26:21.179" v="224" actId="3064"/>
        <pc:sldMkLst>
          <pc:docMk/>
          <pc:sldMk cId="953325580" sldId="256"/>
        </pc:sldMkLst>
        <pc:spChg chg="mod">
          <ac:chgData name="Bibi Amina" userId="f53e27bd20cc288e" providerId="LiveId" clId="{D55EB134-885A-4979-ADA4-63190214B418}" dt="2025-02-15T08:21:21.053" v="57" actId="20577"/>
          <ac:spMkLst>
            <pc:docMk/>
            <pc:sldMk cId="953325580" sldId="256"/>
            <ac:spMk id="2" creationId="{A8A11E26-4C38-41A6-9857-11032CEECD80}"/>
          </ac:spMkLst>
        </pc:spChg>
        <pc:spChg chg="mod">
          <ac:chgData name="Bibi Amina" userId="f53e27bd20cc288e" providerId="LiveId" clId="{D55EB134-885A-4979-ADA4-63190214B418}" dt="2025-02-15T08:26:21.179" v="224" actId="3064"/>
          <ac:spMkLst>
            <pc:docMk/>
            <pc:sldMk cId="953325580" sldId="256"/>
            <ac:spMk id="4" creationId="{00000000-0000-0000-0000-000000000000}"/>
          </ac:spMkLst>
        </pc:spChg>
      </pc:sldChg>
      <pc:sldChg chg="modSp mod">
        <pc:chgData name="Bibi Amina" userId="f53e27bd20cc288e" providerId="LiveId" clId="{D55EB134-885A-4979-ADA4-63190214B418}" dt="2025-02-15T08:38:27.893" v="1446" actId="14100"/>
        <pc:sldMkLst>
          <pc:docMk/>
          <pc:sldMk cId="1186421160" sldId="262"/>
        </pc:sldMkLst>
        <pc:spChg chg="mod">
          <ac:chgData name="Bibi Amina" userId="f53e27bd20cc288e" providerId="LiveId" clId="{D55EB134-885A-4979-ADA4-63190214B418}" dt="2025-02-15T08:38:27.893" v="1446" actId="14100"/>
          <ac:spMkLst>
            <pc:docMk/>
            <pc:sldMk cId="1186421160" sldId="262"/>
            <ac:spMk id="2" creationId="{8FEE4A9C-3F57-7DA7-91FD-715C3FB47F93}"/>
          </ac:spMkLst>
        </pc:spChg>
      </pc:sldChg>
      <pc:sldChg chg="modSp mod">
        <pc:chgData name="Bibi Amina" userId="f53e27bd20cc288e" providerId="LiveId" clId="{D55EB134-885A-4979-ADA4-63190214B418}" dt="2025-02-15T08:38:20.102" v="1445" actId="14100"/>
        <pc:sldMkLst>
          <pc:docMk/>
          <pc:sldMk cId="3210358481" sldId="263"/>
        </pc:sldMkLst>
        <pc:spChg chg="mod">
          <ac:chgData name="Bibi Amina" userId="f53e27bd20cc288e" providerId="LiveId" clId="{D55EB134-885A-4979-ADA4-63190214B418}" dt="2025-02-15T08:38:20.102" v="1445" actId="14100"/>
          <ac:spMkLst>
            <pc:docMk/>
            <pc:sldMk cId="3210358481" sldId="263"/>
            <ac:spMk id="2" creationId="{E041FD9D-DF07-9C37-1E61-1D920E0EF1D4}"/>
          </ac:spMkLst>
        </pc:spChg>
      </pc:sldChg>
      <pc:sldChg chg="modSp mod">
        <pc:chgData name="Bibi Amina" userId="f53e27bd20cc288e" providerId="LiveId" clId="{D55EB134-885A-4979-ADA4-63190214B418}" dt="2025-02-15T09:32:19.913" v="3938" actId="14100"/>
        <pc:sldMkLst>
          <pc:docMk/>
          <pc:sldMk cId="3202024527" sldId="265"/>
        </pc:sldMkLst>
        <pc:spChg chg="mod">
          <ac:chgData name="Bibi Amina" userId="f53e27bd20cc288e" providerId="LiveId" clId="{D55EB134-885A-4979-ADA4-63190214B418}" dt="2025-02-15T09:32:19.913" v="3938" actId="14100"/>
          <ac:spMkLst>
            <pc:docMk/>
            <pc:sldMk cId="3202024527" sldId="265"/>
            <ac:spMk id="2" creationId="{C4FFAF3C-BA60-9181-132C-C36C403AAEA7}"/>
          </ac:spMkLst>
        </pc:spChg>
      </pc:sldChg>
      <pc:sldChg chg="modSp mod">
        <pc:chgData name="Bibi Amina" userId="f53e27bd20cc288e" providerId="LiveId" clId="{D55EB134-885A-4979-ADA4-63190214B418}" dt="2025-02-15T09:03:25.052" v="3640" actId="20577"/>
        <pc:sldMkLst>
          <pc:docMk/>
          <pc:sldMk cId="614882681" sldId="2146847055"/>
        </pc:sldMkLst>
        <pc:spChg chg="mod">
          <ac:chgData name="Bibi Amina" userId="f53e27bd20cc288e" providerId="LiveId" clId="{D55EB134-885A-4979-ADA4-63190214B418}" dt="2025-02-15T09:03:25.052" v="3640" actId="20577"/>
          <ac:spMkLst>
            <pc:docMk/>
            <pc:sldMk cId="614882681" sldId="2146847055"/>
            <ac:spMk id="3" creationId="{A6638FD1-D00E-E75B-705C-564F06D93D7B}"/>
          </ac:spMkLst>
        </pc:spChg>
      </pc:sldChg>
      <pc:sldChg chg="modSp mod">
        <pc:chgData name="Bibi Amina" userId="f53e27bd20cc288e" providerId="LiveId" clId="{D55EB134-885A-4979-ADA4-63190214B418}" dt="2025-02-15T08:46:34.705" v="2507" actId="20577"/>
        <pc:sldMkLst>
          <pc:docMk/>
          <pc:sldMk cId="3819043843" sldId="2146847057"/>
        </pc:sldMkLst>
        <pc:spChg chg="mod">
          <ac:chgData name="Bibi Amina" userId="f53e27bd20cc288e" providerId="LiveId" clId="{D55EB134-885A-4979-ADA4-63190214B418}" dt="2025-02-15T08:46:34.705" v="2507" actId="20577"/>
          <ac:spMkLst>
            <pc:docMk/>
            <pc:sldMk cId="3819043843" sldId="2146847057"/>
            <ac:spMk id="3" creationId="{AB679E23-F86A-AFA9-FE9C-7F5A518E8198}"/>
          </ac:spMkLst>
        </pc:spChg>
      </pc:sldChg>
      <pc:sldChg chg="addSp delSp modSp mod">
        <pc:chgData name="Bibi Amina" userId="f53e27bd20cc288e" providerId="LiveId" clId="{D55EB134-885A-4979-ADA4-63190214B418}" dt="2025-02-15T09:32:31.862" v="3939" actId="14100"/>
        <pc:sldMkLst>
          <pc:docMk/>
          <pc:sldMk cId="2083715239" sldId="2146847060"/>
        </pc:sldMkLst>
        <pc:spChg chg="add del mod">
          <ac:chgData name="Bibi Amina" userId="f53e27bd20cc288e" providerId="LiveId" clId="{D55EB134-885A-4979-ADA4-63190214B418}" dt="2025-02-15T09:15:57.807" v="3644" actId="931"/>
          <ac:spMkLst>
            <pc:docMk/>
            <pc:sldMk cId="2083715239" sldId="2146847060"/>
            <ac:spMk id="3" creationId="{805D7125-AC62-752D-6E68-9EB88BCC631C}"/>
          </ac:spMkLst>
        </pc:spChg>
        <pc:spChg chg="add mod">
          <ac:chgData name="Bibi Amina" userId="f53e27bd20cc288e" providerId="LiveId" clId="{D55EB134-885A-4979-ADA4-63190214B418}" dt="2025-02-15T09:21:50.152" v="3752" actId="1076"/>
          <ac:spMkLst>
            <pc:docMk/>
            <pc:sldMk cId="2083715239" sldId="2146847060"/>
            <ac:spMk id="16" creationId="{25C9FB88-22F5-0EBD-95F2-AB3226953B9A}"/>
          </ac:spMkLst>
        </pc:spChg>
        <pc:picChg chg="add mod">
          <ac:chgData name="Bibi Amina" userId="f53e27bd20cc288e" providerId="LiveId" clId="{D55EB134-885A-4979-ADA4-63190214B418}" dt="2025-02-15T09:15:46.227" v="3643" actId="931"/>
          <ac:picMkLst>
            <pc:docMk/>
            <pc:sldMk cId="2083715239" sldId="2146847060"/>
            <ac:picMk id="5" creationId="{B69383A2-9AEE-E339-9F83-99526695117E}"/>
          </ac:picMkLst>
        </pc:picChg>
        <pc:picChg chg="add mod">
          <ac:chgData name="Bibi Amina" userId="f53e27bd20cc288e" providerId="LiveId" clId="{D55EB134-885A-4979-ADA4-63190214B418}" dt="2025-02-15T09:15:42.483" v="3642" actId="931"/>
          <ac:picMkLst>
            <pc:docMk/>
            <pc:sldMk cId="2083715239" sldId="2146847060"/>
            <ac:picMk id="7" creationId="{7E2B6963-300B-85A5-D1C4-E85D24719CCC}"/>
          </ac:picMkLst>
        </pc:picChg>
        <pc:picChg chg="add mod">
          <ac:chgData name="Bibi Amina" userId="f53e27bd20cc288e" providerId="LiveId" clId="{D55EB134-885A-4979-ADA4-63190214B418}" dt="2025-02-15T09:15:42.483" v="3642" actId="931"/>
          <ac:picMkLst>
            <pc:docMk/>
            <pc:sldMk cId="2083715239" sldId="2146847060"/>
            <ac:picMk id="9" creationId="{D398B70F-52F3-9CDC-65A8-C1007735351D}"/>
          </ac:picMkLst>
        </pc:picChg>
        <pc:picChg chg="add mod">
          <ac:chgData name="Bibi Amina" userId="f53e27bd20cc288e" providerId="LiveId" clId="{D55EB134-885A-4979-ADA4-63190214B418}" dt="2025-02-15T09:32:31.862" v="3939" actId="14100"/>
          <ac:picMkLst>
            <pc:docMk/>
            <pc:sldMk cId="2083715239" sldId="2146847060"/>
            <ac:picMk id="11" creationId="{C3BBC06E-1B0C-18ED-277B-D83D3CD0A084}"/>
          </ac:picMkLst>
        </pc:picChg>
        <pc:picChg chg="add mod modCrop">
          <ac:chgData name="Bibi Amina" userId="f53e27bd20cc288e" providerId="LiveId" clId="{D55EB134-885A-4979-ADA4-63190214B418}" dt="2025-02-15T09:32:31.862" v="3939" actId="14100"/>
          <ac:picMkLst>
            <pc:docMk/>
            <pc:sldMk cId="2083715239" sldId="2146847060"/>
            <ac:picMk id="13" creationId="{34CD62EE-FF0E-07DA-364E-169C4D47558F}"/>
          </ac:picMkLst>
        </pc:picChg>
        <pc:picChg chg="add mod modCrop">
          <ac:chgData name="Bibi Amina" userId="f53e27bd20cc288e" providerId="LiveId" clId="{D55EB134-885A-4979-ADA4-63190214B418}" dt="2025-02-15T09:32:31.862" v="3939" actId="14100"/>
          <ac:picMkLst>
            <pc:docMk/>
            <pc:sldMk cId="2083715239" sldId="2146847060"/>
            <ac:picMk id="15" creationId="{FF140F7D-3C73-4F61-5B61-0FEE087DE029}"/>
          </ac:picMkLst>
        </pc:picChg>
      </pc:sldChg>
      <pc:sldChg chg="modSp mod">
        <pc:chgData name="Bibi Amina" userId="f53e27bd20cc288e" providerId="LiveId" clId="{D55EB134-885A-4979-ADA4-63190214B418}" dt="2025-02-15T13:44:11.575" v="4001" actId="1036"/>
        <pc:sldMkLst>
          <pc:docMk/>
          <pc:sldMk cId="2230664768" sldId="2146847061"/>
        </pc:sldMkLst>
        <pc:spChg chg="mod">
          <ac:chgData name="Bibi Amina" userId="f53e27bd20cc288e" providerId="LiveId" clId="{D55EB134-885A-4979-ADA4-63190214B418}" dt="2025-02-15T13:44:11.575" v="4001" actId="1036"/>
          <ac:spMkLst>
            <pc:docMk/>
            <pc:sldMk cId="2230664768" sldId="2146847061"/>
            <ac:spMk id="3" creationId="{51A299DD-46FA-7866-41D8-C1BFCC2F69DD}"/>
          </ac:spMkLst>
        </pc:spChg>
      </pc:sldChg>
      <pc:sldChg chg="modSp mod">
        <pc:chgData name="Bibi Amina" userId="f53e27bd20cc288e" providerId="LiveId" clId="{D55EB134-885A-4979-ADA4-63190214B418}" dt="2025-02-15T08:53:17.765" v="3126" actId="113"/>
        <pc:sldMkLst>
          <pc:docMk/>
          <pc:sldMk cId="4233882376" sldId="2146847062"/>
        </pc:sldMkLst>
        <pc:spChg chg="mod">
          <ac:chgData name="Bibi Amina" userId="f53e27bd20cc288e" providerId="LiveId" clId="{D55EB134-885A-4979-ADA4-63190214B418}" dt="2025-02-15T08:53:17.765" v="3126" actId="113"/>
          <ac:spMkLst>
            <pc:docMk/>
            <pc:sldMk cId="4233882376" sldId="2146847062"/>
            <ac:spMk id="3" creationId="{D4974547-DF1B-77BB-E545-9344EDB9AD3F}"/>
          </ac:spMkLst>
        </pc:spChg>
      </pc:sldChg>
      <pc:sldChg chg="addSp delSp modSp new mod">
        <pc:chgData name="Bibi Amina" userId="f53e27bd20cc288e" providerId="LiveId" clId="{D55EB134-885A-4979-ADA4-63190214B418}" dt="2025-02-15T09:31:52.526" v="3935" actId="14100"/>
        <pc:sldMkLst>
          <pc:docMk/>
          <pc:sldMk cId="3572899902" sldId="2146847063"/>
        </pc:sldMkLst>
        <pc:spChg chg="del mod">
          <ac:chgData name="Bibi Amina" userId="f53e27bd20cc288e" providerId="LiveId" clId="{D55EB134-885A-4979-ADA4-63190214B418}" dt="2025-02-15T09:22:06.971" v="3771" actId="478"/>
          <ac:spMkLst>
            <pc:docMk/>
            <pc:sldMk cId="3572899902" sldId="2146847063"/>
            <ac:spMk id="2" creationId="{E88393C4-5E5A-B183-C22E-29DCECA2A5A2}"/>
          </ac:spMkLst>
        </pc:spChg>
        <pc:spChg chg="del mod">
          <ac:chgData name="Bibi Amina" userId="f53e27bd20cc288e" providerId="LiveId" clId="{D55EB134-885A-4979-ADA4-63190214B418}" dt="2025-02-15T09:22:20.961" v="3773" actId="931"/>
          <ac:spMkLst>
            <pc:docMk/>
            <pc:sldMk cId="3572899902" sldId="2146847063"/>
            <ac:spMk id="3" creationId="{334364E0-EC18-D1B2-77D5-BEFB20CF40C8}"/>
          </ac:spMkLst>
        </pc:spChg>
        <pc:spChg chg="add mod">
          <ac:chgData name="Bibi Amina" userId="f53e27bd20cc288e" providerId="LiveId" clId="{D55EB134-885A-4979-ADA4-63190214B418}" dt="2025-02-15T09:23:40.360" v="3815" actId="1076"/>
          <ac:spMkLst>
            <pc:docMk/>
            <pc:sldMk cId="3572899902" sldId="2146847063"/>
            <ac:spMk id="6" creationId="{5A28A4A0-10EC-C814-5FE7-15542FFEE76E}"/>
          </ac:spMkLst>
        </pc:spChg>
        <pc:picChg chg="add mod">
          <ac:chgData name="Bibi Amina" userId="f53e27bd20cc288e" providerId="LiveId" clId="{D55EB134-885A-4979-ADA4-63190214B418}" dt="2025-02-15T09:31:52.526" v="3935" actId="14100"/>
          <ac:picMkLst>
            <pc:docMk/>
            <pc:sldMk cId="3572899902" sldId="2146847063"/>
            <ac:picMk id="5" creationId="{DB0CFD21-103F-15D4-1A46-FBEAD39679CE}"/>
          </ac:picMkLst>
        </pc:picChg>
      </pc:sldChg>
      <pc:sldChg chg="addSp delSp modSp new mod">
        <pc:chgData name="Bibi Amina" userId="f53e27bd20cc288e" providerId="LiveId" clId="{D55EB134-885A-4979-ADA4-63190214B418}" dt="2025-02-15T13:44:39.363" v="4004" actId="14100"/>
        <pc:sldMkLst>
          <pc:docMk/>
          <pc:sldMk cId="996012757" sldId="2146847064"/>
        </pc:sldMkLst>
        <pc:spChg chg="del">
          <ac:chgData name="Bibi Amina" userId="f53e27bd20cc288e" providerId="LiveId" clId="{D55EB134-885A-4979-ADA4-63190214B418}" dt="2025-02-15T09:23:51.298" v="3817" actId="478"/>
          <ac:spMkLst>
            <pc:docMk/>
            <pc:sldMk cId="996012757" sldId="2146847064"/>
            <ac:spMk id="2" creationId="{66A30929-7D5F-5D33-D479-F00CD0C32AD8}"/>
          </ac:spMkLst>
        </pc:spChg>
        <pc:spChg chg="del mod">
          <ac:chgData name="Bibi Amina" userId="f53e27bd20cc288e" providerId="LiveId" clId="{D55EB134-885A-4979-ADA4-63190214B418}" dt="2025-02-15T09:24:04.596" v="3820" actId="931"/>
          <ac:spMkLst>
            <pc:docMk/>
            <pc:sldMk cId="996012757" sldId="2146847064"/>
            <ac:spMk id="3" creationId="{63A7C77C-294F-A35D-A04E-BDBA00D41106}"/>
          </ac:spMkLst>
        </pc:spChg>
        <pc:spChg chg="add del mod">
          <ac:chgData name="Bibi Amina" userId="f53e27bd20cc288e" providerId="LiveId" clId="{D55EB134-885A-4979-ADA4-63190214B418}" dt="2025-02-15T09:28:08.495" v="3886"/>
          <ac:spMkLst>
            <pc:docMk/>
            <pc:sldMk cId="996012757" sldId="2146847064"/>
            <ac:spMk id="10" creationId="{7A01BC19-1ACF-A7E4-F9DC-F26F1CC2F416}"/>
          </ac:spMkLst>
        </pc:spChg>
        <pc:spChg chg="add mod">
          <ac:chgData name="Bibi Amina" userId="f53e27bd20cc288e" providerId="LiveId" clId="{D55EB134-885A-4979-ADA4-63190214B418}" dt="2025-02-15T13:44:31.551" v="4003" actId="1076"/>
          <ac:spMkLst>
            <pc:docMk/>
            <pc:sldMk cId="996012757" sldId="2146847064"/>
            <ac:spMk id="11" creationId="{2E82545C-CF7A-D12C-BDF2-24891C047CA2}"/>
          </ac:spMkLst>
        </pc:spChg>
        <pc:picChg chg="add mod modCrop">
          <ac:chgData name="Bibi Amina" userId="f53e27bd20cc288e" providerId="LiveId" clId="{D55EB134-885A-4979-ADA4-63190214B418}" dt="2025-02-15T13:44:39.363" v="4004" actId="14100"/>
          <ac:picMkLst>
            <pc:docMk/>
            <pc:sldMk cId="996012757" sldId="2146847064"/>
            <ac:picMk id="5" creationId="{DB0703DA-CA4D-1FBB-F3C3-0603F1BEB7FD}"/>
          </ac:picMkLst>
        </pc:picChg>
        <pc:picChg chg="add mod modCrop">
          <ac:chgData name="Bibi Amina" userId="f53e27bd20cc288e" providerId="LiveId" clId="{D55EB134-885A-4979-ADA4-63190214B418}" dt="2025-02-15T13:44:39.363" v="4004" actId="14100"/>
          <ac:picMkLst>
            <pc:docMk/>
            <pc:sldMk cId="996012757" sldId="2146847064"/>
            <ac:picMk id="7" creationId="{8FB22E02-4815-2001-9540-18725C614311}"/>
          </ac:picMkLst>
        </pc:picChg>
        <pc:picChg chg="add mod modCrop">
          <ac:chgData name="Bibi Amina" userId="f53e27bd20cc288e" providerId="LiveId" clId="{D55EB134-885A-4979-ADA4-63190214B418}" dt="2025-02-15T13:44:39.363" v="4004" actId="14100"/>
          <ac:picMkLst>
            <pc:docMk/>
            <pc:sldMk cId="996012757" sldId="2146847064"/>
            <ac:picMk id="9" creationId="{F89373F6-8156-CB54-D951-23E7F9627ED6}"/>
          </ac:picMkLst>
        </pc:picChg>
      </pc:sldChg>
      <pc:sldChg chg="addSp delSp modSp new mod">
        <pc:chgData name="Bibi Amina" userId="f53e27bd20cc288e" providerId="LiveId" clId="{D55EB134-885A-4979-ADA4-63190214B418}" dt="2025-02-15T13:44:45.723" v="4005" actId="1076"/>
        <pc:sldMkLst>
          <pc:docMk/>
          <pc:sldMk cId="2113590147" sldId="2146847065"/>
        </pc:sldMkLst>
        <pc:spChg chg="del">
          <ac:chgData name="Bibi Amina" userId="f53e27bd20cc288e" providerId="LiveId" clId="{D55EB134-885A-4979-ADA4-63190214B418}" dt="2025-02-15T09:28:45.120" v="3888" actId="478"/>
          <ac:spMkLst>
            <pc:docMk/>
            <pc:sldMk cId="2113590147" sldId="2146847065"/>
            <ac:spMk id="2" creationId="{5E1F9F96-4248-4FF6-7E79-293221D0268C}"/>
          </ac:spMkLst>
        </pc:spChg>
        <pc:spChg chg="del mod">
          <ac:chgData name="Bibi Amina" userId="f53e27bd20cc288e" providerId="LiveId" clId="{D55EB134-885A-4979-ADA4-63190214B418}" dt="2025-02-15T09:29:00.906" v="3892" actId="931"/>
          <ac:spMkLst>
            <pc:docMk/>
            <pc:sldMk cId="2113590147" sldId="2146847065"/>
            <ac:spMk id="3" creationId="{4A9049CA-A50F-03E6-5D96-FD6D0335D05A}"/>
          </ac:spMkLst>
        </pc:spChg>
        <pc:spChg chg="add mod">
          <ac:chgData name="Bibi Amina" userId="f53e27bd20cc288e" providerId="LiveId" clId="{D55EB134-885A-4979-ADA4-63190214B418}" dt="2025-02-15T09:30:22.700" v="3934" actId="1076"/>
          <ac:spMkLst>
            <pc:docMk/>
            <pc:sldMk cId="2113590147" sldId="2146847065"/>
            <ac:spMk id="6" creationId="{E4E82AFE-9897-8067-847B-7006EC7F053B}"/>
          </ac:spMkLst>
        </pc:spChg>
        <pc:picChg chg="add mod">
          <ac:chgData name="Bibi Amina" userId="f53e27bd20cc288e" providerId="LiveId" clId="{D55EB134-885A-4979-ADA4-63190214B418}" dt="2025-02-15T13:44:45.723" v="4005" actId="1076"/>
          <ac:picMkLst>
            <pc:docMk/>
            <pc:sldMk cId="2113590147" sldId="2146847065"/>
            <ac:picMk id="5" creationId="{B2BD4448-7D14-BB2F-3FB1-75499FFD9A40}"/>
          </ac:picMkLst>
        </pc:picChg>
      </pc:sldChg>
      <pc:sldChg chg="addSp delSp modSp new mod">
        <pc:chgData name="Bibi Amina" userId="f53e27bd20cc288e" providerId="LiveId" clId="{D55EB134-885A-4979-ADA4-63190214B418}" dt="2025-02-15T13:42:28.184" v="3991" actId="14826"/>
        <pc:sldMkLst>
          <pc:docMk/>
          <pc:sldMk cId="3995536002" sldId="2146847066"/>
        </pc:sldMkLst>
        <pc:spChg chg="del">
          <ac:chgData name="Bibi Amina" userId="f53e27bd20cc288e" providerId="LiveId" clId="{D55EB134-885A-4979-ADA4-63190214B418}" dt="2025-02-15T09:35:06.083" v="3941" actId="478"/>
          <ac:spMkLst>
            <pc:docMk/>
            <pc:sldMk cId="3995536002" sldId="2146847066"/>
            <ac:spMk id="2" creationId="{C237F217-CD8E-A747-AB23-E4FC145CCB42}"/>
          </ac:spMkLst>
        </pc:spChg>
        <pc:spChg chg="del">
          <ac:chgData name="Bibi Amina" userId="f53e27bd20cc288e" providerId="LiveId" clId="{D55EB134-885A-4979-ADA4-63190214B418}" dt="2025-02-15T09:35:16.787" v="3942" actId="931"/>
          <ac:spMkLst>
            <pc:docMk/>
            <pc:sldMk cId="3995536002" sldId="2146847066"/>
            <ac:spMk id="3" creationId="{709315BA-AA7D-156D-81DA-1906097C0A8F}"/>
          </ac:spMkLst>
        </pc:spChg>
        <pc:spChg chg="add mod">
          <ac:chgData name="Bibi Amina" userId="f53e27bd20cc288e" providerId="LiveId" clId="{D55EB134-885A-4979-ADA4-63190214B418}" dt="2025-02-15T09:36:34.910" v="3981" actId="1076"/>
          <ac:spMkLst>
            <pc:docMk/>
            <pc:sldMk cId="3995536002" sldId="2146847066"/>
            <ac:spMk id="6" creationId="{369FD4EF-79A6-81AC-D6BF-12C48E2425BA}"/>
          </ac:spMkLst>
        </pc:spChg>
        <pc:picChg chg="add mod">
          <ac:chgData name="Bibi Amina" userId="f53e27bd20cc288e" providerId="LiveId" clId="{D55EB134-885A-4979-ADA4-63190214B418}" dt="2025-02-15T13:42:28.184" v="3991" actId="14826"/>
          <ac:picMkLst>
            <pc:docMk/>
            <pc:sldMk cId="3995536002" sldId="2146847066"/>
            <ac:picMk id="5" creationId="{4E51CA56-93D8-845C-0904-E084F8CD92B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759363" y="4259793"/>
            <a:ext cx="10729631" cy="1938992"/>
          </a:xfrm>
          <a:prstGeom prst="rect">
            <a:avLst/>
          </a:prstGeom>
          <a:noFill/>
        </p:spPr>
        <p:txBody>
          <a:bodyPr wrap="square" lIns="91440" tIns="45720" rIns="91440" bIns="45720" rtlCol="0" anchor="t">
            <a:norm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smtClean="0">
                <a:solidFill>
                  <a:schemeClr val="accent1">
                    <a:lumMod val="75000"/>
                  </a:schemeClr>
                </a:solidFill>
                <a:latin typeface="Arial" pitchFamily="34" charset="0"/>
                <a:cs typeface="Arial" pitchFamily="34" charset="0"/>
              </a:rPr>
              <a:t>Shubham Kumar</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Student Name :  </a:t>
            </a:r>
            <a:r>
              <a:rPr lang="en-US" sz="2000" b="1" dirty="0" smtClean="0">
                <a:solidFill>
                  <a:schemeClr val="accent1">
                    <a:lumMod val="75000"/>
                  </a:schemeClr>
                </a:solidFill>
                <a:latin typeface="Arial"/>
                <a:cs typeface="Arial"/>
              </a:rPr>
              <a:t>Shubham Kumar</a:t>
            </a:r>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College Name &amp; Department </a:t>
            </a:r>
            <a:r>
              <a:rPr lang="en-US" sz="2000" b="1" dirty="0" smtClean="0">
                <a:solidFill>
                  <a:schemeClr val="accent1">
                    <a:lumMod val="75000"/>
                  </a:schemeClr>
                </a:solidFill>
                <a:latin typeface="Arial"/>
                <a:cs typeface="Arial"/>
              </a:rPr>
              <a:t>: Guru Nanak Institute of Technology, Kolkata</a:t>
            </a:r>
          </a:p>
          <a:p>
            <a:r>
              <a:rPr lang="en-US" sz="2000" b="1" dirty="0" smtClean="0">
                <a:solidFill>
                  <a:schemeClr val="accent1">
                    <a:lumMod val="75000"/>
                  </a:schemeClr>
                </a:solidFill>
                <a:latin typeface="Arial"/>
                <a:cs typeface="Arial"/>
              </a:rPr>
              <a:t>				MCA Department.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69FD4EF-79A6-81AC-D6BF-12C48E2425BA}"/>
              </a:ext>
            </a:extLst>
          </p:cNvPr>
          <p:cNvSpPr txBox="1"/>
          <p:nvPr/>
        </p:nvSpPr>
        <p:spPr>
          <a:xfrm>
            <a:off x="4515239" y="5763599"/>
            <a:ext cx="3015342" cy="369332"/>
          </a:xfrm>
          <a:prstGeom prst="rect">
            <a:avLst/>
          </a:prstGeom>
          <a:noFill/>
        </p:spPr>
        <p:txBody>
          <a:bodyPr wrap="square" rtlCol="0">
            <a:spAutoFit/>
          </a:bodyPr>
          <a:lstStyle/>
          <a:p>
            <a:r>
              <a:rPr lang="en-US" dirty="0"/>
              <a:t>Figure </a:t>
            </a:r>
            <a:r>
              <a:rPr lang="en-US" dirty="0" smtClean="0"/>
              <a:t>4 </a:t>
            </a:r>
            <a:r>
              <a:rPr lang="en-US" dirty="0"/>
              <a:t>: Encrypted Image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33665" y="1782147"/>
            <a:ext cx="5047861" cy="3284375"/>
          </a:xfrm>
          <a:prstGeom prst="rect">
            <a:avLst/>
          </a:prstGeom>
        </p:spPr>
      </p:pic>
    </p:spTree>
    <p:extLst>
      <p:ext uri="{BB962C8B-B14F-4D97-AF65-F5344CB8AC3E}">
        <p14:creationId xmlns:p14="http://schemas.microsoft.com/office/powerpoint/2010/main" val="3995536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4" name="TextBox 3"/>
          <p:cNvSpPr txBox="1"/>
          <p:nvPr/>
        </p:nvSpPr>
        <p:spPr>
          <a:xfrm>
            <a:off x="662473" y="1679511"/>
            <a:ext cx="10948335" cy="2862322"/>
          </a:xfrm>
          <a:prstGeom prst="rect">
            <a:avLst/>
          </a:prstGeom>
          <a:noFill/>
        </p:spPr>
        <p:txBody>
          <a:bodyPr wrap="square" rtlCol="0">
            <a:spAutoFit/>
          </a:bodyPr>
          <a:lstStyle/>
          <a:p>
            <a:r>
              <a:rPr lang="en-GB" sz="2000" dirty="0"/>
              <a:t>T</a:t>
            </a:r>
            <a:r>
              <a:rPr lang="en-GB" sz="2000" dirty="0" smtClean="0"/>
              <a:t>his </a:t>
            </a:r>
            <a:r>
              <a:rPr lang="en-GB" sz="2000" dirty="0"/>
              <a:t>steganography project provides a simple yet powerful way to securely hide secret messages within images using Python and </a:t>
            </a:r>
            <a:r>
              <a:rPr lang="en-GB" sz="2000" dirty="0" err="1"/>
              <a:t>OpenCV</a:t>
            </a:r>
            <a:r>
              <a:rPr lang="en-GB" sz="2000" dirty="0"/>
              <a:t>. By leveraging the Least Significant Bit (LSB) method, the project ensures that the embedded message remains invisible to the naked eye while maintaining the image's visual integrity. The addition of passcode authentication adds a layer of security, ensuring that only authorized users can decrypt the message. The project is cross-platform, user-friendly, and highly educational, making it an excellent tool for learning about steganography, image processing, and Python </a:t>
            </a:r>
            <a:r>
              <a:rPr lang="en-GB" sz="2000" dirty="0" smtClean="0"/>
              <a:t>programming. </a:t>
            </a:r>
            <a:r>
              <a:rPr lang="en-GB" sz="2000" dirty="0"/>
              <a:t>this project demonstrates the potential of combining technology and creativity to solve real-world problems. Its simplicity, efficiency, and adaptability make it a standout example of how small-scale projects can have a significant impact.</a:t>
            </a: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5" name="TextBox 4"/>
          <p:cNvSpPr txBox="1"/>
          <p:nvPr/>
        </p:nvSpPr>
        <p:spPr>
          <a:xfrm>
            <a:off x="867747" y="1660849"/>
            <a:ext cx="7436498" cy="369332"/>
          </a:xfrm>
          <a:prstGeom prst="rect">
            <a:avLst/>
          </a:prstGeom>
          <a:noFill/>
        </p:spPr>
        <p:txBody>
          <a:bodyPr wrap="square" rtlCol="0">
            <a:spAutoFit/>
          </a:bodyPr>
          <a:lstStyle/>
          <a:p>
            <a:r>
              <a:rPr lang="en-GB" dirty="0" smtClean="0"/>
              <a:t>Link</a:t>
            </a:r>
            <a:r>
              <a:rPr lang="en-GB" dirty="0"/>
              <a:t>: https://github.com/shubhamkr0021/AICTE/tree/main </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383458" y="1237632"/>
            <a:ext cx="11444748" cy="4673324"/>
          </a:xfrm>
        </p:spPr>
        <p:txBody>
          <a:bodyPr anchor="ctr" anchorCtr="0">
            <a:normAutofit/>
          </a:bodyPr>
          <a:lstStyle/>
          <a:p>
            <a:r>
              <a:rPr lang="en-GB" dirty="0"/>
              <a:t>The goal of this project is to implement a </a:t>
            </a:r>
            <a:r>
              <a:rPr lang="en-GB" b="1" dirty="0"/>
              <a:t>S</a:t>
            </a:r>
            <a:r>
              <a:rPr lang="en-GB" b="1" dirty="0" smtClean="0"/>
              <a:t>teganography </a:t>
            </a:r>
            <a:r>
              <a:rPr lang="en-GB" b="1" dirty="0"/>
              <a:t>system</a:t>
            </a:r>
            <a:r>
              <a:rPr lang="en-GB" dirty="0"/>
              <a:t> that allows users to securely hide a secret message within an image file. The system should:</a:t>
            </a:r>
          </a:p>
          <a:p>
            <a:r>
              <a:rPr lang="en-GB" b="1" dirty="0"/>
              <a:t>Encrypt</a:t>
            </a:r>
            <a:r>
              <a:rPr lang="en-GB" dirty="0"/>
              <a:t>: Embed a secret message into an image without visibly altering the image.</a:t>
            </a:r>
          </a:p>
          <a:p>
            <a:r>
              <a:rPr lang="en-GB" b="1" dirty="0"/>
              <a:t>Decrypt</a:t>
            </a:r>
            <a:r>
              <a:rPr lang="en-GB" dirty="0"/>
              <a:t>: Extract the hidden message from the image using a passcode for authentication.</a:t>
            </a:r>
          </a:p>
          <a:p>
            <a:r>
              <a:rPr lang="en-GB" b="1" dirty="0"/>
              <a:t>Ensure Security</a:t>
            </a:r>
            <a:r>
              <a:rPr lang="en-GB" dirty="0"/>
              <a:t>: Prevent unauthorized access to the hidden message by requiring a passcode for decryption.</a:t>
            </a:r>
          </a:p>
          <a:p>
            <a:r>
              <a:rPr lang="en-GB" dirty="0"/>
              <a:t>This project addresses the need for a simple, secure, and efficient method of covert communication using digital images.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13" name="TextBox 12"/>
          <p:cNvSpPr txBox="1"/>
          <p:nvPr/>
        </p:nvSpPr>
        <p:spPr>
          <a:xfrm>
            <a:off x="391886" y="1651518"/>
            <a:ext cx="11218922" cy="2677656"/>
          </a:xfrm>
          <a:prstGeom prst="rect">
            <a:avLst/>
          </a:prstGeom>
          <a:noFill/>
        </p:spPr>
        <p:txBody>
          <a:bodyPr wrap="square" rtlCol="0">
            <a:spAutoFit/>
          </a:bodyPr>
          <a:lstStyle/>
          <a:p>
            <a:pPr marL="285750" indent="-285750">
              <a:buClr>
                <a:schemeClr val="accent1"/>
              </a:buClr>
              <a:buFont typeface="Wingdings" panose="05000000000000000000" pitchFamily="2" charset="2"/>
              <a:buChar char="§"/>
            </a:pPr>
            <a:r>
              <a:rPr lang="en-GB" sz="1600" b="1" dirty="0"/>
              <a:t>Python</a:t>
            </a:r>
            <a:r>
              <a:rPr lang="en-GB" sz="1600" dirty="0"/>
              <a:t>: Used for implementing the steganography algorithms.</a:t>
            </a:r>
          </a:p>
          <a:p>
            <a:pPr marL="285750" indent="-285750">
              <a:buClr>
                <a:schemeClr val="accent1"/>
              </a:buClr>
              <a:buFont typeface="Wingdings" panose="05000000000000000000" pitchFamily="2" charset="2"/>
              <a:buChar char="§"/>
            </a:pPr>
            <a:r>
              <a:rPr lang="en-IN" sz="1600" b="1" dirty="0" err="1" smtClean="0"/>
              <a:t>OpenCV</a:t>
            </a:r>
            <a:r>
              <a:rPr lang="en-IN" sz="1600" b="1" dirty="0" smtClean="0"/>
              <a:t> </a:t>
            </a:r>
            <a:r>
              <a:rPr lang="en-IN" sz="1600" dirty="0" smtClean="0"/>
              <a:t>(cv2): </a:t>
            </a:r>
            <a:r>
              <a:rPr lang="en-GB" sz="1600" dirty="0"/>
              <a:t>For image processing (reading, modifying, and saving images</a:t>
            </a:r>
            <a:r>
              <a:rPr lang="en-GB" sz="1600" dirty="0" smtClean="0"/>
              <a:t>).</a:t>
            </a:r>
          </a:p>
          <a:p>
            <a:pPr marL="285750" indent="-285750">
              <a:buClr>
                <a:schemeClr val="accent1"/>
              </a:buClr>
              <a:buFont typeface="Wingdings" panose="05000000000000000000" pitchFamily="2" charset="2"/>
              <a:buChar char="§"/>
            </a:pPr>
            <a:r>
              <a:rPr lang="en-GB" sz="1600" b="1" dirty="0"/>
              <a:t>Least Significant Bit (LSB) Method</a:t>
            </a:r>
            <a:r>
              <a:rPr lang="en-GB" sz="1600" dirty="0"/>
              <a:t>: Embeds the secret message into the least significant bits of pixel values.</a:t>
            </a:r>
          </a:p>
          <a:p>
            <a:pPr marL="285750" indent="-285750">
              <a:lnSpc>
                <a:spcPct val="150000"/>
              </a:lnSpc>
              <a:buClr>
                <a:schemeClr val="accent1"/>
              </a:buClr>
              <a:buFont typeface="Wingdings" panose="05000000000000000000" pitchFamily="2" charset="2"/>
              <a:buChar char="§"/>
            </a:pPr>
            <a:r>
              <a:rPr lang="en-GB" sz="1600" b="1" dirty="0"/>
              <a:t>Text Files</a:t>
            </a:r>
            <a:r>
              <a:rPr lang="en-GB" sz="1600" dirty="0"/>
              <a:t>: Used to store the passcode and </a:t>
            </a:r>
            <a:r>
              <a:rPr lang="en-GB" sz="1600" dirty="0" smtClean="0"/>
              <a:t>metadata.(</a:t>
            </a:r>
            <a:r>
              <a:rPr lang="en-GB" sz="1600" dirty="0" err="1" smtClean="0"/>
              <a:t>eg</a:t>
            </a:r>
            <a:r>
              <a:rPr lang="en-GB" sz="1600" dirty="0" smtClean="0"/>
              <a:t>: </a:t>
            </a:r>
            <a:r>
              <a:rPr lang="en-IN" sz="1600" dirty="0" smtClean="0"/>
              <a:t>encryption_info.txt</a:t>
            </a:r>
            <a:endParaRPr lang="en-GB" sz="1600" dirty="0" smtClean="0"/>
          </a:p>
          <a:p>
            <a:pPr marL="285750" indent="-285750">
              <a:buClr>
                <a:schemeClr val="accent1"/>
              </a:buClr>
              <a:buFont typeface="Wingdings" panose="05000000000000000000" pitchFamily="2" charset="2"/>
              <a:buChar char="§"/>
            </a:pPr>
            <a:r>
              <a:rPr lang="en-GB" sz="1600" b="1" dirty="0"/>
              <a:t>Cross-Platform</a:t>
            </a:r>
            <a:r>
              <a:rPr lang="en-GB" sz="1600" dirty="0"/>
              <a:t>: Works on Windows, </a:t>
            </a:r>
            <a:r>
              <a:rPr lang="en-GB" sz="1600" dirty="0" err="1"/>
              <a:t>macOS</a:t>
            </a:r>
            <a:r>
              <a:rPr lang="en-GB" sz="1600" dirty="0"/>
              <a:t>, and Linux</a:t>
            </a:r>
            <a:r>
              <a:rPr lang="en-GB" sz="1600" dirty="0" smtClean="0"/>
              <a:t>.</a:t>
            </a:r>
          </a:p>
          <a:p>
            <a:pPr marL="285750" indent="-285750">
              <a:buClr>
                <a:schemeClr val="accent1"/>
              </a:buClr>
              <a:buFont typeface="Wingdings" panose="05000000000000000000" pitchFamily="2" charset="2"/>
              <a:buChar char="§"/>
            </a:pPr>
            <a:r>
              <a:rPr lang="en-GB" sz="1600" b="1" dirty="0"/>
              <a:t>Passcode Authentication</a:t>
            </a:r>
            <a:r>
              <a:rPr lang="en-GB" sz="1600" dirty="0"/>
              <a:t>: Ensures only authorized users can decrypt the message.</a:t>
            </a:r>
          </a:p>
          <a:p>
            <a:pPr marL="285750" indent="-285750">
              <a:buClr>
                <a:schemeClr val="accent1"/>
              </a:buClr>
              <a:buFont typeface="Wingdings" panose="05000000000000000000" pitchFamily="2" charset="2"/>
              <a:buChar char="§"/>
            </a:pPr>
            <a:endParaRPr lang="en-GB" sz="1600" dirty="0"/>
          </a:p>
          <a:p>
            <a:r>
              <a:rPr lang="en-GB" sz="1600" dirty="0"/>
              <a:t/>
            </a:r>
            <a:br>
              <a:rPr lang="en-GB" sz="1600" dirty="0"/>
            </a:br>
            <a:r>
              <a:rPr lang="en-GB" sz="1600" dirty="0"/>
              <a:t/>
            </a:r>
            <a:br>
              <a:rPr lang="en-GB" sz="1600" dirty="0"/>
            </a:br>
            <a:endParaRPr lang="en-IN" sz="16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1" y="1601757"/>
            <a:ext cx="11029616" cy="4391204"/>
          </a:xfrm>
        </p:spPr>
        <p:txBody>
          <a:bodyPr>
            <a:normAutofit/>
          </a:bodyPr>
          <a:lstStyle/>
          <a:p>
            <a:r>
              <a:rPr lang="en-IN" sz="2000" b="1" dirty="0" smtClean="0">
                <a:solidFill>
                  <a:srgbClr val="0F0F0F"/>
                </a:solidFill>
              </a:rPr>
              <a:t>Steganography-based </a:t>
            </a:r>
            <a:r>
              <a:rPr lang="en-IN" sz="2000" b="1" dirty="0">
                <a:solidFill>
                  <a:srgbClr val="0F0F0F"/>
                </a:solidFill>
              </a:rPr>
              <a:t>encryption – </a:t>
            </a:r>
            <a:r>
              <a:rPr lang="en-IN" sz="2000" dirty="0">
                <a:solidFill>
                  <a:srgbClr val="0F0F0F"/>
                </a:solidFill>
              </a:rPr>
              <a:t>Instead of traditional encryption, the message is embedded within the pixel values of an image.</a:t>
            </a:r>
          </a:p>
          <a:p>
            <a:r>
              <a:rPr lang="en-IN" sz="2000" b="1" dirty="0">
                <a:solidFill>
                  <a:schemeClr val="tx1"/>
                </a:solidFill>
              </a:rPr>
              <a:t>Ease of Use</a:t>
            </a:r>
            <a:r>
              <a:rPr lang="en-IN" sz="2000" dirty="0"/>
              <a:t>:</a:t>
            </a:r>
            <a:r>
              <a:rPr lang="en-IN" sz="2000" b="1" dirty="0" smtClean="0">
                <a:solidFill>
                  <a:srgbClr val="0F0F0F"/>
                </a:solidFill>
              </a:rPr>
              <a:t>– </a:t>
            </a:r>
            <a:r>
              <a:rPr lang="en-GB" sz="2000" dirty="0">
                <a:solidFill>
                  <a:schemeClr val="tx1"/>
                </a:solidFill>
              </a:rPr>
              <a:t>Simple command-line interface for encryption and decryption, making it user-friendly even for non-technical users</a:t>
            </a:r>
            <a:r>
              <a:rPr lang="en-GB" sz="2000" dirty="0" smtClean="0">
                <a:solidFill>
                  <a:schemeClr val="tx1"/>
                </a:solidFill>
              </a:rPr>
              <a:t>.</a:t>
            </a:r>
            <a:endParaRPr lang="en-IN" sz="2000" dirty="0">
              <a:solidFill>
                <a:srgbClr val="0F0F0F"/>
              </a:solidFill>
            </a:endParaRPr>
          </a:p>
          <a:p>
            <a:r>
              <a:rPr lang="en-IN" sz="2000" b="1" dirty="0">
                <a:solidFill>
                  <a:srgbClr val="0F0F0F"/>
                </a:solidFill>
              </a:rPr>
              <a:t>Password protection - </a:t>
            </a:r>
            <a:r>
              <a:rPr lang="en-IN" sz="2000" dirty="0">
                <a:solidFill>
                  <a:srgbClr val="0F0F0F"/>
                </a:solidFill>
              </a:rPr>
              <a:t> The message can only be decrypted with the correct password, adding a layer of security.</a:t>
            </a:r>
          </a:p>
          <a:p>
            <a:r>
              <a:rPr lang="en-IN" sz="2000" b="1" dirty="0">
                <a:solidFill>
                  <a:schemeClr val="tx1"/>
                </a:solidFill>
              </a:rPr>
              <a:t>Scalable for Larger Messages</a:t>
            </a:r>
            <a:r>
              <a:rPr lang="en-IN" sz="2000" dirty="0">
                <a:solidFill>
                  <a:schemeClr val="tx1"/>
                </a:solidFill>
              </a:rPr>
              <a:t>:</a:t>
            </a:r>
            <a:r>
              <a:rPr lang="en-IN" sz="2000" b="1" dirty="0" smtClean="0">
                <a:solidFill>
                  <a:schemeClr val="tx1"/>
                </a:solidFill>
              </a:rPr>
              <a:t>– </a:t>
            </a:r>
            <a:r>
              <a:rPr lang="en-GB" sz="2000" dirty="0">
                <a:solidFill>
                  <a:schemeClr val="tx1"/>
                </a:solidFill>
              </a:rPr>
              <a:t>The system can handle larger messages by using bigger images, making it adaptable for various use cases.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r>
              <a:rPr lang="en-IN" sz="2000" b="1" dirty="0"/>
              <a:t>Cybersecurity Enthusiasts – </a:t>
            </a:r>
            <a:r>
              <a:rPr lang="en-IN" sz="2000" dirty="0"/>
              <a:t>To explore encryption steganography techniques.</a:t>
            </a:r>
          </a:p>
          <a:p>
            <a:r>
              <a:rPr lang="en-IN" sz="2000" b="1" dirty="0"/>
              <a:t>Journalists &amp; Activists - </a:t>
            </a:r>
            <a:r>
              <a:rPr lang="en-IN" sz="2000" dirty="0"/>
              <a:t> Securely share confidential information without detection.</a:t>
            </a:r>
          </a:p>
          <a:p>
            <a:r>
              <a:rPr lang="en-IN" sz="2000" b="1" dirty="0"/>
              <a:t>Students &amp; Researchers -  </a:t>
            </a:r>
            <a:r>
              <a:rPr lang="en-IN" sz="2000" dirty="0"/>
              <a:t>Learn about cryptography and image processing.</a:t>
            </a:r>
          </a:p>
          <a:p>
            <a:r>
              <a:rPr lang="en-IN" sz="2000" b="1" dirty="0"/>
              <a:t>Photography &amp; Designers – </a:t>
            </a:r>
            <a:r>
              <a:rPr lang="en-IN" sz="2000" dirty="0"/>
              <a:t>Protect copyright information within images.</a:t>
            </a:r>
          </a:p>
          <a:p>
            <a:r>
              <a:rPr lang="en-IN" sz="2000" b="1" dirty="0"/>
              <a:t>General Users – </a:t>
            </a:r>
            <a:r>
              <a:rPr lang="en-IN" sz="2000" dirty="0"/>
              <a:t>Hide private messages or data securely within images.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16" name="TextBox 15">
            <a:extLst>
              <a:ext uri="{FF2B5EF4-FFF2-40B4-BE49-F238E27FC236}">
                <a16:creationId xmlns:a16="http://schemas.microsoft.com/office/drawing/2014/main" id="{25C9FB88-22F5-0EBD-95F2-AB3226953B9A}"/>
              </a:ext>
            </a:extLst>
          </p:cNvPr>
          <p:cNvSpPr txBox="1"/>
          <p:nvPr/>
        </p:nvSpPr>
        <p:spPr>
          <a:xfrm>
            <a:off x="3471332" y="5900056"/>
            <a:ext cx="4555067" cy="369332"/>
          </a:xfrm>
          <a:prstGeom prst="rect">
            <a:avLst/>
          </a:prstGeom>
          <a:noFill/>
          <a:ln>
            <a:noFill/>
          </a:ln>
        </p:spPr>
        <p:txBody>
          <a:bodyPr wrap="square" rtlCol="0">
            <a:spAutoFit/>
          </a:bodyPr>
          <a:lstStyle/>
          <a:p>
            <a:pPr algn="ctr"/>
            <a:r>
              <a:rPr lang="en-US" dirty="0"/>
              <a:t>Figure 1: Encryption Code</a:t>
            </a:r>
            <a:endParaRPr lang="en-IN"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2735" y="1232451"/>
            <a:ext cx="8416212" cy="4571189"/>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A28A4A0-10EC-C814-5FE7-15542FFEE76E}"/>
              </a:ext>
            </a:extLst>
          </p:cNvPr>
          <p:cNvSpPr txBox="1"/>
          <p:nvPr/>
        </p:nvSpPr>
        <p:spPr>
          <a:xfrm>
            <a:off x="4091478" y="6099502"/>
            <a:ext cx="3189515" cy="369332"/>
          </a:xfrm>
          <a:prstGeom prst="rect">
            <a:avLst/>
          </a:prstGeom>
          <a:noFill/>
        </p:spPr>
        <p:txBody>
          <a:bodyPr wrap="square" rtlCol="0">
            <a:spAutoFit/>
          </a:bodyPr>
          <a:lstStyle/>
          <a:p>
            <a:r>
              <a:rPr lang="en-US" dirty="0"/>
              <a:t>Figure 2: </a:t>
            </a:r>
            <a:r>
              <a:rPr lang="en-US" dirty="0" smtClean="0"/>
              <a:t>Decryption Code</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83396" y="877078"/>
            <a:ext cx="8141732" cy="5029199"/>
          </a:xfrm>
          <a:prstGeom prst="rect">
            <a:avLst/>
          </a:prstGeom>
        </p:spPr>
      </p:pic>
    </p:spTree>
    <p:extLst>
      <p:ext uri="{BB962C8B-B14F-4D97-AF65-F5344CB8AC3E}">
        <p14:creationId xmlns:p14="http://schemas.microsoft.com/office/powerpoint/2010/main" val="35728999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4E82AFE-9897-8067-847B-7006EC7F053B}"/>
              </a:ext>
            </a:extLst>
          </p:cNvPr>
          <p:cNvSpPr txBox="1"/>
          <p:nvPr/>
        </p:nvSpPr>
        <p:spPr>
          <a:xfrm>
            <a:off x="4396272" y="5996865"/>
            <a:ext cx="2841171" cy="369332"/>
          </a:xfrm>
          <a:prstGeom prst="rect">
            <a:avLst/>
          </a:prstGeom>
          <a:noFill/>
        </p:spPr>
        <p:txBody>
          <a:bodyPr wrap="square" rtlCol="0">
            <a:spAutoFit/>
          </a:bodyPr>
          <a:lstStyle/>
          <a:p>
            <a:r>
              <a:rPr lang="en-US" dirty="0"/>
              <a:t>Figure </a:t>
            </a:r>
            <a:r>
              <a:rPr lang="en-US" dirty="0" smtClean="0"/>
              <a:t>3: Output</a:t>
            </a:r>
            <a:endParaRPr lang="en-IN"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59" y="793102"/>
            <a:ext cx="9237308" cy="5063804"/>
          </a:xfrm>
          <a:prstGeom prst="rect">
            <a:avLst/>
          </a:prstGeom>
        </p:spPr>
      </p:pic>
    </p:spTree>
    <p:extLst>
      <p:ext uri="{BB962C8B-B14F-4D97-AF65-F5344CB8AC3E}">
        <p14:creationId xmlns:p14="http://schemas.microsoft.com/office/powerpoint/2010/main" val="21135901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purl.org/dc/elements/1.1/"/>
    <ds:schemaRef ds:uri="http://schemas.microsoft.com/office/2006/documentManagement/types"/>
    <ds:schemaRef ds:uri="b30265f8-c5e2-4918-b4a1-b977299ca3e2"/>
    <ds:schemaRef ds:uri="http://www.w3.org/XML/1998/namespace"/>
    <ds:schemaRef ds:uri="http://purl.org/dc/terms/"/>
    <ds:schemaRef ds:uri="http://purl.org/dc/dcmitype/"/>
    <ds:schemaRef ds:uri="http://schemas.microsoft.com/office/infopath/2007/PartnerControls"/>
    <ds:schemaRef ds:uri="http://schemas.openxmlformats.org/package/2006/metadata/core-properties"/>
    <ds:schemaRef ds:uri="fadb41d3-f9cb-40fb-903c-8cacaba95bb5"/>
  </ds:schemaRefs>
</ds:datastoreItem>
</file>

<file path=docProps/app.xml><?xml version="1.0" encoding="utf-8"?>
<Properties xmlns="http://schemas.openxmlformats.org/officeDocument/2006/extended-properties" xmlns:vt="http://schemas.openxmlformats.org/officeDocument/2006/docPropsVTypes">
  <Template>Future forward</Template>
  <TotalTime>416</TotalTime>
  <Words>437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PowerPoint Presentation</vt:lpstr>
      <vt:lpstr>PowerPoint Presentation</vt:lpstr>
      <vt:lpstr>PowerPoint Presentation</vt:lpstr>
      <vt:lpstr>Conclusion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Shubham Kumar</cp:lastModifiedBy>
  <cp:revision>37</cp:revision>
  <dcterms:created xsi:type="dcterms:W3CDTF">2021-05-26T16:50:10Z</dcterms:created>
  <dcterms:modified xsi:type="dcterms:W3CDTF">2025-02-21T12:57:46Z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