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5/30/2020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5/30/2020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5/30/2020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5/30/2020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5/30/2020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Circular Singly </a:t>
            </a:r>
            <a:r>
              <a:rPr lang="en-US" dirty="0" smtClean="0"/>
              <a:t>linked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870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from </a:t>
            </a:r>
            <a:r>
              <a:rPr lang="en-US" dirty="0" err="1" smtClean="0"/>
              <a:t>n’th</a:t>
            </a:r>
            <a:r>
              <a:rPr lang="en-US" dirty="0" smtClean="0"/>
              <a:t> place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51678" y="2236446"/>
            <a:ext cx="4613545" cy="34163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void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deleteFromNthPlace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{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if(last!=null)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{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System.out.print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("Enter position = ");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in.nextInt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();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count=1;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if (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==1)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{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	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deleteFromBegning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();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	return;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}		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94536" y="1959447"/>
            <a:ext cx="4613545" cy="39703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if(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==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listCount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())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{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	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deleteFromEnd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();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	return;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}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ListNode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curr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=first;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while(count&lt;pos-1)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	{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		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curr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curr.next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	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		count++;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	}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	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curr.next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curr.next.next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}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}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>
            <a:stCxn id="5" idx="3"/>
            <a:endCxn id="4" idx="1"/>
          </p:cNvCxnSpPr>
          <p:nvPr/>
        </p:nvCxnSpPr>
        <p:spPr>
          <a:xfrm>
            <a:off x="5865223" y="3944606"/>
            <a:ext cx="82931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9061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40306" y="3002256"/>
            <a:ext cx="10178322" cy="1492132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299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smtClean="0"/>
              <a:t>Circular Singly </a:t>
            </a:r>
            <a:r>
              <a:rPr lang="en-US" dirty="0" smtClean="0"/>
              <a:t>linked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4924" y="1489167"/>
            <a:ext cx="10178322" cy="5146764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6340839" y="1486485"/>
            <a:ext cx="5394961" cy="452431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public void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addNode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{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System.out.print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("Enter value = ");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	value=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in.nextInt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();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ListNode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newNode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=new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ListNode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(value);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	if(last==null)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	{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		first=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newNode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		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newNode.next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=first;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		last=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newNode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		return;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	}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last.next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newNode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newNode.next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=first;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	last=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newNode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}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38170" y="2455816"/>
            <a:ext cx="5089161" cy="20313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class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ListNode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	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data;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	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ListNode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next;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	public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ListNode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data){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this.data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=data;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   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this.next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=null;}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}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759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2336" y="171629"/>
            <a:ext cx="10178322" cy="1492132"/>
          </a:xfrm>
        </p:spPr>
        <p:txBody>
          <a:bodyPr/>
          <a:lstStyle/>
          <a:p>
            <a:r>
              <a:rPr lang="en-US" dirty="0" smtClean="0"/>
              <a:t>Print element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534192" y="1436914"/>
            <a:ext cx="6466115" cy="424731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void display()</a:t>
            </a:r>
          </a:p>
          <a:p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if(last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==null)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System.out.print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("Empty List");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return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ListNode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temp=first;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while(temp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!=last)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	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	 	  			</a:t>
            </a:r>
            <a:r>
              <a:rPr lang="en-US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System.out.print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("|"+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temp.data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+"| -&gt; ");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temp=</a:t>
            </a:r>
            <a:r>
              <a:rPr lang="en-US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temp.next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System.out.print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("|"+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temp.data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+"| -&gt;");</a:t>
            </a:r>
          </a:p>
          <a:p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84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length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3408932" y="3524122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408932" y="1874517"/>
            <a:ext cx="5617028" cy="31393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listCount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{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count=1;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ListNode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curr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=first;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while(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curr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!=last)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{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curr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curr.next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count++;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}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return count;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}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508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 node at beginning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13462" y="1763876"/>
            <a:ext cx="5617028" cy="452431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void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insertBegning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{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System.out.print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("Enter value = ");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value=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in.nextInt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();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ListNode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newNode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=new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ListNode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(value);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if(last==null)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{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first=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newNode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newNode.next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=first;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last=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newNode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return;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}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newNode.next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last.next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last.next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newNode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first=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newNode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}</a:t>
            </a:r>
            <a:endParaRPr lang="en-US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367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 node at end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92839" y="1655527"/>
            <a:ext cx="6096000" cy="48013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void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insertEnd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{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System.out.print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("Enter value = ");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value=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in.nextInt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();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ListNode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newNode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=new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ListNode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(value);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if(last==null)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{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first=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newNode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newNode.next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=first;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last=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newNode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return;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}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newNode.next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=first;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last.next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newNode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last=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newNode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}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1853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 node at </a:t>
            </a:r>
            <a:r>
              <a:rPr lang="en-US" dirty="0" err="1" smtClean="0"/>
              <a:t>n’th</a:t>
            </a:r>
            <a:r>
              <a:rPr lang="en-US" dirty="0" smtClean="0"/>
              <a:t> place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484530" y="1255768"/>
            <a:ext cx="5334000" cy="424731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</a:t>
            </a:r>
            <a:r>
              <a:rPr lang="en-US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System.out.print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("Enter value : ");</a:t>
            </a:r>
          </a:p>
          <a:p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value=</a:t>
            </a:r>
            <a:r>
              <a:rPr lang="en-US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in.nextInt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();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ListNode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newnode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=new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ListNode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(value);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ListNode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curr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=first;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while(count&lt;pos-1)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{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curr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curr.next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	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count++;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}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newnode.next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curr.next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curr.next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newnode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}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else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System.out.println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("Empty list");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}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1678" y="1534883"/>
            <a:ext cx="4613545" cy="36933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void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insertAtNthPlace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{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if(last!=null)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{			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System.out.print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("Enter position = ");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in.nextInt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();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count=1;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if (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==1)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{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insertBegning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();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return;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}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stCxn id="5" idx="3"/>
            <a:endCxn id="4" idx="1"/>
          </p:cNvCxnSpPr>
          <p:nvPr/>
        </p:nvCxnSpPr>
        <p:spPr>
          <a:xfrm flipV="1">
            <a:off x="5865223" y="3379427"/>
            <a:ext cx="619307" cy="21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5656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from beginning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62210" y="1611776"/>
            <a:ext cx="6096000" cy="452431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void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deleteFromBegning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{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if(last==first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{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try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{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	first=last=null;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}catch(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NullPointerException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npl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{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	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System.out.println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("Empty list");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}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return;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}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if(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last.next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!=null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{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last.next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last.next.next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first=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last.next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}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else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System.out.println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("Empty list");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}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4379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from end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953205" y="1146559"/>
            <a:ext cx="6096000" cy="59093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void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deleteFromEnd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(){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if(last==first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try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	first=last=null;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}catch(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NullPointerException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npl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System.out.println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("Empty list");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}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}		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if(last!=null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c=1;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ListNode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curr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=first;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while(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curr.next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!=last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{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	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curr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curr.next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	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c++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}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curr.next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curr.next.next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last=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curr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}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else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System.out.println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("Empty list");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}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8564023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283</TotalTime>
  <Words>81</Words>
  <Application>Microsoft Office PowerPoint</Application>
  <PresentationFormat>Widescreen</PresentationFormat>
  <Paragraphs>183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Gill Sans MT</vt:lpstr>
      <vt:lpstr>Impact</vt:lpstr>
      <vt:lpstr>Badge</vt:lpstr>
      <vt:lpstr>Circular Singly linked list</vt:lpstr>
      <vt:lpstr>Create Circular Singly linked list</vt:lpstr>
      <vt:lpstr>Print element</vt:lpstr>
      <vt:lpstr>find length</vt:lpstr>
      <vt:lpstr>Insert node at beginning</vt:lpstr>
      <vt:lpstr>Insert node at end</vt:lpstr>
      <vt:lpstr>Insert node at n’th place</vt:lpstr>
      <vt:lpstr>Delete from beginning</vt:lpstr>
      <vt:lpstr>Delete from end</vt:lpstr>
      <vt:lpstr>Delete from n’th place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</dc:title>
  <dc:creator>Shubham</dc:creator>
  <cp:lastModifiedBy>Shubham</cp:lastModifiedBy>
  <cp:revision>94</cp:revision>
  <dcterms:created xsi:type="dcterms:W3CDTF">2020-04-23T13:55:50Z</dcterms:created>
  <dcterms:modified xsi:type="dcterms:W3CDTF">2020-05-30T15:20:49Z</dcterms:modified>
</cp:coreProperties>
</file>