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Doubly </a:t>
            </a:r>
            <a:r>
              <a:rPr lang="en-US" dirty="0" smtClean="0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7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</a:t>
            </a:r>
            <a:r>
              <a:rPr lang="en-US" dirty="0" err="1" smtClean="0"/>
              <a:t>n’th</a:t>
            </a:r>
            <a:r>
              <a:rPr lang="en-US" dirty="0" smtClean="0"/>
              <a:t> 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6181" y="1128451"/>
            <a:ext cx="4613545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deleteFromNthPlace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if(!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position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count=1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while(count&lt;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temp=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count++;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if(temp==head)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length--;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4536" y="1959447"/>
            <a:ext cx="4613545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tail=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tail.next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length--;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temp.prev.next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length--;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4" idx="1"/>
          </p:cNvCxnSpPr>
          <p:nvPr/>
        </p:nvCxnSpPr>
        <p:spPr>
          <a:xfrm flipV="1">
            <a:off x="5969726" y="3944606"/>
            <a:ext cx="7248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9331" y="1538444"/>
            <a:ext cx="609600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if(tail==null)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temp=tail;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while(temp!=null)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("|"+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+"|-&gt;");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temp=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("NULL");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5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 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1678" y="1512318"/>
            <a:ext cx="386896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//Search from head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current=head;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 ! 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searchkey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true;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false;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8592" y="1512317"/>
            <a:ext cx="386896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//Search from tail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current=tail;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 ! 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searchkey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true;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false;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5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middle node in </a:t>
            </a:r>
            <a:r>
              <a:rPr lang="en-US" dirty="0" smtClean="0"/>
              <a:t>Doubly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1678" y="1874517"/>
            <a:ext cx="4835613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//from head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 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fastptr.next.next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40839" y="1874516"/>
            <a:ext cx="4835613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//from tail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=tail;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=tail;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 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fastptr.prev.prev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5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n’th</a:t>
            </a:r>
            <a:r>
              <a:rPr lang="en-US" dirty="0" smtClean="0"/>
              <a:t> value from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1678" y="1574071"/>
            <a:ext cx="3868962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taritng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head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count=0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While(count&lt;n)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mainptr.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count++;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0844" y="1574071"/>
            <a:ext cx="3868962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taritng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tail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=tail;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count=0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While(count&lt;n)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mainptr.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count++;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1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duplicate from sorted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2153" y="2161899"/>
            <a:ext cx="470163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//from head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current=head;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6633" y="2161899"/>
            <a:ext cx="470163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//from tail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current=tail;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55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node in sorted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8672" y="2031271"/>
            <a:ext cx="5436505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current=head;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temp=head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temp=current;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=current;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head;</a:t>
            </a:r>
          </a:p>
        </p:txBody>
      </p:sp>
    </p:spTree>
    <p:extLst>
      <p:ext uri="{BB962C8B-B14F-4D97-AF65-F5344CB8AC3E}">
        <p14:creationId xmlns:p14="http://schemas.microsoft.com/office/powerpoint/2010/main" val="396371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given key in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2964" y="1874517"/>
            <a:ext cx="519802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current=head;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temp=null;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= key)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temp=current;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If(current==null) return;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9698" y="1874517"/>
            <a:ext cx="519802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current=tail;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temp=null;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= key)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temp=current;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If(current==null) return;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current.prev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4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306" y="3002256"/>
            <a:ext cx="10178322" cy="149213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Doubly </a:t>
            </a: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924" y="1489167"/>
            <a:ext cx="10178322" cy="51467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40839" y="1486485"/>
            <a:ext cx="5394961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value=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if(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head=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else{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tail.next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newnode.prev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=tail;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tail=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length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4924" y="1763485"/>
            <a:ext cx="5089161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next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public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this.data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=data;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this.prev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this.next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36" y="171629"/>
            <a:ext cx="10178322" cy="1492132"/>
          </a:xfrm>
        </p:spPr>
        <p:txBody>
          <a:bodyPr/>
          <a:lstStyle/>
          <a:p>
            <a:r>
              <a:rPr lang="en-US" dirty="0" smtClean="0"/>
              <a:t>Print element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58537" y="1541417"/>
            <a:ext cx="4532812" cy="341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displayForward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if(head==null)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while(temp!=null)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("|"+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+"|-&gt;");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temp=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("NULL");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7550" y="1541417"/>
            <a:ext cx="4532812" cy="341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displayBackward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if(tail==null)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temp=tail;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while(temp!=null)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("|"+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+"|-&gt;");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temp=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("NULL");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length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08932" y="35241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8932" y="2785458"/>
            <a:ext cx="5617028" cy="2031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count=0;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count+=1;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beginning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3462" y="1763876"/>
            <a:ext cx="5617028" cy="3970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addAtbeginning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value=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tail=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length++;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2839" y="1655527"/>
            <a:ext cx="609600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value=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tail.next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=tail;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tail=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length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5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</a:t>
            </a:r>
            <a:r>
              <a:rPr lang="en-US" dirty="0" err="1" smtClean="0"/>
              <a:t>n’th</a:t>
            </a:r>
            <a:r>
              <a:rPr lang="en-US" dirty="0" smtClean="0"/>
              <a:t> place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4530" y="1255768"/>
            <a:ext cx="5334000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count=1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while(count&lt;pos-1)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temp=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count++;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=temp;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length++;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return;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421" y="1590045"/>
            <a:ext cx="4613545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addAtNthPlace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if(!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position = ");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value=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5603966" y="3990702"/>
            <a:ext cx="880564" cy="8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beginning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2839" y="1128451"/>
            <a:ext cx="6096000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deleteFromBegning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if(head!=null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 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if(head==tail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head=null;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tail=null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catch(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nlp.getMessage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length--;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7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3205" y="1146559"/>
            <a:ext cx="6096000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deleteFromEnd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if(tail!=null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 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if(tail==head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head=null;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tail=null;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tail=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tail.prev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tail.next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=null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catch(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nlp.getMessage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length-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640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271</TotalTime>
  <Words>805</Words>
  <Application>Microsoft Office PowerPoint</Application>
  <PresentationFormat>Widescreen</PresentationFormat>
  <Paragraphs>339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Doubly linked list</vt:lpstr>
      <vt:lpstr>Create Doubly linked list</vt:lpstr>
      <vt:lpstr>Print element</vt:lpstr>
      <vt:lpstr>find length</vt:lpstr>
      <vt:lpstr>Insert node at beginning</vt:lpstr>
      <vt:lpstr>Insert node at end</vt:lpstr>
      <vt:lpstr>Insert node at n’th place</vt:lpstr>
      <vt:lpstr>Delete from beginning</vt:lpstr>
      <vt:lpstr>Delete from end</vt:lpstr>
      <vt:lpstr>Delete from n’th place</vt:lpstr>
      <vt:lpstr>Reverse </vt:lpstr>
      <vt:lpstr>Search an element</vt:lpstr>
      <vt:lpstr>Find middle node in Doubly linked list</vt:lpstr>
      <vt:lpstr>Find n’th value from end</vt:lpstr>
      <vt:lpstr>Remove duplicate from sorted linked list</vt:lpstr>
      <vt:lpstr>Insert a node in sorted linked list</vt:lpstr>
      <vt:lpstr>Remove given key in linked 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Shubham</dc:creator>
  <cp:lastModifiedBy>Shubham</cp:lastModifiedBy>
  <cp:revision>76</cp:revision>
  <dcterms:created xsi:type="dcterms:W3CDTF">2020-04-23T13:55:50Z</dcterms:created>
  <dcterms:modified xsi:type="dcterms:W3CDTF">2020-05-24T15:35:30Z</dcterms:modified>
</cp:coreProperties>
</file>