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7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from </a:t>
            </a:r>
            <a:r>
              <a:rPr lang="en-US" dirty="0" err="1" smtClean="0"/>
              <a:t>n’th</a:t>
            </a:r>
            <a:r>
              <a:rPr lang="en-US" dirty="0" smtClean="0"/>
              <a:t> place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63358" y="1225689"/>
            <a:ext cx="4613545" cy="56323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if(head!=null)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("Enter position = 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in.nextInt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count=1;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==1)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deleteFromBegning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return;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=head;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while(count&lt;pos-1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	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count++;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curr.next.next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06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9331" y="1538444"/>
            <a:ext cx="6096000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if(head!=null)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=head;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=null;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=null;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while(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!=null)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head=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else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("Empty list");</a:t>
            </a:r>
          </a:p>
        </p:txBody>
      </p:sp>
    </p:spTree>
    <p:extLst>
      <p:ext uri="{BB962C8B-B14F-4D97-AF65-F5344CB8AC3E}">
        <p14:creationId xmlns:p14="http://schemas.microsoft.com/office/powerpoint/2010/main" val="2810755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an element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27079" y="2452844"/>
            <a:ext cx="6096000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current=head;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While(current ! =null)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if(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current.data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searchkey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return true;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eturn false;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454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middle node in linked 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27079" y="2452844"/>
            <a:ext cx="6096000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slowptr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=head;</a:t>
            </a:r>
          </a:p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fastptr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=head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While(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fastptr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! =null &amp;&amp;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fastptr.next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!=null)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slowptr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slowptr.next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fastptr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fastptr.next.next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eturn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slowptr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55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n’th</a:t>
            </a:r>
            <a:r>
              <a:rPr lang="en-US" dirty="0" smtClean="0"/>
              <a:t> value from end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9330" y="1874517"/>
            <a:ext cx="6096000" cy="42473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mainptr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=head;</a:t>
            </a:r>
          </a:p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refptr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=head;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count=0;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While(count&lt;n)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refptr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refptr.next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count++;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While(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refptr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!=null)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refptr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refptr.next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mainptr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mainptr.next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mainptr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12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duplicate from sorted linked 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62210" y="2592974"/>
            <a:ext cx="6096000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current=head;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While(current!=null &amp;&amp;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!=null)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	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if(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current.data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current.next.data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current.next.next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9552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 node in sorted linked 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62209" y="2592973"/>
            <a:ext cx="6517367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current=head;</a:t>
            </a:r>
          </a:p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temp=head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While(current!=null &amp;&amp;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current.data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newnode.data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temp=current;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current=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=current;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head;</a:t>
            </a:r>
          </a:p>
        </p:txBody>
      </p:sp>
    </p:spTree>
    <p:extLst>
      <p:ext uri="{BB962C8B-B14F-4D97-AF65-F5344CB8AC3E}">
        <p14:creationId xmlns:p14="http://schemas.microsoft.com/office/powerpoint/2010/main" val="3963715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given key in linked 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62209" y="2592973"/>
            <a:ext cx="6517367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current=head;</a:t>
            </a:r>
          </a:p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temp=null;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While(current!=null &amp;&amp;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current.data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 = key)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temp=current;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current=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If(current==null) return;</a:t>
            </a:r>
          </a:p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66844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sum problem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70" y="1996983"/>
            <a:ext cx="8556230" cy="363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00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sum problem solution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82155" y="1626322"/>
            <a:ext cx="6517367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number[]={2,11,5,10,5,8};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res[]=new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 map=new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HashMap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for(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=0;i&lt;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num.length;i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If(!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map.containsKey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(target-number[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]))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map.put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(number[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],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res[1]=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res[0]=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map.get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target-number[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res;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}return res;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singly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924" y="1489167"/>
            <a:ext cx="10178322" cy="514676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184085" y="1371599"/>
            <a:ext cx="5394961" cy="4801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public void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addNode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("Enter value = ");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value=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in.nextInt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ln=new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(value);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if(head==null)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{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head=ln;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return;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curr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=head;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while(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curr.next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!=null)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{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curr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curr.next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curr.next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=ln;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4924" y="2586445"/>
            <a:ext cx="5089161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next;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public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this.data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=data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   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		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this.next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=null;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70759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sum problem solution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39203" y="1678573"/>
            <a:ext cx="4690245" cy="42473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solve(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[],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check=0;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for(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=0;i&lt;5;i++)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for(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j=0;j&lt;5;j++)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if(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!=j)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if((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]+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[j])==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{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check=1;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("sum of indices value = "+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+" "+j+" gives us "+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	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if(check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==0)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("No indices found");	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8984" y="2232570"/>
            <a:ext cx="4690245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[]=new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[5];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Scanner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in=new Scanner(System.in);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for(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=0;i&lt;5;i++)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("Enter numbers = ");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in.nextInt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 }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("Enter target number = ");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in.nextInt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for(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=0;i&lt;5;i++)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]+" "); }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solve(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arr,num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Curved Connector 7"/>
          <p:cNvCxnSpPr/>
          <p:nvPr/>
        </p:nvCxnSpPr>
        <p:spPr>
          <a:xfrm flipV="1">
            <a:off x="2717074" y="1874517"/>
            <a:ext cx="4322129" cy="3337563"/>
          </a:xfrm>
          <a:prstGeom prst="curvedConnector3">
            <a:avLst>
              <a:gd name="adj1" fmla="val 76596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689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0306" y="3002256"/>
            <a:ext cx="10178322" cy="149213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9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336" y="171629"/>
            <a:ext cx="10178322" cy="1492132"/>
          </a:xfrm>
        </p:spPr>
        <p:txBody>
          <a:bodyPr/>
          <a:lstStyle/>
          <a:p>
            <a:r>
              <a:rPr lang="en-US" dirty="0" smtClean="0"/>
              <a:t>Print element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70217" y="2521131"/>
            <a:ext cx="5617028" cy="23083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current=head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while(current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!=null)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current.data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+"-&gt;");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current=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("NULL");</a:t>
            </a:r>
          </a:p>
          <a:p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8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length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408932" y="352412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08932" y="2785458"/>
            <a:ext cx="5617028" cy="2031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count=0;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=head;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while(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!=null)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count+=1;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0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node at beginning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91839" y="3253041"/>
            <a:ext cx="5617028" cy="9233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node=new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(value);</a:t>
            </a:r>
          </a:p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ode.next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=head;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Head=node;</a:t>
            </a:r>
          </a:p>
        </p:txBody>
      </p:sp>
    </p:spTree>
    <p:extLst>
      <p:ext uri="{BB962C8B-B14F-4D97-AF65-F5344CB8AC3E}">
        <p14:creationId xmlns:p14="http://schemas.microsoft.com/office/powerpoint/2010/main" val="380636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node at end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92839" y="2243355"/>
            <a:ext cx="6096000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=new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(value);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if(head==null)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head=ln;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return;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current=head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!=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85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node at </a:t>
            </a:r>
            <a:r>
              <a:rPr lang="en-US" dirty="0" err="1" smtClean="0"/>
              <a:t>n’th</a:t>
            </a:r>
            <a:r>
              <a:rPr lang="en-US" dirty="0" smtClean="0"/>
              <a:t> place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32279" y="2144042"/>
            <a:ext cx="5334000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=head;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while(count&lt;pos-1)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	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count++;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curr.next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else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("Empty list");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421" y="1590045"/>
            <a:ext cx="4613545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if(head!=null)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{			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("Enter position = 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in.nextInt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("Enter value = 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value=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in.nextInt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count=1;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=new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(value);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if 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==1)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=head;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head=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return;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 flipV="1">
            <a:off x="5603966" y="3852202"/>
            <a:ext cx="82831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65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from beginning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92839" y="2243355"/>
            <a:ext cx="6096000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deleteFromBegning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if(head!=null)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head=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else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("Empty list");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1437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from end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53205" y="1146559"/>
            <a:ext cx="6096000" cy="5355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deleteFromEnd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if(head!=null)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if (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listCount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()==1)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      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head=null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return;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c=1;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ListNode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=head;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while(c&lt;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listCount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()-1)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{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curr.next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=null;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else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("Empty list");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56402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191</TotalTime>
  <Words>284</Words>
  <Application>Microsoft Office PowerPoint</Application>
  <PresentationFormat>Widescreen</PresentationFormat>
  <Paragraphs>270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Gill Sans MT</vt:lpstr>
      <vt:lpstr>Impact</vt:lpstr>
      <vt:lpstr>Badge</vt:lpstr>
      <vt:lpstr>Singly linked list</vt:lpstr>
      <vt:lpstr>Create singly linked list</vt:lpstr>
      <vt:lpstr>Print element</vt:lpstr>
      <vt:lpstr>find length</vt:lpstr>
      <vt:lpstr>Insert node at beginning</vt:lpstr>
      <vt:lpstr>Insert node at end</vt:lpstr>
      <vt:lpstr>Insert node at n’th place</vt:lpstr>
      <vt:lpstr>Delete from beginning</vt:lpstr>
      <vt:lpstr>Delete from end</vt:lpstr>
      <vt:lpstr>Delete from n’th place</vt:lpstr>
      <vt:lpstr>Reverse </vt:lpstr>
      <vt:lpstr>Search an element</vt:lpstr>
      <vt:lpstr>Find middle node in linked list</vt:lpstr>
      <vt:lpstr>Find n’th value from end</vt:lpstr>
      <vt:lpstr>Remove duplicate from sorted linked list</vt:lpstr>
      <vt:lpstr>Insert a node in sorted linked list</vt:lpstr>
      <vt:lpstr>Remove given key in linked list</vt:lpstr>
      <vt:lpstr>Two sum problem</vt:lpstr>
      <vt:lpstr>Two sum problem solution 1</vt:lpstr>
      <vt:lpstr>Two sum problem solution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</dc:title>
  <dc:creator>Shubham</dc:creator>
  <cp:lastModifiedBy>Shubham</cp:lastModifiedBy>
  <cp:revision>45</cp:revision>
  <dcterms:created xsi:type="dcterms:W3CDTF">2020-04-23T13:55:50Z</dcterms:created>
  <dcterms:modified xsi:type="dcterms:W3CDTF">2020-05-20T07:02:30Z</dcterms:modified>
</cp:coreProperties>
</file>