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7" r:id="rId10"/>
    <p:sldId id="278" r:id="rId11"/>
    <p:sldId id="279" r:id="rId12"/>
    <p:sldId id="280" r:id="rId13"/>
    <p:sldId id="281" r:id="rId14"/>
    <p:sldId id="282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7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All Nodes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4488" y="2557348"/>
            <a:ext cx="4897572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sumOfAllNodes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temp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if (temp == null)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 0;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sumOfAllNodes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sum=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sum+temp.data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sumOfAllNodes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return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6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leaf node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2053" y="2053825"/>
            <a:ext cx="4897572" cy="3693319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Node </a:t>
            </a:r>
            <a:r>
              <a:rPr lang="en-US" dirty="0" err="1">
                <a:solidFill>
                  <a:schemeClr val="tx1"/>
                </a:solidFill>
              </a:rPr>
              <a:t>leafNodes</a:t>
            </a:r>
            <a:r>
              <a:rPr lang="en-US" dirty="0">
                <a:solidFill>
                  <a:schemeClr val="tx1"/>
                </a:solidFill>
              </a:rPr>
              <a:t>(Node temp)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 if(temp==null)</a:t>
            </a:r>
          </a:p>
          <a:p>
            <a:r>
              <a:rPr lang="en-US" dirty="0">
                <a:solidFill>
                  <a:schemeClr val="tx1"/>
                </a:solidFill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</a:rPr>
              <a:t>			return null;</a:t>
            </a:r>
          </a:p>
          <a:p>
            <a:r>
              <a:rPr lang="en-US" dirty="0">
                <a:solidFill>
                  <a:schemeClr val="tx1"/>
                </a:solidFill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</a:rPr>
              <a:t>	    </a:t>
            </a:r>
            <a:r>
              <a:rPr lang="en-US" dirty="0" err="1">
                <a:solidFill>
                  <a:schemeClr val="tx1"/>
                </a:solidFill>
              </a:rPr>
              <a:t>leafNodes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temp.left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leafNodes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temp.right</a:t>
            </a:r>
            <a:r>
              <a:rPr lang="en-US" dirty="0">
                <a:solidFill>
                  <a:schemeClr val="tx1"/>
                </a:solidFill>
              </a:rPr>
              <a:t>);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   if(</a:t>
            </a:r>
            <a:r>
              <a:rPr lang="en-US" dirty="0" err="1" smtClean="0">
                <a:solidFill>
                  <a:schemeClr val="tx1"/>
                </a:solidFill>
              </a:rPr>
              <a:t>temp.left</a:t>
            </a:r>
            <a:r>
              <a:rPr lang="en-US" dirty="0">
                <a:solidFill>
                  <a:schemeClr val="tx1"/>
                </a:solidFill>
              </a:rPr>
              <a:t>==null &amp;&amp; </a:t>
            </a:r>
            <a:r>
              <a:rPr lang="en-US" dirty="0" err="1">
                <a:solidFill>
                  <a:schemeClr val="tx1"/>
                </a:solidFill>
              </a:rPr>
              <a:t>temp.right</a:t>
            </a:r>
            <a:r>
              <a:rPr lang="en-US" dirty="0">
                <a:solidFill>
                  <a:schemeClr val="tx1"/>
                </a:solidFill>
              </a:rPr>
              <a:t>==null)</a:t>
            </a:r>
          </a:p>
          <a:p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temp.data</a:t>
            </a:r>
            <a:r>
              <a:rPr lang="en-US" dirty="0">
                <a:solidFill>
                  <a:schemeClr val="tx1"/>
                </a:solidFill>
              </a:rPr>
              <a:t>+" ");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temp;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8362" y="2309154"/>
            <a:ext cx="489757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heightOfNodes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temp)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if(temp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return -1;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lside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heightOfNodes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rside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heightOfNodes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lside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rside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return (lside+1);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return 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rside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+ 1);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9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given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8362" y="2309154"/>
            <a:ext cx="4897572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printAtGivenLevel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temp,int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level)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if(temp==null)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 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if(level==1){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 "+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return;}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printAtGivenLevel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(temp.left,level-1);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printAtGivenLevel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(temp.right,level-1);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2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level order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9173" y="1858482"/>
            <a:ext cx="4897572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printLevelOrder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temp)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 (temp==null)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height=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heightOfNodes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for 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=0;i&lt;=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height;i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printAtGivenLevel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(temp,i+1);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}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57509" y="3905794"/>
            <a:ext cx="129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available on slide 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7509" y="2289991"/>
            <a:ext cx="129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available on slide 12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7916091" y="2751656"/>
            <a:ext cx="1541418" cy="331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8059783" y="3999163"/>
            <a:ext cx="1397726" cy="368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0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306" y="3002256"/>
            <a:ext cx="10178322" cy="149213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9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924" y="1489167"/>
            <a:ext cx="10178322" cy="51467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486604" y="2116182"/>
            <a:ext cx="5394961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Node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public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public Node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left,right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public Node(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this.data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=data;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left=null;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right=null;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5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5" y="236943"/>
            <a:ext cx="10178322" cy="1492132"/>
          </a:xfrm>
        </p:spPr>
        <p:txBody>
          <a:bodyPr/>
          <a:lstStyle/>
          <a:p>
            <a:r>
              <a:rPr lang="en-US" dirty="0" smtClean="0"/>
              <a:t>Inorder traversal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4092" y="2416628"/>
            <a:ext cx="5617028" cy="2308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printInorder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node)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{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if (node == null)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return;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printInorder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node.left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"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printInorder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node.right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</a:t>
            </a:r>
            <a:r>
              <a:rPr lang="en-US" dirty="0"/>
              <a:t>traversal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08932" y="352412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08932" y="2508459"/>
            <a:ext cx="5617028" cy="2308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printPreorder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node)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{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if (node == null)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return;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"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printPreorder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node.left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printPreorder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node.right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4050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postorder </a:t>
            </a:r>
            <a:r>
              <a:rPr lang="en-US" dirty="0"/>
              <a:t>traversal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0216" y="2456207"/>
            <a:ext cx="5617028" cy="2308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printPostorder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node)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{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if (node == null)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return;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printPostorder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node.left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printPostorder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node.right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"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6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in BST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2672" y="2504612"/>
            <a:ext cx="466579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insert()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value =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root=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root,value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6336" y="1384248"/>
            <a:ext cx="4665796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temp,int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if(temp==null)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temp=new Node(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 return temp;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temp.right,val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 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temp.left,val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 temp;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0185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BST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6729" y="1537959"/>
            <a:ext cx="5253626" cy="2800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deleteNode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temp,int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if(temp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return null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deleteNode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temp.right,val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 if(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deleteNode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temp.left,val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else{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if(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 &amp;&amp;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temp=null;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6744" y="1128451"/>
            <a:ext cx="5238205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==null)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Node t1=temp;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temp=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else if(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==null)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Node t1=temp;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temp=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else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minValue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deleteNode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 temp;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0838" y="4621714"/>
            <a:ext cx="317880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minValue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root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minv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root.data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while 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root.left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!= null)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 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minv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root.left.data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root =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root.left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return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minv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 </a:t>
            </a: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 flipH="1" flipV="1">
            <a:off x="4739556" y="-137564"/>
            <a:ext cx="3210275" cy="5742305"/>
          </a:xfrm>
          <a:prstGeom prst="bentConnector5">
            <a:avLst>
              <a:gd name="adj1" fmla="val -7121"/>
              <a:gd name="adj2" fmla="val 50067"/>
              <a:gd name="adj3" fmla="val 10712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7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from </a:t>
            </a:r>
            <a:r>
              <a:rPr lang="en-US" dirty="0" err="1" smtClean="0"/>
              <a:t>bst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7651" y="1128451"/>
            <a:ext cx="4897572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approach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temp,int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if(temp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 ||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if(temp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("Element not found");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("element found");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temp.right,val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temp.left,val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5777" y="1146559"/>
            <a:ext cx="5484223" cy="5078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approach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temp,int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if(temp==null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Node p=null;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while(temp!=null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temp=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 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temp=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("element found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("element not found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4856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parent node of given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5217" y="1146559"/>
            <a:ext cx="489757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temp,int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if(temp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 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while(temp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p=temp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temp.right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37079" y="3871651"/>
            <a:ext cx="4897572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p=temp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temp.left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("Parent -  "+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 flipH="1" flipV="1">
            <a:off x="6152819" y="1252835"/>
            <a:ext cx="414229" cy="5651862"/>
          </a:xfrm>
          <a:prstGeom prst="bentConnector5">
            <a:avLst>
              <a:gd name="adj1" fmla="val -55187"/>
              <a:gd name="adj2" fmla="val 50000"/>
              <a:gd name="adj3" fmla="val 155187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403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248</TotalTime>
  <Words>229</Words>
  <Application>Microsoft Office PowerPoint</Application>
  <PresentationFormat>Widescreen</PresentationFormat>
  <Paragraphs>221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Badge</vt:lpstr>
      <vt:lpstr>Binary search tree</vt:lpstr>
      <vt:lpstr>Create BST</vt:lpstr>
      <vt:lpstr>Inorder traversal</vt:lpstr>
      <vt:lpstr>preorder traversal</vt:lpstr>
      <vt:lpstr>postorder traversal</vt:lpstr>
      <vt:lpstr>Insert node in BST</vt:lpstr>
      <vt:lpstr>Delete from BST</vt:lpstr>
      <vt:lpstr>search from bst</vt:lpstr>
      <vt:lpstr>Find parent node of given node</vt:lpstr>
      <vt:lpstr>Sum Of All Nodes</vt:lpstr>
      <vt:lpstr>Find all leaf node</vt:lpstr>
      <vt:lpstr>Height of tree</vt:lpstr>
      <vt:lpstr>Print given level</vt:lpstr>
      <vt:lpstr>Print level order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Shubham</dc:creator>
  <cp:lastModifiedBy>Shubham Kumar</cp:lastModifiedBy>
  <cp:revision>66</cp:revision>
  <dcterms:created xsi:type="dcterms:W3CDTF">2020-04-23T13:55:50Z</dcterms:created>
  <dcterms:modified xsi:type="dcterms:W3CDTF">2020-06-30T09:44:01Z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99afc934-f4af-45e7-aaba-536bb09cbe6b</vt:lpwstr>
  </property>
  <property fmtid="{D5CDD505-2E9C-101B-9397-08002B2CF9AE}" pid="3" name="HCL_Cla5s_D6">
    <vt:lpwstr>False</vt:lpwstr>
  </property>
  <property fmtid="{D5CDD505-2E9C-101B-9397-08002B2CF9AE}" pid="4" name="HCLClassification">
    <vt:lpwstr>HCL_Cla5s_Publ1c</vt:lpwstr>
  </property>
</Properties>
</file>