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280" cy="5803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79280" cy="323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79280" cy="3232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5CB637B-8167-4370-88F0-F37CF7CC4F48}" type="slidenum">
              <a:rPr b="0" lang="en-IN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1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Tesseract OCR with Python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32360" y="2088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akar"/>
                <a:ea typeface="DejaVu Sans"/>
              </a:rPr>
              <a:t>Python-tesseract is an optical character recognition (OCR) tool for python. That is, it will recognize and “read” the text embedded in images. Additionally, if used as a script, Python-tesseract will print the recognized text instead of writing it to a file.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32360" y="781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7243a"/>
                </a:solidFill>
                <a:latin typeface="Arial"/>
                <a:ea typeface="DejaVu Sans"/>
              </a:rPr>
              <a:t>Installing the Tesseract + Python “bindings”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32360" y="2152080"/>
            <a:ext cx="9070920" cy="18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// </a:t>
            </a:r>
            <a:r>
              <a:rPr b="0" lang="en-IN" sz="2000" spc="-1" strike="noStrike">
                <a:solidFill>
                  <a:srgbClr val="003d73"/>
                </a:solidFill>
                <a:latin typeface="Arial"/>
                <a:ea typeface="DejaVu Sans"/>
              </a:rPr>
              <a:t>if you have virtual enviroment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$</a:t>
            </a:r>
            <a:r>
              <a:rPr b="0" lang="en-IN" sz="2800" spc="-1" strike="noStrike">
                <a:solidFill>
                  <a:srgbClr val="c7243a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pip install pillow 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     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111111"/>
                </a:solidFill>
                <a:latin typeface="Arial"/>
                <a:ea typeface="Noto Sans CJK SC"/>
              </a:rPr>
              <a:t>$ pip install pytesseract             </a:t>
            </a:r>
            <a:br/>
            <a:br/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or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3d73"/>
                </a:solidFill>
                <a:latin typeface="Arial"/>
                <a:ea typeface="DejaVu Sans"/>
              </a:rPr>
              <a:t>//on termianl</a:t>
            </a:r>
            <a:br/>
            <a:r>
              <a:rPr b="0" lang="en-IN" sz="2000" spc="-1" strike="noStrike">
                <a:solidFill>
                  <a:srgbClr val="111111"/>
                </a:solidFill>
                <a:latin typeface="Arial"/>
                <a:ea typeface="DejaVu Sans"/>
              </a:rPr>
              <a:t>$ sudo apt install tesseract-ocr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360" y="3233520"/>
            <a:ext cx="907092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r>
              <a:rPr b="0" lang="en-IN" sz="2200" spc="-1" strike="noStrike">
                <a:solidFill>
                  <a:srgbClr val="c7243a"/>
                </a:solidFill>
                <a:latin typeface="Arial"/>
                <a:ea typeface="DejaVu Sans"/>
              </a:rPr>
              <a:t> - tesseract pic.png stdout</a:t>
            </a:r>
            <a:br/>
            <a:br/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b="0" lang="en-IN" sz="2200" spc="-1" strike="noStrike">
                <a:solidFill>
                  <a:srgbClr val="c7243a"/>
                </a:solidFill>
                <a:latin typeface="Arial"/>
                <a:ea typeface="DejaVu Sans"/>
              </a:rPr>
              <a:t>- Noisy image</a:t>
            </a:r>
            <a:br/>
            <a:r>
              <a:rPr b="0" lang="en-IN" sz="2200" spc="-1" strike="noStrike">
                <a:solidFill>
                  <a:srgbClr val="c7243a"/>
                </a:solidFill>
                <a:latin typeface="Arial"/>
                <a:ea typeface="DejaVu Sans"/>
              </a:rPr>
              <a:t>to test</a:t>
            </a:r>
            <a:br/>
            <a:r>
              <a:rPr b="0" lang="en-IN" sz="2200" spc="-1" strike="noStrike">
                <a:solidFill>
                  <a:srgbClr val="c7243a"/>
                </a:solidFill>
                <a:latin typeface="Arial"/>
                <a:ea typeface="DejaVu Sans"/>
              </a:rPr>
              <a:t>Tesseract OCR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594600" y="2237760"/>
            <a:ext cx="4756680" cy="22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Noisy imageto testTesseract OCR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952000" y="636480"/>
            <a:ext cx="3383280" cy="18108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176360" y="2447640"/>
            <a:ext cx="172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pic.png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000" y="432000"/>
            <a:ext cx="928728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from PIL import Image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 pytesseract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 argparse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 cv2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import os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ap = argparse.ArgumentParser()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ap.add_argument("-i", "--image", required=True,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help="path to input image to be OCR'd")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ap.add_argument("-p", "--preprocess", type=str, default="thresh",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help="type of preprocessing to be done")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args = vars(ap.parse_args())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image = cv2.imread(args["image"])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gray = cv2.cvtColor(image, cv2.COLOR_BGR2GRAY)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if args["preprocess"] == "thresh":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gray = cv2.threshold(gray, 0, 255,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cv2.THRESH_BINARY | cv2.THRESH_OTSU)[1]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248000" y="445680"/>
            <a:ext cx="21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#Python code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17680" y="504000"/>
            <a:ext cx="603360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elif args["preprocess"] == "blur":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gray = cv2.medianBlur(gray, 3)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filename = "{}.png".format(os.getpid())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cv2.imwrite(filename, gray)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text = pytesseract.image_to_string(Image.open(filename))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os.remove(filename)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print(text)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cv2.imshow("Image", image)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cv2.imshow("Output", gray)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Arial"/>
                <a:ea typeface="DejaVu Sans"/>
              </a:rPr>
              <a:t>cv2.waitKey(0)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32360" y="943920"/>
            <a:ext cx="9070920" cy="37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br/>
            <a:br/>
            <a:br/>
            <a:br/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51360" y="1041120"/>
            <a:ext cx="3824280" cy="20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c7243a"/>
                </a:solidFill>
                <a:latin typeface="Arial"/>
              </a:rPr>
              <a:t>Run using python code</a:t>
            </a:r>
            <a:br/>
            <a:br/>
            <a:r>
              <a:rPr b="0" lang="en-IN" sz="1800" spc="-1" strike="noStrike">
                <a:solidFill>
                  <a:srgbClr val="c7243a"/>
                </a:solidFill>
                <a:latin typeface="Arial"/>
              </a:rPr>
              <a:t>$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python ocr.py --image pic.png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Noisy image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to test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Tesseract OCR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88000" y="576000"/>
            <a:ext cx="9576000" cy="46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000" spc="-1" strike="noStrike">
                <a:solidFill>
                  <a:srgbClr val="c7243a"/>
                </a:solidFill>
                <a:latin typeface="Arial"/>
              </a:rPr>
              <a:t>Point to remember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c7243a"/>
                </a:solidFill>
                <a:latin typeface="Arial"/>
              </a:rPr>
              <a:t>1.  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Tesseract take image as a input for processing if we want to extract the text (like time, subtitle etc...) data of any video stream/file we have to provide video frame to the tesseract.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ce181e"/>
                </a:solidFill>
                <a:latin typeface="Arial"/>
              </a:rPr>
              <a:t>2.</a:t>
            </a:r>
            <a:r>
              <a:rPr b="0" lang="en-IN" sz="1800" spc="-1" strike="noStrike">
                <a:solidFill>
                  <a:srgbClr val="111111"/>
                </a:solidFill>
                <a:latin typeface="Arial"/>
              </a:rPr>
              <a:t> In case of gstreamer we have to provide video frame to Tesseract.</a:t>
            </a:r>
            <a:endParaRPr b="0" lang="en-IN" sz="1800" spc="-1" strike="noStrike">
              <a:latin typeface="Arial"/>
            </a:endParaRPr>
          </a:p>
          <a:p>
            <a:r>
              <a:rPr b="0" lang="en-IN" sz="2000" spc="-1" strike="noStrike">
                <a:solidFill>
                  <a:srgbClr val="c7243a"/>
                </a:solidFill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360" y="216000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Arial"/>
                <a:ea typeface="DejaVu Sans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2020-03-11T12:00:39Z</dcterms:created>
  <dc:creator/>
  <dc:description/>
  <dc:language>en-IN</dc:language>
  <cp:lastModifiedBy/>
  <dcterms:modified xsi:type="dcterms:W3CDTF">2020-03-11T18:05:29Z</dcterms:modified>
  <cp:revision>20</cp:revision>
  <dc:subject/>
  <dc:title>Classy Red</dc:title>
</cp:coreProperties>
</file>