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840" r:id="rId4"/>
  </p:sldMasterIdLst>
  <p:notesMasterIdLst>
    <p:notesMasterId r:id="rId21"/>
  </p:notesMasterIdLst>
  <p:handoutMasterIdLst>
    <p:handoutMasterId r:id="rId22"/>
  </p:handoutMasterIdLst>
  <p:sldIdLst>
    <p:sldId id="256" r:id="rId5"/>
    <p:sldId id="273" r:id="rId6"/>
    <p:sldId id="268" r:id="rId7"/>
    <p:sldId id="267" r:id="rId8"/>
    <p:sldId id="274" r:id="rId9"/>
    <p:sldId id="275" r:id="rId10"/>
    <p:sldId id="276" r:id="rId11"/>
    <p:sldId id="277" r:id="rId12"/>
    <p:sldId id="278" r:id="rId13"/>
    <p:sldId id="279" r:id="rId14"/>
    <p:sldId id="281" r:id="rId15"/>
    <p:sldId id="285" r:id="rId16"/>
    <p:sldId id="282" r:id="rId17"/>
    <p:sldId id="283" r:id="rId18"/>
    <p:sldId id="284" r:id="rId19"/>
    <p:sldId id="28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259BEA-82BC-4476-91F2-380E77DBAD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29DE9C3-2AB8-44E5-BCFE-5DD42DFC56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D7858F-6309-4F09-BEA0-6CBF97E55806}" type="datetimeFigureOut">
              <a:rPr lang="en-US" smtClean="0"/>
              <a:t>2/5/2020</a:t>
            </a:fld>
            <a:endParaRPr lang="en-US" dirty="0"/>
          </a:p>
        </p:txBody>
      </p:sp>
      <p:sp>
        <p:nvSpPr>
          <p:cNvPr id="4" name="Footer Placeholder 3">
            <a:extLst>
              <a:ext uri="{FF2B5EF4-FFF2-40B4-BE49-F238E27FC236}">
                <a16:creationId xmlns:a16="http://schemas.microsoft.com/office/drawing/2014/main" id="{5E1B971B-9BC3-41DB-91DC-F03F5C808D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4A0720E-F4E2-435B-A885-9194BA3026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F8AE00-5498-4F06-8655-F21703489BCA}" type="slidenum">
              <a:rPr lang="en-US" smtClean="0"/>
              <a:t>‹#›</a:t>
            </a:fld>
            <a:endParaRPr lang="en-US" dirty="0"/>
          </a:p>
        </p:txBody>
      </p:sp>
    </p:spTree>
    <p:extLst>
      <p:ext uri="{BB962C8B-B14F-4D97-AF65-F5344CB8AC3E}">
        <p14:creationId xmlns:p14="http://schemas.microsoft.com/office/powerpoint/2010/main" val="377342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53C5D-CD12-6D4C-A980-0612968271E2}" type="datetimeFigureOut">
              <a:rPr lang="en-US" smtClean="0"/>
              <a:t>2/5/2020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F167F0-0840-1348-BFE4-C6298BBC0698}" type="slidenum">
              <a:rPr lang="en-US" smtClean="0"/>
              <a:t>‹#›</a:t>
            </a:fld>
            <a:endParaRPr lang="en-US" dirty="0"/>
          </a:p>
        </p:txBody>
      </p:sp>
    </p:spTree>
    <p:extLst>
      <p:ext uri="{BB962C8B-B14F-4D97-AF65-F5344CB8AC3E}">
        <p14:creationId xmlns:p14="http://schemas.microsoft.com/office/powerpoint/2010/main" val="148990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noProof="0" dirty="0"/>
          </a:p>
        </p:txBody>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userDrawn="1">
            <p:ph type="ctrTitle"/>
          </p:nvPr>
        </p:nvSpPr>
        <p:spPr>
          <a:xfrm>
            <a:off x="1154955" y="2099733"/>
            <a:ext cx="8825658" cy="2677648"/>
          </a:xfrm>
        </p:spPr>
        <p:txBody>
          <a:bodyPr anchor="b"/>
          <a:lstStyle>
            <a:lvl1pPr>
              <a:defRPr sz="5400"/>
            </a:lvl1pPr>
          </a:lstStyle>
          <a:p>
            <a:r>
              <a:rPr lang="en-US" noProof="0" smtClean="0"/>
              <a:t>Click to edit Master title style</a:t>
            </a:r>
            <a:endParaRPr lang="en-US" noProof="0"/>
          </a:p>
        </p:txBody>
      </p:sp>
      <p:sp>
        <p:nvSpPr>
          <p:cNvPr id="3" name="Subtitle 2"/>
          <p:cNvSpPr>
            <a:spLocks noGrp="1"/>
          </p:cNvSpPr>
          <p:nvPr userDrawn="1">
            <p:ph type="subTitle" idx="1"/>
          </p:nvPr>
        </p:nvSpPr>
        <p:spPr>
          <a:xfrm>
            <a:off x="1154955" y="4777380"/>
            <a:ext cx="8825658" cy="861420"/>
          </a:xfrm>
        </p:spPr>
        <p:txBody>
          <a:bodyPr anchor="t"/>
          <a:lstStyle>
            <a:lvl1pPr marL="0" indent="0" algn="l">
              <a:buNone/>
              <a:defRPr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a:p>
        </p:txBody>
      </p:sp>
      <p:sp>
        <p:nvSpPr>
          <p:cNvPr id="4" name="Date Placeholder 3"/>
          <p:cNvSpPr>
            <a:spLocks noGrp="1"/>
          </p:cNvSpPr>
          <p:nvPr userDrawn="1">
            <p:ph type="dt" sz="half" idx="10"/>
          </p:nvPr>
        </p:nvSpPr>
        <p:spPr>
          <a:xfrm rot="5400000">
            <a:off x="10089390" y="1792223"/>
            <a:ext cx="990599" cy="304799"/>
          </a:xfrm>
        </p:spPr>
        <p:txBody>
          <a:bodyPr anchor="t"/>
          <a:lstStyle>
            <a:lvl1pPr algn="l">
              <a:defRPr b="0" i="0">
                <a:solidFill>
                  <a:schemeClr val="bg1"/>
                </a:solidFill>
              </a:defRPr>
            </a:lvl1pPr>
          </a:lstStyle>
          <a:p>
            <a:fld id="{75D0B1B9-C7DF-F64A-B488-12B3D5090923}" type="datetime1">
              <a:rPr lang="en-US" noProof="0" smtClean="0"/>
              <a:t>2/5/2020</a:t>
            </a:fld>
            <a:endParaRPr lang="en-US" noProof="0" dirty="0"/>
          </a:p>
        </p:txBody>
      </p:sp>
      <p:sp>
        <p:nvSpPr>
          <p:cNvPr id="5" name="Footer Placeholder 4"/>
          <p:cNvSpPr>
            <a:spLocks noGrp="1"/>
          </p:cNvSpPr>
          <p:nvPr userDrawn="1">
            <p:ph type="ftr" sz="quarter" idx="11"/>
          </p:nvPr>
        </p:nvSpPr>
        <p:spPr>
          <a:xfrm rot="5400000">
            <a:off x="8959592" y="3226820"/>
            <a:ext cx="3859795" cy="304801"/>
          </a:xfrm>
        </p:spPr>
        <p:txBody>
          <a:bodyPr/>
          <a:lstStyle>
            <a:lvl1pPr>
              <a:defRPr b="0" i="0">
                <a:solidFill>
                  <a:schemeClr val="bg1"/>
                </a:solidFill>
              </a:defRPr>
            </a:lvl1pPr>
          </a:lstStyle>
          <a:p>
            <a:endParaRPr lang="en-US" noProof="0" dirty="0"/>
          </a:p>
        </p:txBody>
      </p:sp>
      <p:sp>
        <p:nvSpPr>
          <p:cNvPr id="10" name="Rectangle 9"/>
          <p:cNvSpPr/>
          <p:nvPr userDrawn="1"/>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userDrawn="1">
            <p:ph type="sldNum" sz="quarter" idx="12"/>
          </p:nvPr>
        </p:nvSpPr>
        <p:spPr>
          <a:xfrm>
            <a:off x="10351008" y="292608"/>
            <a:ext cx="838199" cy="767687"/>
          </a:xfrm>
        </p:spPr>
        <p:txBody>
          <a:bodyPr/>
          <a:lstStyle>
            <a:lvl1pPr>
              <a:defRPr sz="2800" b="0" i="0">
                <a:latin typeface="+mj-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57273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smtClean="0"/>
              <a:t>Click to edit Master title style</a:t>
            </a:r>
            <a:endParaRPr lang="en-US" noProof="0"/>
          </a:p>
        </p:txBody>
      </p:sp>
      <p:sp>
        <p:nvSpPr>
          <p:cNvPr id="22" name="Picture Placeholder 21">
            <a:extLst>
              <a:ext uri="{FF2B5EF4-FFF2-40B4-BE49-F238E27FC236}">
                <a16:creationId xmlns:a16="http://schemas.microsoft.com/office/drawing/2014/main" id="{215A5A73-8E13-4E38-8362-0A09BA944115}"/>
              </a:ext>
            </a:extLst>
          </p:cNvPr>
          <p:cNvSpPr>
            <a:spLocks noGrp="1"/>
          </p:cNvSpPr>
          <p:nvPr>
            <p:ph type="pic" idx="1"/>
          </p:nvPr>
        </p:nvSpPr>
        <p:spPr>
          <a:xfrm>
            <a:off x="6058861" y="478881"/>
            <a:ext cx="5582675" cy="5908526"/>
          </a:xfrm>
          <a:custGeom>
            <a:avLst/>
            <a:gdLst>
              <a:gd name="connsiteX0" fmla="*/ 10816 w 5582675"/>
              <a:gd name="connsiteY0" fmla="*/ 0 h 5908526"/>
              <a:gd name="connsiteX1" fmla="*/ 5582675 w 5582675"/>
              <a:gd name="connsiteY1" fmla="*/ 0 h 5908526"/>
              <a:gd name="connsiteX2" fmla="*/ 5582675 w 5582675"/>
              <a:gd name="connsiteY2" fmla="*/ 5908526 h 5908526"/>
              <a:gd name="connsiteX3" fmla="*/ 0 w 5582675"/>
              <a:gd name="connsiteY3" fmla="*/ 5908526 h 5908526"/>
              <a:gd name="connsiteX4" fmla="*/ 30693 w 5582675"/>
              <a:gd name="connsiteY4" fmla="*/ 5722836 h 5908526"/>
              <a:gd name="connsiteX5" fmla="*/ 223682 w 5582675"/>
              <a:gd name="connsiteY5" fmla="*/ 2921544 h 5908526"/>
              <a:gd name="connsiteX6" fmla="*/ 30693 w 5582675"/>
              <a:gd name="connsiteY6" fmla="*/ 120253 h 590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2675" h="5908526">
                <a:moveTo>
                  <a:pt x="10816" y="0"/>
                </a:moveTo>
                <a:lnTo>
                  <a:pt x="5582675" y="0"/>
                </a:lnTo>
                <a:lnTo>
                  <a:pt x="5582675" y="5908526"/>
                </a:lnTo>
                <a:lnTo>
                  <a:pt x="0" y="5908526"/>
                </a:lnTo>
                <a:lnTo>
                  <a:pt x="30693" y="5722836"/>
                </a:lnTo>
                <a:cubicBezTo>
                  <a:pt x="153771" y="4890115"/>
                  <a:pt x="223682" y="3935837"/>
                  <a:pt x="223682" y="2921544"/>
                </a:cubicBezTo>
                <a:cubicBezTo>
                  <a:pt x="223682" y="1907252"/>
                  <a:pt x="153771" y="952973"/>
                  <a:pt x="30693" y="120253"/>
                </a:cubicBezTo>
                <a:close/>
              </a:path>
            </a:pathLst>
          </a:custGeom>
          <a:effectLst/>
        </p:spPr>
        <p:txBody>
          <a:bodyPr wrap="square" anchor="ctr">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2/5/2020</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18343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Content Placeholder 10">
            <a:extLst>
              <a:ext uri="{FF2B5EF4-FFF2-40B4-BE49-F238E27FC236}">
                <a16:creationId xmlns:a16="http://schemas.microsoft.com/office/drawing/2014/main" id="{B50BDD93-02DA-4B21-9556-FA8B9894F903}"/>
              </a:ext>
            </a:extLst>
          </p:cNvPr>
          <p:cNvSpPr>
            <a:spLocks noGrp="1"/>
          </p:cNvSpPr>
          <p:nvPr>
            <p:ph sz="quarter" idx="13"/>
          </p:nvPr>
        </p:nvSpPr>
        <p:spPr>
          <a:xfrm>
            <a:off x="6058861" y="478880"/>
            <a:ext cx="5582675" cy="5900239"/>
          </a:xfrm>
          <a:custGeom>
            <a:avLst/>
            <a:gdLst>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0 w 5582675"/>
              <a:gd name="connsiteY4" fmla="*/ 0 h 5900239"/>
              <a:gd name="connsiteX0" fmla="*/ 3501 w 5586176"/>
              <a:gd name="connsiteY0" fmla="*/ 0 h 5900239"/>
              <a:gd name="connsiteX1" fmla="*/ 5586176 w 5586176"/>
              <a:gd name="connsiteY1" fmla="*/ 0 h 5900239"/>
              <a:gd name="connsiteX2" fmla="*/ 5586176 w 5586176"/>
              <a:gd name="connsiteY2" fmla="*/ 5900239 h 5900239"/>
              <a:gd name="connsiteX3" fmla="*/ 3501 w 5586176"/>
              <a:gd name="connsiteY3" fmla="*/ 5900239 h 5900239"/>
              <a:gd name="connsiteX4" fmla="*/ 0 w 5586176"/>
              <a:gd name="connsiteY4" fmla="*/ 3615600 h 5900239"/>
              <a:gd name="connsiteX5" fmla="*/ 3501 w 5586176"/>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0 w 5582675"/>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47299 w 5582675"/>
              <a:gd name="connsiteY5" fmla="*/ 24756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1173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5237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82675" h="5900239">
                <a:moveTo>
                  <a:pt x="0" y="0"/>
                </a:moveTo>
                <a:lnTo>
                  <a:pt x="5582675" y="0"/>
                </a:lnTo>
                <a:lnTo>
                  <a:pt x="5582675" y="5900239"/>
                </a:lnTo>
                <a:lnTo>
                  <a:pt x="0" y="5900239"/>
                </a:lnTo>
                <a:cubicBezTo>
                  <a:pt x="14285" y="5817931"/>
                  <a:pt x="34284" y="5741338"/>
                  <a:pt x="42854" y="5653315"/>
                </a:cubicBezTo>
                <a:cubicBezTo>
                  <a:pt x="145724" y="4908883"/>
                  <a:pt x="181919" y="4332092"/>
                  <a:pt x="220019" y="3442880"/>
                </a:cubicBezTo>
                <a:cubicBezTo>
                  <a:pt x="221712" y="2333747"/>
                  <a:pt x="182766" y="1285573"/>
                  <a:pt x="47299" y="247560"/>
                </a:cubicBezTo>
                <a:lnTo>
                  <a:pt x="0" y="0"/>
                </a:lnTo>
                <a:close/>
              </a:path>
            </a:pathLst>
          </a:custGeo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smtClean="0"/>
              <a:t>Click to edit Master title style</a:t>
            </a:r>
            <a:endParaRPr lang="en-US" noProof="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2/5/2020</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397730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21B17C1C-DA5E-F743-826B-CB70C940D4E6}" type="datetime1">
              <a:rPr lang="en-US" noProof="0" smtClean="0"/>
              <a:t>2/5/2020</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77171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E6F10E4C-E478-1D40-94DF-17D7429B053A}" type="datetime1">
              <a:rPr lang="en-US" noProof="0" smtClean="0"/>
              <a:t>2/5/2020</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95993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AC1A9061-1D22-724D-9508-7BAEAF287353}" type="datetime1">
              <a:rPr lang="en-US" noProof="0" smtClean="0"/>
              <a:t>2/5/2020</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826480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AC1A9061-1D22-724D-9508-7BAEAF287353}" type="datetime1">
              <a:rPr lang="en-US" noProof="0" smtClean="0"/>
              <a:t>2/5/2020</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7" name="Text Placeholder 6">
            <a:extLst>
              <a:ext uri="{FF2B5EF4-FFF2-40B4-BE49-F238E27FC236}">
                <a16:creationId xmlns:a16="http://schemas.microsoft.com/office/drawing/2014/main" id="{575C1B7F-CD73-441E-89FC-46AA9E8B519B}"/>
              </a:ext>
            </a:extLst>
          </p:cNvPr>
          <p:cNvSpPr>
            <a:spLocks noGrp="1"/>
          </p:cNvSpPr>
          <p:nvPr>
            <p:ph type="body" sz="quarter" idx="13"/>
          </p:nvPr>
        </p:nvSpPr>
        <p:spPr>
          <a:xfrm>
            <a:off x="1764150" y="2406650"/>
            <a:ext cx="8663700" cy="3477682"/>
          </a:xfrm>
        </p:spPr>
        <p:txBody>
          <a:bodyPr anchor="ctr">
            <a:normAutofit/>
          </a:bodyPr>
          <a:lstStyle>
            <a:lvl1pPr marL="0" indent="0" algn="ctr">
              <a:buNone/>
              <a:defRPr sz="6000"/>
            </a:lvl1pPr>
            <a:lvl2pPr marL="457200" indent="0">
              <a:buNone/>
              <a:defRPr/>
            </a:lvl2pPr>
          </a:lstStyle>
          <a:p>
            <a:pPr lvl="0"/>
            <a:r>
              <a:rPr lang="en-US" noProof="0" smtClean="0"/>
              <a:t>Edit Master text styles</a:t>
            </a:r>
          </a:p>
        </p:txBody>
      </p:sp>
    </p:spTree>
    <p:extLst>
      <p:ext uri="{BB962C8B-B14F-4D97-AF65-F5344CB8AC3E}">
        <p14:creationId xmlns:p14="http://schemas.microsoft.com/office/powerpoint/2010/main" val="3752974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05E0F-8980-D24A-B2F9-0C7A13C6A6DE}" type="datetime1">
              <a:rPr lang="en-US" noProof="0" smtClean="0"/>
              <a:t>2/5/2020</a:t>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171922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idx="1"/>
          </p:nvPr>
        </p:nvSpPr>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10"/>
          </p:nvPr>
        </p:nvSpPr>
        <p:spPr/>
        <p:txBody>
          <a:bodyPr/>
          <a:lstStyle/>
          <a:p>
            <a:fld id="{06D41EE2-1449-2741-9D08-61623EFC2A0E}" type="datetime1">
              <a:rPr lang="en-US" noProof="0" smtClean="0"/>
              <a:t>2/5/2020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73622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smtClean="0"/>
              <a:t>Edit Master text styles</a:t>
            </a:r>
          </a:p>
        </p:txBody>
      </p:sp>
      <p:sp>
        <p:nvSpPr>
          <p:cNvPr id="4" name="Date Placeholder 3"/>
          <p:cNvSpPr>
            <a:spLocks noGrp="1"/>
          </p:cNvSpPr>
          <p:nvPr>
            <p:ph type="dt" sz="half" idx="10"/>
          </p:nvPr>
        </p:nvSpPr>
        <p:spPr/>
        <p:txBody>
          <a:bodyPr/>
          <a:lstStyle/>
          <a:p>
            <a:fld id="{9DAF7560-49B8-714F-A7F1-D946D3E64C23}" type="datetime1">
              <a:rPr lang="en-US" noProof="0" smtClean="0"/>
              <a:t>2/5/2020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081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 left">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7DD9237C-03C9-D843-906B-96D98C6B2D61}" type="datetime1">
              <a:rPr lang="en-US" noProof="0" smtClean="0"/>
              <a:t>2/5/2020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579578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ullets as Icons 5X Vertical">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B480622-FB8F-493B-9965-971B07D752E2}"/>
              </a:ext>
            </a:extLst>
          </p:cNvPr>
          <p:cNvSpPr>
            <a:spLocks noGrp="1"/>
          </p:cNvSpPr>
          <p:nvPr>
            <p:ph type="body" sz="quarter" idx="13" hasCustomPrompt="1"/>
          </p:nvPr>
        </p:nvSpPr>
        <p:spPr>
          <a:xfrm>
            <a:off x="6792913" y="1748812"/>
            <a:ext cx="3852000" cy="720000"/>
          </a:xfrm>
          <a:prstGeom prst="roundRect">
            <a:avLst/>
          </a:prstGeom>
          <a:solidFill>
            <a:schemeClr val="bg1">
              <a:lumMod val="95000"/>
            </a:schemeClr>
          </a:solidFill>
          <a:ln w="31750">
            <a:solidFill>
              <a:schemeClr val="accent1"/>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6" name="Text Placeholder 9">
            <a:extLst>
              <a:ext uri="{FF2B5EF4-FFF2-40B4-BE49-F238E27FC236}">
                <a16:creationId xmlns:a16="http://schemas.microsoft.com/office/drawing/2014/main" id="{2C5BC223-8B87-4685-A901-71B07847E41C}"/>
              </a:ext>
            </a:extLst>
          </p:cNvPr>
          <p:cNvSpPr>
            <a:spLocks noGrp="1"/>
          </p:cNvSpPr>
          <p:nvPr>
            <p:ph type="body" sz="quarter" idx="14" hasCustomPrompt="1"/>
          </p:nvPr>
        </p:nvSpPr>
        <p:spPr>
          <a:xfrm>
            <a:off x="6792913" y="2561156"/>
            <a:ext cx="3852000" cy="720000"/>
          </a:xfrm>
          <a:prstGeom prst="roundRect">
            <a:avLst/>
          </a:prstGeom>
          <a:solidFill>
            <a:schemeClr val="bg1">
              <a:lumMod val="95000"/>
            </a:schemeClr>
          </a:solidFill>
          <a:ln w="31750">
            <a:solidFill>
              <a:schemeClr val="accent2"/>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7" name="Text Placeholder 9">
            <a:extLst>
              <a:ext uri="{FF2B5EF4-FFF2-40B4-BE49-F238E27FC236}">
                <a16:creationId xmlns:a16="http://schemas.microsoft.com/office/drawing/2014/main" id="{1AE3DDF2-FC22-4381-9763-408FEF9648BD}"/>
              </a:ext>
            </a:extLst>
          </p:cNvPr>
          <p:cNvSpPr>
            <a:spLocks noGrp="1"/>
          </p:cNvSpPr>
          <p:nvPr>
            <p:ph type="body" sz="quarter" idx="15" hasCustomPrompt="1"/>
          </p:nvPr>
        </p:nvSpPr>
        <p:spPr>
          <a:xfrm>
            <a:off x="6792913" y="3373501"/>
            <a:ext cx="3852000" cy="720000"/>
          </a:xfrm>
          <a:prstGeom prst="roundRect">
            <a:avLst/>
          </a:prstGeom>
          <a:solidFill>
            <a:schemeClr val="bg1">
              <a:lumMod val="95000"/>
            </a:schemeClr>
          </a:solidFill>
          <a:ln w="31750">
            <a:solidFill>
              <a:schemeClr val="accent3"/>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8" name="Text Placeholder 9">
            <a:extLst>
              <a:ext uri="{FF2B5EF4-FFF2-40B4-BE49-F238E27FC236}">
                <a16:creationId xmlns:a16="http://schemas.microsoft.com/office/drawing/2014/main" id="{6170A2BF-28BF-4B27-B92D-B1423601B767}"/>
              </a:ext>
            </a:extLst>
          </p:cNvPr>
          <p:cNvSpPr>
            <a:spLocks noGrp="1"/>
          </p:cNvSpPr>
          <p:nvPr>
            <p:ph type="body" sz="quarter" idx="16" hasCustomPrompt="1"/>
          </p:nvPr>
        </p:nvSpPr>
        <p:spPr>
          <a:xfrm>
            <a:off x="6792913" y="4185846"/>
            <a:ext cx="3852000" cy="720000"/>
          </a:xfrm>
          <a:prstGeom prst="roundRect">
            <a:avLst/>
          </a:prstGeom>
          <a:solidFill>
            <a:schemeClr val="bg1">
              <a:lumMod val="95000"/>
            </a:schemeClr>
          </a:solidFill>
          <a:ln w="31750">
            <a:solidFill>
              <a:schemeClr val="accent4"/>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9" name="Text Placeholder 9">
            <a:extLst>
              <a:ext uri="{FF2B5EF4-FFF2-40B4-BE49-F238E27FC236}">
                <a16:creationId xmlns:a16="http://schemas.microsoft.com/office/drawing/2014/main" id="{2DB1D08C-9D26-4EC5-B935-D6A265A2A672}"/>
              </a:ext>
            </a:extLst>
          </p:cNvPr>
          <p:cNvSpPr>
            <a:spLocks noGrp="1"/>
          </p:cNvSpPr>
          <p:nvPr>
            <p:ph type="body" sz="quarter" idx="17" hasCustomPrompt="1"/>
          </p:nvPr>
        </p:nvSpPr>
        <p:spPr>
          <a:xfrm>
            <a:off x="6792913" y="4998190"/>
            <a:ext cx="3852000" cy="720000"/>
          </a:xfrm>
          <a:prstGeom prst="roundRect">
            <a:avLst/>
          </a:prstGeom>
          <a:solidFill>
            <a:schemeClr val="bg1">
              <a:lumMod val="95000"/>
            </a:schemeClr>
          </a:solidFill>
          <a:ln w="31750">
            <a:solidFill>
              <a:schemeClr val="accent6"/>
            </a:solidFill>
          </a:ln>
        </p:spPr>
        <p:txBody>
          <a:bodyPr anchor="ctr">
            <a:normAutofit/>
          </a:bodyPr>
          <a:lstStyle>
            <a:lvl1pPr marL="0" indent="0">
              <a:buNone/>
              <a:defRPr sz="2100">
                <a:solidFill>
                  <a:schemeClr val="tx1"/>
                </a:solidFill>
              </a:defRPr>
            </a:lvl1pPr>
          </a:lstStyle>
          <a:p>
            <a:pPr lvl="0"/>
            <a:r>
              <a:rPr lang="en-US" noProof="0"/>
              <a:t>Text Item</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397BD2BD-1F35-9841-A6BF-76BE540EE01F}" type="datetime1">
              <a:rPr lang="en-US" noProof="0" smtClean="0"/>
              <a:t>2/5/2020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Picture Placeholder 13">
            <a:extLst>
              <a:ext uri="{FF2B5EF4-FFF2-40B4-BE49-F238E27FC236}">
                <a16:creationId xmlns:a16="http://schemas.microsoft.com/office/drawing/2014/main" id="{9DDAF6ED-5E16-4D29-98B7-FB80DB3AAFEC}"/>
              </a:ext>
            </a:extLst>
          </p:cNvPr>
          <p:cNvSpPr>
            <a:spLocks noGrp="1"/>
          </p:cNvSpPr>
          <p:nvPr>
            <p:ph type="pic" sz="quarter" idx="18" hasCustomPrompt="1"/>
          </p:nvPr>
        </p:nvSpPr>
        <p:spPr>
          <a:xfrm>
            <a:off x="5870575" y="1840504"/>
            <a:ext cx="536616" cy="536616"/>
          </a:xfrm>
        </p:spPr>
        <p:txBody>
          <a:bodyPr lIns="0" tIns="0" rIns="0" bIns="0" anchor="ctr">
            <a:normAutofit/>
          </a:bodyPr>
          <a:lstStyle>
            <a:lvl1pPr marL="0" indent="0" algn="ctr">
              <a:buNone/>
              <a:defRPr sz="1100" i="1"/>
            </a:lvl1pPr>
          </a:lstStyle>
          <a:p>
            <a:r>
              <a:rPr lang="en-US" noProof="0" dirty="0"/>
              <a:t>Icon</a:t>
            </a:r>
          </a:p>
        </p:txBody>
      </p:sp>
      <p:sp>
        <p:nvSpPr>
          <p:cNvPr id="21" name="Picture Placeholder 13">
            <a:extLst>
              <a:ext uri="{FF2B5EF4-FFF2-40B4-BE49-F238E27FC236}">
                <a16:creationId xmlns:a16="http://schemas.microsoft.com/office/drawing/2014/main" id="{8C305CB7-F303-430E-951A-7FC6F97062AA}"/>
              </a:ext>
            </a:extLst>
          </p:cNvPr>
          <p:cNvSpPr>
            <a:spLocks noGrp="1"/>
          </p:cNvSpPr>
          <p:nvPr>
            <p:ph type="pic" sz="quarter" idx="19" hasCustomPrompt="1"/>
          </p:nvPr>
        </p:nvSpPr>
        <p:spPr>
          <a:xfrm>
            <a:off x="5870575" y="2652849"/>
            <a:ext cx="536616" cy="536616"/>
          </a:xfrm>
        </p:spPr>
        <p:txBody>
          <a:bodyPr lIns="0" tIns="0" rIns="0" bIns="0" anchor="ctr">
            <a:normAutofit/>
          </a:bodyPr>
          <a:lstStyle>
            <a:lvl1pPr marL="0" indent="0" algn="ctr">
              <a:buNone/>
              <a:defRPr sz="1100" i="1"/>
            </a:lvl1pPr>
          </a:lstStyle>
          <a:p>
            <a:r>
              <a:rPr lang="en-US" noProof="0" dirty="0"/>
              <a:t>Icon</a:t>
            </a:r>
          </a:p>
        </p:txBody>
      </p:sp>
      <p:sp>
        <p:nvSpPr>
          <p:cNvPr id="22" name="Picture Placeholder 13">
            <a:extLst>
              <a:ext uri="{FF2B5EF4-FFF2-40B4-BE49-F238E27FC236}">
                <a16:creationId xmlns:a16="http://schemas.microsoft.com/office/drawing/2014/main" id="{84D427E5-ED69-4A46-A9B7-F4DC4466F320}"/>
              </a:ext>
            </a:extLst>
          </p:cNvPr>
          <p:cNvSpPr>
            <a:spLocks noGrp="1"/>
          </p:cNvSpPr>
          <p:nvPr>
            <p:ph type="pic" sz="quarter" idx="20" hasCustomPrompt="1"/>
          </p:nvPr>
        </p:nvSpPr>
        <p:spPr>
          <a:xfrm>
            <a:off x="5870575" y="3465194"/>
            <a:ext cx="536616" cy="536616"/>
          </a:xfrm>
        </p:spPr>
        <p:txBody>
          <a:bodyPr lIns="0" tIns="0" rIns="0" bIns="0" anchor="ctr">
            <a:normAutofit/>
          </a:bodyPr>
          <a:lstStyle>
            <a:lvl1pPr marL="0" indent="0" algn="ctr">
              <a:buNone/>
              <a:defRPr sz="1100" i="1"/>
            </a:lvl1pPr>
          </a:lstStyle>
          <a:p>
            <a:r>
              <a:rPr lang="en-US" noProof="0" dirty="0"/>
              <a:t>Icon</a:t>
            </a:r>
          </a:p>
        </p:txBody>
      </p:sp>
      <p:sp>
        <p:nvSpPr>
          <p:cNvPr id="24" name="Picture Placeholder 13">
            <a:extLst>
              <a:ext uri="{FF2B5EF4-FFF2-40B4-BE49-F238E27FC236}">
                <a16:creationId xmlns:a16="http://schemas.microsoft.com/office/drawing/2014/main" id="{3DDA902F-61D6-4F1C-86C6-D1F5584AE8B3}"/>
              </a:ext>
            </a:extLst>
          </p:cNvPr>
          <p:cNvSpPr>
            <a:spLocks noGrp="1"/>
          </p:cNvSpPr>
          <p:nvPr>
            <p:ph type="pic" sz="quarter" idx="21" hasCustomPrompt="1"/>
          </p:nvPr>
        </p:nvSpPr>
        <p:spPr>
          <a:xfrm>
            <a:off x="5870575" y="4277539"/>
            <a:ext cx="536616" cy="536616"/>
          </a:xfrm>
        </p:spPr>
        <p:txBody>
          <a:bodyPr lIns="0" tIns="0" rIns="0" bIns="0" anchor="ctr">
            <a:normAutofit/>
          </a:bodyPr>
          <a:lstStyle>
            <a:lvl1pPr marL="0" indent="0" algn="ctr">
              <a:buNone/>
              <a:defRPr sz="1100" i="1"/>
            </a:lvl1pPr>
          </a:lstStyle>
          <a:p>
            <a:r>
              <a:rPr lang="en-US" noProof="0" dirty="0"/>
              <a:t>Icon</a:t>
            </a:r>
          </a:p>
        </p:txBody>
      </p:sp>
      <p:sp>
        <p:nvSpPr>
          <p:cNvPr id="26" name="Picture Placeholder 13">
            <a:extLst>
              <a:ext uri="{FF2B5EF4-FFF2-40B4-BE49-F238E27FC236}">
                <a16:creationId xmlns:a16="http://schemas.microsoft.com/office/drawing/2014/main" id="{D8B6871A-9C69-4437-A5AD-A0400BAF2C6D}"/>
              </a:ext>
            </a:extLst>
          </p:cNvPr>
          <p:cNvSpPr>
            <a:spLocks noGrp="1"/>
          </p:cNvSpPr>
          <p:nvPr>
            <p:ph type="pic" sz="quarter" idx="23" hasCustomPrompt="1"/>
          </p:nvPr>
        </p:nvSpPr>
        <p:spPr>
          <a:xfrm>
            <a:off x="5870575" y="5089882"/>
            <a:ext cx="536616" cy="536616"/>
          </a:xfrm>
        </p:spPr>
        <p:txBody>
          <a:bodyPr lIns="0" tIns="0" rIns="0" bIns="0" anchor="ctr">
            <a:normAutofit/>
          </a:bodyPr>
          <a:lstStyle>
            <a:lvl1pPr marL="0" indent="0" algn="ctr">
              <a:buNone/>
              <a:defRPr sz="1100" i="1"/>
            </a:lvl1pPr>
          </a:lstStyle>
          <a:p>
            <a:r>
              <a:rPr lang="en-US" noProof="0" dirty="0"/>
              <a:t>Icon</a:t>
            </a:r>
          </a:p>
        </p:txBody>
      </p:sp>
    </p:spTree>
    <p:extLst>
      <p:ext uri="{BB962C8B-B14F-4D97-AF65-F5344CB8AC3E}">
        <p14:creationId xmlns:p14="http://schemas.microsoft.com/office/powerpoint/2010/main" val="329625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Light">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B8ACAEC3-8D8C-3848-8630-7A0DFF3F6116}"/>
              </a:ext>
            </a:extLst>
          </p:cNvPr>
          <p:cNvSpPr>
            <a:spLocks noChangeAspect="1"/>
          </p:cNvSpPr>
          <p:nvPr userDrawn="1"/>
        </p:nvSpPr>
        <p:spPr>
          <a:xfrm>
            <a:off x="8699143" y="3702940"/>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9">
            <a:extLst>
              <a:ext uri="{FF2B5EF4-FFF2-40B4-BE49-F238E27FC236}">
                <a16:creationId xmlns:a16="http://schemas.microsoft.com/office/drawing/2014/main" id="{CC12BEA0-F502-0646-A370-7ECF194608D0}"/>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D58C6160-632A-B540-A7E5-81F40CEC1FE7}"/>
              </a:ext>
            </a:extLst>
          </p:cNvPr>
          <p:cNvSpPr>
            <a:spLocks noChangeAspect="1"/>
          </p:cNvSpPr>
          <p:nvPr userDrawn="1"/>
        </p:nvSpPr>
        <p:spPr>
          <a:xfrm>
            <a:off x="6287247" y="370677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B2FEBB6-C1E0-0D47-8CCC-05EE2F756590}"/>
              </a:ext>
            </a:extLst>
          </p:cNvPr>
          <p:cNvSpPr>
            <a:spLocks noGrp="1"/>
          </p:cNvSpPr>
          <p:nvPr>
            <p:ph type="pic" sz="quarter" idx="23" hasCustomPrompt="1"/>
          </p:nvPr>
        </p:nvSpPr>
        <p:spPr>
          <a:xfrm>
            <a:off x="6452271"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7215E544-9553-AC42-B5C3-F7AE9AD6D815}"/>
              </a:ext>
            </a:extLst>
          </p:cNvPr>
          <p:cNvSpPr>
            <a:spLocks noChangeAspect="1"/>
          </p:cNvSpPr>
          <p:nvPr userDrawn="1"/>
        </p:nvSpPr>
        <p:spPr>
          <a:xfrm>
            <a:off x="8699143"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Oval 2">
            <a:extLst>
              <a:ext uri="{FF2B5EF4-FFF2-40B4-BE49-F238E27FC236}">
                <a16:creationId xmlns:a16="http://schemas.microsoft.com/office/drawing/2014/main" id="{F76E934A-C634-DF4D-992A-6E01917693AD}"/>
              </a:ext>
            </a:extLst>
          </p:cNvPr>
          <p:cNvSpPr>
            <a:spLocks noChangeAspect="1"/>
          </p:cNvSpPr>
          <p:nvPr userDrawn="1"/>
        </p:nvSpPr>
        <p:spPr>
          <a:xfrm>
            <a:off x="6289119"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E94F40A-5592-5744-BFD7-61B04D70BFE7}" type="datetime1">
              <a:rPr lang="en-US" noProof="0" smtClean="0"/>
              <a:t>2/5/2020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
        <p:nvSpPr>
          <p:cNvPr id="20" name="Picture Placeholder 9">
            <a:extLst>
              <a:ext uri="{FF2B5EF4-FFF2-40B4-BE49-F238E27FC236}">
                <a16:creationId xmlns:a16="http://schemas.microsoft.com/office/drawing/2014/main" id="{8E97E18E-0E31-B542-9578-D6E4DCD84680}"/>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4" name="Picture Placeholder 9">
            <a:extLst>
              <a:ext uri="{FF2B5EF4-FFF2-40B4-BE49-F238E27FC236}">
                <a16:creationId xmlns:a16="http://schemas.microsoft.com/office/drawing/2014/main" id="{7602DDF7-46BD-6045-BDB0-45F47B0B6A9C}"/>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182046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86F73ED6-3B3B-5A45-912C-FCFD7D53593C}"/>
              </a:ext>
            </a:extLst>
          </p:cNvPr>
          <p:cNvSpPr>
            <a:spLocks noChangeAspect="1"/>
          </p:cNvSpPr>
          <p:nvPr userDrawn="1"/>
        </p:nvSpPr>
        <p:spPr>
          <a:xfrm>
            <a:off x="8699143" y="3702940"/>
            <a:ext cx="1261872" cy="12618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B5971407-B12A-EE45-895D-769807DFC767}"/>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36215321-76D7-AD41-B779-DE347C617DB3}"/>
              </a:ext>
            </a:extLst>
          </p:cNvPr>
          <p:cNvSpPr>
            <a:spLocks noChangeAspect="1"/>
          </p:cNvSpPr>
          <p:nvPr userDrawn="1"/>
        </p:nvSpPr>
        <p:spPr>
          <a:xfrm>
            <a:off x="6288183" y="3706777"/>
            <a:ext cx="1261872" cy="12618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61684B2-1403-BD44-80B1-6A5C0D0A3C67}"/>
              </a:ext>
            </a:extLst>
          </p:cNvPr>
          <p:cNvSpPr>
            <a:spLocks noGrp="1"/>
          </p:cNvSpPr>
          <p:nvPr>
            <p:ph type="pic" sz="quarter" idx="23" hasCustomPrompt="1"/>
          </p:nvPr>
        </p:nvSpPr>
        <p:spPr>
          <a:xfrm>
            <a:off x="6454143"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799317"/>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799317"/>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A177F711-7020-994E-A797-D04033A0CF12}" type="datetime1">
              <a:rPr lang="en-US" noProof="0" smtClean="0"/>
              <a:t>2/5/2020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325413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Icon Bullets Vertical">
    <p:spTree>
      <p:nvGrpSpPr>
        <p:cNvPr id="1" name=""/>
        <p:cNvGrpSpPr/>
        <p:nvPr/>
      </p:nvGrpSpPr>
      <p:grpSpPr>
        <a:xfrm>
          <a:off x="0" y="0"/>
          <a:ext cx="0" cy="0"/>
          <a:chOff x="0" y="0"/>
          <a:chExt cx="0" cy="0"/>
        </a:xfrm>
      </p:grpSpPr>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2234226"/>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2234226"/>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2401122"/>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240018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A177F711-7020-994E-A797-D04033A0CF12}" type="datetime1">
              <a:rPr lang="en-US" noProof="0" smtClean="0"/>
              <a:t>2/5/2020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3785996"/>
            <a:ext cx="2325688" cy="1503455"/>
          </a:xfrm>
        </p:spPr>
        <p:txBody>
          <a:bodyPr>
            <a:no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3785996"/>
            <a:ext cx="2325688" cy="1503455"/>
          </a:xfrm>
        </p:spPr>
        <p:txBody>
          <a:bodyPr>
            <a:no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2465061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 Icon Bullets Horizontal">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625DE42-6A2A-D745-B1F8-2AF2793533BE}"/>
              </a:ext>
            </a:extLst>
          </p:cNvPr>
          <p:cNvSpPr>
            <a:spLocks noChangeAspect="1"/>
          </p:cNvSpPr>
          <p:nvPr userDrawn="1"/>
        </p:nvSpPr>
        <p:spPr>
          <a:xfrm>
            <a:off x="8404601" y="3981394"/>
            <a:ext cx="1042415" cy="10424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9">
            <a:extLst>
              <a:ext uri="{FF2B5EF4-FFF2-40B4-BE49-F238E27FC236}">
                <a16:creationId xmlns:a16="http://schemas.microsoft.com/office/drawing/2014/main" id="{A87D37E3-62A9-1F44-8520-EBED16BF1C0F}"/>
              </a:ext>
            </a:extLst>
          </p:cNvPr>
          <p:cNvSpPr>
            <a:spLocks noGrp="1"/>
          </p:cNvSpPr>
          <p:nvPr>
            <p:ph type="pic" sz="quarter" idx="24" hasCustomPrompt="1"/>
          </p:nvPr>
        </p:nvSpPr>
        <p:spPr>
          <a:xfrm>
            <a:off x="8535100"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75F8797D-AFBD-534A-AC82-DE2B7BAECE83}"/>
              </a:ext>
            </a:extLst>
          </p:cNvPr>
          <p:cNvSpPr>
            <a:spLocks noChangeAspect="1"/>
          </p:cNvSpPr>
          <p:nvPr userDrawn="1"/>
        </p:nvSpPr>
        <p:spPr>
          <a:xfrm>
            <a:off x="8404601" y="1932281"/>
            <a:ext cx="1042415" cy="10424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FE809D2-16A3-B143-BC10-FEC397E62C62}"/>
              </a:ext>
            </a:extLst>
          </p:cNvPr>
          <p:cNvSpPr>
            <a:spLocks noGrp="1"/>
          </p:cNvSpPr>
          <p:nvPr>
            <p:ph type="pic" sz="quarter" idx="23" hasCustomPrompt="1"/>
          </p:nvPr>
        </p:nvSpPr>
        <p:spPr>
          <a:xfrm>
            <a:off x="8535100"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8C369370-372E-0846-B090-5E6EF97A3B62}" type="datetime1">
              <a:rPr lang="en-US" noProof="0" smtClean="0"/>
              <a:t>2/5/2020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6189670" y="1840992"/>
            <a:ext cx="2095046" cy="1225056"/>
          </a:xfrm>
        </p:spPr>
        <p:txBody>
          <a:bodyPr anchor="ctr">
            <a:noAutofit/>
          </a:bodyPr>
          <a:lstStyle>
            <a:lvl1pPr marL="0" indent="0" algn="l">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9519533" y="1840992"/>
            <a:ext cx="2095046" cy="1225056"/>
          </a:xfrm>
        </p:spPr>
        <p:txBody>
          <a:bodyPr anchor="ctr">
            <a:noAutofit/>
          </a:bodyPr>
          <a:lstStyle>
            <a:lvl1pPr marL="0" indent="0" algn="l">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6189670"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9519533"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0" name="Oval 19">
            <a:extLst>
              <a:ext uri="{FF2B5EF4-FFF2-40B4-BE49-F238E27FC236}">
                <a16:creationId xmlns:a16="http://schemas.microsoft.com/office/drawing/2014/main" id="{73963115-25B3-494B-9A13-AC92EFE94C09}"/>
              </a:ext>
            </a:extLst>
          </p:cNvPr>
          <p:cNvSpPr>
            <a:spLocks noChangeAspect="1"/>
          </p:cNvSpPr>
          <p:nvPr userDrawn="1"/>
        </p:nvSpPr>
        <p:spPr>
          <a:xfrm>
            <a:off x="5070995" y="1932281"/>
            <a:ext cx="1042415" cy="1042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3C759269-D6E6-2B41-8BEE-8B5AFB809B6A}"/>
              </a:ext>
            </a:extLst>
          </p:cNvPr>
          <p:cNvSpPr>
            <a:spLocks noGrp="1"/>
          </p:cNvSpPr>
          <p:nvPr>
            <p:ph type="pic" sz="quarter" idx="21" hasCustomPrompt="1"/>
          </p:nvPr>
        </p:nvSpPr>
        <p:spPr>
          <a:xfrm>
            <a:off x="5201494"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43E569D5-DC38-7C46-95CD-ACFBFBF591A2}"/>
              </a:ext>
            </a:extLst>
          </p:cNvPr>
          <p:cNvSpPr>
            <a:spLocks noChangeAspect="1"/>
          </p:cNvSpPr>
          <p:nvPr userDrawn="1"/>
        </p:nvSpPr>
        <p:spPr>
          <a:xfrm>
            <a:off x="5070995" y="3981394"/>
            <a:ext cx="1042415" cy="10424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8396DFD-D667-2648-9BE4-6237690F7999}"/>
              </a:ext>
            </a:extLst>
          </p:cNvPr>
          <p:cNvSpPr>
            <a:spLocks noGrp="1"/>
          </p:cNvSpPr>
          <p:nvPr>
            <p:ph type="pic" sz="quarter" idx="22" hasCustomPrompt="1"/>
          </p:nvPr>
        </p:nvSpPr>
        <p:spPr>
          <a:xfrm>
            <a:off x="5201494"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292990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8">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tx1">
                    <a:lumMod val="75000"/>
                    <a:lumOff val="25000"/>
                  </a:schemeClr>
                </a:solidFill>
              </a:defRPr>
            </a:lvl1pPr>
          </a:lstStyle>
          <a:p>
            <a:fld id="{36ACA6CA-E140-824D-8E8B-5CC5036BDBAE}" type="datetime1">
              <a:rPr lang="en-US" noProof="0" smtClean="0"/>
              <a:pPr/>
              <a:t>2/5/2020</a:t>
            </a:fld>
            <a:endParaRPr lang="en-US" noProof="0"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tx1">
                    <a:lumMod val="75000"/>
                    <a:lumOff val="25000"/>
                  </a:schemeClr>
                </a:solidFill>
                <a:latin typeface="+mn-lt"/>
              </a:defRPr>
            </a:lvl1pPr>
          </a:lstStyle>
          <a:p>
            <a:endParaRPr lang="en-US" noProof="0"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063915332"/>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59" r:id="rId4"/>
    <p:sldLayoutId id="2147483860" r:id="rId5"/>
    <p:sldLayoutId id="2147483861" r:id="rId6"/>
    <p:sldLayoutId id="2147483862" r:id="rId7"/>
    <p:sldLayoutId id="2147483864" r:id="rId8"/>
    <p:sldLayoutId id="2147483863" r:id="rId9"/>
    <p:sldLayoutId id="2147483858" r:id="rId10"/>
    <p:sldLayoutId id="2147483865" r:id="rId11"/>
    <p:sldLayoutId id="2147483844" r:id="rId12"/>
    <p:sldLayoutId id="2147483845" r:id="rId13"/>
    <p:sldLayoutId id="2147483846" r:id="rId14"/>
    <p:sldLayoutId id="2147483866" r:id="rId15"/>
    <p:sldLayoutId id="2147483847" r:id="rId16"/>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9B41E-FC51-4047-9C2D-7FA6782DAFEB}"/>
              </a:ext>
            </a:extLst>
          </p:cNvPr>
          <p:cNvSpPr>
            <a:spLocks noGrp="1"/>
          </p:cNvSpPr>
          <p:nvPr>
            <p:ph type="ctrTitle"/>
          </p:nvPr>
        </p:nvSpPr>
        <p:spPr/>
        <p:txBody>
          <a:bodyPr/>
          <a:lstStyle/>
          <a:p>
            <a:r>
              <a:rPr lang="en-US" dirty="0" smtClean="0">
                <a:solidFill>
                  <a:schemeClr val="bg1"/>
                </a:solidFill>
              </a:rPr>
              <a:t>ZoneMinder</a:t>
            </a:r>
            <a:endParaRPr lang="en-US" dirty="0">
              <a:solidFill>
                <a:schemeClr val="bg1"/>
              </a:solidFill>
            </a:endParaRPr>
          </a:p>
        </p:txBody>
      </p:sp>
      <p:sp>
        <p:nvSpPr>
          <p:cNvPr id="3" name="Subtitle 2">
            <a:extLst>
              <a:ext uri="{FF2B5EF4-FFF2-40B4-BE49-F238E27FC236}">
                <a16:creationId xmlns:a16="http://schemas.microsoft.com/office/drawing/2014/main" id="{252E989F-747B-4007-9C7A-A35E8B662A7B}"/>
              </a:ext>
            </a:extLst>
          </p:cNvPr>
          <p:cNvSpPr>
            <a:spLocks noGrp="1"/>
          </p:cNvSpPr>
          <p:nvPr>
            <p:ph type="subTitle" idx="1"/>
          </p:nvPr>
        </p:nvSpPr>
        <p:spPr/>
        <p:txBody>
          <a:bodyPr/>
          <a:lstStyle/>
          <a:p>
            <a:r>
              <a:rPr lang="en-US" dirty="0" smtClean="0">
                <a:solidFill>
                  <a:schemeClr val="bg1"/>
                </a:solidFill>
              </a:rPr>
              <a:t>Video management System</a:t>
            </a:r>
            <a:endParaRPr lang="en-US"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2377" y="4051741"/>
            <a:ext cx="2223749" cy="1156349"/>
          </a:xfrm>
          <a:prstGeom prst="rect">
            <a:avLst/>
          </a:prstGeom>
          <a:effectLst>
            <a:outerShdw blurRad="76200" dist="12700" dir="2700000" sy="-23000" kx="-800400" algn="bl" rotWithShape="0">
              <a:prstClr val="black">
                <a:alpha val="20000"/>
              </a:prstClr>
            </a:outerShdw>
          </a:effectLst>
        </p:spPr>
      </p:pic>
      <p:sp>
        <p:nvSpPr>
          <p:cNvPr id="6" name="Slide Number Placeholder 3"/>
          <p:cNvSpPr>
            <a:spLocks noGrp="1"/>
          </p:cNvSpPr>
          <p:nvPr>
            <p:ph type="sldNum" sz="quarter" idx="12"/>
          </p:nvPr>
        </p:nvSpPr>
        <p:spPr>
          <a:xfrm>
            <a:off x="10352540" y="295729"/>
            <a:ext cx="838199" cy="767687"/>
          </a:xfrm>
        </p:spPr>
        <p:txBody>
          <a:bodyPr/>
          <a:lstStyle/>
          <a:p>
            <a:fld id="{9FF96B15-8338-45D5-A943-561235072D66}" type="slidenum">
              <a:rPr lang="en-US" noProof="0" smtClean="0"/>
              <a:t>1</a:t>
            </a:fld>
            <a:endParaRPr lang="en-US" noProof="0" dirty="0"/>
          </a:p>
        </p:txBody>
      </p:sp>
    </p:spTree>
    <p:extLst>
      <p:ext uri="{BB962C8B-B14F-4D97-AF65-F5344CB8AC3E}">
        <p14:creationId xmlns:p14="http://schemas.microsoft.com/office/powerpoint/2010/main" val="30670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697757" y="509211"/>
            <a:ext cx="2097695" cy="2283824"/>
          </a:xfrm>
        </p:spPr>
        <p:txBody>
          <a:bodyPr/>
          <a:lstStyle/>
          <a:p>
            <a:r>
              <a:rPr lang="en-US" dirty="0" smtClean="0">
                <a:latin typeface="Calibri" panose="020F0502020204030204" pitchFamily="34" charset="0"/>
                <a:cs typeface="Calibri" panose="020F0502020204030204" pitchFamily="34" charset="0"/>
              </a:rPr>
              <a:t>Storage</a:t>
            </a:r>
            <a:endParaRPr lang="en-US" dirty="0">
              <a:latin typeface="Calibri" panose="020F0502020204030204" pitchFamily="34" charset="0"/>
              <a:cs typeface="Calibri" panose="020F0502020204030204" pitchFamily="34" charset="0"/>
            </a:endParaRPr>
          </a:p>
        </p:txBody>
      </p:sp>
      <p:sp>
        <p:nvSpPr>
          <p:cNvPr id="15" name="Text Placeholder 14"/>
          <p:cNvSpPr>
            <a:spLocks noGrp="1"/>
          </p:cNvSpPr>
          <p:nvPr>
            <p:ph type="body" idx="1"/>
          </p:nvPr>
        </p:nvSpPr>
        <p:spPr>
          <a:xfrm>
            <a:off x="697757" y="2063811"/>
            <a:ext cx="4978579" cy="1750183"/>
          </a:xfrm>
        </p:spPr>
        <p:txBody>
          <a:bodyPr/>
          <a:lstStyle/>
          <a:p>
            <a:r>
              <a:rPr lang="en-US" i="1" dirty="0" smtClean="0">
                <a:solidFill>
                  <a:schemeClr val="bg1"/>
                </a:solidFill>
                <a:latin typeface="Calibri" panose="020F0502020204030204" pitchFamily="34" charset="0"/>
                <a:cs typeface="Calibri" panose="020F0502020204030204" pitchFamily="34" charset="0"/>
              </a:rPr>
              <a:t>In ZoneMinder we have explicitly manage the storage that where we would like to store the streamed data.</a:t>
            </a:r>
            <a:endParaRPr lang="en-US" dirty="0">
              <a:solidFill>
                <a:schemeClr val="bg1"/>
              </a:solidFill>
            </a:endParaRPr>
          </a:p>
        </p:txBody>
      </p:sp>
      <p:sp>
        <p:nvSpPr>
          <p:cNvPr id="8" name="Slide Number Placeholder 7"/>
          <p:cNvSpPr>
            <a:spLocks noGrp="1"/>
          </p:cNvSpPr>
          <p:nvPr>
            <p:ph type="sldNum" sz="quarter" idx="12"/>
          </p:nvPr>
        </p:nvSpPr>
        <p:spPr/>
        <p:txBody>
          <a:bodyPr/>
          <a:lstStyle/>
          <a:p>
            <a:fld id="{9FF96B15-8338-45D5-A943-561235072D66}" type="slidenum">
              <a:rPr lang="en-US" noProof="0" smtClean="0"/>
              <a:t>10</a:t>
            </a:fld>
            <a:endParaRPr lang="en-US" noProof="0" dirty="0"/>
          </a:p>
        </p:txBody>
      </p:sp>
      <p:pic>
        <p:nvPicPr>
          <p:cNvPr id="17" name="Picture 16"/>
          <p:cNvPicPr/>
          <p:nvPr/>
        </p:nvPicPr>
        <p:blipFill rotWithShape="1">
          <a:blip r:embed="rId2">
            <a:extLst>
              <a:ext uri="{28A0092B-C50C-407E-A947-70E740481C1C}">
                <a14:useLocalDpi xmlns:a14="http://schemas.microsoft.com/office/drawing/2010/main" val="0"/>
              </a:ext>
            </a:extLst>
          </a:blip>
          <a:srcRect l="29689" t="1909" r="-7848" b="763"/>
          <a:stretch/>
        </p:blipFill>
        <p:spPr>
          <a:xfrm>
            <a:off x="6698091" y="2271803"/>
            <a:ext cx="5776938" cy="4050620"/>
          </a:xfrm>
          <a:prstGeom prst="rect">
            <a:avLst/>
          </a:prstGeom>
        </p:spPr>
      </p:pic>
      <p:sp>
        <p:nvSpPr>
          <p:cNvPr id="18" name="TextBox 17"/>
          <p:cNvSpPr txBox="1"/>
          <p:nvPr/>
        </p:nvSpPr>
        <p:spPr>
          <a:xfrm>
            <a:off x="6701245" y="1063416"/>
            <a:ext cx="3651295" cy="1077218"/>
          </a:xfrm>
          <a:prstGeom prst="rect">
            <a:avLst/>
          </a:prstGeom>
          <a:noFill/>
        </p:spPr>
        <p:txBody>
          <a:bodyPr wrap="square" rtlCol="0">
            <a:spAutoFit/>
          </a:bodyPr>
          <a:lstStyle/>
          <a:p>
            <a:r>
              <a:rPr lang="en-US" sz="1600" i="1" dirty="0" smtClean="0">
                <a:latin typeface="Calibri" panose="020F0502020204030204" pitchFamily="34" charset="0"/>
                <a:cs typeface="Calibri" panose="020F0502020204030204" pitchFamily="34" charset="0"/>
              </a:rPr>
              <a:t>1. Go to ZoneMinder Console</a:t>
            </a:r>
          </a:p>
          <a:p>
            <a:r>
              <a:rPr lang="en-US" sz="1600" i="1" dirty="0" smtClean="0">
                <a:latin typeface="Calibri" panose="020F0502020204030204" pitchFamily="34" charset="0"/>
                <a:cs typeface="Calibri" panose="020F0502020204030204" pitchFamily="34" charset="0"/>
              </a:rPr>
              <a:t>2. Click on Add button</a:t>
            </a:r>
          </a:p>
          <a:p>
            <a:r>
              <a:rPr lang="en-US" sz="1600" i="1" dirty="0" smtClean="0">
                <a:latin typeface="Calibri" panose="020F0502020204030204" pitchFamily="34" charset="0"/>
                <a:cs typeface="Calibri" panose="020F0502020204030204" pitchFamily="34" charset="0"/>
              </a:rPr>
              <a:t>3. Navigate storage tab</a:t>
            </a:r>
          </a:p>
          <a:p>
            <a:r>
              <a:rPr lang="en-US" sz="1600" i="1" dirty="0" smtClean="0">
                <a:latin typeface="Calibri" panose="020F0502020204030204" pitchFamily="34" charset="0"/>
                <a:cs typeface="Calibri" panose="020F0502020204030204" pitchFamily="34" charset="0"/>
              </a:rPr>
              <a:t>4. Fill required details. </a:t>
            </a:r>
            <a:endParaRPr lang="en-US" sz="1600" i="1" dirty="0">
              <a:latin typeface="Calibri" panose="020F0502020204030204" pitchFamily="34" charset="0"/>
              <a:cs typeface="Calibri" panose="020F0502020204030204" pitchFamily="34" charset="0"/>
            </a:endParaRPr>
          </a:p>
        </p:txBody>
      </p:sp>
      <p:sp>
        <p:nvSpPr>
          <p:cNvPr id="19" name="Text Box 29"/>
          <p:cNvSpPr txBox="1"/>
          <p:nvPr/>
        </p:nvSpPr>
        <p:spPr>
          <a:xfrm>
            <a:off x="6824910" y="6350976"/>
            <a:ext cx="1701982" cy="324143"/>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Storage folder name</a:t>
            </a:r>
          </a:p>
        </p:txBody>
      </p:sp>
      <p:sp>
        <p:nvSpPr>
          <p:cNvPr id="20" name="Text Box 30"/>
          <p:cNvSpPr txBox="1"/>
          <p:nvPr/>
        </p:nvSpPr>
        <p:spPr>
          <a:xfrm>
            <a:off x="9347923" y="6353403"/>
            <a:ext cx="1423716" cy="324143"/>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Storage location</a:t>
            </a:r>
          </a:p>
        </p:txBody>
      </p:sp>
      <p:cxnSp>
        <p:nvCxnSpPr>
          <p:cNvPr id="21" name="Straight Arrow Connector 20"/>
          <p:cNvCxnSpPr/>
          <p:nvPr/>
        </p:nvCxnSpPr>
        <p:spPr>
          <a:xfrm flipV="1">
            <a:off x="7675901" y="3349021"/>
            <a:ext cx="850991" cy="297340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p:cNvCxnSpPr>
            <a:stCxn id="17" idx="2"/>
          </p:cNvCxnSpPr>
          <p:nvPr/>
        </p:nvCxnSpPr>
        <p:spPr>
          <a:xfrm flipH="1" flipV="1">
            <a:off x="9574098" y="3731623"/>
            <a:ext cx="12462" cy="25908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33627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p:cNvSpPr>
            <a:spLocks noGrp="1"/>
          </p:cNvSpPr>
          <p:nvPr>
            <p:ph type="title"/>
          </p:nvPr>
        </p:nvSpPr>
        <p:spPr>
          <a:xfrm>
            <a:off x="1476103" y="2143396"/>
            <a:ext cx="4454433" cy="2283824"/>
          </a:xfrm>
        </p:spPr>
        <p:txBody>
          <a:bodyPr/>
          <a:lstStyle/>
          <a:p>
            <a:r>
              <a:rPr lang="en-US" b="1" i="1" dirty="0">
                <a:latin typeface="Calibri" panose="020F0502020204030204" pitchFamily="34" charset="0"/>
                <a:cs typeface="Calibri" panose="020F0502020204030204" pitchFamily="34" charset="0"/>
              </a:rPr>
              <a:t>Add offline </a:t>
            </a:r>
            <a:r>
              <a:rPr lang="en-US" b="1" i="1" dirty="0" smtClean="0">
                <a:latin typeface="Calibri" panose="020F0502020204030204" pitchFamily="34" charset="0"/>
                <a:cs typeface="Calibri" panose="020F0502020204030204" pitchFamily="34" charset="0"/>
              </a:rPr>
              <a:t>video</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9FF96B15-8338-45D5-A943-561235072D66}" type="slidenum">
              <a:rPr lang="en-US" noProof="0" smtClean="0"/>
              <a:t>11</a:t>
            </a:fld>
            <a:endParaRPr lang="en-US" noProof="0" dirty="0"/>
          </a:p>
        </p:txBody>
      </p:sp>
      <p:pic>
        <p:nvPicPr>
          <p:cNvPr id="38" name="Picture 37"/>
          <p:cNvPicPr/>
          <p:nvPr/>
        </p:nvPicPr>
        <p:blipFill>
          <a:blip r:embed="rId2">
            <a:extLst>
              <a:ext uri="{28A0092B-C50C-407E-A947-70E740481C1C}">
                <a14:useLocalDpi xmlns:a14="http://schemas.microsoft.com/office/drawing/2010/main" val="0"/>
              </a:ext>
            </a:extLst>
          </a:blip>
          <a:stretch>
            <a:fillRect/>
          </a:stretch>
        </p:blipFill>
        <p:spPr>
          <a:xfrm>
            <a:off x="5099141" y="2880360"/>
            <a:ext cx="6931750" cy="3377519"/>
          </a:xfrm>
          <a:prstGeom prst="rect">
            <a:avLst/>
          </a:prstGeom>
          <a:ln>
            <a:solidFill>
              <a:schemeClr val="tx1"/>
            </a:solidFill>
          </a:ln>
        </p:spPr>
      </p:pic>
      <p:sp>
        <p:nvSpPr>
          <p:cNvPr id="39" name="Text Box 15"/>
          <p:cNvSpPr txBox="1"/>
          <p:nvPr/>
        </p:nvSpPr>
        <p:spPr>
          <a:xfrm>
            <a:off x="7816078" y="1383244"/>
            <a:ext cx="1833178" cy="336289"/>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R="0" lvl="0">
              <a:lnSpc>
                <a:spcPct val="107000"/>
              </a:lnSpc>
              <a:spcBef>
                <a:spcPts val="0"/>
              </a:spcBef>
              <a:spcAft>
                <a:spcPts val="800"/>
              </a:spcAft>
            </a:pPr>
            <a:r>
              <a:rPr lang="en-US" sz="1600" b="1" i="1" dirty="0">
                <a:effectLst/>
                <a:latin typeface="Calibri" panose="020F0502020204030204" pitchFamily="34" charset="0"/>
                <a:ea typeface="Times New Roman" panose="02020603050405020304" pitchFamily="18" charset="0"/>
                <a:cs typeface="Times New Roman" panose="02020603050405020304" pitchFamily="18" charset="0"/>
              </a:rPr>
              <a:t>Click on Add </a:t>
            </a:r>
            <a:r>
              <a:rPr lang="en-US" sz="1600" b="1" i="1" dirty="0" smtClean="0">
                <a:effectLst/>
                <a:latin typeface="Calibri" panose="020F0502020204030204" pitchFamily="34" charset="0"/>
                <a:ea typeface="Times New Roman" panose="02020603050405020304" pitchFamily="18" charset="0"/>
                <a:cs typeface="Times New Roman" panose="02020603050405020304" pitchFamily="18" charset="0"/>
              </a:rPr>
              <a:t>button</a:t>
            </a:r>
            <a:endParaRPr lang="en-US" sz="11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40" name="Straight Arrow Connector 39"/>
          <p:cNvCxnSpPr/>
          <p:nvPr/>
        </p:nvCxnSpPr>
        <p:spPr>
          <a:xfrm flipH="1">
            <a:off x="7537269" y="1719533"/>
            <a:ext cx="557619" cy="2160136"/>
          </a:xfrm>
          <a:prstGeom prst="straightConnector1">
            <a:avLst/>
          </a:prstGeom>
          <a:ln>
            <a:solidFill>
              <a:schemeClr val="tx1"/>
            </a:solidFill>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584608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b="1" i="1" dirty="0" smtClean="0">
                <a:latin typeface="Calibri" panose="020F0502020204030204" pitchFamily="34" charset="0"/>
                <a:cs typeface="Calibri" panose="020F0502020204030204" pitchFamily="34" charset="0"/>
              </a:rPr>
              <a:t>Fill required details</a:t>
            </a:r>
            <a:br>
              <a:rPr lang="en-US" b="1" i="1" dirty="0" smtClean="0">
                <a:latin typeface="Calibri" panose="020F0502020204030204" pitchFamily="34" charset="0"/>
                <a:cs typeface="Calibri" panose="020F0502020204030204" pitchFamily="34" charset="0"/>
              </a:rPr>
            </a:br>
            <a:r>
              <a:rPr lang="en-US" b="1" i="1" dirty="0">
                <a:latin typeface="Calibri" panose="020F0502020204030204" pitchFamily="34" charset="0"/>
                <a:cs typeface="Calibri" panose="020F0502020204030204" pitchFamily="34" charset="0"/>
              </a:rPr>
              <a:t/>
            </a:r>
            <a:br>
              <a:rPr lang="en-US" b="1" i="1" dirty="0">
                <a:latin typeface="Calibri" panose="020F0502020204030204" pitchFamily="34" charset="0"/>
                <a:cs typeface="Calibri" panose="020F0502020204030204" pitchFamily="34" charset="0"/>
              </a:rPr>
            </a:br>
            <a:r>
              <a:rPr lang="en-US" b="1" i="1" dirty="0" smtClean="0">
                <a:latin typeface="Calibri" panose="020F0502020204030204" pitchFamily="34" charset="0"/>
                <a:cs typeface="Calibri" panose="020F0502020204030204" pitchFamily="34" charset="0"/>
              </a:rPr>
              <a:t/>
            </a:r>
            <a:br>
              <a:rPr lang="en-US" b="1" i="1" dirty="0" smtClean="0">
                <a:latin typeface="Calibri" panose="020F0502020204030204" pitchFamily="34" charset="0"/>
                <a:cs typeface="Calibri" panose="020F0502020204030204" pitchFamily="34" charset="0"/>
              </a:rPr>
            </a:br>
            <a:r>
              <a:rPr lang="en-US" b="1" i="1" dirty="0">
                <a:latin typeface="Calibri" panose="020F0502020204030204" pitchFamily="34" charset="0"/>
                <a:cs typeface="Calibri" panose="020F0502020204030204" pitchFamily="34" charset="0"/>
              </a:rPr>
              <a:t/>
            </a:r>
            <a:br>
              <a:rPr lang="en-US" b="1" i="1" dirty="0">
                <a:latin typeface="Calibri" panose="020F0502020204030204" pitchFamily="34" charset="0"/>
                <a:cs typeface="Calibri" panose="020F0502020204030204" pitchFamily="34" charset="0"/>
              </a:rPr>
            </a:br>
            <a:r>
              <a:rPr lang="en-US" b="1" i="1" dirty="0" smtClean="0">
                <a:latin typeface="Calibri" panose="020F0502020204030204" pitchFamily="34" charset="0"/>
                <a:cs typeface="Calibri" panose="020F0502020204030204" pitchFamily="34" charset="0"/>
              </a:rPr>
              <a:t/>
            </a:r>
            <a:br>
              <a:rPr lang="en-US" b="1" i="1" dirty="0" smtClean="0">
                <a:latin typeface="Calibri" panose="020F0502020204030204" pitchFamily="34" charset="0"/>
                <a:cs typeface="Calibri" panose="020F0502020204030204" pitchFamily="34" charset="0"/>
              </a:rPr>
            </a:br>
            <a:r>
              <a:rPr lang="en-US" sz="1400" b="1" i="1" dirty="0" smtClean="0">
                <a:latin typeface="Calibri" panose="020F0502020204030204" pitchFamily="34" charset="0"/>
                <a:cs typeface="Calibri" panose="020F0502020204030204" pitchFamily="34" charset="0"/>
              </a:rPr>
              <a:t>Note – according the source type streaming method(protocol) will change under source tab.</a:t>
            </a:r>
            <a:endParaRPr lang="en-US" sz="1400"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12</a:t>
            </a:fld>
            <a:endParaRPr lang="en-US" noProof="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2364" y="1529171"/>
            <a:ext cx="6048375" cy="4400550"/>
          </a:xfrm>
          <a:prstGeom prst="rect">
            <a:avLst/>
          </a:prstGeom>
          <a:ln>
            <a:solidFill>
              <a:schemeClr val="tx1"/>
            </a:solidFill>
          </a:ln>
        </p:spPr>
      </p:pic>
      <p:sp>
        <p:nvSpPr>
          <p:cNvPr id="5" name="Rectangle 4"/>
          <p:cNvSpPr/>
          <p:nvPr/>
        </p:nvSpPr>
        <p:spPr>
          <a:xfrm>
            <a:off x="5255262" y="869068"/>
            <a:ext cx="2178097" cy="388696"/>
          </a:xfrm>
          <a:prstGeom prst="rect">
            <a:avLst/>
          </a:prstGeom>
        </p:spPr>
        <p:txBody>
          <a:bodyPr wrap="none">
            <a:spAutoFit/>
          </a:bodyPr>
          <a:lstStyle/>
          <a:p>
            <a:pPr>
              <a:lnSpc>
                <a:spcPct val="107000"/>
              </a:lnSpc>
              <a:spcAft>
                <a:spcPts val="800"/>
              </a:spcAft>
            </a:pPr>
            <a:r>
              <a:rPr lang="en-US" b="1" i="1" dirty="0" smtClean="0">
                <a:latin typeface="Calibri" panose="020F0502020204030204" pitchFamily="34" charset="0"/>
                <a:ea typeface="Times New Roman" panose="02020603050405020304" pitchFamily="18" charset="0"/>
                <a:cs typeface="Times New Roman" panose="02020603050405020304" pitchFamily="18" charset="0"/>
              </a:rPr>
              <a:t>Provide screen name</a:t>
            </a:r>
            <a:endParaRPr lang="en-US" b="1" i="1"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Rectangle 5"/>
          <p:cNvSpPr/>
          <p:nvPr/>
        </p:nvSpPr>
        <p:spPr>
          <a:xfrm>
            <a:off x="7433359" y="6108480"/>
            <a:ext cx="1904624" cy="388696"/>
          </a:xfrm>
          <a:prstGeom prst="rect">
            <a:avLst/>
          </a:prstGeom>
        </p:spPr>
        <p:txBody>
          <a:bodyPr wrap="none">
            <a:spAutoFit/>
          </a:bodyPr>
          <a:lstStyle/>
          <a:p>
            <a:pPr>
              <a:lnSpc>
                <a:spcPct val="107000"/>
              </a:lnSpc>
              <a:spcAft>
                <a:spcPts val="800"/>
              </a:spcAft>
            </a:pPr>
            <a:r>
              <a:rPr lang="en-US" b="1" i="1" dirty="0" smtClean="0">
                <a:latin typeface="Calibri" panose="020F0502020204030204" pitchFamily="34" charset="0"/>
                <a:ea typeface="Times New Roman" panose="02020603050405020304" pitchFamily="18" charset="0"/>
                <a:cs typeface="Times New Roman" panose="02020603050405020304" pitchFamily="18" charset="0"/>
              </a:rPr>
              <a:t>Select source type</a:t>
            </a:r>
            <a:endParaRPr lang="en-US" b="1" i="1"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Rectangle 6"/>
          <p:cNvSpPr/>
          <p:nvPr/>
        </p:nvSpPr>
        <p:spPr>
          <a:xfrm>
            <a:off x="5770021" y="6108480"/>
            <a:ext cx="1346844" cy="375552"/>
          </a:xfrm>
          <a:prstGeom prst="rect">
            <a:avLst/>
          </a:prstGeom>
        </p:spPr>
        <p:txBody>
          <a:bodyPr wrap="none">
            <a:spAutoFit/>
          </a:bodyPr>
          <a:lstStyle/>
          <a:p>
            <a:pPr>
              <a:lnSpc>
                <a:spcPct val="107000"/>
              </a:lnSpc>
              <a:spcAft>
                <a:spcPts val="800"/>
              </a:spcAft>
            </a:pPr>
            <a:r>
              <a:rPr lang="en-US" b="1" i="1" dirty="0" smtClean="0">
                <a:latin typeface="Calibri" panose="020F0502020204030204" pitchFamily="34" charset="0"/>
                <a:ea typeface="Times New Roman" panose="02020603050405020304" pitchFamily="18" charset="0"/>
                <a:cs typeface="Times New Roman" panose="02020603050405020304" pitchFamily="18" charset="0"/>
              </a:rPr>
              <a:t>Select mode</a:t>
            </a:r>
            <a:endParaRPr lang="en-US" b="1" i="1" dirty="0">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8" name="Straight Arrow Connector 7"/>
          <p:cNvCxnSpPr/>
          <p:nvPr/>
        </p:nvCxnSpPr>
        <p:spPr>
          <a:xfrm flipV="1">
            <a:off x="6853386" y="4293129"/>
            <a:ext cx="738950" cy="18153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flipV="1">
            <a:off x="7665392" y="4049487"/>
            <a:ext cx="1282665" cy="21516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a:off x="6935478" y="1170738"/>
            <a:ext cx="656858" cy="9193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20822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680" y="2168976"/>
            <a:ext cx="4435946" cy="2598421"/>
          </a:xfrm>
        </p:spPr>
        <p:txBody>
          <a:bodyPr/>
          <a:lstStyle/>
          <a:p>
            <a:r>
              <a:rPr lang="en-US" sz="1800" b="1" i="1" dirty="0">
                <a:latin typeface="Calibri" panose="020F0502020204030204" pitchFamily="34" charset="0"/>
                <a:cs typeface="Calibri" panose="020F0502020204030204" pitchFamily="34" charset="0"/>
              </a:rPr>
              <a:t>Navigate source tab and fill required </a:t>
            </a:r>
            <a:r>
              <a:rPr lang="en-US" sz="1800" b="1" i="1" dirty="0" smtClean="0">
                <a:latin typeface="Calibri" panose="020F0502020204030204" pitchFamily="34" charset="0"/>
                <a:cs typeface="Calibri" panose="020F0502020204030204" pitchFamily="34" charset="0"/>
              </a:rPr>
              <a:t>entries</a:t>
            </a:r>
            <a:r>
              <a:rPr lang="en-US" sz="1800" b="1" i="1" dirty="0"/>
              <a:t/>
            </a:r>
            <a:br>
              <a:rPr lang="en-US" sz="1800" b="1" i="1" dirty="0"/>
            </a:br>
            <a:endParaRPr lang="en-US" sz="1800" b="1" i="1"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13</a:t>
            </a:fld>
            <a:endParaRPr lang="en-US" noProof="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936626" y="1313407"/>
            <a:ext cx="6786245" cy="4544695"/>
          </a:xfrm>
          <a:prstGeom prst="rect">
            <a:avLst/>
          </a:prstGeom>
        </p:spPr>
      </p:pic>
      <p:sp>
        <p:nvSpPr>
          <p:cNvPr id="6" name="Text Box 22"/>
          <p:cNvSpPr txBox="1"/>
          <p:nvPr/>
        </p:nvSpPr>
        <p:spPr>
          <a:xfrm>
            <a:off x="6113417" y="757723"/>
            <a:ext cx="1476103" cy="363736"/>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600" b="1" i="1" dirty="0">
                <a:effectLst/>
                <a:latin typeface="Calibri" panose="020F0502020204030204" pitchFamily="34" charset="0"/>
                <a:ea typeface="Times New Roman" panose="02020603050405020304" pitchFamily="18" charset="0"/>
                <a:cs typeface="Times New Roman" panose="02020603050405020304" pitchFamily="18" charset="0"/>
              </a:rPr>
              <a:t>File location</a:t>
            </a:r>
          </a:p>
        </p:txBody>
      </p:sp>
      <p:sp>
        <p:nvSpPr>
          <p:cNvPr id="7" name="Text Box 24"/>
          <p:cNvSpPr txBox="1"/>
          <p:nvPr/>
        </p:nvSpPr>
        <p:spPr>
          <a:xfrm>
            <a:off x="9039497" y="6108093"/>
            <a:ext cx="1502229" cy="331896"/>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600" b="1" i="1" dirty="0">
                <a:effectLst/>
                <a:latin typeface="Calibri" panose="020F0502020204030204" pitchFamily="34" charset="0"/>
                <a:ea typeface="Times New Roman" panose="02020603050405020304" pitchFamily="18" charset="0"/>
                <a:cs typeface="Times New Roman" panose="02020603050405020304" pitchFamily="18" charset="0"/>
              </a:rPr>
              <a:t>Click on save</a:t>
            </a:r>
          </a:p>
        </p:txBody>
      </p:sp>
      <p:cxnSp>
        <p:nvCxnSpPr>
          <p:cNvPr id="8" name="Straight Arrow Connector 7"/>
          <p:cNvCxnSpPr/>
          <p:nvPr/>
        </p:nvCxnSpPr>
        <p:spPr>
          <a:xfrm>
            <a:off x="6858000" y="1063416"/>
            <a:ext cx="574766" cy="11055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flipV="1">
            <a:off x="10100127" y="5778310"/>
            <a:ext cx="504825" cy="409575"/>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12" name="Text Box 22"/>
          <p:cNvSpPr txBox="1"/>
          <p:nvPr/>
        </p:nvSpPr>
        <p:spPr>
          <a:xfrm>
            <a:off x="5560423" y="6076253"/>
            <a:ext cx="1476103" cy="363736"/>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600" b="1" i="1" dirty="0" smtClean="0">
                <a:effectLst/>
                <a:latin typeface="Calibri" panose="020F0502020204030204" pitchFamily="34" charset="0"/>
                <a:ea typeface="Times New Roman" panose="02020603050405020304" pitchFamily="18" charset="0"/>
                <a:cs typeface="Times New Roman" panose="02020603050405020304" pitchFamily="18" charset="0"/>
              </a:rPr>
              <a:t>Select method</a:t>
            </a:r>
            <a:endParaRPr lang="en-US" sz="1600" b="1" i="1" dirty="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13" name="Straight Arrow Connector 12"/>
          <p:cNvCxnSpPr/>
          <p:nvPr/>
        </p:nvCxnSpPr>
        <p:spPr>
          <a:xfrm flipV="1">
            <a:off x="6196149" y="2633442"/>
            <a:ext cx="1227908" cy="34746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10656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Calibri" panose="020F0502020204030204" pitchFamily="34" charset="0"/>
                <a:cs typeface="Calibri" panose="020F0502020204030204" pitchFamily="34" charset="0"/>
              </a:rPr>
              <a:t>Click on monitor-5</a:t>
            </a:r>
            <a:br>
              <a:rPr lang="en-US" b="1" i="1" dirty="0">
                <a:latin typeface="Calibri" panose="020F0502020204030204" pitchFamily="34" charset="0"/>
                <a:cs typeface="Calibri" panose="020F0502020204030204" pitchFamily="34" charset="0"/>
              </a:rPr>
            </a:b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14</a:t>
            </a:fld>
            <a:endParaRPr lang="en-US" noProof="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992189" y="2049282"/>
            <a:ext cx="6858000" cy="3020695"/>
          </a:xfrm>
          <a:prstGeom prst="rect">
            <a:avLst/>
          </a:prstGeom>
          <a:ln>
            <a:solidFill>
              <a:schemeClr val="tx1"/>
            </a:solidFill>
          </a:ln>
        </p:spPr>
      </p:pic>
      <p:cxnSp>
        <p:nvCxnSpPr>
          <p:cNvPr id="6" name="Straight Arrow Connector 5"/>
          <p:cNvCxnSpPr/>
          <p:nvPr/>
        </p:nvCxnSpPr>
        <p:spPr>
          <a:xfrm>
            <a:off x="3653310" y="3350623"/>
            <a:ext cx="1881053" cy="4180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99158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Calibri" panose="020F0502020204030204" pitchFamily="34" charset="0"/>
                <a:cs typeface="Calibri" panose="020F0502020204030204" pitchFamily="34" charset="0"/>
              </a:rPr>
              <a:t>Streamed </a:t>
            </a:r>
            <a:r>
              <a:rPr lang="en-US" b="1" i="1" dirty="0">
                <a:latin typeface="Calibri" panose="020F0502020204030204" pitchFamily="34" charset="0"/>
                <a:cs typeface="Calibri" panose="020F0502020204030204" pitchFamily="34" charset="0"/>
              </a:rPr>
              <a:t>output</a:t>
            </a:r>
            <a:r>
              <a:rPr lang="en-US" dirty="0"/>
              <a:t/>
            </a:r>
            <a:br>
              <a:rPr lang="en-US" dirty="0"/>
            </a:b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15</a:t>
            </a:fld>
            <a:endParaRPr lang="en-US" noProof="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260042" y="1494491"/>
            <a:ext cx="6104643" cy="4279293"/>
          </a:xfrm>
          <a:prstGeom prst="rect">
            <a:avLst/>
          </a:prstGeom>
          <a:ln>
            <a:solidFill>
              <a:schemeClr val="tx1"/>
            </a:solidFill>
          </a:ln>
        </p:spPr>
      </p:pic>
    </p:spTree>
    <p:extLst>
      <p:ext uri="{BB962C8B-B14F-4D97-AF65-F5344CB8AC3E}">
        <p14:creationId xmlns:p14="http://schemas.microsoft.com/office/powerpoint/2010/main" val="2965543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5436" y="2089817"/>
            <a:ext cx="4351023" cy="2283824"/>
          </a:xfrm>
        </p:spPr>
        <p:txBody>
          <a:bodyPr/>
          <a:lstStyle/>
          <a:p>
            <a:r>
              <a:rPr lang="en-US" i="1" dirty="0" smtClean="0">
                <a:latin typeface="Calibri" panose="020F0502020204030204" pitchFamily="34" charset="0"/>
                <a:cs typeface="Calibri" panose="020F0502020204030204" pitchFamily="34" charset="0"/>
              </a:rPr>
              <a:t>Thank </a:t>
            </a:r>
            <a:r>
              <a:rPr lang="en-US" i="1" dirty="0" smtClean="0">
                <a:solidFill>
                  <a:schemeClr val="tx1">
                    <a:lumMod val="75000"/>
                    <a:lumOff val="25000"/>
                  </a:schemeClr>
                </a:solidFill>
                <a:latin typeface="Calibri" panose="020F0502020204030204" pitchFamily="34" charset="0"/>
                <a:cs typeface="Calibri" panose="020F0502020204030204" pitchFamily="34" charset="0"/>
              </a:rPr>
              <a:t>you</a:t>
            </a:r>
            <a:endParaRPr lang="en-US" i="1"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9FF96B15-8338-45D5-A943-561235072D66}" type="slidenum">
              <a:rPr lang="en-US" noProof="0" smtClean="0"/>
              <a:t>16</a:t>
            </a:fld>
            <a:endParaRPr lang="en-US" noProof="0" dirty="0"/>
          </a:p>
        </p:txBody>
      </p:sp>
    </p:spTree>
    <p:extLst>
      <p:ext uri="{BB962C8B-B14F-4D97-AF65-F5344CB8AC3E}">
        <p14:creationId xmlns:p14="http://schemas.microsoft.com/office/powerpoint/2010/main" val="163892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2</a:t>
            </a:fld>
            <a:endParaRPr lang="en-US" noProof="0" dirty="0"/>
          </a:p>
        </p:txBody>
      </p:sp>
      <p:sp>
        <p:nvSpPr>
          <p:cNvPr id="5" name="Rectangle 4"/>
          <p:cNvSpPr/>
          <p:nvPr/>
        </p:nvSpPr>
        <p:spPr>
          <a:xfrm>
            <a:off x="775063" y="2494391"/>
            <a:ext cx="10119361" cy="3416320"/>
          </a:xfrm>
          <a:prstGeom prst="rect">
            <a:avLst/>
          </a:prstGeom>
          <a:noFill/>
        </p:spPr>
        <p:txBody>
          <a:bodyPr wrap="square">
            <a:spAutoFit/>
          </a:bodyPr>
          <a:lstStyle/>
          <a:p>
            <a:r>
              <a:rPr lang="en-US" i="1" dirty="0">
                <a:latin typeface="Calibri" panose="020F0502020204030204" pitchFamily="34" charset="0"/>
                <a:cs typeface="Calibri" panose="020F0502020204030204" pitchFamily="34" charset="0"/>
              </a:rPr>
              <a:t>Zone Minder is a free, open-source software application for monitoring via closed-circuit television - developed to run under Linux and FreeBSD and released under the terms of the GNU General Public License (GPL</a:t>
            </a:r>
            <a:r>
              <a:rPr lang="en-US" i="1" dirty="0" smtClean="0">
                <a:latin typeface="Calibri" panose="020F0502020204030204" pitchFamily="34" charset="0"/>
                <a:cs typeface="Calibri" panose="020F0502020204030204" pitchFamily="34" charset="0"/>
              </a:rPr>
              <a:t>).</a:t>
            </a:r>
          </a:p>
          <a:p>
            <a:endParaRPr lang="en-US" i="1" dirty="0" smtClean="0">
              <a:latin typeface="Calibri" panose="020F0502020204030204" pitchFamily="34" charset="0"/>
              <a:cs typeface="Calibri" panose="020F0502020204030204" pitchFamily="34" charset="0"/>
            </a:endParaRPr>
          </a:p>
          <a:p>
            <a:r>
              <a:rPr lang="en-US" i="1" dirty="0">
                <a:latin typeface="Calibri" panose="020F0502020204030204" pitchFamily="34" charset="0"/>
                <a:cs typeface="Calibri" panose="020F0502020204030204" pitchFamily="34" charset="0"/>
              </a:rPr>
              <a:t>A full-featured, open source, state-of-the-art video surveillance software system.</a:t>
            </a:r>
          </a:p>
          <a:p>
            <a:endParaRPr lang="en-US" i="1" dirty="0">
              <a:latin typeface="Calibri" panose="020F0502020204030204" pitchFamily="34" charset="0"/>
              <a:cs typeface="Calibri" panose="020F0502020204030204" pitchFamily="34" charset="0"/>
            </a:endParaRPr>
          </a:p>
          <a:p>
            <a:r>
              <a:rPr lang="en-US" i="1" dirty="0">
                <a:latin typeface="Calibri" panose="020F0502020204030204" pitchFamily="34" charset="0"/>
                <a:cs typeface="Calibri" panose="020F0502020204030204" pitchFamily="34" charset="0"/>
              </a:rPr>
              <a:t>Monitor your home, office, or wherever you want. Using off the shelf hardware with any camera, you can design a system as large or as small as you need</a:t>
            </a:r>
            <a:r>
              <a:rPr lang="en-US" i="1" dirty="0" smtClean="0">
                <a:latin typeface="Calibri" panose="020F0502020204030204" pitchFamily="34" charset="0"/>
                <a:cs typeface="Calibri" panose="020F0502020204030204" pitchFamily="34" charset="0"/>
              </a:rPr>
              <a:t>.</a:t>
            </a:r>
          </a:p>
          <a:p>
            <a:endParaRPr lang="en-US" i="1" dirty="0">
              <a:latin typeface="Calibri" panose="020F0502020204030204" pitchFamily="34" charset="0"/>
              <a:cs typeface="Calibri" panose="020F0502020204030204" pitchFamily="34" charset="0"/>
            </a:endParaRPr>
          </a:p>
          <a:p>
            <a:endParaRPr lang="en-US" i="1" dirty="0" smtClean="0">
              <a:latin typeface="Calibri" panose="020F0502020204030204" pitchFamily="34" charset="0"/>
              <a:cs typeface="Calibri" panose="020F0502020204030204" pitchFamily="34" charset="0"/>
            </a:endParaRPr>
          </a:p>
          <a:p>
            <a:endParaRPr lang="en-US" i="1" dirty="0">
              <a:solidFill>
                <a:srgbClr val="FF0000"/>
              </a:solidFill>
              <a:latin typeface="Calibri" panose="020F0502020204030204" pitchFamily="34" charset="0"/>
              <a:cs typeface="Calibri" panose="020F0502020204030204" pitchFamily="34" charset="0"/>
            </a:endParaRPr>
          </a:p>
          <a:p>
            <a:endParaRPr lang="en-US" i="1" dirty="0" smtClean="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6366" y="5701651"/>
            <a:ext cx="2223749" cy="1156349"/>
          </a:xfrm>
          <a:prstGeom prst="rect">
            <a:avLst/>
          </a:prstGeom>
        </p:spPr>
      </p:pic>
    </p:spTree>
    <p:extLst>
      <p:ext uri="{BB962C8B-B14F-4D97-AF65-F5344CB8AC3E}">
        <p14:creationId xmlns:p14="http://schemas.microsoft.com/office/powerpoint/2010/main" val="1279805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F6B52-A20E-426B-B7E0-1B6AAB46C89F}"/>
              </a:ext>
            </a:extLst>
          </p:cNvPr>
          <p:cNvSpPr>
            <a:spLocks noGrp="1"/>
          </p:cNvSpPr>
          <p:nvPr>
            <p:ph type="title"/>
          </p:nvPr>
        </p:nvSpPr>
        <p:spPr>
          <a:xfrm>
            <a:off x="1140414" y="2153694"/>
            <a:ext cx="3438881" cy="2283824"/>
          </a:xfrm>
        </p:spPr>
        <p:txBody>
          <a:bodyPr/>
          <a:lstStyle/>
          <a:p>
            <a:r>
              <a:rPr lang="en-US" dirty="0" smtClean="0"/>
              <a:t>	</a:t>
            </a:r>
            <a:r>
              <a:rPr lang="en-US" i="1" dirty="0" smtClean="0">
                <a:latin typeface="Calibri" panose="020F0502020204030204" pitchFamily="34" charset="0"/>
                <a:cs typeface="Calibri" panose="020F0502020204030204" pitchFamily="34" charset="0"/>
              </a:rPr>
              <a:t>Supported OS</a:t>
            </a:r>
            <a:endParaRPr lang="en-US" i="1" dirty="0">
              <a:latin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0436469F-A292-4492-BAAB-2F581AD4AC1D}"/>
              </a:ext>
            </a:extLst>
          </p:cNvPr>
          <p:cNvSpPr>
            <a:spLocks noGrp="1"/>
          </p:cNvSpPr>
          <p:nvPr>
            <p:ph type="body" sz="quarter" idx="14"/>
          </p:nvPr>
        </p:nvSpPr>
        <p:spPr>
          <a:xfrm>
            <a:off x="5525589" y="2351088"/>
            <a:ext cx="2782388" cy="1067662"/>
          </a:xfrm>
        </p:spPr>
        <p:txBody>
          <a:bodyPr>
            <a:noAutofit/>
          </a:bodyPr>
          <a:lstStyle/>
          <a:p>
            <a:r>
              <a:rPr lang="en-US" sz="2400" b="1" i="1" dirty="0" smtClean="0">
                <a:latin typeface="Calibri" panose="020F0502020204030204" pitchFamily="34" charset="0"/>
                <a:cs typeface="Calibri" panose="020F0502020204030204" pitchFamily="34" charset="0"/>
              </a:rPr>
              <a:t>Ubuntu</a:t>
            </a:r>
            <a:endParaRPr lang="en-US" sz="2400" b="1" i="1" dirty="0">
              <a:latin typeface="Calibri" panose="020F0502020204030204" pitchFamily="34" charset="0"/>
              <a:cs typeface="Calibri" panose="020F0502020204030204" pitchFamily="34" charset="0"/>
            </a:endParaRPr>
          </a:p>
        </p:txBody>
      </p:sp>
      <p:sp>
        <p:nvSpPr>
          <p:cNvPr id="6" name="Text Placeholder 5">
            <a:extLst>
              <a:ext uri="{FF2B5EF4-FFF2-40B4-BE49-F238E27FC236}">
                <a16:creationId xmlns:a16="http://schemas.microsoft.com/office/drawing/2014/main" id="{410CAEE2-2C63-436A-B2D5-4E3D73081993}"/>
              </a:ext>
            </a:extLst>
          </p:cNvPr>
          <p:cNvSpPr>
            <a:spLocks noGrp="1"/>
          </p:cNvSpPr>
          <p:nvPr>
            <p:ph type="body" sz="quarter" idx="16"/>
          </p:nvPr>
        </p:nvSpPr>
        <p:spPr>
          <a:xfrm>
            <a:off x="8167234" y="2351087"/>
            <a:ext cx="2492057" cy="845089"/>
          </a:xfrm>
        </p:spPr>
        <p:txBody>
          <a:bodyPr>
            <a:normAutofit/>
          </a:bodyPr>
          <a:lstStyle/>
          <a:p>
            <a:r>
              <a:rPr lang="en-US" sz="2400" b="1" i="1" dirty="0" smtClean="0">
                <a:latin typeface="Calibri" panose="020F0502020204030204" pitchFamily="34" charset="0"/>
                <a:cs typeface="Calibri" panose="020F0502020204030204" pitchFamily="34" charset="0"/>
              </a:rPr>
              <a:t>Debian.</a:t>
            </a:r>
            <a:endParaRPr lang="en-US" sz="2400" b="1" i="1" dirty="0">
              <a:latin typeface="Calibri" panose="020F0502020204030204" pitchFamily="34" charset="0"/>
              <a:cs typeface="Calibri" panose="020F0502020204030204" pitchFamily="34" charset="0"/>
            </a:endParaRPr>
          </a:p>
          <a:p>
            <a:endParaRPr lang="en-US" dirty="0"/>
          </a:p>
        </p:txBody>
      </p:sp>
      <p:sp>
        <p:nvSpPr>
          <p:cNvPr id="8" name="Text Placeholder 7">
            <a:extLst>
              <a:ext uri="{FF2B5EF4-FFF2-40B4-BE49-F238E27FC236}">
                <a16:creationId xmlns:a16="http://schemas.microsoft.com/office/drawing/2014/main" id="{A68D70ED-10B5-4BE6-AD26-6087054C33D1}"/>
              </a:ext>
            </a:extLst>
          </p:cNvPr>
          <p:cNvSpPr>
            <a:spLocks noGrp="1"/>
          </p:cNvSpPr>
          <p:nvPr>
            <p:ph type="body" sz="quarter" idx="18"/>
          </p:nvPr>
        </p:nvSpPr>
        <p:spPr>
          <a:xfrm>
            <a:off x="5753939" y="5167108"/>
            <a:ext cx="2325688" cy="774700"/>
          </a:xfrm>
        </p:spPr>
        <p:txBody>
          <a:bodyPr>
            <a:normAutofit/>
          </a:bodyPr>
          <a:lstStyle/>
          <a:p>
            <a:r>
              <a:rPr lang="en-US" sz="2800" b="1" i="1" dirty="0" smtClean="0">
                <a:latin typeface="Calibri" panose="020F0502020204030204" pitchFamily="34" charset="0"/>
                <a:cs typeface="Calibri" panose="020F0502020204030204" pitchFamily="34" charset="0"/>
              </a:rPr>
              <a:t>Fedora</a:t>
            </a:r>
            <a:endParaRPr lang="en-US" sz="2800" b="1" i="1" dirty="0">
              <a:latin typeface="Calibri" panose="020F0502020204030204" pitchFamily="34" charset="0"/>
              <a:cs typeface="Calibri" panose="020F0502020204030204" pitchFamily="34" charset="0"/>
            </a:endParaRPr>
          </a:p>
        </p:txBody>
      </p:sp>
      <p:sp>
        <p:nvSpPr>
          <p:cNvPr id="10" name="Text Placeholder 9">
            <a:extLst>
              <a:ext uri="{FF2B5EF4-FFF2-40B4-BE49-F238E27FC236}">
                <a16:creationId xmlns:a16="http://schemas.microsoft.com/office/drawing/2014/main" id="{220DCE5B-BE86-496B-83B4-E1F188607D9E}"/>
              </a:ext>
            </a:extLst>
          </p:cNvPr>
          <p:cNvSpPr>
            <a:spLocks noGrp="1"/>
          </p:cNvSpPr>
          <p:nvPr>
            <p:ph type="body" sz="quarter" idx="20"/>
          </p:nvPr>
        </p:nvSpPr>
        <p:spPr>
          <a:xfrm>
            <a:off x="8333603" y="5167108"/>
            <a:ext cx="2325688" cy="774700"/>
          </a:xfrm>
        </p:spPr>
        <p:txBody>
          <a:bodyPr>
            <a:normAutofit/>
          </a:bodyPr>
          <a:lstStyle/>
          <a:p>
            <a:r>
              <a:rPr lang="en-US" sz="2800" b="1" i="1" dirty="0" smtClean="0">
                <a:latin typeface="Calibri" panose="020F0502020204030204" pitchFamily="34" charset="0"/>
                <a:cs typeface="Calibri" panose="020F0502020204030204" pitchFamily="34" charset="0"/>
              </a:rPr>
              <a:t>Gentoo</a:t>
            </a:r>
            <a:endParaRPr lang="en-US" sz="2800" b="1" i="1" dirty="0">
              <a:latin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p:txBody>
          <a:bodyPr/>
          <a:lstStyle/>
          <a:p>
            <a:fld id="{9FF96B15-8338-45D5-A943-561235072D66}" type="slidenum">
              <a:rPr lang="en-US" smtClean="0"/>
              <a:t>3</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6192" y="1001325"/>
            <a:ext cx="909008" cy="90366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0610" y="982049"/>
            <a:ext cx="958938" cy="94221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8033" y="3938950"/>
            <a:ext cx="732021" cy="732021"/>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80994" y="3976909"/>
            <a:ext cx="698170" cy="694063"/>
          </a:xfrm>
          <a:prstGeom prst="rect">
            <a:avLst/>
          </a:prstGeom>
        </p:spPr>
      </p:pic>
      <p:sp>
        <p:nvSpPr>
          <p:cNvPr id="13" name="TextBox 12"/>
          <p:cNvSpPr txBox="1"/>
          <p:nvPr/>
        </p:nvSpPr>
        <p:spPr>
          <a:xfrm>
            <a:off x="5597434" y="5541698"/>
            <a:ext cx="3435531" cy="400110"/>
          </a:xfrm>
          <a:prstGeom prst="rect">
            <a:avLst/>
          </a:prstGeom>
          <a:noFill/>
        </p:spPr>
        <p:txBody>
          <a:bodyPr wrap="square" rtlCol="0">
            <a:spAutoFit/>
          </a:bodyPr>
          <a:lstStyle/>
          <a:p>
            <a:r>
              <a:rPr lang="en-US" sz="2000" b="1" i="1" dirty="0">
                <a:solidFill>
                  <a:schemeClr val="tx1">
                    <a:lumMod val="75000"/>
                    <a:lumOff val="25000"/>
                  </a:schemeClr>
                </a:solidFill>
                <a:latin typeface="Calibri" panose="020F0502020204030204" pitchFamily="34" charset="0"/>
                <a:cs typeface="Calibri" panose="020F0502020204030204" pitchFamily="34" charset="0"/>
              </a:rPr>
              <a:t>RHEL, </a:t>
            </a:r>
            <a:r>
              <a:rPr lang="en-US" sz="2000" b="1" i="1" dirty="0" smtClean="0">
                <a:solidFill>
                  <a:schemeClr val="tx1">
                    <a:lumMod val="75000"/>
                    <a:lumOff val="25000"/>
                  </a:schemeClr>
                </a:solidFill>
                <a:latin typeface="Calibri" panose="020F0502020204030204" pitchFamily="34" charset="0"/>
                <a:cs typeface="Calibri" panose="020F0502020204030204" pitchFamily="34" charset="0"/>
              </a:rPr>
              <a:t>Red hat, CentOS</a:t>
            </a:r>
            <a:endParaRPr lang="en-US" sz="2000" b="1" i="1" dirty="0">
              <a:solidFill>
                <a:schemeClr val="tx1">
                  <a:lumMod val="75000"/>
                  <a:lumOff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21051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8723-F88E-4F02-B1A9-D1224233BEEF}"/>
              </a:ext>
            </a:extLst>
          </p:cNvPr>
          <p:cNvSpPr>
            <a:spLocks noGrp="1"/>
          </p:cNvSpPr>
          <p:nvPr>
            <p:ph type="title"/>
          </p:nvPr>
        </p:nvSpPr>
        <p:spPr>
          <a:xfrm>
            <a:off x="1222399" y="637332"/>
            <a:ext cx="3587996" cy="2283824"/>
          </a:xfrm>
        </p:spPr>
        <p:txBody>
          <a:bodyPr anchor="t">
            <a:normAutofit fontScale="90000"/>
          </a:bodyPr>
          <a:lstStyle/>
          <a:p>
            <a:pPr>
              <a:lnSpc>
                <a:spcPct val="90000"/>
              </a:lnSpc>
            </a:pPr>
            <a:r>
              <a:rPr lang="en-US" i="1" dirty="0" smtClean="0">
                <a:latin typeface="Calibri" panose="020F0502020204030204" pitchFamily="34" charset="0"/>
                <a:cs typeface="Calibri" panose="020F0502020204030204" pitchFamily="34" charset="0"/>
              </a:rPr>
              <a:t/>
            </a:r>
            <a:br>
              <a:rPr lang="en-US" i="1" dirty="0" smtClean="0">
                <a:latin typeface="Calibri" panose="020F0502020204030204" pitchFamily="34" charset="0"/>
                <a:cs typeface="Calibri" panose="020F0502020204030204" pitchFamily="34" charset="0"/>
              </a:rPr>
            </a:br>
            <a:r>
              <a:rPr lang="en-US" i="1" dirty="0">
                <a:latin typeface="Calibri" panose="020F0502020204030204" pitchFamily="34" charset="0"/>
                <a:cs typeface="Calibri" panose="020F0502020204030204" pitchFamily="34" charset="0"/>
              </a:rPr>
              <a:t/>
            </a:r>
            <a:br>
              <a:rPr lang="en-US" i="1" dirty="0">
                <a:latin typeface="Calibri" panose="020F0502020204030204" pitchFamily="34" charset="0"/>
                <a:cs typeface="Calibri" panose="020F0502020204030204" pitchFamily="34" charset="0"/>
              </a:rPr>
            </a:br>
            <a:r>
              <a:rPr lang="en-US" i="1" dirty="0" smtClean="0">
                <a:latin typeface="Calibri" panose="020F0502020204030204" pitchFamily="34" charset="0"/>
                <a:cs typeface="Calibri" panose="020F0502020204030204" pitchFamily="34" charset="0"/>
              </a:rPr>
              <a:t/>
            </a:r>
            <a:br>
              <a:rPr lang="en-US" i="1" dirty="0" smtClean="0">
                <a:latin typeface="Calibri" panose="020F0502020204030204" pitchFamily="34" charset="0"/>
                <a:cs typeface="Calibri" panose="020F0502020204030204" pitchFamily="34" charset="0"/>
              </a:rPr>
            </a:br>
            <a:r>
              <a:rPr lang="en-US" i="1" dirty="0" smtClean="0">
                <a:latin typeface="Calibri" panose="020F0502020204030204" pitchFamily="34" charset="0"/>
                <a:cs typeface="Calibri" panose="020F0502020204030204" pitchFamily="34" charset="0"/>
              </a:rPr>
              <a:t>Offline/Online camera </a:t>
            </a:r>
            <a:r>
              <a:rPr lang="en-US" i="1" dirty="0" smtClean="0">
                <a:latin typeface="Calibri" panose="020F0502020204030204" pitchFamily="34" charset="0"/>
                <a:cs typeface="Calibri" panose="020F0502020204030204" pitchFamily="34" charset="0"/>
                <a:sym typeface="Wingdings" panose="05000000000000000000" pitchFamily="2" charset="2"/>
              </a:rPr>
              <a:t></a:t>
            </a:r>
            <a:br>
              <a:rPr lang="en-US" i="1" dirty="0" smtClean="0">
                <a:latin typeface="Calibri" panose="020F0502020204030204" pitchFamily="34" charset="0"/>
                <a:cs typeface="Calibri" panose="020F0502020204030204" pitchFamily="34" charset="0"/>
                <a:sym typeface="Wingdings" panose="05000000000000000000" pitchFamily="2" charset="2"/>
              </a:rPr>
            </a:br>
            <a:r>
              <a:rPr lang="en-US" i="1" dirty="0">
                <a:latin typeface="Calibri" panose="020F0502020204030204" pitchFamily="34" charset="0"/>
                <a:cs typeface="Calibri" panose="020F0502020204030204" pitchFamily="34" charset="0"/>
                <a:sym typeface="Wingdings" panose="05000000000000000000" pitchFamily="2" charset="2"/>
              </a:rPr>
              <a:t/>
            </a:r>
            <a:br>
              <a:rPr lang="en-US" i="1" dirty="0">
                <a:latin typeface="Calibri" panose="020F0502020204030204" pitchFamily="34" charset="0"/>
                <a:cs typeface="Calibri" panose="020F0502020204030204" pitchFamily="34" charset="0"/>
                <a:sym typeface="Wingdings" panose="05000000000000000000" pitchFamily="2" charset="2"/>
              </a:rPr>
            </a:br>
            <a:r>
              <a:rPr lang="en-US" i="1" dirty="0" smtClean="0">
                <a:latin typeface="Calibri" panose="020F0502020204030204" pitchFamily="34" charset="0"/>
                <a:cs typeface="Calibri" panose="020F0502020204030204" pitchFamily="34" charset="0"/>
                <a:sym typeface="Wingdings" panose="05000000000000000000" pitchFamily="2" charset="2"/>
              </a:rPr>
              <a:t/>
            </a:r>
            <a:br>
              <a:rPr lang="en-US" i="1" dirty="0" smtClean="0">
                <a:latin typeface="Calibri" panose="020F0502020204030204" pitchFamily="34" charset="0"/>
                <a:cs typeface="Calibri" panose="020F0502020204030204" pitchFamily="34" charset="0"/>
                <a:sym typeface="Wingdings" panose="05000000000000000000" pitchFamily="2" charset="2"/>
              </a:rPr>
            </a:br>
            <a:r>
              <a:rPr lang="en-US" i="1" dirty="0">
                <a:latin typeface="Calibri" panose="020F0502020204030204" pitchFamily="34" charset="0"/>
                <a:cs typeface="Calibri" panose="020F0502020204030204" pitchFamily="34" charset="0"/>
                <a:sym typeface="Wingdings" panose="05000000000000000000" pitchFamily="2" charset="2"/>
              </a:rPr>
              <a:t/>
            </a:r>
            <a:br>
              <a:rPr lang="en-US" i="1" dirty="0">
                <a:latin typeface="Calibri" panose="020F0502020204030204" pitchFamily="34" charset="0"/>
                <a:cs typeface="Calibri" panose="020F0502020204030204" pitchFamily="34" charset="0"/>
                <a:sym typeface="Wingdings" panose="05000000000000000000" pitchFamily="2" charset="2"/>
              </a:rPr>
            </a:br>
            <a:r>
              <a:rPr lang="en-US" i="1" dirty="0" smtClean="0">
                <a:latin typeface="Calibri" panose="020F0502020204030204" pitchFamily="34" charset="0"/>
                <a:cs typeface="Calibri" panose="020F0502020204030204" pitchFamily="34" charset="0"/>
                <a:sym typeface="Wingdings" panose="05000000000000000000" pitchFamily="2" charset="2"/>
              </a:rPr>
              <a:t/>
            </a:r>
            <a:br>
              <a:rPr lang="en-US" i="1" dirty="0" smtClean="0">
                <a:latin typeface="Calibri" panose="020F0502020204030204" pitchFamily="34" charset="0"/>
                <a:cs typeface="Calibri" panose="020F0502020204030204" pitchFamily="34" charset="0"/>
                <a:sym typeface="Wingdings" panose="05000000000000000000" pitchFamily="2" charset="2"/>
              </a:rPr>
            </a:br>
            <a:r>
              <a:rPr lang="en-US" i="1" dirty="0" smtClean="0">
                <a:latin typeface="Calibri" panose="020F0502020204030204" pitchFamily="34" charset="0"/>
                <a:cs typeface="Calibri" panose="020F0502020204030204" pitchFamily="34" charset="0"/>
              </a:rPr>
              <a:t>No </a:t>
            </a:r>
            <a:r>
              <a:rPr lang="en-US" i="1" dirty="0">
                <a:latin typeface="Calibri" panose="020F0502020204030204" pitchFamily="34" charset="0"/>
                <a:cs typeface="Calibri" panose="020F0502020204030204" pitchFamily="34" charset="0"/>
              </a:rPr>
              <a:t>of camera </a:t>
            </a:r>
            <a:r>
              <a:rPr lang="en-US" i="1" dirty="0" smtClean="0">
                <a:latin typeface="Calibri" panose="020F0502020204030204" pitchFamily="34" charset="0"/>
                <a:cs typeface="Calibri" panose="020F0502020204030204" pitchFamily="34" charset="0"/>
              </a:rPr>
              <a:t>support </a:t>
            </a:r>
            <a:r>
              <a:rPr lang="en-US" i="1" dirty="0" smtClean="0">
                <a:latin typeface="Calibri" panose="020F0502020204030204" pitchFamily="34" charset="0"/>
                <a:cs typeface="Calibri" panose="020F0502020204030204" pitchFamily="34" charset="0"/>
                <a:sym typeface="Wingdings" panose="05000000000000000000" pitchFamily="2" charset="2"/>
              </a:rPr>
              <a:t></a:t>
            </a:r>
            <a:br>
              <a:rPr lang="en-US" i="1" dirty="0" smtClean="0">
                <a:latin typeface="Calibri" panose="020F0502020204030204" pitchFamily="34" charset="0"/>
                <a:cs typeface="Calibri" panose="020F0502020204030204" pitchFamily="34" charset="0"/>
                <a:sym typeface="Wingdings" panose="05000000000000000000" pitchFamily="2" charset="2"/>
              </a:rPr>
            </a:br>
            <a:r>
              <a:rPr lang="en-US" i="1" dirty="0">
                <a:latin typeface="Calibri" panose="020F0502020204030204" pitchFamily="34" charset="0"/>
                <a:cs typeface="Calibri" panose="020F0502020204030204" pitchFamily="34" charset="0"/>
                <a:sym typeface="Wingdings" panose="05000000000000000000" pitchFamily="2" charset="2"/>
              </a:rPr>
              <a:t/>
            </a:r>
            <a:br>
              <a:rPr lang="en-US" i="1" dirty="0">
                <a:latin typeface="Calibri" panose="020F0502020204030204" pitchFamily="34" charset="0"/>
                <a:cs typeface="Calibri" panose="020F0502020204030204" pitchFamily="34" charset="0"/>
                <a:sym typeface="Wingdings" panose="05000000000000000000" pitchFamily="2" charset="2"/>
              </a:rPr>
            </a:br>
            <a:r>
              <a:rPr lang="en-US" i="1" dirty="0" smtClean="0">
                <a:latin typeface="Calibri" panose="020F0502020204030204" pitchFamily="34" charset="0"/>
                <a:cs typeface="Calibri" panose="020F0502020204030204" pitchFamily="34" charset="0"/>
                <a:sym typeface="Wingdings" panose="05000000000000000000" pitchFamily="2" charset="2"/>
              </a:rPr>
              <a:t/>
            </a:r>
            <a:br>
              <a:rPr lang="en-US" i="1" dirty="0" smtClean="0">
                <a:latin typeface="Calibri" panose="020F0502020204030204" pitchFamily="34" charset="0"/>
                <a:cs typeface="Calibri" panose="020F0502020204030204" pitchFamily="34" charset="0"/>
                <a:sym typeface="Wingdings" panose="05000000000000000000" pitchFamily="2" charset="2"/>
              </a:rPr>
            </a:br>
            <a:r>
              <a:rPr lang="en-US" i="1" dirty="0">
                <a:latin typeface="Calibri" panose="020F0502020204030204" pitchFamily="34" charset="0"/>
                <a:cs typeface="Calibri" panose="020F0502020204030204" pitchFamily="34" charset="0"/>
                <a:sym typeface="Wingdings" panose="05000000000000000000" pitchFamily="2" charset="2"/>
              </a:rPr>
              <a:t/>
            </a:r>
            <a:br>
              <a:rPr lang="en-US" i="1" dirty="0">
                <a:latin typeface="Calibri" panose="020F0502020204030204" pitchFamily="34" charset="0"/>
                <a:cs typeface="Calibri" panose="020F0502020204030204" pitchFamily="34" charset="0"/>
                <a:sym typeface="Wingdings" panose="05000000000000000000" pitchFamily="2" charset="2"/>
              </a:rPr>
            </a:br>
            <a:r>
              <a:rPr lang="en-US" i="1" dirty="0" smtClean="0">
                <a:latin typeface="Calibri" panose="020F0502020204030204" pitchFamily="34" charset="0"/>
                <a:cs typeface="Calibri" panose="020F0502020204030204" pitchFamily="34" charset="0"/>
                <a:sym typeface="Wingdings" panose="05000000000000000000" pitchFamily="2" charset="2"/>
              </a:rPr>
              <a:t/>
            </a:r>
            <a:br>
              <a:rPr lang="en-US" i="1" dirty="0" smtClean="0">
                <a:latin typeface="Calibri" panose="020F0502020204030204" pitchFamily="34" charset="0"/>
                <a:cs typeface="Calibri" panose="020F0502020204030204" pitchFamily="34" charset="0"/>
                <a:sym typeface="Wingdings" panose="05000000000000000000" pitchFamily="2" charset="2"/>
              </a:rPr>
            </a:br>
            <a:r>
              <a:rPr lang="en-US" i="1" dirty="0">
                <a:latin typeface="Calibri" panose="020F0502020204030204" pitchFamily="34" charset="0"/>
                <a:cs typeface="Calibri" panose="020F0502020204030204" pitchFamily="34" charset="0"/>
              </a:rPr>
              <a:t>Trail version- Open </a:t>
            </a:r>
            <a:r>
              <a:rPr lang="en-US" i="1" dirty="0" smtClean="0">
                <a:latin typeface="Calibri" panose="020F0502020204030204" pitchFamily="34" charset="0"/>
                <a:cs typeface="Calibri" panose="020F0502020204030204" pitchFamily="34" charset="0"/>
              </a:rPr>
              <a:t>source </a:t>
            </a:r>
            <a:r>
              <a:rPr lang="en-US" i="1" dirty="0" smtClean="0">
                <a:latin typeface="Calibri" panose="020F0502020204030204" pitchFamily="34" charset="0"/>
                <a:cs typeface="Calibri" panose="020F0502020204030204" pitchFamily="34" charset="0"/>
                <a:sym typeface="Wingdings" panose="05000000000000000000" pitchFamily="2" charset="2"/>
              </a:rPr>
              <a:t></a:t>
            </a: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r>
              <a:rPr lang="en-US" dirty="0"/>
              <a:t/>
            </a:r>
            <a:br>
              <a:rPr lang="en-US" dirty="0"/>
            </a:br>
            <a:endParaRPr lang="en-US" sz="2300" i="1" dirty="0">
              <a:solidFill>
                <a:schemeClr val="bg1"/>
              </a:solidFill>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902B5742-D468-45B7-9156-641CD4D80AD3}"/>
              </a:ext>
            </a:extLst>
          </p:cNvPr>
          <p:cNvSpPr>
            <a:spLocks noGrp="1"/>
          </p:cNvSpPr>
          <p:nvPr>
            <p:ph type="body" sz="quarter" idx="13"/>
          </p:nvPr>
        </p:nvSpPr>
        <p:spPr>
          <a:xfrm>
            <a:off x="5107577" y="1419244"/>
            <a:ext cx="6648994" cy="720000"/>
          </a:xfrm>
        </p:spPr>
        <p:txBody>
          <a:bodyPr>
            <a:normAutofit/>
          </a:bodyPr>
          <a:lstStyle/>
          <a:p>
            <a:r>
              <a:rPr lang="en-US" sz="1800" i="1" dirty="0" smtClean="0">
                <a:latin typeface="Calibri" panose="020F0502020204030204" pitchFamily="34" charset="0"/>
                <a:cs typeface="Calibri" panose="020F0502020204030204" pitchFamily="34" charset="0"/>
              </a:rPr>
              <a:t>ZoneMinder </a:t>
            </a:r>
            <a:r>
              <a:rPr lang="en-US" sz="1800" i="1" dirty="0">
                <a:latin typeface="Calibri" panose="020F0502020204030204" pitchFamily="34" charset="0"/>
                <a:cs typeface="Calibri" panose="020F0502020204030204" pitchFamily="34" charset="0"/>
              </a:rPr>
              <a:t>provides offline camera (video from disk space) &amp; online camera as well.</a:t>
            </a:r>
            <a:endParaRPr lang="en-US" sz="1800" dirty="0">
              <a:latin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D88D3AC9-532C-45CE-A886-41FE54A32E61}"/>
              </a:ext>
            </a:extLst>
          </p:cNvPr>
          <p:cNvSpPr>
            <a:spLocks noGrp="1"/>
          </p:cNvSpPr>
          <p:nvPr>
            <p:ph type="body" sz="quarter" idx="14"/>
          </p:nvPr>
        </p:nvSpPr>
        <p:spPr>
          <a:xfrm>
            <a:off x="5107577" y="2728704"/>
            <a:ext cx="6648994" cy="720000"/>
          </a:xfrm>
        </p:spPr>
        <p:txBody>
          <a:bodyPr>
            <a:normAutofit/>
          </a:bodyPr>
          <a:lstStyle/>
          <a:p>
            <a:r>
              <a:rPr lang="en-US" sz="1800" i="1" dirty="0" smtClean="0">
                <a:latin typeface="Calibri" panose="020F0502020204030204" pitchFamily="34" charset="0"/>
                <a:cs typeface="Calibri" panose="020F0502020204030204" pitchFamily="34" charset="0"/>
              </a:rPr>
              <a:t>ZoneMinder </a:t>
            </a:r>
            <a:r>
              <a:rPr lang="en-US" sz="1800" i="1" dirty="0">
                <a:latin typeface="Calibri" panose="020F0502020204030204" pitchFamily="34" charset="0"/>
                <a:cs typeface="Calibri" panose="020F0502020204030204" pitchFamily="34" charset="0"/>
              </a:rPr>
              <a:t>will support as many cameras as you have the hardware available for</a:t>
            </a:r>
            <a:r>
              <a:rPr lang="en-US" sz="1800" i="1" dirty="0"/>
              <a:t>.</a:t>
            </a:r>
            <a:endParaRPr lang="en-US" sz="1800" dirty="0"/>
          </a:p>
        </p:txBody>
      </p:sp>
      <p:sp>
        <p:nvSpPr>
          <p:cNvPr id="5" name="Text Placeholder 4">
            <a:extLst>
              <a:ext uri="{FF2B5EF4-FFF2-40B4-BE49-F238E27FC236}">
                <a16:creationId xmlns:a16="http://schemas.microsoft.com/office/drawing/2014/main" id="{CB033E00-5119-4205-BD29-9D1A753BE3C3}"/>
              </a:ext>
            </a:extLst>
          </p:cNvPr>
          <p:cNvSpPr>
            <a:spLocks noGrp="1"/>
          </p:cNvSpPr>
          <p:nvPr>
            <p:ph type="body" sz="quarter" idx="15"/>
          </p:nvPr>
        </p:nvSpPr>
        <p:spPr>
          <a:xfrm>
            <a:off x="5107577" y="4172783"/>
            <a:ext cx="6648994" cy="720000"/>
          </a:xfrm>
        </p:spPr>
        <p:txBody>
          <a:bodyPr>
            <a:normAutofit/>
          </a:bodyPr>
          <a:lstStyle/>
          <a:p>
            <a:r>
              <a:rPr lang="en-US" sz="1800" i="1" dirty="0">
                <a:latin typeface="Calibri" panose="020F0502020204030204" pitchFamily="34" charset="0"/>
                <a:cs typeface="Calibri" panose="020F0502020204030204" pitchFamily="34" charset="0"/>
              </a:rPr>
              <a:t>It is a full-featured, open source, state-of-the-art video surveillance software system.</a:t>
            </a:r>
            <a:endParaRPr lang="en-US" sz="1800" dirty="0">
              <a:latin typeface="Calibri" panose="020F0502020204030204" pitchFamily="34" charset="0"/>
              <a:cs typeface="Calibri" panose="020F0502020204030204" pitchFamily="34" charset="0"/>
            </a:endParaRPr>
          </a:p>
        </p:txBody>
      </p:sp>
      <p:sp>
        <p:nvSpPr>
          <p:cNvPr id="7" name="Slide Number Placeholder 6">
            <a:extLst>
              <a:ext uri="{FF2B5EF4-FFF2-40B4-BE49-F238E27FC236}">
                <a16:creationId xmlns:a16="http://schemas.microsoft.com/office/drawing/2014/main" id="{6B48CA6F-C72D-F944-B10D-0504BB669B47}"/>
              </a:ext>
            </a:extLst>
          </p:cNvPr>
          <p:cNvSpPr>
            <a:spLocks noGrp="1"/>
          </p:cNvSpPr>
          <p:nvPr>
            <p:ph type="sldNum" sz="quarter" idx="12"/>
          </p:nvPr>
        </p:nvSpPr>
        <p:spPr/>
        <p:txBody>
          <a:bodyPr/>
          <a:lstStyle/>
          <a:p>
            <a:fld id="{9FF96B15-8338-45D5-A943-561235072D66}" type="slidenum">
              <a:rPr lang="en-US" smtClean="0"/>
              <a:t>4</a:t>
            </a:fld>
            <a:endParaRPr lang="en-US" dirty="0"/>
          </a:p>
        </p:txBody>
      </p:sp>
    </p:spTree>
    <p:extLst>
      <p:ext uri="{BB962C8B-B14F-4D97-AF65-F5344CB8AC3E}">
        <p14:creationId xmlns:p14="http://schemas.microsoft.com/office/powerpoint/2010/main" val="944875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945291" y="1395817"/>
            <a:ext cx="7124790" cy="1281771"/>
          </a:xfrm>
        </p:spPr>
        <p:txBody>
          <a:bodyPr>
            <a:noAutofit/>
          </a:bodyPr>
          <a:lstStyle/>
          <a:p>
            <a:pPr lvl="0"/>
            <a:r>
              <a:rPr lang="en-US" sz="1600" b="1" i="1" dirty="0">
                <a:latin typeface="Calibri" panose="020F0502020204030204" pitchFamily="34" charset="0"/>
                <a:cs typeface="Calibri" panose="020F0502020204030204" pitchFamily="34" charset="0"/>
              </a:rPr>
              <a:t>Monitor from anywhere:</a:t>
            </a:r>
            <a:endParaRPr lang="en-US" sz="1600" dirty="0">
              <a:latin typeface="Calibri" panose="020F0502020204030204" pitchFamily="34" charset="0"/>
              <a:cs typeface="Calibri" panose="020F0502020204030204" pitchFamily="34" charset="0"/>
            </a:endParaRPr>
          </a:p>
          <a:p>
            <a:r>
              <a:rPr lang="en-US" sz="1600" i="1" dirty="0">
                <a:latin typeface="Calibri" panose="020F0502020204030204" pitchFamily="34" charset="0"/>
                <a:cs typeface="Calibri" panose="020F0502020204030204" pitchFamily="34" charset="0"/>
              </a:rPr>
              <a:t>Access ZoneMinder from any internet-accessible device. With a full featured web based interface, as   well as Android and iOS apps, you can access ZoneMinder </a:t>
            </a:r>
            <a:r>
              <a:rPr lang="en-US" sz="1600" i="1" dirty="0" smtClean="0">
                <a:latin typeface="Calibri" panose="020F0502020204030204" pitchFamily="34" charset="0"/>
                <a:cs typeface="Calibri" panose="020F0502020204030204" pitchFamily="34" charset="0"/>
              </a:rPr>
              <a:t>anywhere.</a:t>
            </a:r>
            <a:endParaRPr lang="en-US" sz="1600" dirty="0">
              <a:latin typeface="Calibri" panose="020F0502020204030204" pitchFamily="34" charset="0"/>
              <a:cs typeface="Calibri" panose="020F0502020204030204" pitchFamily="34" charset="0"/>
            </a:endParaRPr>
          </a:p>
        </p:txBody>
      </p:sp>
      <p:sp>
        <p:nvSpPr>
          <p:cNvPr id="3" name="Text Placeholder 2"/>
          <p:cNvSpPr>
            <a:spLocks noGrp="1"/>
          </p:cNvSpPr>
          <p:nvPr>
            <p:ph type="body" sz="quarter" idx="14"/>
          </p:nvPr>
        </p:nvSpPr>
        <p:spPr>
          <a:xfrm>
            <a:off x="4945291" y="2997485"/>
            <a:ext cx="7124790" cy="1050461"/>
          </a:xfrm>
        </p:spPr>
        <p:txBody>
          <a:bodyPr>
            <a:noAutofit/>
          </a:bodyPr>
          <a:lstStyle/>
          <a:p>
            <a:pPr lvl="0"/>
            <a:r>
              <a:rPr lang="en-US" sz="1600" b="1" i="1" dirty="0">
                <a:latin typeface="Calibri" panose="020F0502020204030204" pitchFamily="34" charset="0"/>
                <a:cs typeface="Calibri" panose="020F0502020204030204" pitchFamily="34" charset="0"/>
              </a:rPr>
              <a:t>Use any </a:t>
            </a:r>
            <a:r>
              <a:rPr lang="en-US" sz="1600" b="1" i="1" dirty="0" smtClean="0">
                <a:latin typeface="Calibri" panose="020F0502020204030204" pitchFamily="34" charset="0"/>
                <a:cs typeface="Calibri" panose="020F0502020204030204" pitchFamily="34" charset="0"/>
              </a:rPr>
              <a:t>camera:</a:t>
            </a:r>
            <a:endParaRPr lang="en-US" sz="1600" dirty="0" smtClean="0">
              <a:latin typeface="Calibri" panose="020F0502020204030204" pitchFamily="34" charset="0"/>
              <a:cs typeface="Calibri" panose="020F0502020204030204" pitchFamily="34" charset="0"/>
            </a:endParaRPr>
          </a:p>
          <a:p>
            <a:r>
              <a:rPr lang="en-US" sz="1600" i="1" dirty="0" smtClean="0">
                <a:latin typeface="Calibri" panose="020F0502020204030204" pitchFamily="34" charset="0"/>
                <a:cs typeface="Calibri" panose="020F0502020204030204" pitchFamily="34" charset="0"/>
              </a:rPr>
              <a:t>Don't get locked into purchasing expensive, proprietary cameras. ZoneMinder allows you to use any analog or IP-enabled camera.</a:t>
            </a:r>
          </a:p>
        </p:txBody>
      </p:sp>
      <p:sp>
        <p:nvSpPr>
          <p:cNvPr id="4" name="Text Placeholder 3"/>
          <p:cNvSpPr>
            <a:spLocks noGrp="1"/>
          </p:cNvSpPr>
          <p:nvPr>
            <p:ph type="body" sz="quarter" idx="15"/>
          </p:nvPr>
        </p:nvSpPr>
        <p:spPr>
          <a:xfrm>
            <a:off x="4945291" y="4367843"/>
            <a:ext cx="7124790" cy="1194079"/>
          </a:xfrm>
        </p:spPr>
        <p:txBody>
          <a:bodyPr>
            <a:normAutofit fontScale="25000" lnSpcReduction="20000"/>
          </a:bodyPr>
          <a:lstStyle/>
          <a:p>
            <a:pPr lvl="0"/>
            <a:endParaRPr lang="en-US" sz="6400" b="1" i="1" dirty="0" smtClean="0">
              <a:latin typeface="Calibri" panose="020F0502020204030204" pitchFamily="34" charset="0"/>
              <a:cs typeface="Calibri" panose="020F0502020204030204" pitchFamily="34" charset="0"/>
            </a:endParaRPr>
          </a:p>
          <a:p>
            <a:pPr lvl="0"/>
            <a:r>
              <a:rPr lang="en-US" sz="6400" b="1" i="1" dirty="0" smtClean="0">
                <a:latin typeface="Calibri" panose="020F0502020204030204" pitchFamily="34" charset="0"/>
                <a:cs typeface="Calibri" panose="020F0502020204030204" pitchFamily="34" charset="0"/>
              </a:rPr>
              <a:t>You </a:t>
            </a:r>
            <a:r>
              <a:rPr lang="en-US" sz="6400" b="1" i="1" dirty="0">
                <a:latin typeface="Calibri" panose="020F0502020204030204" pitchFamily="34" charset="0"/>
                <a:cs typeface="Calibri" panose="020F0502020204030204" pitchFamily="34" charset="0"/>
              </a:rPr>
              <a:t>are in control of your </a:t>
            </a:r>
            <a:r>
              <a:rPr lang="en-US" sz="6400" b="1" i="1" dirty="0" smtClean="0">
                <a:latin typeface="Calibri" panose="020F0502020204030204" pitchFamily="34" charset="0"/>
                <a:cs typeface="Calibri" panose="020F0502020204030204" pitchFamily="34" charset="0"/>
              </a:rPr>
              <a:t>data:</a:t>
            </a:r>
            <a:endParaRPr lang="en-US" sz="6400" i="1" dirty="0">
              <a:latin typeface="Calibri" panose="020F0502020204030204" pitchFamily="34" charset="0"/>
              <a:cs typeface="Calibri" panose="020F0502020204030204" pitchFamily="34" charset="0"/>
            </a:endParaRPr>
          </a:p>
          <a:p>
            <a:r>
              <a:rPr lang="en-US" sz="6400" i="1" dirty="0">
                <a:latin typeface="Calibri" panose="020F0502020204030204" pitchFamily="34" charset="0"/>
                <a:cs typeface="Calibri" panose="020F0502020204030204" pitchFamily="34" charset="0"/>
              </a:rPr>
              <a:t>In the age of the Cloud and the Internet of Things, few solutions allow you to both own your data, and control where it goes. Fully on premises, with upcoming optional secure, cloud-enhanced features.</a:t>
            </a:r>
          </a:p>
          <a:p>
            <a:endParaRPr lang="en-US" sz="4900" dirty="0"/>
          </a:p>
        </p:txBody>
      </p:sp>
      <p:sp>
        <p:nvSpPr>
          <p:cNvPr id="7" name="Title 6"/>
          <p:cNvSpPr>
            <a:spLocks noGrp="1"/>
          </p:cNvSpPr>
          <p:nvPr>
            <p:ph type="title"/>
          </p:nvPr>
        </p:nvSpPr>
        <p:spPr>
          <a:xfrm>
            <a:off x="1716659" y="2904862"/>
            <a:ext cx="2123821" cy="738035"/>
          </a:xfrm>
        </p:spPr>
        <p:txBody>
          <a:bodyPr/>
          <a:lstStyle/>
          <a:p>
            <a:r>
              <a:rPr lang="en-US" b="1" i="1" dirty="0">
                <a:latin typeface="Calibri" panose="020F0502020204030204" pitchFamily="34" charset="0"/>
                <a:cs typeface="Calibri" panose="020F0502020204030204" pitchFamily="34" charset="0"/>
              </a:rPr>
              <a:t>Feature List </a:t>
            </a:r>
            <a:endParaRPr lang="en-US" dirty="0">
              <a:latin typeface="Calibri" panose="020F0502020204030204" pitchFamily="34" charset="0"/>
              <a:cs typeface="Calibri" panose="020F0502020204030204" pitchFamily="34" charset="0"/>
            </a:endParaRPr>
          </a:p>
        </p:txBody>
      </p:sp>
      <p:sp>
        <p:nvSpPr>
          <p:cNvPr id="8" name="Slide Number Placeholder 7"/>
          <p:cNvSpPr>
            <a:spLocks noGrp="1"/>
          </p:cNvSpPr>
          <p:nvPr>
            <p:ph type="sldNum" sz="quarter" idx="12"/>
          </p:nvPr>
        </p:nvSpPr>
        <p:spPr/>
        <p:txBody>
          <a:bodyPr/>
          <a:lstStyle/>
          <a:p>
            <a:fld id="{9FF96B15-8338-45D5-A943-561235072D66}" type="slidenum">
              <a:rPr lang="en-US" noProof="0" smtClean="0"/>
              <a:t>5</a:t>
            </a:fld>
            <a:endParaRPr lang="en-US" noProof="0" dirty="0"/>
          </a:p>
        </p:txBody>
      </p:sp>
    </p:spTree>
    <p:extLst>
      <p:ext uri="{BB962C8B-B14F-4D97-AF65-F5344CB8AC3E}">
        <p14:creationId xmlns:p14="http://schemas.microsoft.com/office/powerpoint/2010/main" val="4145904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990010" y="1332591"/>
            <a:ext cx="7001692" cy="1516902"/>
          </a:xfrm>
        </p:spPr>
        <p:txBody>
          <a:bodyPr>
            <a:noAutofit/>
          </a:bodyPr>
          <a:lstStyle/>
          <a:p>
            <a:pPr lvl="0"/>
            <a:endParaRPr lang="en-US" sz="1600" b="1" i="1" dirty="0" smtClean="0">
              <a:latin typeface="Calibri" panose="020F0502020204030204" pitchFamily="34" charset="0"/>
              <a:cs typeface="Calibri" panose="020F0502020204030204" pitchFamily="34" charset="0"/>
            </a:endParaRPr>
          </a:p>
          <a:p>
            <a:pPr lvl="0"/>
            <a:r>
              <a:rPr lang="en-US" sz="1600" b="1" i="1" dirty="0" smtClean="0">
                <a:latin typeface="Calibri" panose="020F0502020204030204" pitchFamily="34" charset="0"/>
                <a:cs typeface="Calibri" panose="020F0502020204030204" pitchFamily="34" charset="0"/>
              </a:rPr>
              <a:t>Run a really small, or super big, system:</a:t>
            </a:r>
            <a:endParaRPr lang="en-US" sz="1600" dirty="0" smtClean="0">
              <a:latin typeface="Calibri" panose="020F0502020204030204" pitchFamily="34" charset="0"/>
              <a:cs typeface="Calibri" panose="020F0502020204030204" pitchFamily="34" charset="0"/>
            </a:endParaRPr>
          </a:p>
          <a:p>
            <a:r>
              <a:rPr lang="en-US" sz="1600" i="1" dirty="0" smtClean="0">
                <a:latin typeface="Calibri" panose="020F0502020204030204" pitchFamily="34" charset="0"/>
                <a:cs typeface="Calibri" panose="020F0502020204030204" pitchFamily="34" charset="0"/>
              </a:rPr>
              <a:t>Suitable for home use and small business use, as well as multi-server enterprise deployments. Compatible with everything from the Raspberry Pi, all the way to the latest server-class hardware. Leverage your GPU for optimized image processing</a:t>
            </a:r>
            <a:endParaRPr lang="en-US" sz="1600" dirty="0" smtClean="0">
              <a:latin typeface="Calibri" panose="020F0502020204030204" pitchFamily="34" charset="0"/>
              <a:cs typeface="Calibri" panose="020F0502020204030204" pitchFamily="34" charset="0"/>
            </a:endParaRPr>
          </a:p>
          <a:p>
            <a:endParaRPr lang="en-US" sz="1600" dirty="0"/>
          </a:p>
        </p:txBody>
      </p:sp>
      <p:sp>
        <p:nvSpPr>
          <p:cNvPr id="3" name="Text Placeholder 2"/>
          <p:cNvSpPr>
            <a:spLocks noGrp="1"/>
          </p:cNvSpPr>
          <p:nvPr>
            <p:ph type="body" sz="quarter" idx="14"/>
          </p:nvPr>
        </p:nvSpPr>
        <p:spPr>
          <a:xfrm>
            <a:off x="4990010" y="3118668"/>
            <a:ext cx="7001692" cy="1344638"/>
          </a:xfrm>
        </p:spPr>
        <p:txBody>
          <a:bodyPr>
            <a:normAutofit fontScale="92500" lnSpcReduction="10000"/>
          </a:bodyPr>
          <a:lstStyle/>
          <a:p>
            <a:pPr lvl="0"/>
            <a:endParaRPr lang="en-US" sz="1600" b="1" i="1" dirty="0">
              <a:latin typeface="Calibri" panose="020F0502020204030204" pitchFamily="34" charset="0"/>
              <a:cs typeface="Calibri" panose="020F0502020204030204" pitchFamily="34" charset="0"/>
            </a:endParaRPr>
          </a:p>
          <a:p>
            <a:pPr lvl="0"/>
            <a:r>
              <a:rPr lang="en-US" sz="1700" b="1" i="1" dirty="0" smtClean="0">
                <a:latin typeface="Calibri" panose="020F0502020204030204" pitchFamily="34" charset="0"/>
                <a:cs typeface="Calibri" panose="020F0502020204030204" pitchFamily="34" charset="0"/>
              </a:rPr>
              <a:t>Advanced </a:t>
            </a:r>
            <a:r>
              <a:rPr lang="en-US" sz="1700" b="1" i="1" dirty="0">
                <a:latin typeface="Calibri" panose="020F0502020204030204" pitchFamily="34" charset="0"/>
                <a:cs typeface="Calibri" panose="020F0502020204030204" pitchFamily="34" charset="0"/>
              </a:rPr>
              <a:t>AI powered detection</a:t>
            </a:r>
            <a:endParaRPr lang="en-US" sz="1700" dirty="0">
              <a:latin typeface="Calibri" panose="020F0502020204030204" pitchFamily="34" charset="0"/>
              <a:cs typeface="Calibri" panose="020F0502020204030204" pitchFamily="34" charset="0"/>
            </a:endParaRPr>
          </a:p>
          <a:p>
            <a:r>
              <a:rPr lang="en-US" sz="1700" i="1" dirty="0">
                <a:latin typeface="Calibri" panose="020F0502020204030204" pitchFamily="34" charset="0"/>
                <a:cs typeface="Calibri" panose="020F0502020204030204" pitchFamily="34" charset="0"/>
              </a:rPr>
              <a:t>Leverage 3rd party contributions like the EventServer and zmMagik to get real time Object, Person detection and Blended event summaries.</a:t>
            </a:r>
            <a:endParaRPr lang="en-US" sz="1700" dirty="0">
              <a:latin typeface="Calibri" panose="020F0502020204030204" pitchFamily="34" charset="0"/>
              <a:cs typeface="Calibri" panose="020F0502020204030204" pitchFamily="34" charset="0"/>
            </a:endParaRPr>
          </a:p>
          <a:p>
            <a:endParaRPr lang="en-US" sz="1700" dirty="0"/>
          </a:p>
        </p:txBody>
      </p:sp>
      <p:sp>
        <p:nvSpPr>
          <p:cNvPr id="7" name="Title 6"/>
          <p:cNvSpPr>
            <a:spLocks noGrp="1"/>
          </p:cNvSpPr>
          <p:nvPr>
            <p:ph type="title"/>
          </p:nvPr>
        </p:nvSpPr>
        <p:spPr>
          <a:xfrm>
            <a:off x="1768910" y="2179482"/>
            <a:ext cx="3438881" cy="2283824"/>
          </a:xfrm>
        </p:spPr>
        <p:txBody>
          <a:bodyPr/>
          <a:lstStyle/>
          <a:p>
            <a:r>
              <a:rPr lang="en-US" b="1" i="1" dirty="0">
                <a:latin typeface="Calibri" panose="020F0502020204030204" pitchFamily="34" charset="0"/>
                <a:cs typeface="Calibri" panose="020F0502020204030204" pitchFamily="34" charset="0"/>
              </a:rPr>
              <a:t>Feature List </a:t>
            </a:r>
            <a:endParaRPr lang="en-US" dirty="0"/>
          </a:p>
        </p:txBody>
      </p:sp>
      <p:sp>
        <p:nvSpPr>
          <p:cNvPr id="8" name="Slide Number Placeholder 7"/>
          <p:cNvSpPr>
            <a:spLocks noGrp="1"/>
          </p:cNvSpPr>
          <p:nvPr>
            <p:ph type="sldNum" sz="quarter" idx="12"/>
          </p:nvPr>
        </p:nvSpPr>
        <p:spPr/>
        <p:txBody>
          <a:bodyPr/>
          <a:lstStyle/>
          <a:p>
            <a:fld id="{9FF96B15-8338-45D5-A943-561235072D66}" type="slidenum">
              <a:rPr lang="en-US" noProof="0" smtClean="0"/>
              <a:t>6</a:t>
            </a:fld>
            <a:endParaRPr lang="en-US" noProof="0" dirty="0"/>
          </a:p>
        </p:txBody>
      </p:sp>
      <p:sp>
        <p:nvSpPr>
          <p:cNvPr id="14" name="Text Placeholder 2"/>
          <p:cNvSpPr>
            <a:spLocks noGrp="1"/>
          </p:cNvSpPr>
          <p:nvPr>
            <p:ph type="body" sz="quarter" idx="14"/>
          </p:nvPr>
        </p:nvSpPr>
        <p:spPr>
          <a:xfrm>
            <a:off x="4990010" y="4732481"/>
            <a:ext cx="7001693" cy="1344638"/>
          </a:xfrm>
        </p:spPr>
        <p:txBody>
          <a:bodyPr>
            <a:normAutofit/>
          </a:bodyPr>
          <a:lstStyle/>
          <a:p>
            <a:pPr lvl="0"/>
            <a:r>
              <a:rPr lang="en-US" sz="1600" b="1" i="1" dirty="0" smtClean="0">
                <a:latin typeface="Calibri" panose="020F0502020204030204" pitchFamily="34" charset="0"/>
                <a:cs typeface="Calibri" panose="020F0502020204030204" pitchFamily="34" charset="0"/>
              </a:rPr>
              <a:t>Actively </a:t>
            </a:r>
            <a:r>
              <a:rPr lang="en-US" sz="1600" b="1" i="1" dirty="0">
                <a:latin typeface="Calibri" panose="020F0502020204030204" pitchFamily="34" charset="0"/>
                <a:cs typeface="Calibri" panose="020F0502020204030204" pitchFamily="34" charset="0"/>
              </a:rPr>
              <a:t>maintained, built by those who care:</a:t>
            </a:r>
            <a:endParaRPr lang="en-US" sz="1600" dirty="0">
              <a:latin typeface="Calibri" panose="020F0502020204030204" pitchFamily="34" charset="0"/>
              <a:cs typeface="Calibri" panose="020F0502020204030204" pitchFamily="34" charset="0"/>
            </a:endParaRPr>
          </a:p>
          <a:p>
            <a:r>
              <a:rPr lang="en-US" sz="1600" i="1" dirty="0">
                <a:latin typeface="Calibri" panose="020F0502020204030204" pitchFamily="34" charset="0"/>
                <a:cs typeface="Calibri" panose="020F0502020204030204" pitchFamily="34" charset="0"/>
              </a:rPr>
              <a:t> ZoneMinder is actively maintained by a team committed to open source. We have a vibrant community </a:t>
            </a:r>
            <a:r>
              <a:rPr lang="en-US" sz="1600" i="1" dirty="0" smtClean="0">
                <a:latin typeface="Calibri" panose="020F0502020204030204" pitchFamily="34" charset="0"/>
                <a:cs typeface="Calibri" panose="020F0502020204030204" pitchFamily="34" charset="0"/>
              </a:rPr>
              <a:t>of </a:t>
            </a:r>
            <a:r>
              <a:rPr lang="en-US" sz="1600" i="1" dirty="0">
                <a:latin typeface="Calibri" panose="020F0502020204030204" pitchFamily="34" charset="0"/>
                <a:cs typeface="Calibri" panose="020F0502020204030204" pitchFamily="34" charset="0"/>
              </a:rPr>
              <a:t>contributors and </a:t>
            </a:r>
            <a:r>
              <a:rPr lang="en-US" sz="1600" i="1" dirty="0" smtClean="0">
                <a:latin typeface="Calibri" panose="020F0502020204030204" pitchFamily="34" charset="0"/>
                <a:cs typeface="Calibri" panose="020F0502020204030204" pitchFamily="34" charset="0"/>
              </a:rPr>
              <a:t>participants.</a:t>
            </a: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1573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5090613" y="1476103"/>
            <a:ext cx="6561455" cy="4467497"/>
          </a:xfrm>
        </p:spPr>
        <p:txBody>
          <a:bodyPr>
            <a:noAutofit/>
          </a:bodyPr>
          <a:lstStyle/>
          <a:p>
            <a:pPr marL="342900" lvl="0" indent="-342900">
              <a:buFont typeface="Arial" panose="020B0604020202020204" pitchFamily="34" charset="0"/>
              <a:buChar char="•"/>
            </a:pPr>
            <a:r>
              <a:rPr lang="en-US" sz="1600" i="1" dirty="0">
                <a:latin typeface="Calibri" panose="020F0502020204030204" pitchFamily="34" charset="0"/>
                <a:cs typeface="Calibri" panose="020F0502020204030204" pitchFamily="34" charset="0"/>
              </a:rPr>
              <a:t>Runs on CentOS 5 Linux distribution</a:t>
            </a:r>
            <a:r>
              <a:rPr lang="en-US" sz="1600" i="1"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a:p>
            <a:pPr marL="342900" lvl="0" indent="-342900">
              <a:buFont typeface="Arial" panose="020B0604020202020204" pitchFamily="34" charset="0"/>
              <a:buChar char="•"/>
            </a:pPr>
            <a:r>
              <a:rPr lang="en-US" sz="1600" i="1" dirty="0">
                <a:latin typeface="Calibri" panose="020F0502020204030204" pitchFamily="34" charset="0"/>
                <a:cs typeface="Calibri" panose="020F0502020204030204" pitchFamily="34" charset="0"/>
              </a:rPr>
              <a:t>Supports video, USB and network cameras</a:t>
            </a:r>
            <a:r>
              <a:rPr lang="en-US" sz="1600" i="1"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a:p>
            <a:pPr marL="342900" lvl="0" indent="-342900">
              <a:buFont typeface="Arial" panose="020B0604020202020204" pitchFamily="34" charset="0"/>
              <a:buChar char="•"/>
            </a:pPr>
            <a:r>
              <a:rPr lang="en-US" sz="1600" i="1" dirty="0">
                <a:latin typeface="Calibri" panose="020F0502020204030204" pitchFamily="34" charset="0"/>
                <a:cs typeface="Calibri" panose="020F0502020204030204" pitchFamily="34" charset="0"/>
              </a:rPr>
              <a:t>Support Pan/Tilt/Zoom cameras, extensible to add new control protocols</a:t>
            </a:r>
            <a:r>
              <a:rPr lang="en-US" sz="1600" i="1"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a:p>
            <a:pPr marL="342900" lvl="0" indent="-342900">
              <a:buFont typeface="Arial" panose="020B0604020202020204" pitchFamily="34" charset="0"/>
              <a:buChar char="•"/>
            </a:pPr>
            <a:r>
              <a:rPr lang="en-US" sz="1600" i="1" dirty="0">
                <a:latin typeface="Calibri" panose="020F0502020204030204" pitchFamily="34" charset="0"/>
                <a:cs typeface="Calibri" panose="020F0502020204030204" pitchFamily="34" charset="0"/>
              </a:rPr>
              <a:t>Built on standard tools, C++, Perl and </a:t>
            </a:r>
            <a:r>
              <a:rPr lang="en-US" sz="1600" i="1" dirty="0" smtClean="0">
                <a:latin typeface="Calibri" panose="020F0502020204030204" pitchFamily="34" charset="0"/>
                <a:cs typeface="Calibri" panose="020F0502020204030204" pitchFamily="34" charset="0"/>
              </a:rPr>
              <a:t>PHP.</a:t>
            </a:r>
            <a:endParaRPr lang="en-US" sz="1600" dirty="0">
              <a:latin typeface="Calibri" panose="020F0502020204030204" pitchFamily="34" charset="0"/>
              <a:cs typeface="Calibri" panose="020F0502020204030204" pitchFamily="34" charset="0"/>
            </a:endParaRPr>
          </a:p>
          <a:p>
            <a:pPr marL="342900" lvl="0" indent="-342900">
              <a:buFont typeface="Arial" panose="020B0604020202020204" pitchFamily="34" charset="0"/>
              <a:buChar char="•"/>
            </a:pPr>
            <a:r>
              <a:rPr lang="en-US" sz="1600" i="1" dirty="0">
                <a:latin typeface="Calibri" panose="020F0502020204030204" pitchFamily="34" charset="0"/>
                <a:cs typeface="Calibri" panose="020F0502020204030204" pitchFamily="34" charset="0"/>
              </a:rPr>
              <a:t>Uses high performance MySQL database.</a:t>
            </a:r>
            <a:endParaRPr lang="en-US" sz="1600" dirty="0">
              <a:latin typeface="Calibri" panose="020F0502020204030204" pitchFamily="34" charset="0"/>
              <a:cs typeface="Calibri" panose="020F0502020204030204" pitchFamily="34" charset="0"/>
            </a:endParaRPr>
          </a:p>
          <a:p>
            <a:pPr marL="342900" lvl="0" indent="-342900">
              <a:buFont typeface="Arial" panose="020B0604020202020204" pitchFamily="34" charset="0"/>
              <a:buChar char="•"/>
            </a:pPr>
            <a:r>
              <a:rPr lang="en-US" sz="1600" i="1" dirty="0">
                <a:latin typeface="Calibri" panose="020F0502020204030204" pitchFamily="34" charset="0"/>
                <a:cs typeface="Calibri" panose="020F0502020204030204" pitchFamily="34" charset="0"/>
              </a:rPr>
              <a:t>High performance independent video capture and analysis daemons allowing high failure redundancy</a:t>
            </a:r>
            <a:r>
              <a:rPr lang="en-US" sz="1600" i="1" dirty="0" smtClean="0">
                <a:latin typeface="Calibri" panose="020F0502020204030204" pitchFamily="34" charset="0"/>
                <a:cs typeface="Calibri" panose="020F0502020204030204" pitchFamily="34" charset="0"/>
              </a:rPr>
              <a:t>.</a:t>
            </a:r>
            <a:r>
              <a:rPr lang="en-US" sz="1600" i="1" dirty="0">
                <a:latin typeface="Calibri" panose="020F0502020204030204" pitchFamily="34" charset="0"/>
                <a:cs typeface="Calibri" panose="020F0502020204030204" pitchFamily="34" charset="0"/>
              </a:rPr>
              <a:t> </a:t>
            </a:r>
            <a:endParaRPr lang="en-US" sz="1600" dirty="0">
              <a:latin typeface="Calibri" panose="020F0502020204030204" pitchFamily="34" charset="0"/>
              <a:cs typeface="Calibri" panose="020F0502020204030204" pitchFamily="34" charset="0"/>
            </a:endParaRPr>
          </a:p>
          <a:p>
            <a:pPr marL="342900" lvl="0" indent="-342900">
              <a:buFont typeface="Arial" panose="020B0604020202020204" pitchFamily="34" charset="0"/>
              <a:buChar char="•"/>
            </a:pPr>
            <a:r>
              <a:rPr lang="en-US" sz="1600" i="1" dirty="0">
                <a:latin typeface="Calibri" panose="020F0502020204030204" pitchFamily="34" charset="0"/>
                <a:cs typeface="Calibri" panose="020F0502020204030204" pitchFamily="34" charset="0"/>
              </a:rPr>
              <a:t>Multiple Zones (Regions of Interest) can be defined per camera. Each can have a different sensitivity or be ignored altogether.</a:t>
            </a:r>
            <a:endParaRPr lang="en-US" sz="1600" dirty="0">
              <a:latin typeface="Calibri" panose="020F0502020204030204" pitchFamily="34" charset="0"/>
              <a:cs typeface="Calibri" panose="020F0502020204030204" pitchFamily="34" charset="0"/>
            </a:endParaRPr>
          </a:p>
        </p:txBody>
      </p:sp>
      <p:sp>
        <p:nvSpPr>
          <p:cNvPr id="8" name="Slide Number Placeholder 7"/>
          <p:cNvSpPr>
            <a:spLocks noGrp="1"/>
          </p:cNvSpPr>
          <p:nvPr>
            <p:ph type="sldNum" sz="quarter" idx="12"/>
          </p:nvPr>
        </p:nvSpPr>
        <p:spPr/>
        <p:txBody>
          <a:bodyPr/>
          <a:lstStyle/>
          <a:p>
            <a:fld id="{9FF96B15-8338-45D5-A943-561235072D66}" type="slidenum">
              <a:rPr lang="en-US" noProof="0" smtClean="0"/>
              <a:t>7</a:t>
            </a:fld>
            <a:endParaRPr lang="en-US" noProof="0" dirty="0"/>
          </a:p>
        </p:txBody>
      </p:sp>
      <p:sp>
        <p:nvSpPr>
          <p:cNvPr id="14" name="Rectangle 13"/>
          <p:cNvSpPr/>
          <p:nvPr/>
        </p:nvSpPr>
        <p:spPr>
          <a:xfrm>
            <a:off x="1907739" y="3152894"/>
            <a:ext cx="1731308" cy="461665"/>
          </a:xfrm>
          <a:prstGeom prst="rect">
            <a:avLst/>
          </a:prstGeom>
        </p:spPr>
        <p:txBody>
          <a:bodyPr wrap="none">
            <a:spAutoFit/>
          </a:bodyPr>
          <a:lstStyle/>
          <a:p>
            <a:r>
              <a:rPr lang="en-US" sz="2300" b="1" i="1" dirty="0">
                <a:solidFill>
                  <a:schemeClr val="bg1"/>
                </a:solidFill>
                <a:latin typeface="Calibri" panose="020F0502020204030204" pitchFamily="34" charset="0"/>
                <a:cs typeface="Calibri" panose="020F0502020204030204" pitchFamily="34" charset="0"/>
              </a:rPr>
              <a:t>Feature</a:t>
            </a:r>
            <a:r>
              <a:rPr lang="en-US" sz="2400" b="1" i="1" dirty="0">
                <a:solidFill>
                  <a:schemeClr val="bg1"/>
                </a:solidFill>
                <a:latin typeface="Calibri" panose="020F0502020204030204" pitchFamily="34" charset="0"/>
                <a:cs typeface="Calibri" panose="020F0502020204030204" pitchFamily="34" charset="0"/>
              </a:rPr>
              <a:t> List </a:t>
            </a:r>
            <a:endParaRPr lang="en-US" sz="2400" dirty="0">
              <a:solidFill>
                <a:schemeClr val="bg1"/>
              </a:solidFill>
            </a:endParaRPr>
          </a:p>
        </p:txBody>
      </p:sp>
    </p:spTree>
    <p:extLst>
      <p:ext uri="{BB962C8B-B14F-4D97-AF65-F5344CB8AC3E}">
        <p14:creationId xmlns:p14="http://schemas.microsoft.com/office/powerpoint/2010/main" val="1485742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068388" y="1371599"/>
            <a:ext cx="6518366" cy="4794070"/>
          </a:xfrm>
        </p:spPr>
        <p:txBody>
          <a:bodyPr>
            <a:normAutofit/>
          </a:bodyPr>
          <a:lstStyle/>
          <a:p>
            <a:pPr marL="457200" lvl="0" indent="-457200">
              <a:buFont typeface="Arial" panose="020B0604020202020204" pitchFamily="34" charset="0"/>
              <a:buChar char="•"/>
            </a:pPr>
            <a:r>
              <a:rPr lang="en-US" sz="1600" i="1" dirty="0">
                <a:latin typeface="Calibri" panose="020F0502020204030204" pitchFamily="34" charset="0"/>
                <a:cs typeface="Calibri" panose="020F0502020204030204" pitchFamily="34" charset="0"/>
              </a:rPr>
              <a:t>Large number of configuration options allowing maximum performance on any hardware</a:t>
            </a:r>
            <a:r>
              <a:rPr lang="en-US" sz="1600" i="1" dirty="0" smtClean="0">
                <a:latin typeface="Calibri" panose="020F0502020204030204" pitchFamily="34" charset="0"/>
                <a:cs typeface="Calibri" panose="020F0502020204030204" pitchFamily="34" charset="0"/>
              </a:rPr>
              <a:t>.</a:t>
            </a:r>
            <a:r>
              <a:rPr lang="en-US" sz="1600" i="1" dirty="0">
                <a:latin typeface="Calibri" panose="020F0502020204030204" pitchFamily="34" charset="0"/>
                <a:cs typeface="Calibri" panose="020F0502020204030204" pitchFamily="34" charset="0"/>
              </a:rPr>
              <a:t> </a:t>
            </a:r>
          </a:p>
          <a:p>
            <a:pPr marL="457200" lvl="0" indent="-457200">
              <a:buFont typeface="Arial" panose="020B0604020202020204" pitchFamily="34" charset="0"/>
              <a:buChar char="•"/>
            </a:pPr>
            <a:r>
              <a:rPr lang="en-US" sz="1600" i="1" dirty="0">
                <a:latin typeface="Calibri" panose="020F0502020204030204" pitchFamily="34" charset="0"/>
                <a:cs typeface="Calibri" panose="020F0502020204030204" pitchFamily="34" charset="0"/>
              </a:rPr>
              <a:t>User friendly web interface allowing full control of system or cameras as well as live views and event replays</a:t>
            </a:r>
            <a:r>
              <a:rPr lang="en-US" sz="1600" i="1" dirty="0" smtClean="0">
                <a:latin typeface="Calibri" panose="020F0502020204030204" pitchFamily="34" charset="0"/>
                <a:cs typeface="Calibri" panose="020F0502020204030204" pitchFamily="34" charset="0"/>
              </a:rPr>
              <a:t>.</a:t>
            </a:r>
            <a:r>
              <a:rPr lang="en-US" sz="1600" i="1" dirty="0">
                <a:latin typeface="Calibri" panose="020F0502020204030204" pitchFamily="34" charset="0"/>
                <a:cs typeface="Calibri" panose="020F0502020204030204" pitchFamily="34" charset="0"/>
              </a:rPr>
              <a:t> </a:t>
            </a:r>
          </a:p>
          <a:p>
            <a:pPr marL="457200" lvl="0" indent="-457200">
              <a:buFont typeface="Arial" panose="020B0604020202020204" pitchFamily="34" charset="0"/>
              <a:buChar char="•"/>
            </a:pPr>
            <a:r>
              <a:rPr lang="en-US" sz="1600" i="1" dirty="0">
                <a:latin typeface="Calibri" panose="020F0502020204030204" pitchFamily="34" charset="0"/>
                <a:cs typeface="Calibri" panose="020F0502020204030204" pitchFamily="34" charset="0"/>
              </a:rPr>
              <a:t>Supports live video in mpeg video, multi-part jpeg and stills formats</a:t>
            </a:r>
            <a:r>
              <a:rPr lang="en-US" sz="1600" i="1" dirty="0" smtClean="0">
                <a:latin typeface="Calibri" panose="020F0502020204030204" pitchFamily="34" charset="0"/>
                <a:cs typeface="Calibri" panose="020F0502020204030204" pitchFamily="34" charset="0"/>
              </a:rPr>
              <a:t>.</a:t>
            </a:r>
            <a:endParaRPr lang="en-US" sz="1600" i="1" dirty="0">
              <a:latin typeface="Calibri" panose="020F0502020204030204" pitchFamily="34" charset="0"/>
              <a:cs typeface="Calibri" panose="020F0502020204030204" pitchFamily="34" charset="0"/>
            </a:endParaRPr>
          </a:p>
          <a:p>
            <a:pPr marL="457200" lvl="0" indent="-457200">
              <a:buFont typeface="Arial" panose="020B0604020202020204" pitchFamily="34" charset="0"/>
              <a:buChar char="•"/>
            </a:pPr>
            <a:r>
              <a:rPr lang="en-US" sz="1600" i="1" dirty="0">
                <a:latin typeface="Calibri" panose="020F0502020204030204" pitchFamily="34" charset="0"/>
                <a:cs typeface="Calibri" panose="020F0502020204030204" pitchFamily="34" charset="0"/>
              </a:rPr>
              <a:t>Supports event replay in mpeg video, multi-part jpeg, stills formats, along with statistics detail</a:t>
            </a:r>
            <a:r>
              <a:rPr lang="en-US" sz="1600" i="1" dirty="0" smtClean="0">
                <a:latin typeface="Calibri" panose="020F0502020204030204" pitchFamily="34" charset="0"/>
                <a:cs typeface="Calibri" panose="020F0502020204030204" pitchFamily="34" charset="0"/>
              </a:rPr>
              <a:t>.</a:t>
            </a:r>
            <a:endParaRPr lang="en-US" sz="1600" i="1" dirty="0">
              <a:latin typeface="Calibri" panose="020F0502020204030204" pitchFamily="34" charset="0"/>
              <a:cs typeface="Calibri" panose="020F0502020204030204" pitchFamily="34" charset="0"/>
            </a:endParaRPr>
          </a:p>
          <a:p>
            <a:pPr marL="457200" lvl="0" indent="-457200">
              <a:buFont typeface="Arial" panose="020B0604020202020204" pitchFamily="34" charset="0"/>
              <a:buChar char="•"/>
            </a:pPr>
            <a:r>
              <a:rPr lang="en-US" sz="1600" i="1" dirty="0">
                <a:latin typeface="Calibri" panose="020F0502020204030204" pitchFamily="34" charset="0"/>
                <a:cs typeface="Calibri" panose="020F0502020204030204" pitchFamily="34" charset="0"/>
              </a:rPr>
              <a:t>User defined filters allowing selection of any number of events by combination of characteristics in any order</a:t>
            </a:r>
            <a:r>
              <a:rPr lang="en-US" sz="1600" i="1" dirty="0" smtClean="0">
                <a:latin typeface="Calibri" panose="020F0502020204030204" pitchFamily="34" charset="0"/>
                <a:cs typeface="Calibri" panose="020F0502020204030204" pitchFamily="34" charset="0"/>
              </a:rPr>
              <a:t>.</a:t>
            </a:r>
          </a:p>
          <a:p>
            <a:pPr marL="457200" lvl="0" indent="-457200">
              <a:buFont typeface="Arial" panose="020B0604020202020204" pitchFamily="34" charset="0"/>
              <a:buChar char="•"/>
            </a:pPr>
            <a:r>
              <a:rPr lang="en-US" sz="1600" i="1" dirty="0" smtClean="0">
                <a:latin typeface="Calibri" panose="020F0502020204030204" pitchFamily="34" charset="0"/>
                <a:cs typeface="Calibri" panose="020F0502020204030204" pitchFamily="34" charset="0"/>
              </a:rPr>
              <a:t>Event </a:t>
            </a:r>
            <a:r>
              <a:rPr lang="en-US" sz="1600" i="1" dirty="0">
                <a:latin typeface="Calibri" panose="020F0502020204030204" pitchFamily="34" charset="0"/>
                <a:cs typeface="Calibri" panose="020F0502020204030204" pitchFamily="34" charset="0"/>
              </a:rPr>
              <a:t>notification by email or SMS including attached still images or video of specific events by filter.</a:t>
            </a:r>
          </a:p>
          <a:p>
            <a:pPr marL="342900" indent="-342900">
              <a:buFont typeface="Arial" panose="020B0604020202020204" pitchFamily="34" charset="0"/>
              <a:buChar char="•"/>
            </a:pPr>
            <a:endParaRPr lang="en-US" dirty="0"/>
          </a:p>
        </p:txBody>
      </p:sp>
      <p:sp>
        <p:nvSpPr>
          <p:cNvPr id="7" name="Title 6"/>
          <p:cNvSpPr>
            <a:spLocks noGrp="1"/>
          </p:cNvSpPr>
          <p:nvPr>
            <p:ph type="title"/>
          </p:nvPr>
        </p:nvSpPr>
        <p:spPr>
          <a:xfrm>
            <a:off x="1677471" y="2744288"/>
            <a:ext cx="2450393" cy="1331323"/>
          </a:xfrm>
        </p:spPr>
        <p:txBody>
          <a:bodyPr/>
          <a:lstStyle/>
          <a:p>
            <a:r>
              <a:rPr lang="en-US" b="1" i="1" dirty="0">
                <a:solidFill>
                  <a:schemeClr val="bg1"/>
                </a:solidFill>
                <a:latin typeface="Calibri" panose="020F0502020204030204" pitchFamily="34" charset="0"/>
                <a:cs typeface="Calibri" panose="020F0502020204030204" pitchFamily="34" charset="0"/>
              </a:rPr>
              <a:t>Feature</a:t>
            </a:r>
            <a:r>
              <a:rPr lang="en-US" sz="2400" b="1" i="1" dirty="0">
                <a:solidFill>
                  <a:schemeClr val="bg1"/>
                </a:solidFill>
                <a:latin typeface="Calibri" panose="020F0502020204030204" pitchFamily="34" charset="0"/>
                <a:cs typeface="Calibri" panose="020F0502020204030204" pitchFamily="34" charset="0"/>
              </a:rPr>
              <a:t> List </a:t>
            </a:r>
            <a:r>
              <a:rPr lang="en-US" sz="2400" dirty="0">
                <a:solidFill>
                  <a:schemeClr val="bg1"/>
                </a:solidFill>
              </a:rPr>
              <a:t/>
            </a:r>
            <a:br>
              <a:rPr lang="en-US" sz="2400" dirty="0">
                <a:solidFill>
                  <a:schemeClr val="bg1"/>
                </a:solidFill>
              </a:rPr>
            </a:br>
            <a:endParaRPr lang="en-US" dirty="0"/>
          </a:p>
        </p:txBody>
      </p:sp>
      <p:sp>
        <p:nvSpPr>
          <p:cNvPr id="8" name="Slide Number Placeholder 7"/>
          <p:cNvSpPr>
            <a:spLocks noGrp="1"/>
          </p:cNvSpPr>
          <p:nvPr>
            <p:ph type="sldNum" sz="quarter" idx="12"/>
          </p:nvPr>
        </p:nvSpPr>
        <p:spPr/>
        <p:txBody>
          <a:bodyPr/>
          <a:lstStyle/>
          <a:p>
            <a:fld id="{9FF96B15-8338-45D5-A943-561235072D66}" type="slidenum">
              <a:rPr lang="en-US" noProof="0" smtClean="0"/>
              <a:t>8</a:t>
            </a:fld>
            <a:endParaRPr lang="en-US" noProof="0" dirty="0"/>
          </a:p>
        </p:txBody>
      </p:sp>
    </p:spTree>
    <p:extLst>
      <p:ext uri="{BB962C8B-B14F-4D97-AF65-F5344CB8AC3E}">
        <p14:creationId xmlns:p14="http://schemas.microsoft.com/office/powerpoint/2010/main" val="2702797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a:xfrm>
            <a:off x="5055326" y="1358537"/>
            <a:ext cx="6583680" cy="4898571"/>
          </a:xfrm>
        </p:spPr>
        <p:txBody>
          <a:bodyPr>
            <a:normAutofit/>
          </a:bodyPr>
          <a:lstStyle/>
          <a:p>
            <a:pPr marL="457200" lvl="0" indent="-457200">
              <a:buFont typeface="Arial" panose="020B0604020202020204" pitchFamily="34" charset="0"/>
              <a:buChar char="•"/>
            </a:pPr>
            <a:r>
              <a:rPr lang="en-US" sz="1600" i="1" dirty="0">
                <a:latin typeface="Calibri" panose="020F0502020204030204" pitchFamily="34" charset="0"/>
                <a:cs typeface="Calibri" panose="020F0502020204030204" pitchFamily="34" charset="0"/>
              </a:rPr>
              <a:t>Automatic uploading of matching events to external FTP storage for archiving and data security</a:t>
            </a:r>
            <a:r>
              <a:rPr lang="en-US" sz="1600" i="1" dirty="0" smtClean="0">
                <a:latin typeface="Calibri" panose="020F0502020204030204" pitchFamily="34" charset="0"/>
                <a:cs typeface="Calibri" panose="020F0502020204030204" pitchFamily="34" charset="0"/>
              </a:rPr>
              <a:t>.</a:t>
            </a:r>
            <a:r>
              <a:rPr lang="en-US" sz="1600" i="1" dirty="0">
                <a:latin typeface="Calibri" panose="020F0502020204030204" pitchFamily="34" charset="0"/>
                <a:cs typeface="Calibri" panose="020F0502020204030204" pitchFamily="34" charset="0"/>
              </a:rPr>
              <a:t> </a:t>
            </a:r>
            <a:endParaRPr lang="en-US" sz="1600" dirty="0">
              <a:latin typeface="Calibri" panose="020F0502020204030204" pitchFamily="34" charset="0"/>
              <a:cs typeface="Calibri" panose="020F0502020204030204" pitchFamily="34" charset="0"/>
            </a:endParaRPr>
          </a:p>
          <a:p>
            <a:pPr marL="457200" lvl="0" indent="-457200">
              <a:buFont typeface="Arial" panose="020B0604020202020204" pitchFamily="34" charset="0"/>
              <a:buChar char="•"/>
            </a:pPr>
            <a:r>
              <a:rPr lang="en-US" sz="1600" i="1" dirty="0">
                <a:latin typeface="Calibri" panose="020F0502020204030204" pitchFamily="34" charset="0"/>
                <a:cs typeface="Calibri" panose="020F0502020204030204" pitchFamily="34" charset="0"/>
              </a:rPr>
              <a:t>Includes bi-directional X.10 (home automation protocol) integration allowing X.10 signals to control when video is captured and for motion detection to trigger X.10 devices</a:t>
            </a:r>
            <a:r>
              <a:rPr lang="en-US" sz="1600" i="1" dirty="0" smtClean="0">
                <a:latin typeface="Calibri" panose="020F0502020204030204" pitchFamily="34" charset="0"/>
                <a:cs typeface="Calibri" panose="020F0502020204030204" pitchFamily="34" charset="0"/>
              </a:rPr>
              <a:t>.</a:t>
            </a:r>
            <a:r>
              <a:rPr lang="en-US" sz="1600" i="1" dirty="0">
                <a:latin typeface="Calibri" panose="020F0502020204030204" pitchFamily="34" charset="0"/>
                <a:cs typeface="Calibri" panose="020F0502020204030204" pitchFamily="34" charset="0"/>
              </a:rPr>
              <a:t> </a:t>
            </a:r>
            <a:endParaRPr lang="en-US" sz="1600" dirty="0">
              <a:latin typeface="Calibri" panose="020F0502020204030204" pitchFamily="34" charset="0"/>
              <a:cs typeface="Calibri" panose="020F0502020204030204" pitchFamily="34" charset="0"/>
            </a:endParaRPr>
          </a:p>
          <a:p>
            <a:pPr marL="457200" lvl="0" indent="-457200">
              <a:buFont typeface="Arial" panose="020B0604020202020204" pitchFamily="34" charset="0"/>
              <a:buChar char="•"/>
            </a:pPr>
            <a:r>
              <a:rPr lang="en-US" sz="1600" i="1" dirty="0">
                <a:latin typeface="Calibri" panose="020F0502020204030204" pitchFamily="34" charset="0"/>
                <a:cs typeface="Calibri" panose="020F0502020204030204" pitchFamily="34" charset="0"/>
              </a:rPr>
              <a:t>Highly partitioned design allows other hardware interfacing protocols to be added easily for support of alarm panels etc</a:t>
            </a:r>
            <a:r>
              <a:rPr lang="en-US" sz="1600" i="1"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a:p>
            <a:pPr marL="457200" lvl="0" indent="-457200">
              <a:buFont typeface="Arial" panose="020B0604020202020204" pitchFamily="34" charset="0"/>
              <a:buChar char="•"/>
            </a:pPr>
            <a:r>
              <a:rPr lang="en-US" sz="1600" i="1" dirty="0">
                <a:latin typeface="Calibri" panose="020F0502020204030204" pitchFamily="34" charset="0"/>
                <a:cs typeface="Calibri" panose="020F0502020204030204" pitchFamily="34" charset="0"/>
              </a:rPr>
              <a:t>Multiple users and user access levels</a:t>
            </a:r>
            <a:r>
              <a:rPr lang="en-US" sz="1600" i="1"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a:p>
            <a:pPr marL="457200" lvl="0" indent="-457200">
              <a:buFont typeface="Arial" panose="020B0604020202020204" pitchFamily="34" charset="0"/>
              <a:buChar char="•"/>
            </a:pPr>
            <a:r>
              <a:rPr lang="en-US" sz="1600" i="1" dirty="0">
                <a:latin typeface="Calibri" panose="020F0502020204030204" pitchFamily="34" charset="0"/>
                <a:cs typeface="Calibri" panose="020F0502020204030204" pitchFamily="34" charset="0"/>
              </a:rPr>
              <a:t>Multi-language support with many languages already included</a:t>
            </a:r>
            <a:r>
              <a:rPr lang="en-US" sz="1600" i="1"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a:p>
            <a:pPr marL="457200" lvl="0" indent="-457200">
              <a:buFont typeface="Arial" panose="020B0604020202020204" pitchFamily="34" charset="0"/>
              <a:buChar char="•"/>
            </a:pPr>
            <a:r>
              <a:rPr lang="en-US" sz="1600" i="1" dirty="0">
                <a:latin typeface="Calibri" panose="020F0502020204030204" pitchFamily="34" charset="0"/>
                <a:cs typeface="Calibri" panose="020F0502020204030204" pitchFamily="34" charset="0"/>
              </a:rPr>
              <a:t>Full control script support allowing most tasks to be automated or added to other applications.</a:t>
            </a:r>
            <a:endParaRPr lang="en-US" sz="1600" dirty="0">
              <a:latin typeface="Calibri" panose="020F0502020204030204" pitchFamily="34" charset="0"/>
              <a:cs typeface="Calibri" panose="020F0502020204030204" pitchFamily="34" charset="0"/>
            </a:endParaRPr>
          </a:p>
          <a:p>
            <a:endParaRPr lang="en-US" dirty="0"/>
          </a:p>
        </p:txBody>
      </p:sp>
      <p:sp>
        <p:nvSpPr>
          <p:cNvPr id="8" name="Slide Number Placeholder 7"/>
          <p:cNvSpPr>
            <a:spLocks noGrp="1"/>
          </p:cNvSpPr>
          <p:nvPr>
            <p:ph type="sldNum" sz="quarter" idx="12"/>
          </p:nvPr>
        </p:nvSpPr>
        <p:spPr/>
        <p:txBody>
          <a:bodyPr/>
          <a:lstStyle/>
          <a:p>
            <a:fld id="{9FF96B15-8338-45D5-A943-561235072D66}" type="slidenum">
              <a:rPr lang="en-US" noProof="0" smtClean="0"/>
              <a:t>9</a:t>
            </a:fld>
            <a:endParaRPr lang="en-US" noProof="0" dirty="0"/>
          </a:p>
        </p:txBody>
      </p:sp>
      <p:sp>
        <p:nvSpPr>
          <p:cNvPr id="14" name="Title 6"/>
          <p:cNvSpPr>
            <a:spLocks noGrp="1"/>
          </p:cNvSpPr>
          <p:nvPr>
            <p:ph type="title"/>
          </p:nvPr>
        </p:nvSpPr>
        <p:spPr>
          <a:xfrm>
            <a:off x="1507653" y="2339339"/>
            <a:ext cx="3438881" cy="2283824"/>
          </a:xfrm>
        </p:spPr>
        <p:txBody>
          <a:bodyPr/>
          <a:lstStyle/>
          <a:p>
            <a:r>
              <a:rPr lang="en-US" b="1" i="1" dirty="0">
                <a:solidFill>
                  <a:schemeClr val="bg1"/>
                </a:solidFill>
                <a:latin typeface="Calibri" panose="020F0502020204030204" pitchFamily="34" charset="0"/>
                <a:cs typeface="Calibri" panose="020F0502020204030204" pitchFamily="34" charset="0"/>
              </a:rPr>
              <a:t>Feature</a:t>
            </a:r>
            <a:r>
              <a:rPr lang="en-US" sz="2400" b="1" i="1" dirty="0">
                <a:solidFill>
                  <a:schemeClr val="bg1"/>
                </a:solidFill>
                <a:latin typeface="Calibri" panose="020F0502020204030204" pitchFamily="34" charset="0"/>
                <a:cs typeface="Calibri" panose="020F0502020204030204" pitchFamily="34" charset="0"/>
              </a:rPr>
              <a:t> List </a:t>
            </a:r>
            <a:r>
              <a:rPr lang="en-US" sz="2400" dirty="0">
                <a:solidFill>
                  <a:schemeClr val="bg1"/>
                </a:solidFill>
              </a:rPr>
              <a:t/>
            </a:r>
            <a:br>
              <a:rPr lang="en-US" sz="2400" dirty="0">
                <a:solidFill>
                  <a:schemeClr val="bg1"/>
                </a:solidFill>
              </a:rPr>
            </a:br>
            <a:endParaRPr lang="en-US" dirty="0"/>
          </a:p>
        </p:txBody>
      </p:sp>
    </p:spTree>
    <p:extLst>
      <p:ext uri="{BB962C8B-B14F-4D97-AF65-F5344CB8AC3E}">
        <p14:creationId xmlns:p14="http://schemas.microsoft.com/office/powerpoint/2010/main" val="34429027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TF66741836_Beginning of the year procedures_AAS_v5" id="{51CF042C-A21F-4772-ACB5-34142877F475}" vid="{78ABB5F0-5DDF-4844-A82C-FEADF47C5B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B9AE35-8A31-4380-94A6-86E5DFCDD123}">
  <ds:schemaRefs>
    <ds:schemaRef ds:uri="http://schemas.microsoft.com/sharepoint/v3/contenttype/forms"/>
  </ds:schemaRefs>
</ds:datastoreItem>
</file>

<file path=customXml/itemProps2.xml><?xml version="1.0" encoding="utf-8"?>
<ds:datastoreItem xmlns:ds="http://schemas.openxmlformats.org/officeDocument/2006/customXml" ds:itemID="{F983CA34-C6E2-49BA-ACFF-78ADEC0C28FA}">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70D0EAE-52CD-493E-A174-3A7CD0E9C7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Beginning of the year procedures</Template>
  <TotalTime>0</TotalTime>
  <Words>553</Words>
  <Application>Microsoft Office PowerPoint</Application>
  <PresentationFormat>Widescreen</PresentationFormat>
  <Paragraphs>96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Century Gothic</vt:lpstr>
      <vt:lpstr>Times New Roman</vt:lpstr>
      <vt:lpstr>Wingdings</vt:lpstr>
      <vt:lpstr>Wingdings 3</vt:lpstr>
      <vt:lpstr>Ion Boardroom</vt:lpstr>
      <vt:lpstr>ZoneMinder</vt:lpstr>
      <vt:lpstr>Introduction</vt:lpstr>
      <vt:lpstr> Supported OS</vt:lpstr>
      <vt:lpstr>   Offline/Online camera      No of camera support      Trail version- Open source   </vt:lpstr>
      <vt:lpstr>Feature List </vt:lpstr>
      <vt:lpstr>Feature List </vt:lpstr>
      <vt:lpstr>PowerPoint Presentation</vt:lpstr>
      <vt:lpstr>Feature List  </vt:lpstr>
      <vt:lpstr>Feature List  </vt:lpstr>
      <vt:lpstr>Storage</vt:lpstr>
      <vt:lpstr>Add offline video</vt:lpstr>
      <vt:lpstr>Fill required details     Note – according the source type streaming method(protocol) will change under source tab.</vt:lpstr>
      <vt:lpstr>Navigate source tab and fill required entries </vt:lpstr>
      <vt:lpstr>Click on monitor-5 </vt:lpstr>
      <vt:lpstr>Streamed output </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2020-02-05T10:19:21Z</dcterms:created>
  <dcterms:modified xsi:type="dcterms:W3CDTF">2020-02-05T12:39:23Z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TitusGUID">
    <vt:lpwstr>8493e86a-556b-4094-9f4e-5ae1c24d4f18</vt:lpwstr>
  </property>
  <property fmtid="{D5CDD505-2E9C-101B-9397-08002B2CF9AE}" pid="4" name="HCLClassification">
    <vt:lpwstr>HCL_Cla5s_Publ1c</vt:lpwstr>
  </property>
  <property fmtid="{D5CDD505-2E9C-101B-9397-08002B2CF9AE}" pid="5" name="HCL_Cla5s_D6">
    <vt:lpwstr>False</vt:lpwstr>
  </property>
</Properties>
</file>