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2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 N Jha" initials="PNJ" lastIdx="1" clrIdx="0">
    <p:extLst>
      <p:ext uri="{19B8F6BF-5375-455C-9EA6-DF929625EA0E}">
        <p15:presenceInfo xmlns:p15="http://schemas.microsoft.com/office/powerpoint/2012/main" userId="439423039581db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DADADB"/>
    <a:srgbClr val="DEDEE0"/>
    <a:srgbClr val="D0D2D1"/>
    <a:srgbClr val="D9D9D9"/>
    <a:srgbClr val="E4E4E4"/>
    <a:srgbClr val="D5D5D5"/>
    <a:srgbClr val="DFDFE1"/>
    <a:srgbClr val="DDDDDF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5T17:01:57.370" idx="1">
    <p:pos x="768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09F3-C050-4056-B42E-51B81F9F0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09426-9B86-41C8-BE3D-E36CB26DD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BC30-2408-490E-8AC6-CA645140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07-E15D-4BF7-A44C-AECE2FC3E29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25EB0-26E3-4AE1-8092-BA550D32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05CB2-7713-46CB-8204-2AB46132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208-B1E4-4C28-8AF2-23B1D2F0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5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C8EB-88BD-43FB-A8BA-35EBA8EB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15767-5E83-4DAF-BC22-485F5F529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15E52-9B4C-4A9D-9135-0E38B3C4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07-E15D-4BF7-A44C-AECE2FC3E29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D1310-9842-4D47-954D-5358AFA6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5CFD-563F-4734-A6FF-7460AB8B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208-B1E4-4C28-8AF2-23B1D2F0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37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D5E35-4554-4D9E-90F9-D489F9B12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DE6A4-46EF-4439-BE37-808211D06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A9B3A-3DAF-4BF0-B0F7-2DA48D05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07-E15D-4BF7-A44C-AECE2FC3E29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5D91-53E7-4082-942A-9ABAFEC7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1CAE-5066-41A5-BC85-82ECAED3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208-B1E4-4C28-8AF2-23B1D2F0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92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09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6448-EE94-4F23-B770-93506E23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CAF5-2473-42F1-8B5A-242C5B1E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9B41F-387B-4655-8506-90F87BA6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07-E15D-4BF7-A44C-AECE2FC3E29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1FC33-E55F-4BC8-A66A-98E6B4EA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4ED0-A5B0-4BAC-91D9-A373F984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208-B1E4-4C28-8AF2-23B1D2F0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25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05B1-6A49-4A00-9F7B-B8A708C1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F0E61-F854-4BA8-835E-C42EDB8F3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D4F0-A01C-485A-9224-B8B8CAD3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07-E15D-4BF7-A44C-AECE2FC3E29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2A98-00A4-43B1-9FFA-349E0CE9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E6EA6-AD1F-4F52-A03A-52B7F167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208-B1E4-4C28-8AF2-23B1D2F0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07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6A21-1158-4A20-8DE0-E437C982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528C-13E5-41DB-890A-D0DB842B9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24158-2B90-434E-B858-33AE8F832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2F3EA-0F74-4F2F-A09B-7F0E6C9B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07-E15D-4BF7-A44C-AECE2FC3E29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3622-6FD0-49A4-B183-5EFE3B75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FD3B7-8ACC-4EFF-97A8-B1DB0C26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208-B1E4-4C28-8AF2-23B1D2F0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7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C930-DD88-42DB-B219-3986B4C2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D204A-F30D-4F7F-AD2B-FE610C4F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755AF-FBC9-4B6C-A289-9AE1D42A3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CD80E-7C4F-4783-80A0-7C163661D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616DF-D693-4176-9A0E-543746FEA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839FC-F894-44DD-A27B-A01955DD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07-E15D-4BF7-A44C-AECE2FC3E29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01FB1-F27F-4320-B71F-EDF0CDCD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D6775-AB80-40D0-85EB-D9D7D9FF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208-B1E4-4C28-8AF2-23B1D2F0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78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710D-4923-4E78-9283-9CE31D9E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5A355-5783-42D8-876D-6A87B465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07-E15D-4BF7-A44C-AECE2FC3E29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0E6B9-8BC0-4FF8-A25D-310556A5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97BA6-82AC-4431-AF59-7E0CF1D8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208-B1E4-4C28-8AF2-23B1D2F0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0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3BAB4-E9FA-42B3-9BC6-7F08A947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07-E15D-4BF7-A44C-AECE2FC3E29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55820-6DB0-44E9-8F7F-20FBEDCA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DBE7E-3421-4989-83BC-A8D89E5D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208-B1E4-4C28-8AF2-23B1D2F0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99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F8E4-4012-4535-881E-B925402F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D9DAD-38B0-4D3F-AD9A-42227EC1E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E98D9-6A65-483A-83B4-1EEFAEF03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EF4A7-2CBA-4124-B004-8DED0E9D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07-E15D-4BF7-A44C-AECE2FC3E29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8E208-AA78-408F-B55C-05B545E7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81FE2-A80D-4815-88F0-D7069C1C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208-B1E4-4C28-8AF2-23B1D2F0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8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C0E3-8D13-41DD-B768-110B86F9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40C8B-6916-48E9-9C91-F3A76ABF8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2DD62-1934-4910-8B55-0C192A179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10AAF-4260-4BF1-ADD1-03EB3758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07-E15D-4BF7-A44C-AECE2FC3E29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D200F-0C44-446D-93AB-76A48544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B205D-06FE-4886-8F1F-76F7181C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208-B1E4-4C28-8AF2-23B1D2F0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25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378F5-29ED-4054-B9CC-DF5926E0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3BD58-1FAA-496D-AA21-1058B4EC8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77F41-CC1E-4A09-BF26-34A1CDD83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9807-E15D-4BF7-A44C-AECE2FC3E29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06A36-0867-4D3D-B0E2-87314CDFB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8D0D-95E0-4BB3-A040-B68F721D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C208-B1E4-4C28-8AF2-23B1D2F0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6000">
              <a:srgbClr val="E2E2E2"/>
            </a:gs>
            <a:gs pos="54000">
              <a:srgbClr val="E2E2E2"/>
            </a:gs>
            <a:gs pos="76000">
              <a:srgbClr val="D9D9D9"/>
            </a:gs>
            <a:gs pos="100000">
              <a:srgbClr val="D0D2D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7CCAD-2AC9-47CF-ADA2-043152BD2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8" r="11358"/>
          <a:stretch/>
        </p:blipFill>
        <p:spPr>
          <a:xfrm>
            <a:off x="3752850" y="2829772"/>
            <a:ext cx="4972050" cy="4028228"/>
          </a:xfrm>
          <a:prstGeom prst="rect">
            <a:avLst/>
          </a:prstGeom>
        </p:spPr>
      </p:pic>
      <p:sp>
        <p:nvSpPr>
          <p:cNvPr id="10" name="Text Box 1">
            <a:extLst>
              <a:ext uri="{FF2B5EF4-FFF2-40B4-BE49-F238E27FC236}">
                <a16:creationId xmlns:a16="http://schemas.microsoft.com/office/drawing/2014/main" id="{74F7E311-73B6-4870-8688-595357905166}"/>
              </a:ext>
            </a:extLst>
          </p:cNvPr>
          <p:cNvSpPr txBox="1"/>
          <p:nvPr/>
        </p:nvSpPr>
        <p:spPr>
          <a:xfrm>
            <a:off x="4436586" y="829395"/>
            <a:ext cx="3318828" cy="12293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7200" dirty="0">
                <a:ln>
                  <a:noFill/>
                </a:ln>
                <a:solidFill>
                  <a:srgbClr val="203864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ubai Light" panose="020B0303030403030204" pitchFamily="34" charset="-78"/>
                <a:ea typeface="Calibri" panose="020F0502020204030204" pitchFamily="34" charset="0"/>
                <a:cs typeface="Times New Roman" panose="02020603050405020304" pitchFamily="18" charset="0"/>
              </a:rPr>
              <a:t>SAFE</a:t>
            </a:r>
            <a:r>
              <a:rPr lang="en-IN" sz="72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DCED2-04D1-40F7-9097-9A90E6093517}"/>
              </a:ext>
            </a:extLst>
          </p:cNvPr>
          <p:cNvSpPr/>
          <p:nvPr/>
        </p:nvSpPr>
        <p:spPr>
          <a:xfrm>
            <a:off x="4436586" y="1827922"/>
            <a:ext cx="35269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Your Safety Our Priority</a:t>
            </a:r>
          </a:p>
        </p:txBody>
      </p:sp>
    </p:spTree>
    <p:extLst>
      <p:ext uri="{BB962C8B-B14F-4D97-AF65-F5344CB8AC3E}">
        <p14:creationId xmlns:p14="http://schemas.microsoft.com/office/powerpoint/2010/main" val="362982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887B8F-6364-4BC0-A280-5D8E7FA022C0}"/>
              </a:ext>
            </a:extLst>
          </p:cNvPr>
          <p:cNvSpPr/>
          <p:nvPr/>
        </p:nvSpPr>
        <p:spPr>
          <a:xfrm>
            <a:off x="0" y="1483001"/>
            <a:ext cx="12192000" cy="25027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D82CFA-7D27-446A-A66D-8B418B168BA6}"/>
              </a:ext>
            </a:extLst>
          </p:cNvPr>
          <p:cNvSpPr/>
          <p:nvPr/>
        </p:nvSpPr>
        <p:spPr>
          <a:xfrm flipV="1">
            <a:off x="0" y="1594418"/>
            <a:ext cx="12192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2A708EA-6BAD-42F1-94B9-5F9F038B0B0F}"/>
              </a:ext>
            </a:extLst>
          </p:cNvPr>
          <p:cNvSpPr/>
          <p:nvPr/>
        </p:nvSpPr>
        <p:spPr>
          <a:xfrm>
            <a:off x="3930031" y="3676490"/>
            <a:ext cx="2077375" cy="626341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0C48FF1-6CC9-4183-8130-81411A86223B}"/>
              </a:ext>
            </a:extLst>
          </p:cNvPr>
          <p:cNvSpPr/>
          <p:nvPr/>
        </p:nvSpPr>
        <p:spPr>
          <a:xfrm>
            <a:off x="6771910" y="3684148"/>
            <a:ext cx="2077375" cy="626341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CF16338-38DF-412B-9590-CB934F97FCEF}"/>
              </a:ext>
            </a:extLst>
          </p:cNvPr>
          <p:cNvSpPr/>
          <p:nvPr/>
        </p:nvSpPr>
        <p:spPr>
          <a:xfrm>
            <a:off x="9653732" y="3707013"/>
            <a:ext cx="2077375" cy="626341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F094D2E-4F2B-487F-AB66-A51737003FF4}"/>
              </a:ext>
            </a:extLst>
          </p:cNvPr>
          <p:cNvSpPr/>
          <p:nvPr/>
        </p:nvSpPr>
        <p:spPr>
          <a:xfrm>
            <a:off x="3930031" y="4307463"/>
            <a:ext cx="2077374" cy="64776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2EC348A-EB2E-4EFF-A743-0F76B7C7788F}"/>
              </a:ext>
            </a:extLst>
          </p:cNvPr>
          <p:cNvSpPr/>
          <p:nvPr/>
        </p:nvSpPr>
        <p:spPr>
          <a:xfrm>
            <a:off x="6771909" y="4310488"/>
            <a:ext cx="2077374" cy="644743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54E6693-E4B5-4803-9390-A7B2EB66E484}"/>
              </a:ext>
            </a:extLst>
          </p:cNvPr>
          <p:cNvSpPr/>
          <p:nvPr/>
        </p:nvSpPr>
        <p:spPr>
          <a:xfrm>
            <a:off x="9653733" y="4332139"/>
            <a:ext cx="2077374" cy="620013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Content Placeholder 1">
            <a:extLst>
              <a:ext uri="{FF2B5EF4-FFF2-40B4-BE49-F238E27FC236}">
                <a16:creationId xmlns:a16="http://schemas.microsoft.com/office/drawing/2014/main" id="{6B95C636-C4E1-4D44-9DAA-C9DE783596D8}"/>
              </a:ext>
            </a:extLst>
          </p:cNvPr>
          <p:cNvSpPr txBox="1">
            <a:spLocks/>
          </p:cNvSpPr>
          <p:nvPr/>
        </p:nvSpPr>
        <p:spPr>
          <a:xfrm>
            <a:off x="4071280" y="3664532"/>
            <a:ext cx="1780183" cy="648072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dirty="0"/>
              <a:t>Harsh</a:t>
            </a:r>
          </a:p>
          <a:p>
            <a:pPr>
              <a:spcBef>
                <a:spcPts val="0"/>
              </a:spcBef>
            </a:pPr>
            <a:r>
              <a:rPr lang="en-US" altLang="ko-KR" dirty="0"/>
              <a:t>Jha</a:t>
            </a:r>
          </a:p>
        </p:txBody>
      </p:sp>
      <p:sp>
        <p:nvSpPr>
          <p:cNvPr id="81" name="Content Placeholder 4">
            <a:extLst>
              <a:ext uri="{FF2B5EF4-FFF2-40B4-BE49-F238E27FC236}">
                <a16:creationId xmlns:a16="http://schemas.microsoft.com/office/drawing/2014/main" id="{D386CCC6-B8CD-47C1-8272-D7D15D20D41E}"/>
              </a:ext>
            </a:extLst>
          </p:cNvPr>
          <p:cNvSpPr txBox="1">
            <a:spLocks/>
          </p:cNvSpPr>
          <p:nvPr/>
        </p:nvSpPr>
        <p:spPr>
          <a:xfrm>
            <a:off x="3996981" y="4313505"/>
            <a:ext cx="1928779" cy="620012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ko-KR" sz="1400" dirty="0"/>
              <a:t>High School</a:t>
            </a:r>
            <a:endParaRPr lang="ko-KR" altLang="en-US" sz="1400" dirty="0"/>
          </a:p>
        </p:txBody>
      </p:sp>
      <p:pic>
        <p:nvPicPr>
          <p:cNvPr id="84" name="Picture Placeholder 4">
            <a:extLst>
              <a:ext uri="{FF2B5EF4-FFF2-40B4-BE49-F238E27FC236}">
                <a16:creationId xmlns:a16="http://schemas.microsoft.com/office/drawing/2014/main" id="{065E838B-054A-4029-A88F-317C321E9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r="2424"/>
          <a:stretch>
            <a:fillRect/>
          </a:stretch>
        </p:blipFill>
        <p:spPr>
          <a:xfrm>
            <a:off x="4281754" y="1918079"/>
            <a:ext cx="1433728" cy="1761591"/>
          </a:xfrm>
          <a:prstGeom prst="rect">
            <a:avLst/>
          </a:prstGeom>
        </p:spPr>
      </p:pic>
      <p:sp>
        <p:nvSpPr>
          <p:cNvPr id="96" name="Content Placeholder 5">
            <a:extLst>
              <a:ext uri="{FF2B5EF4-FFF2-40B4-BE49-F238E27FC236}">
                <a16:creationId xmlns:a16="http://schemas.microsoft.com/office/drawing/2014/main" id="{5E812CC9-21C6-4A32-967A-3226B02C6416}"/>
              </a:ext>
            </a:extLst>
          </p:cNvPr>
          <p:cNvSpPr txBox="1">
            <a:spLocks/>
          </p:cNvSpPr>
          <p:nvPr/>
        </p:nvSpPr>
        <p:spPr>
          <a:xfrm>
            <a:off x="6964713" y="3661122"/>
            <a:ext cx="1780183" cy="648072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N" altLang="ko-KR" dirty="0"/>
              <a:t>Shubham </a:t>
            </a:r>
          </a:p>
          <a:p>
            <a:pPr>
              <a:spcBef>
                <a:spcPts val="0"/>
              </a:spcBef>
            </a:pPr>
            <a:r>
              <a:rPr lang="en-IN" altLang="ko-KR" dirty="0"/>
              <a:t>Jha</a:t>
            </a:r>
            <a:endParaRPr lang="ko-KR" altLang="en-US" dirty="0"/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92350E41-A90B-4E6A-8C1D-AC3A8B0AD82C}"/>
              </a:ext>
            </a:extLst>
          </p:cNvPr>
          <p:cNvSpPr txBox="1">
            <a:spLocks/>
          </p:cNvSpPr>
          <p:nvPr/>
        </p:nvSpPr>
        <p:spPr>
          <a:xfrm>
            <a:off x="541099" y="2048010"/>
            <a:ext cx="2880320" cy="1584177"/>
          </a:xfrm>
          <a:prstGeom prst="rect">
            <a:avLst/>
          </a:prstGeom>
          <a:noFill/>
        </p:spPr>
        <p:txBody>
          <a:bodyPr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4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OUR</a:t>
            </a:r>
          </a:p>
          <a:p>
            <a:r>
              <a:rPr lang="en-US" altLang="ko-KR" dirty="0"/>
              <a:t>TEAM</a:t>
            </a:r>
            <a:endParaRPr lang="ko-KR" altLang="en-US" dirty="0"/>
          </a:p>
        </p:txBody>
      </p:sp>
      <p:sp>
        <p:nvSpPr>
          <p:cNvPr id="119" name="Content Placeholder 1">
            <a:extLst>
              <a:ext uri="{FF2B5EF4-FFF2-40B4-BE49-F238E27FC236}">
                <a16:creationId xmlns:a16="http://schemas.microsoft.com/office/drawing/2014/main" id="{7597A572-C9CF-4A4D-B417-E0D701E65A47}"/>
              </a:ext>
            </a:extLst>
          </p:cNvPr>
          <p:cNvSpPr txBox="1">
            <a:spLocks/>
          </p:cNvSpPr>
          <p:nvPr/>
        </p:nvSpPr>
        <p:spPr>
          <a:xfrm>
            <a:off x="9820899" y="3696147"/>
            <a:ext cx="1780183" cy="648072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dirty="0" err="1"/>
              <a:t>Harshal</a:t>
            </a:r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dirty="0"/>
              <a:t>Sanghvi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0A40182C-2A9F-43C6-B749-AC7B59EAF696}"/>
              </a:ext>
            </a:extLst>
          </p:cNvPr>
          <p:cNvSpPr txBox="1"/>
          <p:nvPr/>
        </p:nvSpPr>
        <p:spPr>
          <a:xfrm>
            <a:off x="-224191" y="61107"/>
            <a:ext cx="3375763" cy="1162688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A78CC-A57F-4707-8C15-8E6D8974B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863" y="6476260"/>
            <a:ext cx="943706" cy="381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DFCCB0-449F-49D8-9F27-E4A501EB84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833" t="13745" r="34999" b="26073"/>
          <a:stretch/>
        </p:blipFill>
        <p:spPr>
          <a:xfrm>
            <a:off x="7151186" y="1912710"/>
            <a:ext cx="1445230" cy="17701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0DB08-D675-4200-9153-DFB9FAC864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235" t="11154" r="35241" b="18231"/>
          <a:stretch/>
        </p:blipFill>
        <p:spPr>
          <a:xfrm>
            <a:off x="9994127" y="1912710"/>
            <a:ext cx="1433728" cy="1783437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A4B292E-D775-49FF-80FF-87643975B455}"/>
              </a:ext>
            </a:extLst>
          </p:cNvPr>
          <p:cNvSpPr txBox="1">
            <a:spLocks/>
          </p:cNvSpPr>
          <p:nvPr/>
        </p:nvSpPr>
        <p:spPr>
          <a:xfrm>
            <a:off x="9806590" y="4309194"/>
            <a:ext cx="1928779" cy="620012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ko-KR" sz="1400" dirty="0"/>
              <a:t>High School</a:t>
            </a:r>
            <a:endParaRPr lang="ko-KR" altLang="en-US" sz="1400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0821BF0-EC12-4350-8AB6-5895640D6276}"/>
              </a:ext>
            </a:extLst>
          </p:cNvPr>
          <p:cNvSpPr txBox="1">
            <a:spLocks/>
          </p:cNvSpPr>
          <p:nvPr/>
        </p:nvSpPr>
        <p:spPr>
          <a:xfrm>
            <a:off x="6714081" y="4332140"/>
            <a:ext cx="2232976" cy="620012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ko-KR" sz="1400" dirty="0"/>
              <a:t>3</a:t>
            </a:r>
            <a:r>
              <a:rPr lang="en-IN" altLang="ko-KR" sz="1400" baseline="30000" dirty="0"/>
              <a:t>rd</a:t>
            </a:r>
            <a:r>
              <a:rPr lang="en-IN" altLang="ko-KR" sz="1400" dirty="0"/>
              <a:t> Year </a:t>
            </a:r>
            <a:r>
              <a:rPr lang="en-IN" altLang="ko-KR" sz="1400" dirty="0" err="1"/>
              <a:t>Btech</a:t>
            </a:r>
            <a:r>
              <a:rPr lang="en-IN" altLang="ko-KR" sz="1400" dirty="0"/>
              <a:t> CSE</a:t>
            </a:r>
          </a:p>
          <a:p>
            <a:r>
              <a:rPr lang="en-IN" altLang="ko-KR" sz="1400" dirty="0"/>
              <a:t>Manav Rachna University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391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5145E-DD5C-48A5-BFDF-0C6EA156A43F}"/>
              </a:ext>
            </a:extLst>
          </p:cNvPr>
          <p:cNvSpPr txBox="1">
            <a:spLocks/>
          </p:cNvSpPr>
          <p:nvPr/>
        </p:nvSpPr>
        <p:spPr>
          <a:xfrm>
            <a:off x="236738" y="265321"/>
            <a:ext cx="11718524" cy="943765"/>
          </a:xfrm>
          <a:prstGeom prst="rect">
            <a:avLst/>
          </a:prstGeom>
          <a:noFill/>
        </p:spPr>
        <p:txBody>
          <a:bodyPr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4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altLang="ko-KR" sz="2800" b="0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SafeX</a:t>
            </a:r>
            <a:r>
              <a:rPr lang="en-IN" altLang="ko-KR" sz="2800" b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App helps you check how </a:t>
            </a:r>
            <a:r>
              <a:rPr lang="en-IN" altLang="ko-KR" sz="2800" b="0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Covid</a:t>
            </a:r>
            <a:r>
              <a:rPr lang="en-IN" altLang="ko-KR" sz="2800" b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safe a public place is before you visit that place</a:t>
            </a:r>
            <a:endParaRPr lang="ko-KR" altLang="en-US" sz="2800" b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650636-AB80-4516-8896-1045C1293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863" y="6476260"/>
            <a:ext cx="943706" cy="3817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E1C345-B677-4113-B625-6F7D0A5506A9}"/>
              </a:ext>
            </a:extLst>
          </p:cNvPr>
          <p:cNvSpPr/>
          <p:nvPr/>
        </p:nvSpPr>
        <p:spPr>
          <a:xfrm>
            <a:off x="1690002" y="5381489"/>
            <a:ext cx="1301117" cy="668988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31AD3-69EB-4564-8911-77EA3C3F4B54}"/>
              </a:ext>
            </a:extLst>
          </p:cNvPr>
          <p:cNvSpPr txBox="1"/>
          <p:nvPr/>
        </p:nvSpPr>
        <p:spPr>
          <a:xfrm>
            <a:off x="1656484" y="554606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9C025A-9774-4A34-8948-5659B6983C89}"/>
              </a:ext>
            </a:extLst>
          </p:cNvPr>
          <p:cNvSpPr/>
          <p:nvPr/>
        </p:nvSpPr>
        <p:spPr>
          <a:xfrm>
            <a:off x="3260145" y="2481972"/>
            <a:ext cx="1301117" cy="811538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02F2B6-54DE-4EC0-8371-D49EF0801F13}"/>
              </a:ext>
            </a:extLst>
          </p:cNvPr>
          <p:cNvSpPr txBox="1"/>
          <p:nvPr/>
        </p:nvSpPr>
        <p:spPr>
          <a:xfrm>
            <a:off x="3322074" y="2564575"/>
            <a:ext cx="117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Public Places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CBCCC6-779A-4D41-BB08-7FA2331E80B9}"/>
              </a:ext>
            </a:extLst>
          </p:cNvPr>
          <p:cNvSpPr/>
          <p:nvPr/>
        </p:nvSpPr>
        <p:spPr>
          <a:xfrm>
            <a:off x="462098" y="2102910"/>
            <a:ext cx="16994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Hotels, Malls, Restaurants, Gyms, Public transport, Salons, Grocery Stores, Banks/ATM, Gas station, Pharmacy, Parks and outdoor spaces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119FEE-C119-4A71-99B2-179B705E6221}"/>
              </a:ext>
            </a:extLst>
          </p:cNvPr>
          <p:cNvSpPr/>
          <p:nvPr/>
        </p:nvSpPr>
        <p:spPr>
          <a:xfrm>
            <a:off x="410726" y="1951297"/>
            <a:ext cx="1761378" cy="1891376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F73350-62EC-4F19-9D89-10A1E2EF3D75}"/>
              </a:ext>
            </a:extLst>
          </p:cNvPr>
          <p:cNvSpPr/>
          <p:nvPr/>
        </p:nvSpPr>
        <p:spPr>
          <a:xfrm>
            <a:off x="6096000" y="5390352"/>
            <a:ext cx="1301117" cy="669995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F7A987-36CC-4895-8EDC-95C3B69296DA}"/>
              </a:ext>
            </a:extLst>
          </p:cNvPr>
          <p:cNvSpPr txBox="1"/>
          <p:nvPr/>
        </p:nvSpPr>
        <p:spPr>
          <a:xfrm>
            <a:off x="6184369" y="5413632"/>
            <a:ext cx="112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SAFEX </a:t>
            </a:r>
          </a:p>
          <a:p>
            <a:pPr algn="ctr"/>
            <a:r>
              <a:rPr lang="en-IN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E8175-E68B-4DF0-9437-C09D9D4FA363}"/>
              </a:ext>
            </a:extLst>
          </p:cNvPr>
          <p:cNvSpPr/>
          <p:nvPr/>
        </p:nvSpPr>
        <p:spPr>
          <a:xfrm>
            <a:off x="5695362" y="2369398"/>
            <a:ext cx="18940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Recognize Staff wearing mask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Public Wearing mask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Social distancing Check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Facial Recognition to allow authorized people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F9E88E-381D-4174-84FE-B868A6500BD2}"/>
              </a:ext>
            </a:extLst>
          </p:cNvPr>
          <p:cNvSpPr/>
          <p:nvPr/>
        </p:nvSpPr>
        <p:spPr>
          <a:xfrm>
            <a:off x="5625187" y="1936193"/>
            <a:ext cx="2072640" cy="190648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243FFE-A52C-4473-9732-F4714D106645}"/>
              </a:ext>
            </a:extLst>
          </p:cNvPr>
          <p:cNvSpPr txBox="1"/>
          <p:nvPr/>
        </p:nvSpPr>
        <p:spPr>
          <a:xfrm>
            <a:off x="5445670" y="2000066"/>
            <a:ext cx="244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Personal Software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FEA6B6-D08D-4AE7-9494-A3D5B32E9649}"/>
              </a:ext>
            </a:extLst>
          </p:cNvPr>
          <p:cNvSpPr/>
          <p:nvPr/>
        </p:nvSpPr>
        <p:spPr>
          <a:xfrm>
            <a:off x="8722927" y="3073483"/>
            <a:ext cx="2826285" cy="2314074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E0F28A0-D7F2-4F1C-83DE-955D3800508E}"/>
              </a:ext>
            </a:extLst>
          </p:cNvPr>
          <p:cNvSpPr/>
          <p:nvPr/>
        </p:nvSpPr>
        <p:spPr>
          <a:xfrm>
            <a:off x="8895468" y="3303176"/>
            <a:ext cx="25241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of public places with reviews and stars based 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Regular Sanitization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Hygiene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Practicing Social distancing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SOP Followed by employees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Good ventilation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Digital menu? Disposable(For hotels)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Size of gathering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3532B0-7C72-45F7-9393-BD2121F760E6}"/>
              </a:ext>
            </a:extLst>
          </p:cNvPr>
          <p:cNvCxnSpPr>
            <a:stCxn id="22" idx="3"/>
            <a:endCxn id="16" idx="1"/>
          </p:cNvCxnSpPr>
          <p:nvPr/>
        </p:nvCxnSpPr>
        <p:spPr>
          <a:xfrm flipV="1">
            <a:off x="2172104" y="2887741"/>
            <a:ext cx="1088041" cy="924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0C3120-5D88-40EC-BC72-F8189352225E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>
          <a:xfrm>
            <a:off x="4561262" y="2887741"/>
            <a:ext cx="1063925" cy="169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6FC8917-781D-42B3-B334-7DD0064A8E7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697827" y="2184732"/>
            <a:ext cx="2438243" cy="88875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4DE7854-CE2A-4233-99E2-D7B619C32F77}"/>
              </a:ext>
            </a:extLst>
          </p:cNvPr>
          <p:cNvCxnSpPr>
            <a:stCxn id="41" idx="2"/>
            <a:endCxn id="31" idx="3"/>
          </p:cNvCxnSpPr>
          <p:nvPr/>
        </p:nvCxnSpPr>
        <p:spPr>
          <a:xfrm rot="5400000">
            <a:off x="8597698" y="4186977"/>
            <a:ext cx="337793" cy="2738953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7B086CA-66B0-4D4A-829E-4339AC53733F}"/>
              </a:ext>
            </a:extLst>
          </p:cNvPr>
          <p:cNvCxnSpPr>
            <a:cxnSpLocks/>
            <a:stCxn id="31" idx="1"/>
            <a:endCxn id="14" idx="3"/>
          </p:cNvCxnSpPr>
          <p:nvPr/>
        </p:nvCxnSpPr>
        <p:spPr>
          <a:xfrm flipH="1">
            <a:off x="3024636" y="5725350"/>
            <a:ext cx="3071364" cy="537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D4013F2-089A-4ED4-91AF-18DFBB3C9DEB}"/>
              </a:ext>
            </a:extLst>
          </p:cNvPr>
          <p:cNvSpPr txBox="1"/>
          <p:nvPr/>
        </p:nvSpPr>
        <p:spPr>
          <a:xfrm>
            <a:off x="8761752" y="1451506"/>
            <a:ext cx="310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Arial" pitchFamily="34" charset="0"/>
              </a:rPr>
              <a:t>Using AI, scores generated based on collected data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9BAB1D-E12A-42C4-8556-1712705C2B31}"/>
              </a:ext>
            </a:extLst>
          </p:cNvPr>
          <p:cNvSpPr txBox="1"/>
          <p:nvPr/>
        </p:nvSpPr>
        <p:spPr>
          <a:xfrm>
            <a:off x="8584781" y="5772512"/>
            <a:ext cx="310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Arial" pitchFamily="34" charset="0"/>
              </a:rPr>
              <a:t>Generated score</a:t>
            </a:r>
          </a:p>
          <a:p>
            <a:pPr algn="ctr"/>
            <a:r>
              <a:rPr lang="en-I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Arial" pitchFamily="34" charset="0"/>
              </a:rPr>
              <a:t>and review data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E406D9-BD47-49EB-A898-7EF75A1FAC36}"/>
              </a:ext>
            </a:extLst>
          </p:cNvPr>
          <p:cNvSpPr txBox="1"/>
          <p:nvPr/>
        </p:nvSpPr>
        <p:spPr>
          <a:xfrm>
            <a:off x="2838304" y="5762262"/>
            <a:ext cx="310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Arial" pitchFamily="34" charset="0"/>
              </a:rPr>
              <a:t>Access to</a:t>
            </a:r>
          </a:p>
          <a:p>
            <a:pPr algn="ctr"/>
            <a:r>
              <a:rPr lang="en-I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Arial" pitchFamily="34" charset="0"/>
              </a:rPr>
              <a:t>collected data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0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145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Bahnschrift</vt:lpstr>
      <vt:lpstr>Calibri</vt:lpstr>
      <vt:lpstr>Calibri Light</vt:lpstr>
      <vt:lpstr>Corbel</vt:lpstr>
      <vt:lpstr>Dubai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N Jha</dc:creator>
  <cp:lastModifiedBy>P N Jha</cp:lastModifiedBy>
  <cp:revision>13</cp:revision>
  <dcterms:created xsi:type="dcterms:W3CDTF">2020-09-05T07:42:57Z</dcterms:created>
  <dcterms:modified xsi:type="dcterms:W3CDTF">2020-09-05T11:37:38Z</dcterms:modified>
</cp:coreProperties>
</file>