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314" r:id="rId3"/>
    <p:sldId id="316" r:id="rId4"/>
    <p:sldId id="315" r:id="rId5"/>
    <p:sldId id="317" r:id="rId6"/>
    <p:sldId id="318" r:id="rId7"/>
    <p:sldId id="319" r:id="rId8"/>
    <p:sldId id="321" r:id="rId9"/>
    <p:sldId id="263" r:id="rId10"/>
    <p:sldId id="264" r:id="rId11"/>
    <p:sldId id="293" r:id="rId12"/>
    <p:sldId id="330" r:id="rId13"/>
    <p:sldId id="262" r:id="rId14"/>
    <p:sldId id="323" r:id="rId15"/>
    <p:sldId id="325" r:id="rId16"/>
    <p:sldId id="324" r:id="rId17"/>
    <p:sldId id="326" r:id="rId18"/>
    <p:sldId id="327" r:id="rId19"/>
    <p:sldId id="328" r:id="rId20"/>
    <p:sldId id="329" r:id="rId21"/>
    <p:sldId id="265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68" d="100"/>
          <a:sy n="68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Forrest</c:v>
                </c:pt>
                <c:pt idx="1">
                  <c:v>Logistic Regression</c:v>
                </c:pt>
                <c:pt idx="2">
                  <c:v>Decision Tree</c:v>
                </c:pt>
                <c:pt idx="3">
                  <c:v>KNN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9.5289999999999999</c:v>
                </c:pt>
                <c:pt idx="1">
                  <c:v>9.2230000000000008</c:v>
                </c:pt>
                <c:pt idx="2">
                  <c:v>9.4619999999999997</c:v>
                </c:pt>
                <c:pt idx="3">
                  <c:v>9.4570000000000007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B-442B-B751-AB4DA665CD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Forrest</c:v>
                </c:pt>
                <c:pt idx="1">
                  <c:v>Logistic Regression</c:v>
                </c:pt>
                <c:pt idx="2">
                  <c:v>Decision Tree</c:v>
                </c:pt>
                <c:pt idx="3">
                  <c:v>KNN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9.2810000000000006</c:v>
                </c:pt>
                <c:pt idx="1">
                  <c:v>9.0329999999999995</c:v>
                </c:pt>
                <c:pt idx="2">
                  <c:v>9.1240000000000006</c:v>
                </c:pt>
                <c:pt idx="3">
                  <c:v>8.8239999999999998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5B-442B-B751-AB4DA665CD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Coloumn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Forrest</c:v>
                </c:pt>
                <c:pt idx="1">
                  <c:v>Logistic Regression</c:v>
                </c:pt>
                <c:pt idx="2">
                  <c:v>Decision Tree</c:v>
                </c:pt>
                <c:pt idx="3">
                  <c:v>KNN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5B-442B-B751-AB4DA665CD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4244848"/>
        <c:axId val="1354251088"/>
      </c:barChart>
      <c:catAx>
        <c:axId val="135424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251088"/>
        <c:crosses val="autoZero"/>
        <c:auto val="1"/>
        <c:lblAlgn val="ctr"/>
        <c:lblOffset val="100"/>
        <c:noMultiLvlLbl val="0"/>
      </c:catAx>
      <c:valAx>
        <c:axId val="135425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24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672A1-415E-461B-8B96-69FD211CCE6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60940-F5C1-495B-AB5D-F30DFC344F8D}">
      <dgm:prSet phldrT="[Text]"/>
      <dgm:spPr/>
      <dgm:t>
        <a:bodyPr/>
        <a:lstStyle/>
        <a:p>
          <a:r>
            <a:rPr lang="en-US" dirty="0" smtClean="0"/>
            <a:t>Training set score </a:t>
          </a:r>
          <a:endParaRPr lang="en-US" dirty="0"/>
        </a:p>
      </dgm:t>
    </dgm:pt>
    <dgm:pt modelId="{C983DA5E-06B1-4665-BE56-1655AC1C8C6E}" type="parTrans" cxnId="{C86E6EA1-540B-45AD-A7D2-E3175780B04D}">
      <dgm:prSet/>
      <dgm:spPr/>
      <dgm:t>
        <a:bodyPr/>
        <a:lstStyle/>
        <a:p>
          <a:endParaRPr lang="en-US"/>
        </a:p>
      </dgm:t>
    </dgm:pt>
    <dgm:pt modelId="{B246E9D0-5A0B-4AAF-9489-BB38EEEA37AD}" type="sibTrans" cxnId="{C86E6EA1-540B-45AD-A7D2-E3175780B04D}">
      <dgm:prSet/>
      <dgm:spPr/>
      <dgm:t>
        <a:bodyPr/>
        <a:lstStyle/>
        <a:p>
          <a:endParaRPr lang="en-US"/>
        </a:p>
      </dgm:t>
    </dgm:pt>
    <dgm:pt modelId="{23E4A4E3-4C64-48C0-AB52-D294AA3B9D69}">
      <dgm:prSet phldrT="[Text]"/>
      <dgm:spPr/>
      <dgm:t>
        <a:bodyPr/>
        <a:lstStyle/>
        <a:p>
          <a:r>
            <a:rPr lang="en-US" dirty="0" smtClean="0"/>
            <a:t>0.952938296527</a:t>
          </a:r>
          <a:endParaRPr lang="en-US" dirty="0"/>
        </a:p>
      </dgm:t>
    </dgm:pt>
    <dgm:pt modelId="{17A9F9E7-1C6F-4945-A004-9CE41FF4E6D4}" type="parTrans" cxnId="{8E98F52D-ACC6-42B8-B79F-8AC4709682AB}">
      <dgm:prSet/>
      <dgm:spPr/>
      <dgm:t>
        <a:bodyPr/>
        <a:lstStyle/>
        <a:p>
          <a:endParaRPr lang="en-US"/>
        </a:p>
      </dgm:t>
    </dgm:pt>
    <dgm:pt modelId="{E6EDF617-A1AD-4C41-9635-6EFDEE6D64DC}" type="sibTrans" cxnId="{8E98F52D-ACC6-42B8-B79F-8AC4709682AB}">
      <dgm:prSet/>
      <dgm:spPr/>
      <dgm:t>
        <a:bodyPr/>
        <a:lstStyle/>
        <a:p>
          <a:endParaRPr lang="en-US"/>
        </a:p>
      </dgm:t>
    </dgm:pt>
    <dgm:pt modelId="{783A5F7F-C1DB-4B91-8BBB-BEE52AA274BE}">
      <dgm:prSet phldrT="[Text]"/>
      <dgm:spPr/>
      <dgm:t>
        <a:bodyPr/>
        <a:lstStyle/>
        <a:p>
          <a:r>
            <a:rPr lang="en-US" dirty="0" smtClean="0"/>
            <a:t>Test set score </a:t>
          </a:r>
          <a:endParaRPr lang="en-US" dirty="0"/>
        </a:p>
      </dgm:t>
    </dgm:pt>
    <dgm:pt modelId="{84C8B89D-377A-43E8-86BF-AA26FD928CB9}" type="parTrans" cxnId="{FC6A9466-FEF5-4CF8-B648-CF0277070D64}">
      <dgm:prSet/>
      <dgm:spPr/>
      <dgm:t>
        <a:bodyPr/>
        <a:lstStyle/>
        <a:p>
          <a:endParaRPr lang="en-US"/>
        </a:p>
      </dgm:t>
    </dgm:pt>
    <dgm:pt modelId="{51BD35D8-AE99-484A-8C48-D7872E892A21}" type="sibTrans" cxnId="{FC6A9466-FEF5-4CF8-B648-CF0277070D64}">
      <dgm:prSet/>
      <dgm:spPr/>
      <dgm:t>
        <a:bodyPr/>
        <a:lstStyle/>
        <a:p>
          <a:endParaRPr lang="en-US"/>
        </a:p>
      </dgm:t>
    </dgm:pt>
    <dgm:pt modelId="{8E62B1FE-2154-4DD1-B5F6-28EC295729BA}">
      <dgm:prSet phldrT="[Text]"/>
      <dgm:spPr/>
      <dgm:t>
        <a:bodyPr/>
        <a:lstStyle/>
        <a:p>
          <a:r>
            <a:rPr lang="en-US" dirty="0" smtClean="0"/>
            <a:t>0.928783927244</a:t>
          </a:r>
          <a:endParaRPr lang="en-US" dirty="0"/>
        </a:p>
      </dgm:t>
    </dgm:pt>
    <dgm:pt modelId="{3A534969-D4FE-4659-91F0-99310A62990B}" type="parTrans" cxnId="{16F05CDF-6C6D-4E37-A599-30C634E7C947}">
      <dgm:prSet/>
      <dgm:spPr/>
      <dgm:t>
        <a:bodyPr/>
        <a:lstStyle/>
        <a:p>
          <a:endParaRPr lang="en-US"/>
        </a:p>
      </dgm:t>
    </dgm:pt>
    <dgm:pt modelId="{713FB1E5-DA37-4659-8164-D731A1875802}" type="sibTrans" cxnId="{16F05CDF-6C6D-4E37-A599-30C634E7C947}">
      <dgm:prSet/>
      <dgm:spPr/>
      <dgm:t>
        <a:bodyPr/>
        <a:lstStyle/>
        <a:p>
          <a:endParaRPr lang="en-US"/>
        </a:p>
      </dgm:t>
    </dgm:pt>
    <dgm:pt modelId="{1FA90BD9-0A19-4C4E-84D8-8F39128422DD}" type="pres">
      <dgm:prSet presAssocID="{835672A1-415E-461B-8B96-69FD211CCE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D60C8E-DACC-416A-B9BC-94E0BF590DD2}" type="pres">
      <dgm:prSet presAssocID="{62860940-F5C1-495B-AB5D-F30DFC344F8D}" presName="linNode" presStyleCnt="0"/>
      <dgm:spPr/>
    </dgm:pt>
    <dgm:pt modelId="{722EE4DA-BF03-434C-ADED-2FA6D6759B1D}" type="pres">
      <dgm:prSet presAssocID="{62860940-F5C1-495B-AB5D-F30DFC344F8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289B-545B-4345-A4C9-0A3D7D545997}" type="pres">
      <dgm:prSet presAssocID="{62860940-F5C1-495B-AB5D-F30DFC344F8D}" presName="bracket" presStyleLbl="parChTrans1D1" presStyleIdx="0" presStyleCnt="2"/>
      <dgm:spPr/>
    </dgm:pt>
    <dgm:pt modelId="{1895F834-5A3E-4003-8368-6D688AD09EEB}" type="pres">
      <dgm:prSet presAssocID="{62860940-F5C1-495B-AB5D-F30DFC344F8D}" presName="spH" presStyleCnt="0"/>
      <dgm:spPr/>
    </dgm:pt>
    <dgm:pt modelId="{3EBD7C8B-EE5B-48B2-AEA4-7FA00030AFA3}" type="pres">
      <dgm:prSet presAssocID="{62860940-F5C1-495B-AB5D-F30DFC344F8D}" presName="desTx" presStyleLbl="node1" presStyleIdx="0" presStyleCnt="2" custLinFactX="666" custLinFactNeighborX="100000" custLinFactNeighborY="9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BA1D-1D8A-4F32-98E5-340684A6B1E8}" type="pres">
      <dgm:prSet presAssocID="{B246E9D0-5A0B-4AAF-9489-BB38EEEA37AD}" presName="spV" presStyleCnt="0"/>
      <dgm:spPr/>
    </dgm:pt>
    <dgm:pt modelId="{E029435A-1E06-4F60-99E5-4035C14CBE5F}" type="pres">
      <dgm:prSet presAssocID="{783A5F7F-C1DB-4B91-8BBB-BEE52AA274BE}" presName="linNode" presStyleCnt="0"/>
      <dgm:spPr/>
    </dgm:pt>
    <dgm:pt modelId="{04B323EC-51B3-468C-98D7-206356C2B518}" type="pres">
      <dgm:prSet presAssocID="{783A5F7F-C1DB-4B91-8BBB-BEE52AA274BE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95E7D-5CB0-4EE0-BB08-8F2EE3960F37}" type="pres">
      <dgm:prSet presAssocID="{783A5F7F-C1DB-4B91-8BBB-BEE52AA274BE}" presName="bracket" presStyleLbl="parChTrans1D1" presStyleIdx="1" presStyleCnt="2"/>
      <dgm:spPr/>
    </dgm:pt>
    <dgm:pt modelId="{63D9357F-33DE-4362-86C7-DC0320BD3696}" type="pres">
      <dgm:prSet presAssocID="{783A5F7F-C1DB-4B91-8BBB-BEE52AA274BE}" presName="spH" presStyleCnt="0"/>
      <dgm:spPr/>
    </dgm:pt>
    <dgm:pt modelId="{57E54843-66A5-4C50-85AF-A30FAC9B40F3}" type="pres">
      <dgm:prSet presAssocID="{783A5F7F-C1DB-4B91-8BBB-BEE52AA274BE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F05CDF-6C6D-4E37-A599-30C634E7C947}" srcId="{783A5F7F-C1DB-4B91-8BBB-BEE52AA274BE}" destId="{8E62B1FE-2154-4DD1-B5F6-28EC295729BA}" srcOrd="0" destOrd="0" parTransId="{3A534969-D4FE-4659-91F0-99310A62990B}" sibTransId="{713FB1E5-DA37-4659-8164-D731A1875802}"/>
    <dgm:cxn modelId="{27FF8D3A-1255-488B-BE30-1B63ECB2ABE9}" type="presOf" srcId="{62860940-F5C1-495B-AB5D-F30DFC344F8D}" destId="{722EE4DA-BF03-434C-ADED-2FA6D6759B1D}" srcOrd="0" destOrd="0" presId="urn:diagrams.loki3.com/BracketList"/>
    <dgm:cxn modelId="{13376CA1-2C54-4F9A-A00E-DC57B2BC00FD}" type="presOf" srcId="{8E62B1FE-2154-4DD1-B5F6-28EC295729BA}" destId="{57E54843-66A5-4C50-85AF-A30FAC9B40F3}" srcOrd="0" destOrd="0" presId="urn:diagrams.loki3.com/BracketList"/>
    <dgm:cxn modelId="{8E98F52D-ACC6-42B8-B79F-8AC4709682AB}" srcId="{62860940-F5C1-495B-AB5D-F30DFC344F8D}" destId="{23E4A4E3-4C64-48C0-AB52-D294AA3B9D69}" srcOrd="0" destOrd="0" parTransId="{17A9F9E7-1C6F-4945-A004-9CE41FF4E6D4}" sibTransId="{E6EDF617-A1AD-4C41-9635-6EFDEE6D64DC}"/>
    <dgm:cxn modelId="{FC6A9466-FEF5-4CF8-B648-CF0277070D64}" srcId="{835672A1-415E-461B-8B96-69FD211CCE60}" destId="{783A5F7F-C1DB-4B91-8BBB-BEE52AA274BE}" srcOrd="1" destOrd="0" parTransId="{84C8B89D-377A-43E8-86BF-AA26FD928CB9}" sibTransId="{51BD35D8-AE99-484A-8C48-D7872E892A21}"/>
    <dgm:cxn modelId="{ABA37240-5927-4643-924D-3EE133A1326C}" type="presOf" srcId="{835672A1-415E-461B-8B96-69FD211CCE60}" destId="{1FA90BD9-0A19-4C4E-84D8-8F39128422DD}" srcOrd="0" destOrd="0" presId="urn:diagrams.loki3.com/BracketList"/>
    <dgm:cxn modelId="{CECEFD42-A20F-4E37-8B47-7AB9EA989E13}" type="presOf" srcId="{783A5F7F-C1DB-4B91-8BBB-BEE52AA274BE}" destId="{04B323EC-51B3-468C-98D7-206356C2B518}" srcOrd="0" destOrd="0" presId="urn:diagrams.loki3.com/BracketList"/>
    <dgm:cxn modelId="{C86E6EA1-540B-45AD-A7D2-E3175780B04D}" srcId="{835672A1-415E-461B-8B96-69FD211CCE60}" destId="{62860940-F5C1-495B-AB5D-F30DFC344F8D}" srcOrd="0" destOrd="0" parTransId="{C983DA5E-06B1-4665-BE56-1655AC1C8C6E}" sibTransId="{B246E9D0-5A0B-4AAF-9489-BB38EEEA37AD}"/>
    <dgm:cxn modelId="{DDEF322D-DADD-41F1-9E1B-7384AC6897F5}" type="presOf" srcId="{23E4A4E3-4C64-48C0-AB52-D294AA3B9D69}" destId="{3EBD7C8B-EE5B-48B2-AEA4-7FA00030AFA3}" srcOrd="0" destOrd="0" presId="urn:diagrams.loki3.com/BracketList"/>
    <dgm:cxn modelId="{9AC63254-008B-420F-90F7-C94B66579EBF}" type="presParOf" srcId="{1FA90BD9-0A19-4C4E-84D8-8F39128422DD}" destId="{FBD60C8E-DACC-416A-B9BC-94E0BF590DD2}" srcOrd="0" destOrd="0" presId="urn:diagrams.loki3.com/BracketList"/>
    <dgm:cxn modelId="{66C84E78-E0DA-4C08-A4EA-5699FB3E8284}" type="presParOf" srcId="{FBD60C8E-DACC-416A-B9BC-94E0BF590DD2}" destId="{722EE4DA-BF03-434C-ADED-2FA6D6759B1D}" srcOrd="0" destOrd="0" presId="urn:diagrams.loki3.com/BracketList"/>
    <dgm:cxn modelId="{D61D99D2-7DE5-463A-A8EC-894ACAC2C15D}" type="presParOf" srcId="{FBD60C8E-DACC-416A-B9BC-94E0BF590DD2}" destId="{16EE289B-545B-4345-A4C9-0A3D7D545997}" srcOrd="1" destOrd="0" presId="urn:diagrams.loki3.com/BracketList"/>
    <dgm:cxn modelId="{5678491F-7C2F-4EB4-8CD4-78434C4D49F5}" type="presParOf" srcId="{FBD60C8E-DACC-416A-B9BC-94E0BF590DD2}" destId="{1895F834-5A3E-4003-8368-6D688AD09EEB}" srcOrd="2" destOrd="0" presId="urn:diagrams.loki3.com/BracketList"/>
    <dgm:cxn modelId="{A3D6068A-90B3-4CDB-945E-8C383F075BF0}" type="presParOf" srcId="{FBD60C8E-DACC-416A-B9BC-94E0BF590DD2}" destId="{3EBD7C8B-EE5B-48B2-AEA4-7FA00030AFA3}" srcOrd="3" destOrd="0" presId="urn:diagrams.loki3.com/BracketList"/>
    <dgm:cxn modelId="{2777B5DA-7F0F-4E3B-894B-70DC5CFAB0CB}" type="presParOf" srcId="{1FA90BD9-0A19-4C4E-84D8-8F39128422DD}" destId="{7043BA1D-1D8A-4F32-98E5-340684A6B1E8}" srcOrd="1" destOrd="0" presId="urn:diagrams.loki3.com/BracketList"/>
    <dgm:cxn modelId="{CB2DBDED-F463-4299-BAF1-3F70869797DD}" type="presParOf" srcId="{1FA90BD9-0A19-4C4E-84D8-8F39128422DD}" destId="{E029435A-1E06-4F60-99E5-4035C14CBE5F}" srcOrd="2" destOrd="0" presId="urn:diagrams.loki3.com/BracketList"/>
    <dgm:cxn modelId="{630E16E3-B849-498C-80D5-33776C558A1E}" type="presParOf" srcId="{E029435A-1E06-4F60-99E5-4035C14CBE5F}" destId="{04B323EC-51B3-468C-98D7-206356C2B518}" srcOrd="0" destOrd="0" presId="urn:diagrams.loki3.com/BracketList"/>
    <dgm:cxn modelId="{139505E6-72F7-465B-A9A9-ED70F0645A31}" type="presParOf" srcId="{E029435A-1E06-4F60-99E5-4035C14CBE5F}" destId="{1D895E7D-5CB0-4EE0-BB08-8F2EE3960F37}" srcOrd="1" destOrd="0" presId="urn:diagrams.loki3.com/BracketList"/>
    <dgm:cxn modelId="{E3FC48A7-AC03-4C70-9408-97325EAB19A6}" type="presParOf" srcId="{E029435A-1E06-4F60-99E5-4035C14CBE5F}" destId="{63D9357F-33DE-4362-86C7-DC0320BD3696}" srcOrd="2" destOrd="0" presId="urn:diagrams.loki3.com/BracketList"/>
    <dgm:cxn modelId="{65F9A288-4A7A-45D8-AF55-467190E09013}" type="presParOf" srcId="{E029435A-1E06-4F60-99E5-4035C14CBE5F}" destId="{57E54843-66A5-4C50-85AF-A30FAC9B40F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EAFE0-303E-4D7D-9852-50F893B1BFB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C91BF-0D18-4D6C-AF16-E4B564A300CC}">
      <dgm:prSet phldrT="[Text]"/>
      <dgm:spPr/>
      <dgm:t>
        <a:bodyPr/>
        <a:lstStyle/>
        <a:p>
          <a:r>
            <a:rPr lang="en-US" dirty="0" smtClean="0"/>
            <a:t>Training set score </a:t>
          </a:r>
          <a:endParaRPr lang="en-US" dirty="0"/>
        </a:p>
      </dgm:t>
    </dgm:pt>
    <dgm:pt modelId="{B7E7E182-ABCC-40BB-82E7-A9813FA95C11}" type="parTrans" cxnId="{BB1EF190-75BF-46EB-9DAD-29FA5AF3290B}">
      <dgm:prSet/>
      <dgm:spPr/>
      <dgm:t>
        <a:bodyPr/>
        <a:lstStyle/>
        <a:p>
          <a:endParaRPr lang="en-US"/>
        </a:p>
      </dgm:t>
    </dgm:pt>
    <dgm:pt modelId="{8E20213E-0F09-4239-B9A0-9DE91932D50C}" type="sibTrans" cxnId="{BB1EF190-75BF-46EB-9DAD-29FA5AF3290B}">
      <dgm:prSet/>
      <dgm:spPr/>
      <dgm:t>
        <a:bodyPr/>
        <a:lstStyle/>
        <a:p>
          <a:endParaRPr lang="en-US"/>
        </a:p>
      </dgm:t>
    </dgm:pt>
    <dgm:pt modelId="{028B35A1-7692-45D7-8DDA-3E3BFA346514}">
      <dgm:prSet phldrT="[Text]"/>
      <dgm:spPr/>
      <dgm:t>
        <a:bodyPr/>
        <a:lstStyle/>
        <a:p>
          <a:r>
            <a:rPr lang="en-US" dirty="0" smtClean="0"/>
            <a:t>0.922302124946</a:t>
          </a:r>
          <a:endParaRPr lang="en-US" dirty="0"/>
        </a:p>
      </dgm:t>
    </dgm:pt>
    <dgm:pt modelId="{8095D24B-9120-4461-A115-9FE4C4A40C19}" type="parTrans" cxnId="{4BB47112-938B-4AC2-99E5-85939DA8EFAC}">
      <dgm:prSet/>
      <dgm:spPr/>
      <dgm:t>
        <a:bodyPr/>
        <a:lstStyle/>
        <a:p>
          <a:endParaRPr lang="en-US"/>
        </a:p>
      </dgm:t>
    </dgm:pt>
    <dgm:pt modelId="{B6DDA7A6-331F-442B-A3D2-C9EDC0197B7B}" type="sibTrans" cxnId="{4BB47112-938B-4AC2-99E5-85939DA8EFAC}">
      <dgm:prSet/>
      <dgm:spPr/>
      <dgm:t>
        <a:bodyPr/>
        <a:lstStyle/>
        <a:p>
          <a:endParaRPr lang="en-US"/>
        </a:p>
      </dgm:t>
    </dgm:pt>
    <dgm:pt modelId="{7D616C53-F7EB-4A6F-84CD-1B2D31B2AEBB}">
      <dgm:prSet phldrT="[Text]"/>
      <dgm:spPr/>
      <dgm:t>
        <a:bodyPr/>
        <a:lstStyle/>
        <a:p>
          <a:r>
            <a:rPr lang="en-US" dirty="0" smtClean="0"/>
            <a:t>Test set score </a:t>
          </a:r>
          <a:endParaRPr lang="en-US" dirty="0"/>
        </a:p>
      </dgm:t>
    </dgm:pt>
    <dgm:pt modelId="{C115B1DD-C89A-486C-B7B0-7A663FEE795C}" type="parTrans" cxnId="{50FBC349-7D3F-4080-9FE7-71CD969AE7F3}">
      <dgm:prSet/>
      <dgm:spPr/>
      <dgm:t>
        <a:bodyPr/>
        <a:lstStyle/>
        <a:p>
          <a:endParaRPr lang="en-US"/>
        </a:p>
      </dgm:t>
    </dgm:pt>
    <dgm:pt modelId="{942B9642-BFCC-41B2-AFA5-EB823744EF03}" type="sibTrans" cxnId="{50FBC349-7D3F-4080-9FE7-71CD969AE7F3}">
      <dgm:prSet/>
      <dgm:spPr/>
      <dgm:t>
        <a:bodyPr/>
        <a:lstStyle/>
        <a:p>
          <a:endParaRPr lang="en-US"/>
        </a:p>
      </dgm:t>
    </dgm:pt>
    <dgm:pt modelId="{56B973AB-2B2C-4E17-AA60-78B2E92E6B8B}">
      <dgm:prSet phldrT="[Text]"/>
      <dgm:spPr/>
      <dgm:t>
        <a:bodyPr/>
        <a:lstStyle/>
        <a:p>
          <a:r>
            <a:rPr lang="en-US" dirty="0" smtClean="0"/>
            <a:t>0.903371253507</a:t>
          </a:r>
          <a:endParaRPr lang="en-US" dirty="0"/>
        </a:p>
      </dgm:t>
    </dgm:pt>
    <dgm:pt modelId="{139EE69D-8042-4688-BE6A-DBC3AD469149}" type="sibTrans" cxnId="{EAE3C031-0862-41AE-8D64-90AA7FE9922D}">
      <dgm:prSet/>
      <dgm:spPr/>
      <dgm:t>
        <a:bodyPr/>
        <a:lstStyle/>
        <a:p>
          <a:endParaRPr lang="en-US"/>
        </a:p>
      </dgm:t>
    </dgm:pt>
    <dgm:pt modelId="{887E2E69-6871-4218-84AB-D745E91E425B}" type="parTrans" cxnId="{EAE3C031-0862-41AE-8D64-90AA7FE9922D}">
      <dgm:prSet/>
      <dgm:spPr/>
      <dgm:t>
        <a:bodyPr/>
        <a:lstStyle/>
        <a:p>
          <a:endParaRPr lang="en-US"/>
        </a:p>
      </dgm:t>
    </dgm:pt>
    <dgm:pt modelId="{AA57FFD7-0005-429F-9914-6A8156AA4387}" type="pres">
      <dgm:prSet presAssocID="{086EAFE0-303E-4D7D-9852-50F893B1BF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ABA095-C021-433B-8865-DCC28E8D4836}" type="pres">
      <dgm:prSet presAssocID="{70EC91BF-0D18-4D6C-AF16-E4B564A300CC}" presName="linNode" presStyleCnt="0"/>
      <dgm:spPr/>
    </dgm:pt>
    <dgm:pt modelId="{5E959FF2-A386-4814-A28E-E75A8F3E35F5}" type="pres">
      <dgm:prSet presAssocID="{70EC91BF-0D18-4D6C-AF16-E4B564A300CC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79940-5E83-4C18-8968-D221C4624946}" type="pres">
      <dgm:prSet presAssocID="{70EC91BF-0D18-4D6C-AF16-E4B564A300CC}" presName="bracket" presStyleLbl="parChTrans1D1" presStyleIdx="0" presStyleCnt="2"/>
      <dgm:spPr/>
    </dgm:pt>
    <dgm:pt modelId="{6715812A-2D6B-41DD-A74F-2158BE0566FD}" type="pres">
      <dgm:prSet presAssocID="{70EC91BF-0D18-4D6C-AF16-E4B564A300CC}" presName="spH" presStyleCnt="0"/>
      <dgm:spPr/>
    </dgm:pt>
    <dgm:pt modelId="{E7491222-656D-4BB7-BD12-6CCCA5A9B190}" type="pres">
      <dgm:prSet presAssocID="{70EC91BF-0D18-4D6C-AF16-E4B564A300C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92F36-69AD-431C-88A7-B30D0E537E66}" type="pres">
      <dgm:prSet presAssocID="{8E20213E-0F09-4239-B9A0-9DE91932D50C}" presName="spV" presStyleCnt="0"/>
      <dgm:spPr/>
    </dgm:pt>
    <dgm:pt modelId="{46CFF615-F6AB-4FC4-8BFF-A1E108802839}" type="pres">
      <dgm:prSet presAssocID="{7D616C53-F7EB-4A6F-84CD-1B2D31B2AEBB}" presName="linNode" presStyleCnt="0"/>
      <dgm:spPr/>
    </dgm:pt>
    <dgm:pt modelId="{273F8D74-39C3-48EB-BA4B-96ADAB78002C}" type="pres">
      <dgm:prSet presAssocID="{7D616C53-F7EB-4A6F-84CD-1B2D31B2AEBB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F1891-0BEC-419C-9769-B306AD72E151}" type="pres">
      <dgm:prSet presAssocID="{7D616C53-F7EB-4A6F-84CD-1B2D31B2AEBB}" presName="bracket" presStyleLbl="parChTrans1D1" presStyleIdx="1" presStyleCnt="2"/>
      <dgm:spPr/>
    </dgm:pt>
    <dgm:pt modelId="{93061F70-D0DA-4BB0-8FF1-B7E29826364B}" type="pres">
      <dgm:prSet presAssocID="{7D616C53-F7EB-4A6F-84CD-1B2D31B2AEBB}" presName="spH" presStyleCnt="0"/>
      <dgm:spPr/>
    </dgm:pt>
    <dgm:pt modelId="{63BFCD7E-2904-4AF4-BE35-888855809204}" type="pres">
      <dgm:prSet presAssocID="{7D616C53-F7EB-4A6F-84CD-1B2D31B2AEBB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47112-938B-4AC2-99E5-85939DA8EFAC}" srcId="{70EC91BF-0D18-4D6C-AF16-E4B564A300CC}" destId="{028B35A1-7692-45D7-8DDA-3E3BFA346514}" srcOrd="0" destOrd="0" parTransId="{8095D24B-9120-4461-A115-9FE4C4A40C19}" sibTransId="{B6DDA7A6-331F-442B-A3D2-C9EDC0197B7B}"/>
    <dgm:cxn modelId="{35C40F1F-B804-4A70-984C-DEABF347BC87}" type="presOf" srcId="{086EAFE0-303E-4D7D-9852-50F893B1BFB9}" destId="{AA57FFD7-0005-429F-9914-6A8156AA4387}" srcOrd="0" destOrd="0" presId="urn:diagrams.loki3.com/BracketList"/>
    <dgm:cxn modelId="{8FBF8929-874D-47FB-BD34-DBD6B1F46309}" type="presOf" srcId="{56B973AB-2B2C-4E17-AA60-78B2E92E6B8B}" destId="{63BFCD7E-2904-4AF4-BE35-888855809204}" srcOrd="0" destOrd="0" presId="urn:diagrams.loki3.com/BracketList"/>
    <dgm:cxn modelId="{11D0DB3B-2355-4C98-9C0E-091DB00E3585}" type="presOf" srcId="{028B35A1-7692-45D7-8DDA-3E3BFA346514}" destId="{E7491222-656D-4BB7-BD12-6CCCA5A9B190}" srcOrd="0" destOrd="0" presId="urn:diagrams.loki3.com/BracketList"/>
    <dgm:cxn modelId="{EAE3C031-0862-41AE-8D64-90AA7FE9922D}" srcId="{7D616C53-F7EB-4A6F-84CD-1B2D31B2AEBB}" destId="{56B973AB-2B2C-4E17-AA60-78B2E92E6B8B}" srcOrd="0" destOrd="0" parTransId="{887E2E69-6871-4218-84AB-D745E91E425B}" sibTransId="{139EE69D-8042-4688-BE6A-DBC3AD469149}"/>
    <dgm:cxn modelId="{50FBC349-7D3F-4080-9FE7-71CD969AE7F3}" srcId="{086EAFE0-303E-4D7D-9852-50F893B1BFB9}" destId="{7D616C53-F7EB-4A6F-84CD-1B2D31B2AEBB}" srcOrd="1" destOrd="0" parTransId="{C115B1DD-C89A-486C-B7B0-7A663FEE795C}" sibTransId="{942B9642-BFCC-41B2-AFA5-EB823744EF03}"/>
    <dgm:cxn modelId="{A79C9D91-2744-4C5C-90AA-1D5E45CDAD3E}" type="presOf" srcId="{70EC91BF-0D18-4D6C-AF16-E4B564A300CC}" destId="{5E959FF2-A386-4814-A28E-E75A8F3E35F5}" srcOrd="0" destOrd="0" presId="urn:diagrams.loki3.com/BracketList"/>
    <dgm:cxn modelId="{CD8FDF04-7C89-47FA-9D27-A82D120921EC}" type="presOf" srcId="{7D616C53-F7EB-4A6F-84CD-1B2D31B2AEBB}" destId="{273F8D74-39C3-48EB-BA4B-96ADAB78002C}" srcOrd="0" destOrd="0" presId="urn:diagrams.loki3.com/BracketList"/>
    <dgm:cxn modelId="{BB1EF190-75BF-46EB-9DAD-29FA5AF3290B}" srcId="{086EAFE0-303E-4D7D-9852-50F893B1BFB9}" destId="{70EC91BF-0D18-4D6C-AF16-E4B564A300CC}" srcOrd="0" destOrd="0" parTransId="{B7E7E182-ABCC-40BB-82E7-A9813FA95C11}" sibTransId="{8E20213E-0F09-4239-B9A0-9DE91932D50C}"/>
    <dgm:cxn modelId="{08FE04A2-9A44-4BA8-A83B-861C51330D0A}" type="presParOf" srcId="{AA57FFD7-0005-429F-9914-6A8156AA4387}" destId="{ABABA095-C021-433B-8865-DCC28E8D4836}" srcOrd="0" destOrd="0" presId="urn:diagrams.loki3.com/BracketList"/>
    <dgm:cxn modelId="{481FF4E3-B0FC-4124-99FA-F39BCC989FF6}" type="presParOf" srcId="{ABABA095-C021-433B-8865-DCC28E8D4836}" destId="{5E959FF2-A386-4814-A28E-E75A8F3E35F5}" srcOrd="0" destOrd="0" presId="urn:diagrams.loki3.com/BracketList"/>
    <dgm:cxn modelId="{8A808516-190D-49B1-8D74-62536F9C89FC}" type="presParOf" srcId="{ABABA095-C021-433B-8865-DCC28E8D4836}" destId="{4C279940-5E83-4C18-8968-D221C4624946}" srcOrd="1" destOrd="0" presId="urn:diagrams.loki3.com/BracketList"/>
    <dgm:cxn modelId="{E4FE309B-2837-4B1B-A844-F3C4B7C03DED}" type="presParOf" srcId="{ABABA095-C021-433B-8865-DCC28E8D4836}" destId="{6715812A-2D6B-41DD-A74F-2158BE0566FD}" srcOrd="2" destOrd="0" presId="urn:diagrams.loki3.com/BracketList"/>
    <dgm:cxn modelId="{B5F2FEB1-066F-44F0-9D54-FAD9704F68E7}" type="presParOf" srcId="{ABABA095-C021-433B-8865-DCC28E8D4836}" destId="{E7491222-656D-4BB7-BD12-6CCCA5A9B190}" srcOrd="3" destOrd="0" presId="urn:diagrams.loki3.com/BracketList"/>
    <dgm:cxn modelId="{DBD06286-F5AE-485A-A32B-CCAE3CE3D659}" type="presParOf" srcId="{AA57FFD7-0005-429F-9914-6A8156AA4387}" destId="{0B892F36-69AD-431C-88A7-B30D0E537E66}" srcOrd="1" destOrd="0" presId="urn:diagrams.loki3.com/BracketList"/>
    <dgm:cxn modelId="{AABEEBAB-9A94-4228-A268-DF3E5657A698}" type="presParOf" srcId="{AA57FFD7-0005-429F-9914-6A8156AA4387}" destId="{46CFF615-F6AB-4FC4-8BFF-A1E108802839}" srcOrd="2" destOrd="0" presId="urn:diagrams.loki3.com/BracketList"/>
    <dgm:cxn modelId="{FC2066F1-D958-46DA-94C8-7F564BE37DBC}" type="presParOf" srcId="{46CFF615-F6AB-4FC4-8BFF-A1E108802839}" destId="{273F8D74-39C3-48EB-BA4B-96ADAB78002C}" srcOrd="0" destOrd="0" presId="urn:diagrams.loki3.com/BracketList"/>
    <dgm:cxn modelId="{7AE5B639-AAAE-4F4F-8FF0-48B4E42132D8}" type="presParOf" srcId="{46CFF615-F6AB-4FC4-8BFF-A1E108802839}" destId="{F43F1891-0BEC-419C-9769-B306AD72E151}" srcOrd="1" destOrd="0" presId="urn:diagrams.loki3.com/BracketList"/>
    <dgm:cxn modelId="{4C97A98E-0E66-403D-A05F-4CD8AFB039DA}" type="presParOf" srcId="{46CFF615-F6AB-4FC4-8BFF-A1E108802839}" destId="{93061F70-D0DA-4BB0-8FF1-B7E29826364B}" srcOrd="2" destOrd="0" presId="urn:diagrams.loki3.com/BracketList"/>
    <dgm:cxn modelId="{520D1254-7FC7-434F-9BF3-DE4E7EBC2BBE}" type="presParOf" srcId="{46CFF615-F6AB-4FC4-8BFF-A1E108802839}" destId="{63BFCD7E-2904-4AF4-BE35-88885580920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0F96D-7DC8-4F2E-8FEC-D1455A87F0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FCFD9-5E94-48A5-B144-34141DA98CC4}">
      <dgm:prSet phldrT="[Text]"/>
      <dgm:spPr/>
      <dgm:t>
        <a:bodyPr/>
        <a:lstStyle/>
        <a:p>
          <a:r>
            <a:rPr lang="en-US" dirty="0" smtClean="0"/>
            <a:t>Training set score </a:t>
          </a:r>
          <a:endParaRPr lang="en-US" dirty="0"/>
        </a:p>
      </dgm:t>
    </dgm:pt>
    <dgm:pt modelId="{5F23CD74-DAED-402D-A41E-250FAE71CD94}" type="parTrans" cxnId="{4DFE972F-6DA0-4DC4-B8E9-AB8583F6911A}">
      <dgm:prSet/>
      <dgm:spPr/>
      <dgm:t>
        <a:bodyPr/>
        <a:lstStyle/>
        <a:p>
          <a:endParaRPr lang="en-US"/>
        </a:p>
      </dgm:t>
    </dgm:pt>
    <dgm:pt modelId="{684B241D-30E5-41E8-865D-C8373E3AA58C}" type="sibTrans" cxnId="{4DFE972F-6DA0-4DC4-B8E9-AB8583F6911A}">
      <dgm:prSet/>
      <dgm:spPr/>
      <dgm:t>
        <a:bodyPr/>
        <a:lstStyle/>
        <a:p>
          <a:endParaRPr lang="en-US"/>
        </a:p>
      </dgm:t>
    </dgm:pt>
    <dgm:pt modelId="{323E4ECA-0BCA-4A11-812E-1A6280CE889B}">
      <dgm:prSet phldrT="[Text]"/>
      <dgm:spPr/>
      <dgm:t>
        <a:bodyPr/>
        <a:lstStyle/>
        <a:p>
          <a:r>
            <a:rPr lang="en-US" dirty="0" smtClean="0"/>
            <a:t>0.9457555663220</a:t>
          </a:r>
          <a:endParaRPr lang="en-US" dirty="0"/>
        </a:p>
      </dgm:t>
    </dgm:pt>
    <dgm:pt modelId="{D92BD9A2-8664-4D6F-96EF-3242052BFC8A}" type="parTrans" cxnId="{3DC48E45-E4AB-448E-B519-752992015DA3}">
      <dgm:prSet/>
      <dgm:spPr/>
      <dgm:t>
        <a:bodyPr/>
        <a:lstStyle/>
        <a:p>
          <a:endParaRPr lang="en-US"/>
        </a:p>
      </dgm:t>
    </dgm:pt>
    <dgm:pt modelId="{D2CAC51B-3BC4-4B10-B7BF-8345CA025290}" type="sibTrans" cxnId="{3DC48E45-E4AB-448E-B519-752992015DA3}">
      <dgm:prSet/>
      <dgm:spPr/>
      <dgm:t>
        <a:bodyPr/>
        <a:lstStyle/>
        <a:p>
          <a:endParaRPr lang="en-US"/>
        </a:p>
      </dgm:t>
    </dgm:pt>
    <dgm:pt modelId="{556C5D88-0D18-4BC5-898B-FE8CDAB8FF7E}">
      <dgm:prSet phldrT="[Text]"/>
      <dgm:spPr/>
      <dgm:t>
        <a:bodyPr/>
        <a:lstStyle/>
        <a:p>
          <a:r>
            <a:rPr lang="en-US" dirty="0" smtClean="0"/>
            <a:t>Test set score </a:t>
          </a:r>
          <a:endParaRPr lang="en-US" dirty="0"/>
        </a:p>
      </dgm:t>
    </dgm:pt>
    <dgm:pt modelId="{EF46D4C0-DE13-4A91-9C90-AFCAB7E042F1}" type="parTrans" cxnId="{FBDA5267-AB0C-478B-B7B7-78D328C20BCE}">
      <dgm:prSet/>
      <dgm:spPr/>
      <dgm:t>
        <a:bodyPr/>
        <a:lstStyle/>
        <a:p>
          <a:endParaRPr lang="en-US"/>
        </a:p>
      </dgm:t>
    </dgm:pt>
    <dgm:pt modelId="{C01960E7-570B-49EF-9F3C-D6EA4DC63FEE}" type="sibTrans" cxnId="{FBDA5267-AB0C-478B-B7B7-78D328C20BCE}">
      <dgm:prSet/>
      <dgm:spPr/>
      <dgm:t>
        <a:bodyPr/>
        <a:lstStyle/>
        <a:p>
          <a:endParaRPr lang="en-US"/>
        </a:p>
      </dgm:t>
    </dgm:pt>
    <dgm:pt modelId="{EB26731D-0329-40FC-8002-4AC4969FD57E}">
      <dgm:prSet phldrT="[Text]"/>
      <dgm:spPr/>
      <dgm:t>
        <a:bodyPr/>
        <a:lstStyle/>
        <a:p>
          <a:r>
            <a:rPr lang="en-US" dirty="0" smtClean="0"/>
            <a:t>0882435242088</a:t>
          </a:r>
          <a:endParaRPr lang="en-US" dirty="0"/>
        </a:p>
      </dgm:t>
    </dgm:pt>
    <dgm:pt modelId="{C46404C8-934C-4AF3-B4A0-6A77EF58C8A2}" type="parTrans" cxnId="{C24E50BA-402A-4141-9BF2-910B2A27B17B}">
      <dgm:prSet/>
      <dgm:spPr/>
      <dgm:t>
        <a:bodyPr/>
        <a:lstStyle/>
        <a:p>
          <a:endParaRPr lang="en-US"/>
        </a:p>
      </dgm:t>
    </dgm:pt>
    <dgm:pt modelId="{959A8B52-40D7-457F-B3D6-2F6C769C71C4}" type="sibTrans" cxnId="{C24E50BA-402A-4141-9BF2-910B2A27B17B}">
      <dgm:prSet/>
      <dgm:spPr/>
      <dgm:t>
        <a:bodyPr/>
        <a:lstStyle/>
        <a:p>
          <a:endParaRPr lang="en-US"/>
        </a:p>
      </dgm:t>
    </dgm:pt>
    <dgm:pt modelId="{48F57FC4-99CE-47CA-9553-08E53F1EF40B}" type="pres">
      <dgm:prSet presAssocID="{F0A0F96D-7DC8-4F2E-8FEC-D1455A87F0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3061A7-9404-4874-935E-CECF5C92A5D8}" type="pres">
      <dgm:prSet presAssocID="{D85FCFD9-5E94-48A5-B144-34141DA98CC4}" presName="linNode" presStyleCnt="0"/>
      <dgm:spPr/>
    </dgm:pt>
    <dgm:pt modelId="{29867A1F-58D0-4944-B988-082F6097CA3D}" type="pres">
      <dgm:prSet presAssocID="{D85FCFD9-5E94-48A5-B144-34141DA98CC4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941D1-47D1-40A7-A04C-107CB8118DD4}" type="pres">
      <dgm:prSet presAssocID="{D85FCFD9-5E94-48A5-B144-34141DA98CC4}" presName="bracket" presStyleLbl="parChTrans1D1" presStyleIdx="0" presStyleCnt="2"/>
      <dgm:spPr/>
    </dgm:pt>
    <dgm:pt modelId="{FCF26E9F-B901-4802-A0A2-7F94975D8052}" type="pres">
      <dgm:prSet presAssocID="{D85FCFD9-5E94-48A5-B144-34141DA98CC4}" presName="spH" presStyleCnt="0"/>
      <dgm:spPr/>
    </dgm:pt>
    <dgm:pt modelId="{41F07B81-705C-42EC-8B11-D6969109DC76}" type="pres">
      <dgm:prSet presAssocID="{D85FCFD9-5E94-48A5-B144-34141DA98CC4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2A59B-FFCD-4EB5-A957-06D1190FBDCE}" type="pres">
      <dgm:prSet presAssocID="{684B241D-30E5-41E8-865D-C8373E3AA58C}" presName="spV" presStyleCnt="0"/>
      <dgm:spPr/>
    </dgm:pt>
    <dgm:pt modelId="{7BB76A9A-960A-46D8-8563-4D992F850F12}" type="pres">
      <dgm:prSet presAssocID="{556C5D88-0D18-4BC5-898B-FE8CDAB8FF7E}" presName="linNode" presStyleCnt="0"/>
      <dgm:spPr/>
    </dgm:pt>
    <dgm:pt modelId="{7A157AA9-3342-48D8-852C-811DE830D4F6}" type="pres">
      <dgm:prSet presAssocID="{556C5D88-0D18-4BC5-898B-FE8CDAB8FF7E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E586B-53D9-4E05-9724-7603DF0B7072}" type="pres">
      <dgm:prSet presAssocID="{556C5D88-0D18-4BC5-898B-FE8CDAB8FF7E}" presName="bracket" presStyleLbl="parChTrans1D1" presStyleIdx="1" presStyleCnt="2"/>
      <dgm:spPr/>
    </dgm:pt>
    <dgm:pt modelId="{BFF67B18-F1D7-4232-88CD-7673E54582BC}" type="pres">
      <dgm:prSet presAssocID="{556C5D88-0D18-4BC5-898B-FE8CDAB8FF7E}" presName="spH" presStyleCnt="0"/>
      <dgm:spPr/>
    </dgm:pt>
    <dgm:pt modelId="{A8308E38-CCA0-43B1-BA60-A2A4E96C96AE}" type="pres">
      <dgm:prSet presAssocID="{556C5D88-0D18-4BC5-898B-FE8CDAB8FF7E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DA5267-AB0C-478B-B7B7-78D328C20BCE}" srcId="{F0A0F96D-7DC8-4F2E-8FEC-D1455A87F024}" destId="{556C5D88-0D18-4BC5-898B-FE8CDAB8FF7E}" srcOrd="1" destOrd="0" parTransId="{EF46D4C0-DE13-4A91-9C90-AFCAB7E042F1}" sibTransId="{C01960E7-570B-49EF-9F3C-D6EA4DC63FEE}"/>
    <dgm:cxn modelId="{4DFE972F-6DA0-4DC4-B8E9-AB8583F6911A}" srcId="{F0A0F96D-7DC8-4F2E-8FEC-D1455A87F024}" destId="{D85FCFD9-5E94-48A5-B144-34141DA98CC4}" srcOrd="0" destOrd="0" parTransId="{5F23CD74-DAED-402D-A41E-250FAE71CD94}" sibTransId="{684B241D-30E5-41E8-865D-C8373E3AA58C}"/>
    <dgm:cxn modelId="{C52A60FE-060C-431B-A74C-A48CC08A751B}" type="presOf" srcId="{556C5D88-0D18-4BC5-898B-FE8CDAB8FF7E}" destId="{7A157AA9-3342-48D8-852C-811DE830D4F6}" srcOrd="0" destOrd="0" presId="urn:diagrams.loki3.com/BracketList"/>
    <dgm:cxn modelId="{968BA5BD-9F4A-4E6A-82D7-12507574CC0E}" type="presOf" srcId="{EB26731D-0329-40FC-8002-4AC4969FD57E}" destId="{A8308E38-CCA0-43B1-BA60-A2A4E96C96AE}" srcOrd="0" destOrd="0" presId="urn:diagrams.loki3.com/BracketList"/>
    <dgm:cxn modelId="{C24E50BA-402A-4141-9BF2-910B2A27B17B}" srcId="{556C5D88-0D18-4BC5-898B-FE8CDAB8FF7E}" destId="{EB26731D-0329-40FC-8002-4AC4969FD57E}" srcOrd="0" destOrd="0" parTransId="{C46404C8-934C-4AF3-B4A0-6A77EF58C8A2}" sibTransId="{959A8B52-40D7-457F-B3D6-2F6C769C71C4}"/>
    <dgm:cxn modelId="{9607C8BB-6B27-41AD-8648-223C7F5FC6F4}" type="presOf" srcId="{D85FCFD9-5E94-48A5-B144-34141DA98CC4}" destId="{29867A1F-58D0-4944-B988-082F6097CA3D}" srcOrd="0" destOrd="0" presId="urn:diagrams.loki3.com/BracketList"/>
    <dgm:cxn modelId="{C01B7EA9-F3AD-48A2-95D7-E7ECA256A33C}" type="presOf" srcId="{323E4ECA-0BCA-4A11-812E-1A6280CE889B}" destId="{41F07B81-705C-42EC-8B11-D6969109DC76}" srcOrd="0" destOrd="0" presId="urn:diagrams.loki3.com/BracketList"/>
    <dgm:cxn modelId="{3DC48E45-E4AB-448E-B519-752992015DA3}" srcId="{D85FCFD9-5E94-48A5-B144-34141DA98CC4}" destId="{323E4ECA-0BCA-4A11-812E-1A6280CE889B}" srcOrd="0" destOrd="0" parTransId="{D92BD9A2-8664-4D6F-96EF-3242052BFC8A}" sibTransId="{D2CAC51B-3BC4-4B10-B7BF-8345CA025290}"/>
    <dgm:cxn modelId="{753FF48B-BE9B-460B-8573-14862E5C9891}" type="presOf" srcId="{F0A0F96D-7DC8-4F2E-8FEC-D1455A87F024}" destId="{48F57FC4-99CE-47CA-9553-08E53F1EF40B}" srcOrd="0" destOrd="0" presId="urn:diagrams.loki3.com/BracketList"/>
    <dgm:cxn modelId="{DD2A1AE3-C504-417D-B0BC-BE338567B660}" type="presParOf" srcId="{48F57FC4-99CE-47CA-9553-08E53F1EF40B}" destId="{1F3061A7-9404-4874-935E-CECF5C92A5D8}" srcOrd="0" destOrd="0" presId="urn:diagrams.loki3.com/BracketList"/>
    <dgm:cxn modelId="{767CA127-47AC-4FB1-B111-41A123824B7A}" type="presParOf" srcId="{1F3061A7-9404-4874-935E-CECF5C92A5D8}" destId="{29867A1F-58D0-4944-B988-082F6097CA3D}" srcOrd="0" destOrd="0" presId="urn:diagrams.loki3.com/BracketList"/>
    <dgm:cxn modelId="{03739A32-1E85-4534-A3B8-21CB3CF0B71F}" type="presParOf" srcId="{1F3061A7-9404-4874-935E-CECF5C92A5D8}" destId="{D5F941D1-47D1-40A7-A04C-107CB8118DD4}" srcOrd="1" destOrd="0" presId="urn:diagrams.loki3.com/BracketList"/>
    <dgm:cxn modelId="{8EBDBF93-56D2-4170-86FA-F4B62546E3FB}" type="presParOf" srcId="{1F3061A7-9404-4874-935E-CECF5C92A5D8}" destId="{FCF26E9F-B901-4802-A0A2-7F94975D8052}" srcOrd="2" destOrd="0" presId="urn:diagrams.loki3.com/BracketList"/>
    <dgm:cxn modelId="{D517399F-4CAE-4176-B0B7-28A9B07F99B7}" type="presParOf" srcId="{1F3061A7-9404-4874-935E-CECF5C92A5D8}" destId="{41F07B81-705C-42EC-8B11-D6969109DC76}" srcOrd="3" destOrd="0" presId="urn:diagrams.loki3.com/BracketList"/>
    <dgm:cxn modelId="{F59F08FE-543E-4429-97F1-02B5E1D84258}" type="presParOf" srcId="{48F57FC4-99CE-47CA-9553-08E53F1EF40B}" destId="{D922A59B-FFCD-4EB5-A957-06D1190FBDCE}" srcOrd="1" destOrd="0" presId="urn:diagrams.loki3.com/BracketList"/>
    <dgm:cxn modelId="{74B90EEE-034A-45D4-8CC0-BC2CD1DB2978}" type="presParOf" srcId="{48F57FC4-99CE-47CA-9553-08E53F1EF40B}" destId="{7BB76A9A-960A-46D8-8563-4D992F850F12}" srcOrd="2" destOrd="0" presId="urn:diagrams.loki3.com/BracketList"/>
    <dgm:cxn modelId="{06D34814-1B6E-49DF-B081-52899CBADD2C}" type="presParOf" srcId="{7BB76A9A-960A-46D8-8563-4D992F850F12}" destId="{7A157AA9-3342-48D8-852C-811DE830D4F6}" srcOrd="0" destOrd="0" presId="urn:diagrams.loki3.com/BracketList"/>
    <dgm:cxn modelId="{DEDE05CD-7758-4A7B-BCB6-2BF4EF205E5D}" type="presParOf" srcId="{7BB76A9A-960A-46D8-8563-4D992F850F12}" destId="{E48E586B-53D9-4E05-9724-7603DF0B7072}" srcOrd="1" destOrd="0" presId="urn:diagrams.loki3.com/BracketList"/>
    <dgm:cxn modelId="{3EB62AB5-EBF9-44AF-BE57-B30E35A2E84D}" type="presParOf" srcId="{7BB76A9A-960A-46D8-8563-4D992F850F12}" destId="{BFF67B18-F1D7-4232-88CD-7673E54582BC}" srcOrd="2" destOrd="0" presId="urn:diagrams.loki3.com/BracketList"/>
    <dgm:cxn modelId="{805DE483-FCD0-4B45-ADD6-1D4865E93532}" type="presParOf" srcId="{7BB76A9A-960A-46D8-8563-4D992F850F12}" destId="{A8308E38-CCA0-43B1-BA60-A2A4E96C96A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52EF2E-2E3A-4AF2-A456-01CE6CB6CC0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8C6AD-A38F-4B60-9C9F-856A6C55184A}">
      <dgm:prSet phldrT="[Text]"/>
      <dgm:spPr/>
      <dgm:t>
        <a:bodyPr/>
        <a:lstStyle/>
        <a:p>
          <a:r>
            <a:rPr lang="en-US" smtClean="0"/>
            <a:t>Training set score </a:t>
          </a:r>
          <a:endParaRPr lang="en-US"/>
        </a:p>
      </dgm:t>
    </dgm:pt>
    <dgm:pt modelId="{0B158C55-6708-4E04-A367-7910769626BB}" type="parTrans" cxnId="{3F2E428C-9BD4-4C98-A139-90583260C920}">
      <dgm:prSet/>
      <dgm:spPr/>
      <dgm:t>
        <a:bodyPr/>
        <a:lstStyle/>
        <a:p>
          <a:endParaRPr lang="en-US"/>
        </a:p>
      </dgm:t>
    </dgm:pt>
    <dgm:pt modelId="{0252DBD4-B2AD-4DE4-AD3D-B1E4A97CD868}" type="sibTrans" cxnId="{3F2E428C-9BD4-4C98-A139-90583260C920}">
      <dgm:prSet/>
      <dgm:spPr/>
      <dgm:t>
        <a:bodyPr/>
        <a:lstStyle/>
        <a:p>
          <a:endParaRPr lang="en-US"/>
        </a:p>
      </dgm:t>
    </dgm:pt>
    <dgm:pt modelId="{958FDCA4-24E9-4203-8F67-C540E5771F20}">
      <dgm:prSet phldrT="[Text]" custT="1"/>
      <dgm:spPr/>
      <dgm:t>
        <a:bodyPr/>
        <a:lstStyle/>
        <a:p>
          <a:r>
            <a:rPr lang="en-US" sz="1800" dirty="0" smtClean="0"/>
            <a:t>0.946260516081</a:t>
          </a:r>
          <a:endParaRPr lang="en-US" sz="2400" dirty="0"/>
        </a:p>
      </dgm:t>
    </dgm:pt>
    <dgm:pt modelId="{19A09170-F7D5-4CA4-97CD-96F358D008A4}" type="parTrans" cxnId="{501D149E-9F7C-4F9E-9DFA-2035F7332957}">
      <dgm:prSet/>
      <dgm:spPr/>
      <dgm:t>
        <a:bodyPr/>
        <a:lstStyle/>
        <a:p>
          <a:endParaRPr lang="en-US"/>
        </a:p>
      </dgm:t>
    </dgm:pt>
    <dgm:pt modelId="{42DC6B8B-F8E2-4A62-A887-912110B66BB3}" type="sibTrans" cxnId="{501D149E-9F7C-4F9E-9DFA-2035F7332957}">
      <dgm:prSet/>
      <dgm:spPr/>
      <dgm:t>
        <a:bodyPr/>
        <a:lstStyle/>
        <a:p>
          <a:endParaRPr lang="en-US"/>
        </a:p>
      </dgm:t>
    </dgm:pt>
    <dgm:pt modelId="{2875E77B-37DC-40E5-9354-E103FE1C8CA1}">
      <dgm:prSet phldrT="[Text]"/>
      <dgm:spPr/>
      <dgm:t>
        <a:bodyPr/>
        <a:lstStyle/>
        <a:p>
          <a:r>
            <a:rPr lang="en-US" dirty="0" smtClean="0"/>
            <a:t>Test set score </a:t>
          </a:r>
          <a:endParaRPr lang="en-US" dirty="0"/>
        </a:p>
      </dgm:t>
    </dgm:pt>
    <dgm:pt modelId="{7FA1D6C3-3DD8-43BB-9746-F6C3713EB46E}" type="parTrans" cxnId="{C54068EC-618E-42C9-ACE5-A238B6A3C486}">
      <dgm:prSet/>
      <dgm:spPr/>
      <dgm:t>
        <a:bodyPr/>
        <a:lstStyle/>
        <a:p>
          <a:endParaRPr lang="en-US"/>
        </a:p>
      </dgm:t>
    </dgm:pt>
    <dgm:pt modelId="{39B3088E-25F2-4C3A-BBD4-3AEBDAC94C9A}" type="sibTrans" cxnId="{C54068EC-618E-42C9-ACE5-A238B6A3C486}">
      <dgm:prSet/>
      <dgm:spPr/>
      <dgm:t>
        <a:bodyPr/>
        <a:lstStyle/>
        <a:p>
          <a:endParaRPr lang="en-US"/>
        </a:p>
      </dgm:t>
    </dgm:pt>
    <dgm:pt modelId="{232335D0-36EF-448C-9AE6-CBF52954185B}">
      <dgm:prSet phldrT="[Text]" custT="1"/>
      <dgm:spPr/>
      <dgm:t>
        <a:bodyPr/>
        <a:lstStyle/>
        <a:p>
          <a:r>
            <a:rPr lang="en-US" dirty="0" smtClean="0"/>
            <a:t>0.912461476039</a:t>
          </a:r>
          <a:endParaRPr lang="en-US" sz="2400" dirty="0"/>
        </a:p>
      </dgm:t>
    </dgm:pt>
    <dgm:pt modelId="{23CC7BEA-DC44-407E-A163-A8BC871CA97E}" type="parTrans" cxnId="{49FAB58B-A40E-4ADB-A66A-5E6A935ED576}">
      <dgm:prSet/>
      <dgm:spPr/>
      <dgm:t>
        <a:bodyPr/>
        <a:lstStyle/>
        <a:p>
          <a:endParaRPr lang="en-US"/>
        </a:p>
      </dgm:t>
    </dgm:pt>
    <dgm:pt modelId="{AD12A6AB-957C-4E23-9303-3201D426BB81}" type="sibTrans" cxnId="{49FAB58B-A40E-4ADB-A66A-5E6A935ED576}">
      <dgm:prSet/>
      <dgm:spPr/>
      <dgm:t>
        <a:bodyPr/>
        <a:lstStyle/>
        <a:p>
          <a:endParaRPr lang="en-US"/>
        </a:p>
      </dgm:t>
    </dgm:pt>
    <dgm:pt modelId="{CD0E2683-8529-4AC7-9A1D-36DFA81CA88C}" type="pres">
      <dgm:prSet presAssocID="{6C52EF2E-2E3A-4AF2-A456-01CE6CB6CC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8A6FA-8D85-4C9E-B4D9-9A210C54F68A}" type="pres">
      <dgm:prSet presAssocID="{E5E8C6AD-A38F-4B60-9C9F-856A6C55184A}" presName="linNode" presStyleCnt="0"/>
      <dgm:spPr/>
    </dgm:pt>
    <dgm:pt modelId="{100C3331-0ACD-4E90-BDED-A01257C89668}" type="pres">
      <dgm:prSet presAssocID="{E5E8C6AD-A38F-4B60-9C9F-856A6C55184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39C09-3F62-4615-8319-897DDF16A3F4}" type="pres">
      <dgm:prSet presAssocID="{E5E8C6AD-A38F-4B60-9C9F-856A6C55184A}" presName="bracket" presStyleLbl="parChTrans1D1" presStyleIdx="0" presStyleCnt="2"/>
      <dgm:spPr/>
    </dgm:pt>
    <dgm:pt modelId="{6D28EF39-11AC-40F8-8D39-4AAB508EBFF0}" type="pres">
      <dgm:prSet presAssocID="{E5E8C6AD-A38F-4B60-9C9F-856A6C55184A}" presName="spH" presStyleCnt="0"/>
      <dgm:spPr/>
    </dgm:pt>
    <dgm:pt modelId="{5082DC58-8D1A-4756-8769-BAB390A74C61}" type="pres">
      <dgm:prSet presAssocID="{E5E8C6AD-A38F-4B60-9C9F-856A6C55184A}" presName="desTx" presStyleLbl="node1" presStyleIdx="0" presStyleCnt="2" custScaleY="74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DE5DD-1133-447D-BCA7-F11966D85C07}" type="pres">
      <dgm:prSet presAssocID="{0252DBD4-B2AD-4DE4-AD3D-B1E4A97CD868}" presName="spV" presStyleCnt="0"/>
      <dgm:spPr/>
    </dgm:pt>
    <dgm:pt modelId="{45D1B80E-D986-4D04-AD8D-4AEF193948A2}" type="pres">
      <dgm:prSet presAssocID="{2875E77B-37DC-40E5-9354-E103FE1C8CA1}" presName="linNode" presStyleCnt="0"/>
      <dgm:spPr/>
    </dgm:pt>
    <dgm:pt modelId="{53402C07-990E-49A4-94A3-E2E6978925FE}" type="pres">
      <dgm:prSet presAssocID="{2875E77B-37DC-40E5-9354-E103FE1C8CA1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2A2A2-2DE9-4B12-BF7B-C9C4186EE0FA}" type="pres">
      <dgm:prSet presAssocID="{2875E77B-37DC-40E5-9354-E103FE1C8CA1}" presName="bracket" presStyleLbl="parChTrans1D1" presStyleIdx="1" presStyleCnt="2"/>
      <dgm:spPr/>
    </dgm:pt>
    <dgm:pt modelId="{74BAB64D-F5E1-445E-A0FB-DA6401BF2BDB}" type="pres">
      <dgm:prSet presAssocID="{2875E77B-37DC-40E5-9354-E103FE1C8CA1}" presName="spH" presStyleCnt="0"/>
      <dgm:spPr/>
    </dgm:pt>
    <dgm:pt modelId="{C1BE3B19-B7E1-4083-BFDD-01506E6921CD}" type="pres">
      <dgm:prSet presAssocID="{2875E77B-37DC-40E5-9354-E103FE1C8CA1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909F8-225F-4820-8076-278680237A03}" type="presOf" srcId="{958FDCA4-24E9-4203-8F67-C540E5771F20}" destId="{5082DC58-8D1A-4756-8769-BAB390A74C61}" srcOrd="0" destOrd="0" presId="urn:diagrams.loki3.com/BracketList"/>
    <dgm:cxn modelId="{49FAB58B-A40E-4ADB-A66A-5E6A935ED576}" srcId="{2875E77B-37DC-40E5-9354-E103FE1C8CA1}" destId="{232335D0-36EF-448C-9AE6-CBF52954185B}" srcOrd="0" destOrd="0" parTransId="{23CC7BEA-DC44-407E-A163-A8BC871CA97E}" sibTransId="{AD12A6AB-957C-4E23-9303-3201D426BB81}"/>
    <dgm:cxn modelId="{501D149E-9F7C-4F9E-9DFA-2035F7332957}" srcId="{E5E8C6AD-A38F-4B60-9C9F-856A6C55184A}" destId="{958FDCA4-24E9-4203-8F67-C540E5771F20}" srcOrd="0" destOrd="0" parTransId="{19A09170-F7D5-4CA4-97CD-96F358D008A4}" sibTransId="{42DC6B8B-F8E2-4A62-A887-912110B66BB3}"/>
    <dgm:cxn modelId="{3F2E428C-9BD4-4C98-A139-90583260C920}" srcId="{6C52EF2E-2E3A-4AF2-A456-01CE6CB6CC06}" destId="{E5E8C6AD-A38F-4B60-9C9F-856A6C55184A}" srcOrd="0" destOrd="0" parTransId="{0B158C55-6708-4E04-A367-7910769626BB}" sibTransId="{0252DBD4-B2AD-4DE4-AD3D-B1E4A97CD868}"/>
    <dgm:cxn modelId="{365D1FF3-BF1C-4246-A7AC-E1E47E2A40C1}" type="presOf" srcId="{232335D0-36EF-448C-9AE6-CBF52954185B}" destId="{C1BE3B19-B7E1-4083-BFDD-01506E6921CD}" srcOrd="0" destOrd="0" presId="urn:diagrams.loki3.com/BracketList"/>
    <dgm:cxn modelId="{BB5469F5-2F2E-4AE6-87B7-F80A3B650AC6}" type="presOf" srcId="{2875E77B-37DC-40E5-9354-E103FE1C8CA1}" destId="{53402C07-990E-49A4-94A3-E2E6978925FE}" srcOrd="0" destOrd="0" presId="urn:diagrams.loki3.com/BracketList"/>
    <dgm:cxn modelId="{1E102C2C-94C2-401C-875C-2AC935601600}" type="presOf" srcId="{E5E8C6AD-A38F-4B60-9C9F-856A6C55184A}" destId="{100C3331-0ACD-4E90-BDED-A01257C89668}" srcOrd="0" destOrd="0" presId="urn:diagrams.loki3.com/BracketList"/>
    <dgm:cxn modelId="{C54068EC-618E-42C9-ACE5-A238B6A3C486}" srcId="{6C52EF2E-2E3A-4AF2-A456-01CE6CB6CC06}" destId="{2875E77B-37DC-40E5-9354-E103FE1C8CA1}" srcOrd="1" destOrd="0" parTransId="{7FA1D6C3-3DD8-43BB-9746-F6C3713EB46E}" sibTransId="{39B3088E-25F2-4C3A-BBD4-3AEBDAC94C9A}"/>
    <dgm:cxn modelId="{3EA06004-9B5D-4686-9E26-23EE0C86D309}" type="presOf" srcId="{6C52EF2E-2E3A-4AF2-A456-01CE6CB6CC06}" destId="{CD0E2683-8529-4AC7-9A1D-36DFA81CA88C}" srcOrd="0" destOrd="0" presId="urn:diagrams.loki3.com/BracketList"/>
    <dgm:cxn modelId="{AB4525AD-B78F-421E-ABE3-70F3F0975603}" type="presParOf" srcId="{CD0E2683-8529-4AC7-9A1D-36DFA81CA88C}" destId="{C488A6FA-8D85-4C9E-B4D9-9A210C54F68A}" srcOrd="0" destOrd="0" presId="urn:diagrams.loki3.com/BracketList"/>
    <dgm:cxn modelId="{ADCD81A7-8DF6-4FBD-AA15-2D321B36141C}" type="presParOf" srcId="{C488A6FA-8D85-4C9E-B4D9-9A210C54F68A}" destId="{100C3331-0ACD-4E90-BDED-A01257C89668}" srcOrd="0" destOrd="0" presId="urn:diagrams.loki3.com/BracketList"/>
    <dgm:cxn modelId="{B910FEA5-74E8-4E74-89BA-D1660C35CB76}" type="presParOf" srcId="{C488A6FA-8D85-4C9E-B4D9-9A210C54F68A}" destId="{90C39C09-3F62-4615-8319-897DDF16A3F4}" srcOrd="1" destOrd="0" presId="urn:diagrams.loki3.com/BracketList"/>
    <dgm:cxn modelId="{23280402-2E24-433D-A751-9459EC2AC86C}" type="presParOf" srcId="{C488A6FA-8D85-4C9E-B4D9-9A210C54F68A}" destId="{6D28EF39-11AC-40F8-8D39-4AAB508EBFF0}" srcOrd="2" destOrd="0" presId="urn:diagrams.loki3.com/BracketList"/>
    <dgm:cxn modelId="{6DA27D5E-0392-408E-ADC5-0877BDE44907}" type="presParOf" srcId="{C488A6FA-8D85-4C9E-B4D9-9A210C54F68A}" destId="{5082DC58-8D1A-4756-8769-BAB390A74C61}" srcOrd="3" destOrd="0" presId="urn:diagrams.loki3.com/BracketList"/>
    <dgm:cxn modelId="{A4BE4D23-816C-4728-A1FE-87370B6B8758}" type="presParOf" srcId="{CD0E2683-8529-4AC7-9A1D-36DFA81CA88C}" destId="{94ADE5DD-1133-447D-BCA7-F11966D85C07}" srcOrd="1" destOrd="0" presId="urn:diagrams.loki3.com/BracketList"/>
    <dgm:cxn modelId="{7015E873-4D54-449F-B242-EA7B3C423B8F}" type="presParOf" srcId="{CD0E2683-8529-4AC7-9A1D-36DFA81CA88C}" destId="{45D1B80E-D986-4D04-AD8D-4AEF193948A2}" srcOrd="2" destOrd="0" presId="urn:diagrams.loki3.com/BracketList"/>
    <dgm:cxn modelId="{9C6B2B76-B5D4-4C56-BFEE-0E244DDE00C1}" type="presParOf" srcId="{45D1B80E-D986-4D04-AD8D-4AEF193948A2}" destId="{53402C07-990E-49A4-94A3-E2E6978925FE}" srcOrd="0" destOrd="0" presId="urn:diagrams.loki3.com/BracketList"/>
    <dgm:cxn modelId="{763B5234-0B05-4331-9269-8C378A4AE14C}" type="presParOf" srcId="{45D1B80E-D986-4D04-AD8D-4AEF193948A2}" destId="{13B2A2A2-2DE9-4B12-BF7B-C9C4186EE0FA}" srcOrd="1" destOrd="0" presId="urn:diagrams.loki3.com/BracketList"/>
    <dgm:cxn modelId="{474E03EE-731E-40F5-B9A8-D3C9560BD7E3}" type="presParOf" srcId="{45D1B80E-D986-4D04-AD8D-4AEF193948A2}" destId="{74BAB64D-F5E1-445E-A0FB-DA6401BF2BDB}" srcOrd="2" destOrd="0" presId="urn:diagrams.loki3.com/BracketList"/>
    <dgm:cxn modelId="{8599FECE-2DB8-469D-8300-BBA8BC319B22}" type="presParOf" srcId="{45D1B80E-D986-4D04-AD8D-4AEF193948A2}" destId="{C1BE3B19-B7E1-4083-BFDD-01506E6921C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EE4DA-BF03-434C-ADED-2FA6D6759B1D}">
      <dsp:nvSpPr>
        <dsp:cNvPr id="0" name=""/>
        <dsp:cNvSpPr/>
      </dsp:nvSpPr>
      <dsp:spPr>
        <a:xfrm>
          <a:off x="2358" y="730931"/>
          <a:ext cx="1206228" cy="9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set score </a:t>
          </a:r>
          <a:endParaRPr lang="en-US" sz="2000" kern="1200" dirty="0"/>
        </a:p>
      </dsp:txBody>
      <dsp:txXfrm>
        <a:off x="2358" y="730931"/>
        <a:ext cx="1206228" cy="915750"/>
      </dsp:txXfrm>
    </dsp:sp>
    <dsp:sp modelId="{16EE289B-545B-4345-A4C9-0A3D7D545997}">
      <dsp:nvSpPr>
        <dsp:cNvPr id="0" name=""/>
        <dsp:cNvSpPr/>
      </dsp:nvSpPr>
      <dsp:spPr>
        <a:xfrm>
          <a:off x="1208586" y="730931"/>
          <a:ext cx="241245" cy="9157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D7C8B-EE5B-48B2-AEA4-7FA00030AFA3}">
      <dsp:nvSpPr>
        <dsp:cNvPr id="0" name=""/>
        <dsp:cNvSpPr/>
      </dsp:nvSpPr>
      <dsp:spPr>
        <a:xfrm>
          <a:off x="1548688" y="816957"/>
          <a:ext cx="3280941" cy="91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0.952938296527</a:t>
          </a:r>
          <a:endParaRPr lang="en-US" sz="2000" kern="1200" dirty="0"/>
        </a:p>
      </dsp:txBody>
      <dsp:txXfrm>
        <a:off x="1548688" y="816957"/>
        <a:ext cx="3280941" cy="915750"/>
      </dsp:txXfrm>
    </dsp:sp>
    <dsp:sp modelId="{04B323EC-51B3-468C-98D7-206356C2B518}">
      <dsp:nvSpPr>
        <dsp:cNvPr id="0" name=""/>
        <dsp:cNvSpPr/>
      </dsp:nvSpPr>
      <dsp:spPr>
        <a:xfrm>
          <a:off x="2358" y="1718681"/>
          <a:ext cx="1206228" cy="6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set score </a:t>
          </a:r>
          <a:endParaRPr lang="en-US" sz="2000" kern="1200" dirty="0"/>
        </a:p>
      </dsp:txBody>
      <dsp:txXfrm>
        <a:off x="2358" y="1718681"/>
        <a:ext cx="1206228" cy="643500"/>
      </dsp:txXfrm>
    </dsp:sp>
    <dsp:sp modelId="{1D895E7D-5CB0-4EE0-BB08-8F2EE3960F37}">
      <dsp:nvSpPr>
        <dsp:cNvPr id="0" name=""/>
        <dsp:cNvSpPr/>
      </dsp:nvSpPr>
      <dsp:spPr>
        <a:xfrm>
          <a:off x="1208586" y="1718681"/>
          <a:ext cx="241245" cy="6435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54843-66A5-4C50-85AF-A30FAC9B40F3}">
      <dsp:nvSpPr>
        <dsp:cNvPr id="0" name=""/>
        <dsp:cNvSpPr/>
      </dsp:nvSpPr>
      <dsp:spPr>
        <a:xfrm>
          <a:off x="1546330" y="1718681"/>
          <a:ext cx="3280941" cy="643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0.928783927244</a:t>
          </a:r>
          <a:endParaRPr lang="en-US" sz="2000" kern="1200" dirty="0"/>
        </a:p>
      </dsp:txBody>
      <dsp:txXfrm>
        <a:off x="1546330" y="1718681"/>
        <a:ext cx="3280941" cy="64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59FF2-A386-4814-A28E-E75A8F3E35F5}">
      <dsp:nvSpPr>
        <dsp:cNvPr id="0" name=""/>
        <dsp:cNvSpPr/>
      </dsp:nvSpPr>
      <dsp:spPr>
        <a:xfrm>
          <a:off x="2403" y="1301283"/>
          <a:ext cx="1229393" cy="9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set score </a:t>
          </a:r>
          <a:endParaRPr lang="en-US" sz="2000" kern="1200" dirty="0"/>
        </a:p>
      </dsp:txBody>
      <dsp:txXfrm>
        <a:off x="2403" y="1301283"/>
        <a:ext cx="1229393" cy="915750"/>
      </dsp:txXfrm>
    </dsp:sp>
    <dsp:sp modelId="{4C279940-5E83-4C18-8968-D221C4624946}">
      <dsp:nvSpPr>
        <dsp:cNvPr id="0" name=""/>
        <dsp:cNvSpPr/>
      </dsp:nvSpPr>
      <dsp:spPr>
        <a:xfrm>
          <a:off x="1231797" y="1301283"/>
          <a:ext cx="245878" cy="9157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91222-656D-4BB7-BD12-6CCCA5A9B190}">
      <dsp:nvSpPr>
        <dsp:cNvPr id="0" name=""/>
        <dsp:cNvSpPr/>
      </dsp:nvSpPr>
      <dsp:spPr>
        <a:xfrm>
          <a:off x="1576027" y="1301283"/>
          <a:ext cx="3343951" cy="91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0.922302124946</a:t>
          </a:r>
          <a:endParaRPr lang="en-US" sz="2000" kern="1200" dirty="0"/>
        </a:p>
      </dsp:txBody>
      <dsp:txXfrm>
        <a:off x="1576027" y="1301283"/>
        <a:ext cx="3343951" cy="915750"/>
      </dsp:txXfrm>
    </dsp:sp>
    <dsp:sp modelId="{273F8D74-39C3-48EB-BA4B-96ADAB78002C}">
      <dsp:nvSpPr>
        <dsp:cNvPr id="0" name=""/>
        <dsp:cNvSpPr/>
      </dsp:nvSpPr>
      <dsp:spPr>
        <a:xfrm>
          <a:off x="2403" y="2289033"/>
          <a:ext cx="1229393" cy="6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set score </a:t>
          </a:r>
          <a:endParaRPr lang="en-US" sz="2000" kern="1200" dirty="0"/>
        </a:p>
      </dsp:txBody>
      <dsp:txXfrm>
        <a:off x="2403" y="2289033"/>
        <a:ext cx="1229393" cy="643500"/>
      </dsp:txXfrm>
    </dsp:sp>
    <dsp:sp modelId="{F43F1891-0BEC-419C-9769-B306AD72E151}">
      <dsp:nvSpPr>
        <dsp:cNvPr id="0" name=""/>
        <dsp:cNvSpPr/>
      </dsp:nvSpPr>
      <dsp:spPr>
        <a:xfrm>
          <a:off x="1231797" y="2289033"/>
          <a:ext cx="245878" cy="6435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FCD7E-2904-4AF4-BE35-888855809204}">
      <dsp:nvSpPr>
        <dsp:cNvPr id="0" name=""/>
        <dsp:cNvSpPr/>
      </dsp:nvSpPr>
      <dsp:spPr>
        <a:xfrm>
          <a:off x="1576027" y="2289033"/>
          <a:ext cx="3343951" cy="643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0.903371253507</a:t>
          </a:r>
          <a:endParaRPr lang="en-US" sz="2000" kern="1200" dirty="0"/>
        </a:p>
      </dsp:txBody>
      <dsp:txXfrm>
        <a:off x="1576027" y="2289033"/>
        <a:ext cx="3343951" cy="643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7A1F-58D0-4944-B988-082F6097CA3D}">
      <dsp:nvSpPr>
        <dsp:cNvPr id="0" name=""/>
        <dsp:cNvSpPr/>
      </dsp:nvSpPr>
      <dsp:spPr>
        <a:xfrm>
          <a:off x="2043" y="959306"/>
          <a:ext cx="1045140" cy="77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Training set score </a:t>
          </a:r>
          <a:endParaRPr lang="en-US" sz="1700" kern="1200" dirty="0"/>
        </a:p>
      </dsp:txBody>
      <dsp:txXfrm>
        <a:off x="2043" y="959306"/>
        <a:ext cx="1045140" cy="778387"/>
      </dsp:txXfrm>
    </dsp:sp>
    <dsp:sp modelId="{D5F941D1-47D1-40A7-A04C-107CB8118DD4}">
      <dsp:nvSpPr>
        <dsp:cNvPr id="0" name=""/>
        <dsp:cNvSpPr/>
      </dsp:nvSpPr>
      <dsp:spPr>
        <a:xfrm>
          <a:off x="1047184" y="959306"/>
          <a:ext cx="209028" cy="77838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07B81-705C-42EC-8B11-D6969109DC76}">
      <dsp:nvSpPr>
        <dsp:cNvPr id="0" name=""/>
        <dsp:cNvSpPr/>
      </dsp:nvSpPr>
      <dsp:spPr>
        <a:xfrm>
          <a:off x="1339823" y="959306"/>
          <a:ext cx="2842783" cy="778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0.9457555663220</a:t>
          </a:r>
          <a:endParaRPr lang="en-US" sz="1700" kern="1200" dirty="0"/>
        </a:p>
      </dsp:txBody>
      <dsp:txXfrm>
        <a:off x="1339823" y="959306"/>
        <a:ext cx="2842783" cy="778387"/>
      </dsp:txXfrm>
    </dsp:sp>
    <dsp:sp modelId="{7A157AA9-3342-48D8-852C-811DE830D4F6}">
      <dsp:nvSpPr>
        <dsp:cNvPr id="0" name=""/>
        <dsp:cNvSpPr/>
      </dsp:nvSpPr>
      <dsp:spPr>
        <a:xfrm>
          <a:off x="2043" y="1798893"/>
          <a:ext cx="1045140" cy="54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set score </a:t>
          </a:r>
          <a:endParaRPr lang="en-US" sz="1700" kern="1200" dirty="0"/>
        </a:p>
      </dsp:txBody>
      <dsp:txXfrm>
        <a:off x="2043" y="1798893"/>
        <a:ext cx="1045140" cy="546975"/>
      </dsp:txXfrm>
    </dsp:sp>
    <dsp:sp modelId="{E48E586B-53D9-4E05-9724-7603DF0B7072}">
      <dsp:nvSpPr>
        <dsp:cNvPr id="0" name=""/>
        <dsp:cNvSpPr/>
      </dsp:nvSpPr>
      <dsp:spPr>
        <a:xfrm>
          <a:off x="1047184" y="1798893"/>
          <a:ext cx="209028" cy="54697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08E38-CCA0-43B1-BA60-A2A4E96C96AE}">
      <dsp:nvSpPr>
        <dsp:cNvPr id="0" name=""/>
        <dsp:cNvSpPr/>
      </dsp:nvSpPr>
      <dsp:spPr>
        <a:xfrm>
          <a:off x="1339823" y="1798893"/>
          <a:ext cx="2842783" cy="546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0882435242088</a:t>
          </a:r>
          <a:endParaRPr lang="en-US" sz="1700" kern="1200" dirty="0"/>
        </a:p>
      </dsp:txBody>
      <dsp:txXfrm>
        <a:off x="1339823" y="1798893"/>
        <a:ext cx="2842783" cy="546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C3331-0ACD-4E90-BDED-A01257C89668}">
      <dsp:nvSpPr>
        <dsp:cNvPr id="0" name=""/>
        <dsp:cNvSpPr/>
      </dsp:nvSpPr>
      <dsp:spPr>
        <a:xfrm>
          <a:off x="2044" y="933666"/>
          <a:ext cx="1045537" cy="77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Training set score </a:t>
          </a:r>
          <a:endParaRPr lang="en-US" sz="1700" kern="1200"/>
        </a:p>
      </dsp:txBody>
      <dsp:txXfrm>
        <a:off x="2044" y="933666"/>
        <a:ext cx="1045537" cy="778387"/>
      </dsp:txXfrm>
    </dsp:sp>
    <dsp:sp modelId="{90C39C09-3F62-4615-8319-897DDF16A3F4}">
      <dsp:nvSpPr>
        <dsp:cNvPr id="0" name=""/>
        <dsp:cNvSpPr/>
      </dsp:nvSpPr>
      <dsp:spPr>
        <a:xfrm>
          <a:off x="1047581" y="933666"/>
          <a:ext cx="209107" cy="77838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DC58-8D1A-4756-8769-BAB390A74C61}">
      <dsp:nvSpPr>
        <dsp:cNvPr id="0" name=""/>
        <dsp:cNvSpPr/>
      </dsp:nvSpPr>
      <dsp:spPr>
        <a:xfrm>
          <a:off x="1340331" y="1031942"/>
          <a:ext cx="2843861" cy="581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0.946260516081</a:t>
          </a:r>
          <a:endParaRPr lang="en-US" sz="2400" kern="1200" dirty="0"/>
        </a:p>
      </dsp:txBody>
      <dsp:txXfrm>
        <a:off x="1340331" y="1031942"/>
        <a:ext cx="2843861" cy="581836"/>
      </dsp:txXfrm>
    </dsp:sp>
    <dsp:sp modelId="{53402C07-990E-49A4-94A3-E2E6978925FE}">
      <dsp:nvSpPr>
        <dsp:cNvPr id="0" name=""/>
        <dsp:cNvSpPr/>
      </dsp:nvSpPr>
      <dsp:spPr>
        <a:xfrm>
          <a:off x="2044" y="1798893"/>
          <a:ext cx="1045537" cy="54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set score </a:t>
          </a:r>
          <a:endParaRPr lang="en-US" sz="1700" kern="1200" dirty="0"/>
        </a:p>
      </dsp:txBody>
      <dsp:txXfrm>
        <a:off x="2044" y="1798893"/>
        <a:ext cx="1045537" cy="546975"/>
      </dsp:txXfrm>
    </dsp:sp>
    <dsp:sp modelId="{13B2A2A2-2DE9-4B12-BF7B-C9C4186EE0FA}">
      <dsp:nvSpPr>
        <dsp:cNvPr id="0" name=""/>
        <dsp:cNvSpPr/>
      </dsp:nvSpPr>
      <dsp:spPr>
        <a:xfrm>
          <a:off x="1047581" y="1773254"/>
          <a:ext cx="209107" cy="598253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E3B19-B7E1-4083-BFDD-01506E6921CD}">
      <dsp:nvSpPr>
        <dsp:cNvPr id="0" name=""/>
        <dsp:cNvSpPr/>
      </dsp:nvSpPr>
      <dsp:spPr>
        <a:xfrm>
          <a:off x="1340331" y="1773254"/>
          <a:ext cx="2843861" cy="598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smtClean="0"/>
            <a:t>0.912461476039</a:t>
          </a:r>
          <a:endParaRPr lang="en-US" sz="2400" kern="1200" dirty="0"/>
        </a:p>
      </dsp:txBody>
      <dsp:txXfrm>
        <a:off x="1340331" y="1773254"/>
        <a:ext cx="2843861" cy="59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28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2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EA7F-8CCC-4A81-8C79-234EF49D661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8DACCF-6191-49EA-B748-793071823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yticsvidhya.com/blog/wp-content/uploads/2014/10/K-judgement2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scikit-learn.org/stable/auto_examples/tree/plot_tree_regressio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hyperlink" Target="https://www.analyticsvidhya.com/blog/wp-content/uploads/2014/10/scenario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wp-content/uploads/2014/10/K-judgement2.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analyticsvidhya.com/blog/wp-content/uploads/2014/10/scenario2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56" y="2404534"/>
            <a:ext cx="8853053" cy="164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</a:t>
            </a:r>
            <a:r>
              <a:rPr lang="en-US" dirty="0"/>
              <a:t>BACK ORDERS TO OPTIMIZE </a:t>
            </a:r>
            <a:r>
              <a:rPr lang="en-US" dirty="0" smtClean="0"/>
              <a:t>INVENTORY MANAGEMENT</a:t>
            </a:r>
            <a:br>
              <a:rPr lang="en-US" dirty="0" smtClean="0"/>
            </a:br>
            <a:r>
              <a:rPr lang="en-US" dirty="0" smtClean="0"/>
              <a:t> Using MATLAB/OCTAVE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8126"/>
            <a:ext cx="9144000" cy="177654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Shubham</a:t>
            </a:r>
            <a:r>
              <a:rPr lang="en-US" dirty="0" smtClean="0"/>
              <a:t> Aggarwal                                                               Mr. Hemant </a:t>
            </a:r>
            <a:r>
              <a:rPr lang="en-US" dirty="0" err="1" smtClean="0"/>
              <a:t>Tulsani</a:t>
            </a:r>
            <a:r>
              <a:rPr lang="en-US" dirty="0" smtClean="0"/>
              <a:t>                           </a:t>
            </a:r>
          </a:p>
          <a:p>
            <a:pPr algn="l"/>
            <a:r>
              <a:rPr lang="en-US" dirty="0" smtClean="0"/>
              <a:t>0201480284                                                                               (Project Guide)   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TEST DATASET PREVIEW (first 20 rows)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6" y="1524000"/>
            <a:ext cx="11540836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r>
              <a:rPr lang="en-US" dirty="0"/>
              <a:t>Algorithms used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791855" cy="3880773"/>
          </a:xfrm>
        </p:spPr>
        <p:txBody>
          <a:bodyPr/>
          <a:lstStyle/>
          <a:p>
            <a:r>
              <a:rPr lang="en-US" sz="3200" dirty="0" smtClean="0"/>
              <a:t>DECISION TREE</a:t>
            </a:r>
            <a:r>
              <a:rPr lang="en-US" dirty="0" smtClean="0"/>
              <a:t>                                    </a:t>
            </a:r>
            <a:r>
              <a:rPr lang="en-US" sz="3200" dirty="0" smtClean="0"/>
              <a:t>K-Nearest </a:t>
            </a:r>
            <a:r>
              <a:rPr lang="en-US" sz="3200" dirty="0" err="1" smtClean="0"/>
              <a:t>Neighbur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 descr="K judgement2">
            <a:hlinkClick r:id="rId2"/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3"/>
          <a:stretch/>
        </p:blipFill>
        <p:spPr bwMode="auto">
          <a:xfrm>
            <a:off x="5826035" y="2909499"/>
            <a:ext cx="4754880" cy="25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_images/sphx_glr_plot_tree_regression_0011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40937"/>
            <a:ext cx="45339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4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r>
              <a:rPr lang="en-US" dirty="0"/>
              <a:t>Algorithms used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791855" cy="3880773"/>
          </a:xfrm>
        </p:spPr>
        <p:txBody>
          <a:bodyPr/>
          <a:lstStyle/>
          <a:p>
            <a:r>
              <a:rPr lang="en-US" sz="3200" dirty="0" smtClean="0"/>
              <a:t>Logistic Regression</a:t>
            </a:r>
            <a:r>
              <a:rPr lang="en-US" dirty="0" smtClean="0"/>
              <a:t>                                 </a:t>
            </a:r>
            <a:r>
              <a:rPr lang="en-US" sz="3200" dirty="0" smtClean="0"/>
              <a:t>Random Forrest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909499"/>
            <a:ext cx="41719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ll-data-se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02" y="2909499"/>
            <a:ext cx="4003675" cy="276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4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 used :</a:t>
            </a:r>
            <a:br>
              <a:rPr lang="en-US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3" y="1867988"/>
            <a:ext cx="11534503" cy="4323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Random forest</a:t>
            </a:r>
          </a:p>
        </p:txBody>
      </p:sp>
      <p:pic>
        <p:nvPicPr>
          <p:cNvPr id="6150" name="Picture 6" descr="Image result for random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188788"/>
            <a:ext cx="6887248" cy="2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FR4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8"/>
          <a:stretch/>
        </p:blipFill>
        <p:spPr>
          <a:xfrm>
            <a:off x="0" y="-26124"/>
            <a:ext cx="12191999" cy="6257108"/>
          </a:xfrm>
        </p:spPr>
      </p:pic>
    </p:spTree>
    <p:extLst>
      <p:ext uri="{BB962C8B-B14F-4D97-AF65-F5344CB8AC3E}">
        <p14:creationId xmlns:p14="http://schemas.microsoft.com/office/powerpoint/2010/main" val="15772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K-Nearest </a:t>
            </a:r>
            <a:r>
              <a:rPr lang="en-US" b="1" u="sng" dirty="0" smtClean="0"/>
              <a:t>Neighbors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70"/>
            <a:ext cx="7051766" cy="755033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Non-parametric</a:t>
            </a:r>
            <a:r>
              <a:rPr lang="en-US" dirty="0"/>
              <a:t> method used for classification and </a:t>
            </a:r>
            <a:r>
              <a:rPr lang="en-US" u="sng" dirty="0" smtClean="0"/>
              <a:t>regression</a:t>
            </a:r>
          </a:p>
          <a:p>
            <a:endParaRPr lang="en-US" u="sng" dirty="0" smtClean="0"/>
          </a:p>
          <a:p>
            <a:r>
              <a:rPr lang="en-US" dirty="0"/>
              <a:t>An object is classified by a majority vote of its neighbors, with the object being assigned to the class most common among its </a:t>
            </a:r>
            <a:r>
              <a:rPr lang="en-US" i="1" dirty="0"/>
              <a:t>k</a:t>
            </a:r>
            <a:r>
              <a:rPr lang="en-US" dirty="0"/>
              <a:t> nearest neighbors (</a:t>
            </a:r>
            <a:r>
              <a:rPr lang="en-US" i="1" dirty="0"/>
              <a:t>k</a:t>
            </a:r>
            <a:r>
              <a:rPr lang="en-US" dirty="0"/>
              <a:t> is a positive integer, typically small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In </a:t>
            </a:r>
            <a:r>
              <a:rPr lang="en-US" i="1" dirty="0"/>
              <a:t>k-NN regression</a:t>
            </a:r>
            <a:r>
              <a:rPr lang="en-US" dirty="0"/>
              <a:t>, the output is the property value for the object. This value is the average of the values of its </a:t>
            </a:r>
            <a:r>
              <a:rPr lang="en-US" i="1" dirty="0"/>
              <a:t>k</a:t>
            </a:r>
            <a:r>
              <a:rPr lang="en-US" dirty="0"/>
              <a:t> nearest neighbors.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4459514" cy="5668963"/>
          </a:xfrm>
        </p:spPr>
        <p:txBody>
          <a:bodyPr/>
          <a:lstStyle/>
          <a:p>
            <a:pPr lvl="0"/>
            <a:r>
              <a:rPr lang="en-US" dirty="0"/>
              <a:t>Each tree is grown to the largest extent possible and  there is no pruning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Predict new data by aggregating the predictions of the </a:t>
            </a:r>
            <a:r>
              <a:rPr lang="en-US" dirty="0" err="1"/>
              <a:t>ntree</a:t>
            </a:r>
            <a:r>
              <a:rPr lang="en-US" dirty="0"/>
              <a:t> trees (i.e., majority votes for classification, average for regression).</a:t>
            </a:r>
          </a:p>
        </p:txBody>
      </p:sp>
      <p:pic>
        <p:nvPicPr>
          <p:cNvPr id="4" name="Picture 3" descr="all-data-se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508000"/>
            <a:ext cx="6037943" cy="59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7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enario1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44" y="1068427"/>
            <a:ext cx="3194841" cy="230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enario2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8427"/>
            <a:ext cx="4171813" cy="193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 judgement2">
            <a:hlinkClick r:id="rId6"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09" y="3962399"/>
            <a:ext cx="7752328" cy="21565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4920343" y="1901371"/>
            <a:ext cx="827314" cy="31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RESULTS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>
            <a:normAutofit lnSpcReduction="10000"/>
          </a:bodyPr>
          <a:lstStyle/>
          <a:p>
            <a:r>
              <a:rPr lang="en-US" sz="3200" b="0" dirty="0" smtClean="0"/>
              <a:t>1. </a:t>
            </a:r>
            <a:r>
              <a:rPr lang="en-US" sz="3200" dirty="0" smtClean="0"/>
              <a:t>Logistic Regression</a:t>
            </a:r>
            <a:endParaRPr lang="en-US" sz="32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fontAlgn="base" latinLnBrk="1"/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7900" y="2160983"/>
            <a:ext cx="4698999" cy="576262"/>
          </a:xfrm>
        </p:spPr>
        <p:txBody>
          <a:bodyPr/>
          <a:lstStyle/>
          <a:p>
            <a:r>
              <a:rPr lang="en-US" sz="3200" b="0" dirty="0" smtClean="0"/>
              <a:t>2</a:t>
            </a:r>
            <a:r>
              <a:rPr lang="en-US" b="0" dirty="0" smtClean="0"/>
              <a:t>. </a:t>
            </a:r>
            <a:r>
              <a:rPr lang="en-US" sz="3200" b="0" dirty="0" smtClean="0"/>
              <a:t>Random </a:t>
            </a:r>
            <a:r>
              <a:rPr lang="en-US" sz="3200" b="0" dirty="0"/>
              <a:t>Forest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27529888"/>
              </p:ext>
            </p:extLst>
          </p:nvPr>
        </p:nvGraphicFramePr>
        <p:xfrm>
          <a:off x="5762170" y="2736187"/>
          <a:ext cx="4829630" cy="309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2976585"/>
              </p:ext>
            </p:extLst>
          </p:nvPr>
        </p:nvGraphicFramePr>
        <p:xfrm>
          <a:off x="839787" y="2312126"/>
          <a:ext cx="4922383" cy="4233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8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dirty="0" smtClean="0"/>
              <a:t>3. KNN</a:t>
            </a:r>
            <a:endParaRPr lang="en-US" sz="3200" b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4592349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dirty="0" smtClean="0"/>
              <a:t>4. Decision Tree</a:t>
            </a:r>
            <a:endParaRPr lang="en-US" sz="3200" b="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45291402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74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Management</a:t>
            </a:r>
            <a:endParaRPr lang="en-US" dirty="0"/>
          </a:p>
        </p:txBody>
      </p:sp>
      <p:pic>
        <p:nvPicPr>
          <p:cNvPr id="1026" name="Picture 2" descr="Image result for supply chain manage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5" y="1690256"/>
            <a:ext cx="8354290" cy="43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6233" y="337625"/>
            <a:ext cx="6710289" cy="950848"/>
          </a:xfrm>
        </p:spPr>
        <p:txBody>
          <a:bodyPr/>
          <a:lstStyle/>
          <a:p>
            <a:r>
              <a:rPr lang="en-US" dirty="0" smtClean="0"/>
              <a:t>Random Forest is the most desirable model.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2785907"/>
              </p:ext>
            </p:extLst>
          </p:nvPr>
        </p:nvGraphicFramePr>
        <p:xfrm>
          <a:off x="0" y="1288472"/>
          <a:ext cx="9762978" cy="5569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11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REFERENCES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6183086"/>
          </a:xfrm>
        </p:spPr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dirty="0" err="1"/>
              <a:t>Bryggeriforeningen</a:t>
            </a:r>
            <a:r>
              <a:rPr lang="en-US" dirty="0"/>
              <a:t>. The </a:t>
            </a:r>
            <a:r>
              <a:rPr lang="en-US" dirty="0" err="1"/>
              <a:t>danish</a:t>
            </a:r>
            <a:r>
              <a:rPr lang="en-US" dirty="0"/>
              <a:t> beer revolution. The Danish Breweries Association,</a:t>
            </a:r>
          </a:p>
          <a:p>
            <a:r>
              <a:rPr lang="en-US" dirty="0"/>
              <a:t>October 2015.</a:t>
            </a:r>
          </a:p>
          <a:p>
            <a:r>
              <a:rPr lang="en-US" dirty="0"/>
              <a:t>[2] </a:t>
            </a:r>
            <a:r>
              <a:rPr lang="en-US" dirty="0" err="1"/>
              <a:t>Mikkel</a:t>
            </a:r>
            <a:r>
              <a:rPr lang="en-US" dirty="0"/>
              <a:t> N. Schmidt Tue </a:t>
            </a:r>
            <a:r>
              <a:rPr lang="en-US" dirty="0" err="1"/>
              <a:t>Herlau</a:t>
            </a:r>
            <a:r>
              <a:rPr lang="en-US" dirty="0"/>
              <a:t> and Morten </a:t>
            </a:r>
            <a:r>
              <a:rPr lang="en-US" dirty="0" err="1"/>
              <a:t>Mørup</a:t>
            </a:r>
            <a:r>
              <a:rPr lang="en-US" dirty="0"/>
              <a:t>. Introduction to Machine Learning</a:t>
            </a:r>
          </a:p>
          <a:p>
            <a:r>
              <a:rPr lang="en-US" dirty="0"/>
              <a:t>and Data Mining. Technical University of Denmark, 2016.</a:t>
            </a:r>
          </a:p>
          <a:p>
            <a:r>
              <a:rPr lang="en-US" dirty="0"/>
              <a:t>[3] Christopher M Bishop. Pattern recognition and machine learning. Springer, 2013.</a:t>
            </a:r>
          </a:p>
          <a:p>
            <a:r>
              <a:rPr lang="en-US" dirty="0"/>
              <a:t>ISBN 0-387-31073-8.</a:t>
            </a:r>
          </a:p>
          <a:p>
            <a:pPr fontAlgn="base"/>
            <a:r>
              <a:rPr lang="en-US" sz="2000" dirty="0" smtClean="0"/>
              <a:t>Relevant </a:t>
            </a:r>
            <a:r>
              <a:rPr lang="en-US" sz="2000" dirty="0"/>
              <a:t>papers</a:t>
            </a:r>
          </a:p>
          <a:p>
            <a:pPr marL="0" indent="0" fontAlgn="base">
              <a:buNone/>
            </a:pPr>
            <a:r>
              <a:rPr lang="en-US" sz="2000" dirty="0" smtClean="0"/>
              <a:t>  </a:t>
            </a:r>
            <a:r>
              <a:rPr lang="en-US" dirty="0"/>
              <a:t>[</a:t>
            </a:r>
            <a:r>
              <a:rPr lang="en-IN" i="1" dirty="0" err="1"/>
              <a:t>Santis</a:t>
            </a:r>
            <a:r>
              <a:rPr lang="en-IN" i="1" dirty="0"/>
              <a:t>, Rodrigo &amp; P. de </a:t>
            </a:r>
            <a:r>
              <a:rPr lang="en-IN" i="1" dirty="0" err="1"/>
              <a:t>Aguiar</a:t>
            </a:r>
            <a:r>
              <a:rPr lang="en-IN" i="1" dirty="0"/>
              <a:t>, Eduardo &amp; Fonseca, Leonardo. (2017). Predicting Material Backorders in Inventory Management using Machine Learning.</a:t>
            </a:r>
            <a:r>
              <a:rPr lang="en-IN" dirty="0"/>
              <a:t>] 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THANK YOU !!!!!</a:t>
            </a:r>
            <a:endParaRPr lang="en-US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Management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supply chain is only as strong as its weakest link. The solution is to measure all key areas which include: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 order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order promise cycle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cycle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 turnover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2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Order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Backorder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is an unfilled customer order or commitment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immediate (or past due) demand against an item whose inventory is insufficient to satisfy the demand.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ordered but out-of-stock and promised to ship when the product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33353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67211" cy="624840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The </a:t>
            </a:r>
            <a:r>
              <a:rPr lang="en-IN" sz="4400" b="1" dirty="0"/>
              <a:t>problem is when a product is not immediately available, customers may not have the luxury or patience to wait. This translates into lost sales and low customer satisfaction</a:t>
            </a:r>
            <a:r>
              <a:rPr lang="en-IN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588"/>
            <a:ext cx="9297939" cy="2563811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But, with the help of </a:t>
            </a:r>
            <a:r>
              <a:rPr lang="en-IN" b="1" dirty="0" smtClean="0"/>
              <a:t>MATLAB, Machine </a:t>
            </a:r>
            <a:r>
              <a:rPr lang="en-IN" b="1" dirty="0"/>
              <a:t>Learning and basic Data Science ethics we can predict back orders effectively and improve inventory planning.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00255"/>
            <a:ext cx="8596668" cy="54110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machine learning techniques, train on historical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orders in early stages of supply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chain.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Making a model which can be feed in machines that can directly propose the future orders that are going to be made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0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999"/>
            <a:ext cx="10377055" cy="1960064"/>
          </a:xfrm>
        </p:spPr>
        <p:txBody>
          <a:bodyPr/>
          <a:lstStyle/>
          <a:p>
            <a:pPr algn="ctr"/>
            <a:r>
              <a:rPr lang="en-US" u="sng" dirty="0" smtClean="0"/>
              <a:t>TECHNIQUES INVOLVED IN MODELLING: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38779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Pipeline process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Normalization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f1score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Imbalance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classifcation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Prediction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383"/>
            <a:ext cx="8596668" cy="47798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used in this project comes from website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provided by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anonymous company.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was taken as weekly snapshots at the start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total, it consists 23 attributes with 1,915,211 entries and, 6 of which are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binary,1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notation and the other 16 are numeric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754</TotalTime>
  <Words>448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Trebuchet MS</vt:lpstr>
      <vt:lpstr>Wingdings</vt:lpstr>
      <vt:lpstr>Wingdings 3</vt:lpstr>
      <vt:lpstr>Facet</vt:lpstr>
      <vt:lpstr>PREDICTING BACK ORDERS TO OPTIMIZE INVENTORY MANAGEMENT  Using MATLAB/OCTAVE</vt:lpstr>
      <vt:lpstr>Supply Chain Management</vt:lpstr>
      <vt:lpstr>Supply Chain Management Metrics</vt:lpstr>
      <vt:lpstr>Back Order Management</vt:lpstr>
      <vt:lpstr>The problem is when a product is not immediately available, customers may not have the luxury or patience to wait. This translates into lost sales and low customer satisfaction.  </vt:lpstr>
      <vt:lpstr>But, with the help of MATLAB, Machine Learning and basic Data Science ethics we can predict back orders effectively and improve inventory planning.</vt:lpstr>
      <vt:lpstr>OBJECTIVE :</vt:lpstr>
      <vt:lpstr>TECHNIQUES INVOLVED IN MODELLING:</vt:lpstr>
      <vt:lpstr>DATASET INFORMATION</vt:lpstr>
      <vt:lpstr>TEST DATASET PREVIEW (first 20 rows)</vt:lpstr>
      <vt:lpstr>Algorithms used : </vt:lpstr>
      <vt:lpstr>Algorithms used : </vt:lpstr>
      <vt:lpstr>Algorithms used : </vt:lpstr>
      <vt:lpstr>PowerPoint Presentation</vt:lpstr>
      <vt:lpstr>K-Nearest Neighbors</vt:lpstr>
      <vt:lpstr>PowerPoint Presentation</vt:lpstr>
      <vt:lpstr>PowerPoint Presentation</vt:lpstr>
      <vt:lpstr>RESULTS </vt:lpstr>
      <vt:lpstr>RESULTS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With Smartphones</dc:title>
  <dc:creator>Buddha</dc:creator>
  <cp:lastModifiedBy>Buddha</cp:lastModifiedBy>
  <cp:revision>76</cp:revision>
  <dcterms:created xsi:type="dcterms:W3CDTF">2017-09-12T23:32:56Z</dcterms:created>
  <dcterms:modified xsi:type="dcterms:W3CDTF">2018-03-27T04:39:50Z</dcterms:modified>
</cp:coreProperties>
</file>