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63" r:id="rId8"/>
    <p:sldId id="271" r:id="rId9"/>
    <p:sldId id="272" r:id="rId10"/>
    <p:sldId id="261" r:id="rId11"/>
    <p:sldId id="262" r:id="rId12"/>
    <p:sldId id="265" r:id="rId13"/>
    <p:sldId id="27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7B2F7-3A48-676E-A7F6-56B68D09AAD6}" v="55" dt="2023-03-05T21:36:01.562"/>
    <p1510:client id="{4B07E86B-E35E-4649-8333-D26F51EB2092}" v="162" dt="2023-03-05T01:44:15.211"/>
    <p1510:client id="{53EA63CE-FA17-6ED9-60CB-DE058A7F520C}" v="31" dt="2023-03-05T21:23:56.799"/>
    <p1510:client id="{542FF424-21EB-EB58-7D3C-140A2D8D6421}" v="40" dt="2023-03-05T23:21:47.883"/>
    <p1510:client id="{58777760-EF0D-869A-39A8-0B411ACB0EFD}" v="2" dt="2023-03-06T19:46:49.525"/>
    <p1510:client id="{613450F6-B74E-3B9E-5D52-3AF12BEBC9D0}" v="765" dt="2023-03-06T01:51:16.882"/>
    <p1510:client id="{65234814-6C9A-A837-ECA9-DEFB05617A49}" v="122" dt="2023-03-05T21:03:19.648"/>
    <p1510:client id="{6C607EA6-228F-B859-1E7C-AAFEBF0FB0CF}" v="54" dt="2023-03-05T21:43:34.029"/>
    <p1510:client id="{6C6F8F33-3D7F-BB11-B134-0837AD508B08}" v="57" dt="2023-03-07T03:16:24.015"/>
    <p1510:client id="{855FBBB7-72F6-C723-626E-97773AD839F6}" v="800" dt="2023-03-07T03:40:49.354"/>
    <p1510:client id="{87B65DDE-B316-E546-B806-DE0C2BE38ADE}" v="1025" dt="2023-03-05T20:00:17.150"/>
    <p1510:client id="{9462BB29-4AD0-85A2-596B-042E18622376}" v="75" dt="2023-03-05T20:12:36.461"/>
    <p1510:client id="{A21ED55A-CBAE-A7E8-9117-9DE9221E3834}" v="66" dt="2023-03-06T00:27:51.048"/>
    <p1510:client id="{A5DE7093-E214-4748-3356-65E2C4636DEB}" v="153" dt="2023-03-06T00:01:35.799"/>
    <p1510:client id="{AC2D8E0C-E092-C6E6-509D-FD342542F510}" v="60" dt="2023-03-05T22:46:50.057"/>
    <p1510:client id="{BEC44F0F-AC5D-BD0E-B984-7FE67A593770}" v="29" dt="2023-03-05T01:40:29.199"/>
    <p1510:client id="{D3DB7399-A3DA-F8AF-DD8F-DD4EFBB560DA}" v="8" dt="2023-03-05T18:01:36.771"/>
    <p1510:client id="{DE54A87A-673E-B10B-9655-A53AAA7A7BCD}" v="1" dt="2023-03-06T22:11:46.996"/>
    <p1510:client id="{E46822F2-269C-71C7-7B24-B2C8C5112143}" v="96" dt="2023-03-07T03:14:57.754"/>
    <p1510:client id="{F25249FD-5308-EF2E-12A2-5B8B9D4FA392}" v="733" dt="2023-03-06T01:52:14.827"/>
    <p1510:client id="{F2DBCBA4-B1D2-5614-1FEC-83D857AA31A9}" v="923" dt="2023-03-06T01:50:43.341"/>
    <p1510:client id="{FC243B68-921B-32E8-0CEC-17554E092BA2}" v="70" dt="2023-03-05T22:17:05.096"/>
    <p1510:client id="{FF86A7F6-DB69-35D5-9F5F-61BF583DBAC5}" v="56" dt="2023-03-07T03:11:2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a, Ravi" userId="S::rxp6833@mavs.uta.edu::6814abcc-9d7f-4462-9fc7-21ef6bd3025a" providerId="AD" clId="Web-{F25249FD-5308-EF2E-12A2-5B8B9D4FA392}"/>
    <pc:docChg chg="addSld delSld modSld sldOrd">
      <pc:chgData name="Prakasha, Ravi" userId="S::rxp6833@mavs.uta.edu::6814abcc-9d7f-4462-9fc7-21ef6bd3025a" providerId="AD" clId="Web-{F25249FD-5308-EF2E-12A2-5B8B9D4FA392}" dt="2023-03-06T01:52:13.405" v="629" actId="20577"/>
      <pc:docMkLst>
        <pc:docMk/>
      </pc:docMkLst>
      <pc:sldChg chg="modSp">
        <pc:chgData name="Prakasha, Ravi" userId="S::rxp6833@mavs.uta.edu::6814abcc-9d7f-4462-9fc7-21ef6bd3025a" providerId="AD" clId="Web-{F25249FD-5308-EF2E-12A2-5B8B9D4FA392}" dt="2023-03-05T22:15:54.868" v="266" actId="14100"/>
        <pc:sldMkLst>
          <pc:docMk/>
          <pc:sldMk cId="109857222" sldId="256"/>
        </pc:sldMkLst>
        <pc:spChg chg="mod">
          <ac:chgData name="Prakasha, Ravi" userId="S::rxp6833@mavs.uta.edu::6814abcc-9d7f-4462-9fc7-21ef6bd3025a" providerId="AD" clId="Web-{F25249FD-5308-EF2E-12A2-5B8B9D4FA392}" dt="2023-03-05T22:15:18.960" v="261" actId="20577"/>
          <ac:spMkLst>
            <pc:docMk/>
            <pc:sldMk cId="109857222" sldId="256"/>
            <ac:spMk id="2" creationId="{2FABA5C7-9F5D-B3C9-7B1C-656114EA100F}"/>
          </ac:spMkLst>
        </pc:spChg>
        <pc:spChg chg="mod">
          <ac:chgData name="Prakasha, Ravi" userId="S::rxp6833@mavs.uta.edu::6814abcc-9d7f-4462-9fc7-21ef6bd3025a" providerId="AD" clId="Web-{F25249FD-5308-EF2E-12A2-5B8B9D4FA392}" dt="2023-03-05T22:15:54.868" v="266" actId="14100"/>
          <ac:spMkLst>
            <pc:docMk/>
            <pc:sldMk cId="109857222" sldId="256"/>
            <ac:spMk id="4" creationId="{DD72C6DD-AF37-5AAE-6AC8-E898E1CFA3B1}"/>
          </ac:spMkLst>
        </pc:spChg>
        <pc:spChg chg="mod">
          <ac:chgData name="Prakasha, Ravi" userId="S::rxp6833@mavs.uta.edu::6814abcc-9d7f-4462-9fc7-21ef6bd3025a" providerId="AD" clId="Web-{F25249FD-5308-EF2E-12A2-5B8B9D4FA392}" dt="2023-03-05T22:12:30.345" v="238" actId="20577"/>
          <ac:spMkLst>
            <pc:docMk/>
            <pc:sldMk cId="109857222" sldId="256"/>
            <ac:spMk id="5" creationId="{7B6FD755-0428-50EA-DAE2-A5EDE13BB3EB}"/>
          </ac:spMkLst>
        </pc:spChg>
        <pc:spChg chg="mod">
          <ac:chgData name="Prakasha, Ravi" userId="S::rxp6833@mavs.uta.edu::6814abcc-9d7f-4462-9fc7-21ef6bd3025a" providerId="AD" clId="Web-{F25249FD-5308-EF2E-12A2-5B8B9D4FA392}" dt="2023-03-05T22:15:39.680" v="264" actId="1076"/>
          <ac:spMkLst>
            <pc:docMk/>
            <pc:sldMk cId="109857222" sldId="256"/>
            <ac:spMk id="6" creationId="{D134086D-0B7F-6F01-87CA-E151E1639E4B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6T01:01:11.066" v="474" actId="20577"/>
        <pc:sldMkLst>
          <pc:docMk/>
          <pc:sldMk cId="2041331214" sldId="257"/>
        </pc:sldMkLst>
        <pc:spChg chg="mod">
          <ac:chgData name="Prakasha, Ravi" userId="S::rxp6833@mavs.uta.edu::6814abcc-9d7f-4462-9fc7-21ef6bd3025a" providerId="AD" clId="Web-{F25249FD-5308-EF2E-12A2-5B8B9D4FA392}" dt="2023-03-06T01:01:11.066" v="474" actId="20577"/>
          <ac:spMkLst>
            <pc:docMk/>
            <pc:sldMk cId="2041331214" sldId="257"/>
            <ac:spMk id="2" creationId="{5A6A9D9B-679E-A281-7FF1-69D2613D1F27}"/>
          </ac:spMkLst>
        </pc:spChg>
        <pc:spChg chg="mod">
          <ac:chgData name="Prakasha, Ravi" userId="S::rxp6833@mavs.uta.edu::6814abcc-9d7f-4462-9fc7-21ef6bd3025a" providerId="AD" clId="Web-{F25249FD-5308-EF2E-12A2-5B8B9D4FA392}" dt="2023-03-05T22:16:36.213" v="277" actId="1076"/>
          <ac:spMkLst>
            <pc:docMk/>
            <pc:sldMk cId="2041331214" sldId="257"/>
            <ac:spMk id="3" creationId="{20825C90-E80A-BCB2-C086-15A17753D5BB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6T01:01:06.050" v="472" actId="20577"/>
        <pc:sldMkLst>
          <pc:docMk/>
          <pc:sldMk cId="1005348056" sldId="258"/>
        </pc:sldMkLst>
        <pc:spChg chg="mod">
          <ac:chgData name="Prakasha, Ravi" userId="S::rxp6833@mavs.uta.edu::6814abcc-9d7f-4462-9fc7-21ef6bd3025a" providerId="AD" clId="Web-{F25249FD-5308-EF2E-12A2-5B8B9D4FA392}" dt="2023-03-06T01:01:06.050" v="472" actId="20577"/>
          <ac:spMkLst>
            <pc:docMk/>
            <pc:sldMk cId="1005348056" sldId="258"/>
            <ac:spMk id="2" creationId="{8329E7F4-91BF-FE07-401C-D6A7FD20B040}"/>
          </ac:spMkLst>
        </pc:spChg>
        <pc:graphicFrameChg chg="mod modGraphic">
          <ac:chgData name="Prakasha, Ravi" userId="S::rxp6833@mavs.uta.edu::6814abcc-9d7f-4462-9fc7-21ef6bd3025a" providerId="AD" clId="Web-{F25249FD-5308-EF2E-12A2-5B8B9D4FA392}" dt="2023-03-05T22:11:10.796" v="234" actId="1076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Prakasha, Ravi" userId="S::rxp6833@mavs.uta.edu::6814abcc-9d7f-4462-9fc7-21ef6bd3025a" providerId="AD" clId="Web-{F25249FD-5308-EF2E-12A2-5B8B9D4FA392}" dt="2023-03-05T21:16:27.039" v="2" actId="20577"/>
        <pc:sldMkLst>
          <pc:docMk/>
          <pc:sldMk cId="74500233" sldId="259"/>
        </pc:sldMkLst>
        <pc:spChg chg="mod">
          <ac:chgData name="Prakasha, Ravi" userId="S::rxp6833@mavs.uta.edu::6814abcc-9d7f-4462-9fc7-21ef6bd3025a" providerId="AD" clId="Web-{F25249FD-5308-EF2E-12A2-5B8B9D4FA392}" dt="2023-03-05T21:16:27.039" v="2" actId="20577"/>
          <ac:spMkLst>
            <pc:docMk/>
            <pc:sldMk cId="74500233" sldId="259"/>
            <ac:spMk id="3" creationId="{BFB04AF2-FABC-D230-F29B-6429FF0A82DA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6T01:22:01.343" v="520" actId="20577"/>
        <pc:sldMkLst>
          <pc:docMk/>
          <pc:sldMk cId="3617458842" sldId="260"/>
        </pc:sldMkLst>
        <pc:spChg chg="mod">
          <ac:chgData name="Prakasha, Ravi" userId="S::rxp6833@mavs.uta.edu::6814abcc-9d7f-4462-9fc7-21ef6bd3025a" providerId="AD" clId="Web-{F25249FD-5308-EF2E-12A2-5B8B9D4FA392}" dt="2023-03-06T01:22:01.343" v="520" actId="20577"/>
          <ac:spMkLst>
            <pc:docMk/>
            <pc:sldMk cId="3617458842" sldId="260"/>
            <ac:spMk id="3" creationId="{1B94DB5B-9A25-7F92-291E-74A09BD5D923}"/>
          </ac:spMkLst>
        </pc:spChg>
      </pc:sldChg>
      <pc:sldChg chg="addSp modSp ord">
        <pc:chgData name="Prakasha, Ravi" userId="S::rxp6833@mavs.uta.edu::6814abcc-9d7f-4462-9fc7-21ef6bd3025a" providerId="AD" clId="Web-{F25249FD-5308-EF2E-12A2-5B8B9D4FA392}" dt="2023-03-06T01:52:13.405" v="629" actId="20577"/>
        <pc:sldMkLst>
          <pc:docMk/>
          <pc:sldMk cId="373381931" sldId="261"/>
        </pc:sldMkLst>
        <pc:spChg chg="add mod">
          <ac:chgData name="Prakasha, Ravi" userId="S::rxp6833@mavs.uta.edu::6814abcc-9d7f-4462-9fc7-21ef6bd3025a" providerId="AD" clId="Web-{F25249FD-5308-EF2E-12A2-5B8B9D4FA392}" dt="2023-03-06T01:52:13.405" v="629" actId="20577"/>
          <ac:spMkLst>
            <pc:docMk/>
            <pc:sldMk cId="373381931" sldId="261"/>
            <ac:spMk id="2" creationId="{E1C813B5-62DE-F5C2-95B4-39E7DB7D56E7}"/>
          </ac:spMkLst>
        </pc:spChg>
        <pc:spChg chg="mod">
          <ac:chgData name="Prakasha, Ravi" userId="S::rxp6833@mavs.uta.edu::6814abcc-9d7f-4462-9fc7-21ef6bd3025a" providerId="AD" clId="Web-{F25249FD-5308-EF2E-12A2-5B8B9D4FA392}" dt="2023-03-06T01:51:41.607" v="617" actId="1076"/>
          <ac:spMkLst>
            <pc:docMk/>
            <pc:sldMk cId="373381931" sldId="261"/>
            <ac:spMk id="5" creationId="{DF091ABA-C8C7-5A80-1053-3ADA20144DC4}"/>
          </ac:spMkLst>
        </pc:spChg>
        <pc:picChg chg="mod">
          <ac:chgData name="Prakasha, Ravi" userId="S::rxp6833@mavs.uta.edu::6814abcc-9d7f-4462-9fc7-21ef6bd3025a" providerId="AD" clId="Web-{F25249FD-5308-EF2E-12A2-5B8B9D4FA392}" dt="2023-03-06T01:51:35.201" v="616" actId="1076"/>
          <ac:picMkLst>
            <pc:docMk/>
            <pc:sldMk cId="373381931" sldId="261"/>
            <ac:picMk id="4" creationId="{2CAB8786-E731-4A41-C462-9F8D0B5EFEA4}"/>
          </ac:picMkLst>
        </pc:picChg>
      </pc:sldChg>
      <pc:sldChg chg="addSp delSp modSp">
        <pc:chgData name="Prakasha, Ravi" userId="S::rxp6833@mavs.uta.edu::6814abcc-9d7f-4462-9fc7-21ef6bd3025a" providerId="AD" clId="Web-{F25249FD-5308-EF2E-12A2-5B8B9D4FA392}" dt="2023-03-06T01:51:53.623" v="619" actId="1076"/>
        <pc:sldMkLst>
          <pc:docMk/>
          <pc:sldMk cId="3865737590" sldId="262"/>
        </pc:sldMkLst>
        <pc:spChg chg="add del mod">
          <ac:chgData name="Prakasha, Ravi" userId="S::rxp6833@mavs.uta.edu::6814abcc-9d7f-4462-9fc7-21ef6bd3025a" providerId="AD" clId="Web-{F25249FD-5308-EF2E-12A2-5B8B9D4FA392}" dt="2023-03-06T01:51:24.716" v="613"/>
          <ac:spMkLst>
            <pc:docMk/>
            <pc:sldMk cId="3865737590" sldId="262"/>
            <ac:spMk id="2" creationId="{8CE8F27A-E327-85E1-F0B1-7EAF00CB8BF4}"/>
          </ac:spMkLst>
        </pc:spChg>
        <pc:spChg chg="mod">
          <ac:chgData name="Prakasha, Ravi" userId="S::rxp6833@mavs.uta.edu::6814abcc-9d7f-4462-9fc7-21ef6bd3025a" providerId="AD" clId="Web-{F25249FD-5308-EF2E-12A2-5B8B9D4FA392}" dt="2023-03-06T01:51:53.623" v="619" actId="1076"/>
          <ac:spMkLst>
            <pc:docMk/>
            <pc:sldMk cId="3865737590" sldId="262"/>
            <ac:spMk id="5" creationId="{1C958B83-152B-457C-1FB0-E0B71E5E3A1A}"/>
          </ac:spMkLst>
        </pc:spChg>
      </pc:sldChg>
      <pc:sldChg chg="modSp ord">
        <pc:chgData name="Prakasha, Ravi" userId="S::rxp6833@mavs.uta.edu::6814abcc-9d7f-4462-9fc7-21ef6bd3025a" providerId="AD" clId="Web-{F25249FD-5308-EF2E-12A2-5B8B9D4FA392}" dt="2023-03-06T01:43:44.497" v="577" actId="1076"/>
        <pc:sldMkLst>
          <pc:docMk/>
          <pc:sldMk cId="3957816804" sldId="263"/>
        </pc:sldMkLst>
        <pc:spChg chg="mod">
          <ac:chgData name="Prakasha, Ravi" userId="S::rxp6833@mavs.uta.edu::6814abcc-9d7f-4462-9fc7-21ef6bd3025a" providerId="AD" clId="Web-{F25249FD-5308-EF2E-12A2-5B8B9D4FA392}" dt="2023-03-06T01:15:26.236" v="503" actId="1076"/>
          <ac:spMkLst>
            <pc:docMk/>
            <pc:sldMk cId="3957816804" sldId="263"/>
            <ac:spMk id="2" creationId="{96383D8F-CBD3-13A5-2E89-01F42A25C5BC}"/>
          </ac:spMkLst>
        </pc:spChg>
        <pc:spChg chg="mod">
          <ac:chgData name="Prakasha, Ravi" userId="S::rxp6833@mavs.uta.edu::6814abcc-9d7f-4462-9fc7-21ef6bd3025a" providerId="AD" clId="Web-{F25249FD-5308-EF2E-12A2-5B8B9D4FA392}" dt="2023-03-06T01:43:44.497" v="577" actId="1076"/>
          <ac:spMkLst>
            <pc:docMk/>
            <pc:sldMk cId="3957816804" sldId="263"/>
            <ac:spMk id="3" creationId="{48F77F9D-E1F9-0D8D-81D9-491B9DF0654B}"/>
          </ac:spMkLst>
        </pc:spChg>
        <pc:picChg chg="mod modCrop">
          <ac:chgData name="Prakasha, Ravi" userId="S::rxp6833@mavs.uta.edu::6814abcc-9d7f-4462-9fc7-21ef6bd3025a" providerId="AD" clId="Web-{F25249FD-5308-EF2E-12A2-5B8B9D4FA392}" dt="2023-03-06T00:27:31.528" v="450" actId="1076"/>
          <ac:picMkLst>
            <pc:docMk/>
            <pc:sldMk cId="3957816804" sldId="263"/>
            <ac:picMk id="4" creationId="{4B5FF258-B011-D314-A212-3DC1F0E709FD}"/>
          </ac:picMkLst>
        </pc:picChg>
      </pc:sldChg>
      <pc:sldChg chg="modSp">
        <pc:chgData name="Prakasha, Ravi" userId="S::rxp6833@mavs.uta.edu::6814abcc-9d7f-4462-9fc7-21ef6bd3025a" providerId="AD" clId="Web-{F25249FD-5308-EF2E-12A2-5B8B9D4FA392}" dt="2023-03-06T01:21:42.499" v="518" actId="1076"/>
        <pc:sldMkLst>
          <pc:docMk/>
          <pc:sldMk cId="2043370608" sldId="265"/>
        </pc:sldMkLst>
        <pc:spChg chg="mod">
          <ac:chgData name="Prakasha, Ravi" userId="S::rxp6833@mavs.uta.edu::6814abcc-9d7f-4462-9fc7-21ef6bd3025a" providerId="AD" clId="Web-{F25249FD-5308-EF2E-12A2-5B8B9D4FA392}" dt="2023-03-06T01:20:45.950" v="512" actId="20577"/>
          <ac:spMkLst>
            <pc:docMk/>
            <pc:sldMk cId="2043370608" sldId="265"/>
            <ac:spMk id="2" creationId="{412820C3-39B1-DE61-2838-EF0BBA0917FC}"/>
          </ac:spMkLst>
        </pc:spChg>
        <pc:spChg chg="mod">
          <ac:chgData name="Prakasha, Ravi" userId="S::rxp6833@mavs.uta.edu::6814abcc-9d7f-4462-9fc7-21ef6bd3025a" providerId="AD" clId="Web-{F25249FD-5308-EF2E-12A2-5B8B9D4FA392}" dt="2023-03-06T01:21:42.499" v="518" actId="1076"/>
          <ac:spMkLst>
            <pc:docMk/>
            <pc:sldMk cId="2043370608" sldId="265"/>
            <ac:spMk id="3" creationId="{103C8D09-B641-7631-D3A6-65EBAB312AE7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5T22:17:56.966" v="280" actId="20577"/>
        <pc:sldMkLst>
          <pc:docMk/>
          <pc:sldMk cId="1496328576" sldId="266"/>
        </pc:sldMkLst>
        <pc:spChg chg="mod">
          <ac:chgData name="Prakasha, Ravi" userId="S::rxp6833@mavs.uta.edu::6814abcc-9d7f-4462-9fc7-21ef6bd3025a" providerId="AD" clId="Web-{F25249FD-5308-EF2E-12A2-5B8B9D4FA392}" dt="2023-03-05T22:17:56.966" v="280" actId="20577"/>
          <ac:spMkLst>
            <pc:docMk/>
            <pc:sldMk cId="1496328576" sldId="266"/>
            <ac:spMk id="2" creationId="{D67DE51E-8EE6-6252-6372-F6412B056D72}"/>
          </ac:spMkLst>
        </pc:spChg>
      </pc:sldChg>
      <pc:sldChg chg="modSp add del replId">
        <pc:chgData name="Prakasha, Ravi" userId="S::rxp6833@mavs.uta.edu::6814abcc-9d7f-4462-9fc7-21ef6bd3025a" providerId="AD" clId="Web-{F25249FD-5308-EF2E-12A2-5B8B9D4FA392}" dt="2023-03-06T00:51:22.202" v="456"/>
        <pc:sldMkLst>
          <pc:docMk/>
          <pc:sldMk cId="3041375347" sldId="267"/>
        </pc:sldMkLst>
        <pc:spChg chg="mod">
          <ac:chgData name="Prakasha, Ravi" userId="S::rxp6833@mavs.uta.edu::6814abcc-9d7f-4462-9fc7-21ef6bd3025a" providerId="AD" clId="Web-{F25249FD-5308-EF2E-12A2-5B8B9D4FA392}" dt="2023-03-05T22:18:13.701" v="282" actId="20577"/>
          <ac:spMkLst>
            <pc:docMk/>
            <pc:sldMk cId="3041375347" sldId="267"/>
            <ac:spMk id="2" creationId="{DEF00510-BAA6-FC92-38D2-11BC39200FE9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6T01:21:10.216" v="513" actId="20577"/>
        <pc:sldMkLst>
          <pc:docMk/>
          <pc:sldMk cId="1911814757" sldId="268"/>
        </pc:sldMkLst>
        <pc:spChg chg="mod">
          <ac:chgData name="Prakasha, Ravi" userId="S::rxp6833@mavs.uta.edu::6814abcc-9d7f-4462-9fc7-21ef6bd3025a" providerId="AD" clId="Web-{F25249FD-5308-EF2E-12A2-5B8B9D4FA392}" dt="2023-03-06T01:01:52.802" v="478"/>
          <ac:spMkLst>
            <pc:docMk/>
            <pc:sldMk cId="1911814757" sldId="268"/>
            <ac:spMk id="2" creationId="{3AD7C3C3-CFD4-5E58-2B57-EF4E16D970DB}"/>
          </ac:spMkLst>
        </pc:spChg>
        <pc:spChg chg="mod">
          <ac:chgData name="Prakasha, Ravi" userId="S::rxp6833@mavs.uta.edu::6814abcc-9d7f-4462-9fc7-21ef6bd3025a" providerId="AD" clId="Web-{F25249FD-5308-EF2E-12A2-5B8B9D4FA392}" dt="2023-03-06T01:21:10.216" v="513" actId="20577"/>
          <ac:spMkLst>
            <pc:docMk/>
            <pc:sldMk cId="1911814757" sldId="268"/>
            <ac:spMk id="3" creationId="{D944B9CE-A12F-5E3C-77DB-93B7A9B2D850}"/>
          </ac:spMkLst>
        </pc:spChg>
      </pc:sldChg>
      <pc:sldChg chg="addSp modSp">
        <pc:chgData name="Prakasha, Ravi" userId="S::rxp6833@mavs.uta.edu::6814abcc-9d7f-4462-9fc7-21ef6bd3025a" providerId="AD" clId="Web-{F25249FD-5308-EF2E-12A2-5B8B9D4FA392}" dt="2023-03-06T01:01:18.191" v="475" actId="20577"/>
        <pc:sldMkLst>
          <pc:docMk/>
          <pc:sldMk cId="787005780" sldId="269"/>
        </pc:sldMkLst>
        <pc:spChg chg="mod">
          <ac:chgData name="Prakasha, Ravi" userId="S::rxp6833@mavs.uta.edu::6814abcc-9d7f-4462-9fc7-21ef6bd3025a" providerId="AD" clId="Web-{F25249FD-5308-EF2E-12A2-5B8B9D4FA392}" dt="2023-03-06T01:01:18.191" v="475" actId="20577"/>
          <ac:spMkLst>
            <pc:docMk/>
            <pc:sldMk cId="787005780" sldId="269"/>
            <ac:spMk id="2" creationId="{045D6A2A-0BC5-F3BB-7BCB-1CDA3694647F}"/>
          </ac:spMkLst>
        </pc:spChg>
        <pc:spChg chg="mod">
          <ac:chgData name="Prakasha, Ravi" userId="S::rxp6833@mavs.uta.edu::6814abcc-9d7f-4462-9fc7-21ef6bd3025a" providerId="AD" clId="Web-{F25249FD-5308-EF2E-12A2-5B8B9D4FA392}" dt="2023-03-06T00:06:29.859" v="408" actId="20577"/>
          <ac:spMkLst>
            <pc:docMk/>
            <pc:sldMk cId="787005780" sldId="269"/>
            <ac:spMk id="6" creationId="{B29D6D50-4240-EECE-91DC-EF64E8B6C987}"/>
          </ac:spMkLst>
        </pc:spChg>
        <pc:spChg chg="add mod">
          <ac:chgData name="Prakasha, Ravi" userId="S::rxp6833@mavs.uta.edu::6814abcc-9d7f-4462-9fc7-21ef6bd3025a" providerId="AD" clId="Web-{F25249FD-5308-EF2E-12A2-5B8B9D4FA392}" dt="2023-03-06T00:19:21.121" v="436" actId="14100"/>
          <ac:spMkLst>
            <pc:docMk/>
            <pc:sldMk cId="787005780" sldId="269"/>
            <ac:spMk id="7" creationId="{837F776A-8645-4905-BBD4-379E26262CF9}"/>
          </ac:spMkLst>
        </pc:spChg>
        <pc:picChg chg="mod">
          <ac:chgData name="Prakasha, Ravi" userId="S::rxp6833@mavs.uta.edu::6814abcc-9d7f-4462-9fc7-21ef6bd3025a" providerId="AD" clId="Web-{F25249FD-5308-EF2E-12A2-5B8B9D4FA392}" dt="2023-03-05T23:56:04.369" v="377" actId="1076"/>
          <ac:picMkLst>
            <pc:docMk/>
            <pc:sldMk cId="787005780" sldId="269"/>
            <ac:picMk id="5" creationId="{87BDBB12-2592-321B-04CA-B8E2ACF06B01}"/>
          </ac:picMkLst>
        </pc:picChg>
      </pc:sldChg>
      <pc:sldChg chg="addSp delSp modSp add ord replId">
        <pc:chgData name="Prakasha, Ravi" userId="S::rxp6833@mavs.uta.edu::6814abcc-9d7f-4462-9fc7-21ef6bd3025a" providerId="AD" clId="Web-{F25249FD-5308-EF2E-12A2-5B8B9D4FA392}" dt="2023-03-06T01:06:49.375" v="487" actId="20577"/>
        <pc:sldMkLst>
          <pc:docMk/>
          <pc:sldMk cId="942655980" sldId="270"/>
        </pc:sldMkLst>
        <pc:spChg chg="mod">
          <ac:chgData name="Prakasha, Ravi" userId="S::rxp6833@mavs.uta.edu::6814abcc-9d7f-4462-9fc7-21ef6bd3025a" providerId="AD" clId="Web-{F25249FD-5308-EF2E-12A2-5B8B9D4FA392}" dt="2023-03-06T01:02:05.349" v="480"/>
          <ac:spMkLst>
            <pc:docMk/>
            <pc:sldMk cId="942655980" sldId="270"/>
            <ac:spMk id="2" creationId="{96383D8F-CBD3-13A5-2E89-01F42A25C5BC}"/>
          </ac:spMkLst>
        </pc:spChg>
        <pc:spChg chg="add del mod">
          <ac:chgData name="Prakasha, Ravi" userId="S::rxp6833@mavs.uta.edu::6814abcc-9d7f-4462-9fc7-21ef6bd3025a" providerId="AD" clId="Web-{F25249FD-5308-EF2E-12A2-5B8B9D4FA392}" dt="2023-03-06T01:06:49.375" v="487" actId="20577"/>
          <ac:spMkLst>
            <pc:docMk/>
            <pc:sldMk cId="942655980" sldId="270"/>
            <ac:spMk id="3" creationId="{68407035-F343-E8B2-BB27-B765AF00F665}"/>
          </ac:spMkLst>
        </pc:spChg>
        <pc:picChg chg="add del mod">
          <ac:chgData name="Prakasha, Ravi" userId="S::rxp6833@mavs.uta.edu::6814abcc-9d7f-4462-9fc7-21ef6bd3025a" providerId="AD" clId="Web-{F25249FD-5308-EF2E-12A2-5B8B9D4FA392}" dt="2023-03-05T23:50:03.888" v="316"/>
          <ac:picMkLst>
            <pc:docMk/>
            <pc:sldMk cId="942655980" sldId="270"/>
            <ac:picMk id="4" creationId="{A4F6FEBF-D2A8-5059-8F7C-5156271B1127}"/>
          </ac:picMkLst>
        </pc:picChg>
      </pc:sldChg>
      <pc:sldChg chg="modSp ord">
        <pc:chgData name="Prakasha, Ravi" userId="S::rxp6833@mavs.uta.edu::6814abcc-9d7f-4462-9fc7-21ef6bd3025a" providerId="AD" clId="Web-{F25249FD-5308-EF2E-12A2-5B8B9D4FA392}" dt="2023-03-06T01:44:30.202" v="583" actId="1076"/>
        <pc:sldMkLst>
          <pc:docMk/>
          <pc:sldMk cId="1099293023" sldId="271"/>
        </pc:sldMkLst>
        <pc:spChg chg="mod">
          <ac:chgData name="Prakasha, Ravi" userId="S::rxp6833@mavs.uta.edu::6814abcc-9d7f-4462-9fc7-21ef6bd3025a" providerId="AD" clId="Web-{F25249FD-5308-EF2E-12A2-5B8B9D4FA392}" dt="2023-03-06T00:28:13.999" v="454" actId="1076"/>
          <ac:spMkLst>
            <pc:docMk/>
            <pc:sldMk cId="1099293023" sldId="271"/>
            <ac:spMk id="2" creationId="{96383D8F-CBD3-13A5-2E89-01F42A25C5BC}"/>
          </ac:spMkLst>
        </pc:spChg>
        <pc:spChg chg="mod">
          <ac:chgData name="Prakasha, Ravi" userId="S::rxp6833@mavs.uta.edu::6814abcc-9d7f-4462-9fc7-21ef6bd3025a" providerId="AD" clId="Web-{F25249FD-5308-EF2E-12A2-5B8B9D4FA392}" dt="2023-03-06T01:44:30.202" v="583" actId="1076"/>
          <ac:spMkLst>
            <pc:docMk/>
            <pc:sldMk cId="1099293023" sldId="271"/>
            <ac:spMk id="7" creationId="{28703FD0-4994-B361-5B4E-BB6B095C5169}"/>
          </ac:spMkLst>
        </pc:spChg>
        <pc:spChg chg="mod">
          <ac:chgData name="Prakasha, Ravi" userId="S::rxp6833@mavs.uta.edu::6814abcc-9d7f-4462-9fc7-21ef6bd3025a" providerId="AD" clId="Web-{F25249FD-5308-EF2E-12A2-5B8B9D4FA392}" dt="2023-03-06T01:33:43.727" v="526" actId="20577"/>
          <ac:spMkLst>
            <pc:docMk/>
            <pc:sldMk cId="1099293023" sldId="271"/>
            <ac:spMk id="8" creationId="{EEF0219C-97CE-EFEF-042F-5503024CC9F9}"/>
          </ac:spMkLst>
        </pc:spChg>
        <pc:picChg chg="mod">
          <ac:chgData name="Prakasha, Ravi" userId="S::rxp6833@mavs.uta.edu::6814abcc-9d7f-4462-9fc7-21ef6bd3025a" providerId="AD" clId="Web-{F25249FD-5308-EF2E-12A2-5B8B9D4FA392}" dt="2023-03-06T00:28:18.983" v="455" actId="1076"/>
          <ac:picMkLst>
            <pc:docMk/>
            <pc:sldMk cId="1099293023" sldId="271"/>
            <ac:picMk id="3" creationId="{56A5E104-4C5F-5C1E-AADC-1DFF8F249274}"/>
          </ac:picMkLst>
        </pc:picChg>
      </pc:sldChg>
      <pc:sldChg chg="modSp">
        <pc:chgData name="Prakasha, Ravi" userId="S::rxp6833@mavs.uta.edu::6814abcc-9d7f-4462-9fc7-21ef6bd3025a" providerId="AD" clId="Web-{F25249FD-5308-EF2E-12A2-5B8B9D4FA392}" dt="2023-03-06T01:44:46.546" v="586" actId="1076"/>
        <pc:sldMkLst>
          <pc:docMk/>
          <pc:sldMk cId="551343586" sldId="272"/>
        </pc:sldMkLst>
        <pc:spChg chg="mod">
          <ac:chgData name="Prakasha, Ravi" userId="S::rxp6833@mavs.uta.edu::6814abcc-9d7f-4462-9fc7-21ef6bd3025a" providerId="AD" clId="Web-{F25249FD-5308-EF2E-12A2-5B8B9D4FA392}" dt="2023-03-06T01:44:46.546" v="586" actId="1076"/>
          <ac:spMkLst>
            <pc:docMk/>
            <pc:sldMk cId="551343586" sldId="272"/>
            <ac:spMk id="5" creationId="{37A5F597-F591-8D8D-A117-20D3B3F004F1}"/>
          </ac:spMkLst>
        </pc:spChg>
      </pc:sldChg>
      <pc:sldChg chg="modSp">
        <pc:chgData name="Prakasha, Ravi" userId="S::rxp6833@mavs.uta.edu::6814abcc-9d7f-4462-9fc7-21ef6bd3025a" providerId="AD" clId="Web-{F25249FD-5308-EF2E-12A2-5B8B9D4FA392}" dt="2023-03-06T01:48:42.070" v="610" actId="1076"/>
        <pc:sldMkLst>
          <pc:docMk/>
          <pc:sldMk cId="44945110" sldId="273"/>
        </pc:sldMkLst>
        <pc:spChg chg="mod">
          <ac:chgData name="Prakasha, Ravi" userId="S::rxp6833@mavs.uta.edu::6814abcc-9d7f-4462-9fc7-21ef6bd3025a" providerId="AD" clId="Web-{F25249FD-5308-EF2E-12A2-5B8B9D4FA392}" dt="2023-03-06T01:48:42.070" v="610" actId="1076"/>
          <ac:spMkLst>
            <pc:docMk/>
            <pc:sldMk cId="44945110" sldId="273"/>
            <ac:spMk id="3" creationId="{7DEE5450-2426-355A-2726-4F239FB3C321}"/>
          </ac:spMkLst>
        </pc:spChg>
      </pc:sldChg>
    </pc:docChg>
  </pc:docChgLst>
  <pc:docChgLst>
    <pc:chgData name="Bhagat, Rushikesh Mahesh" userId="S::rmb1486@mavs.uta.edu::ef2d9b63-9dd0-4894-91d0-9b32ef216eaa" providerId="AD" clId="Web-{A21ED55A-CBAE-A7E8-9117-9DE9221E3834}"/>
    <pc:docChg chg="addSld modSld">
      <pc:chgData name="Bhagat, Rushikesh Mahesh" userId="S::rmb1486@mavs.uta.edu::ef2d9b63-9dd0-4894-91d0-9b32ef216eaa" providerId="AD" clId="Web-{A21ED55A-CBAE-A7E8-9117-9DE9221E3834}" dt="2023-03-06T00:27:51.048" v="54" actId="1076"/>
      <pc:docMkLst>
        <pc:docMk/>
      </pc:docMkLst>
      <pc:sldChg chg="modSp">
        <pc:chgData name="Bhagat, Rushikesh Mahesh" userId="S::rmb1486@mavs.uta.edu::ef2d9b63-9dd0-4894-91d0-9b32ef216eaa" providerId="AD" clId="Web-{A21ED55A-CBAE-A7E8-9117-9DE9221E3834}" dt="2023-03-06T00:19:07.817" v="9" actId="1076"/>
        <pc:sldMkLst>
          <pc:docMk/>
          <pc:sldMk cId="373381931" sldId="261"/>
        </pc:sldMkLst>
        <pc:spChg chg="mod">
          <ac:chgData name="Bhagat, Rushikesh Mahesh" userId="S::rmb1486@mavs.uta.edu::ef2d9b63-9dd0-4894-91d0-9b32ef216eaa" providerId="AD" clId="Web-{A21ED55A-CBAE-A7E8-9117-9DE9221E3834}" dt="2023-03-06T00:19:07.817" v="9" actId="1076"/>
          <ac:spMkLst>
            <pc:docMk/>
            <pc:sldMk cId="373381931" sldId="261"/>
            <ac:spMk id="5" creationId="{DF091ABA-C8C7-5A80-1053-3ADA20144DC4}"/>
          </ac:spMkLst>
        </pc:spChg>
      </pc:sldChg>
      <pc:sldChg chg="addSp delSp modSp">
        <pc:chgData name="Bhagat, Rushikesh Mahesh" userId="S::rmb1486@mavs.uta.edu::ef2d9b63-9dd0-4894-91d0-9b32ef216eaa" providerId="AD" clId="Web-{A21ED55A-CBAE-A7E8-9117-9DE9221E3834}" dt="2023-03-06T00:27:42.782" v="53" actId="1076"/>
        <pc:sldMkLst>
          <pc:docMk/>
          <pc:sldMk cId="3957816804" sldId="263"/>
        </pc:sldMkLst>
        <pc:spChg chg="del">
          <ac:chgData name="Bhagat, Rushikesh Mahesh" userId="S::rmb1486@mavs.uta.edu::ef2d9b63-9dd0-4894-91d0-9b32ef216eaa" providerId="AD" clId="Web-{A21ED55A-CBAE-A7E8-9117-9DE9221E3834}" dt="2023-03-06T00:19:54.006" v="10"/>
          <ac:spMkLst>
            <pc:docMk/>
            <pc:sldMk cId="3957816804" sldId="263"/>
            <ac:spMk id="3" creationId="{68407035-F343-E8B2-BB27-B765AF00F665}"/>
          </ac:spMkLst>
        </pc:spChg>
        <pc:picChg chg="add mod">
          <ac:chgData name="Bhagat, Rushikesh Mahesh" userId="S::rmb1486@mavs.uta.edu::ef2d9b63-9dd0-4894-91d0-9b32ef216eaa" providerId="AD" clId="Web-{A21ED55A-CBAE-A7E8-9117-9DE9221E3834}" dt="2023-03-06T00:27:42.782" v="53" actId="1076"/>
          <ac:picMkLst>
            <pc:docMk/>
            <pc:sldMk cId="3957816804" sldId="263"/>
            <ac:picMk id="4" creationId="{4B5FF258-B011-D314-A212-3DC1F0E709FD}"/>
          </ac:picMkLst>
        </pc:picChg>
        <pc:picChg chg="add del">
          <ac:chgData name="Bhagat, Rushikesh Mahesh" userId="S::rmb1486@mavs.uta.edu::ef2d9b63-9dd0-4894-91d0-9b32ef216eaa" providerId="AD" clId="Web-{A21ED55A-CBAE-A7E8-9117-9DE9221E3834}" dt="2023-03-06T00:21:29.930" v="19"/>
          <ac:picMkLst>
            <pc:docMk/>
            <pc:sldMk cId="3957816804" sldId="263"/>
            <ac:picMk id="5" creationId="{0FBD51A6-1E7F-31F6-D43F-28525475A777}"/>
          </ac:picMkLst>
        </pc:picChg>
      </pc:sldChg>
      <pc:sldChg chg="addSp delSp modSp add replId">
        <pc:chgData name="Bhagat, Rushikesh Mahesh" userId="S::rmb1486@mavs.uta.edu::ef2d9b63-9dd0-4894-91d0-9b32ef216eaa" providerId="AD" clId="Web-{A21ED55A-CBAE-A7E8-9117-9DE9221E3834}" dt="2023-03-06T00:27:51.048" v="54" actId="1076"/>
        <pc:sldMkLst>
          <pc:docMk/>
          <pc:sldMk cId="1099293023" sldId="271"/>
        </pc:sldMkLst>
        <pc:spChg chg="mod">
          <ac:chgData name="Bhagat, Rushikesh Mahesh" userId="S::rmb1486@mavs.uta.edu::ef2d9b63-9dd0-4894-91d0-9b32ef216eaa" providerId="AD" clId="Web-{A21ED55A-CBAE-A7E8-9117-9DE9221E3834}" dt="2023-03-06T00:22:13.618" v="27" actId="20577"/>
          <ac:spMkLst>
            <pc:docMk/>
            <pc:sldMk cId="1099293023" sldId="271"/>
            <ac:spMk id="2" creationId="{96383D8F-CBD3-13A5-2E89-01F42A25C5BC}"/>
          </ac:spMkLst>
        </pc:spChg>
        <pc:picChg chg="add mod modCrop">
          <ac:chgData name="Bhagat, Rushikesh Mahesh" userId="S::rmb1486@mavs.uta.edu::ef2d9b63-9dd0-4894-91d0-9b32ef216eaa" providerId="AD" clId="Web-{A21ED55A-CBAE-A7E8-9117-9DE9221E3834}" dt="2023-03-06T00:27:51.048" v="54" actId="1076"/>
          <ac:picMkLst>
            <pc:docMk/>
            <pc:sldMk cId="1099293023" sldId="271"/>
            <ac:picMk id="3" creationId="{56A5E104-4C5F-5C1E-AADC-1DFF8F249274}"/>
          </ac:picMkLst>
        </pc:picChg>
        <pc:picChg chg="del">
          <ac:chgData name="Bhagat, Rushikesh Mahesh" userId="S::rmb1486@mavs.uta.edu::ef2d9b63-9dd0-4894-91d0-9b32ef216eaa" providerId="AD" clId="Web-{A21ED55A-CBAE-A7E8-9117-9DE9221E3834}" dt="2023-03-06T00:22:15.931" v="28"/>
          <ac:picMkLst>
            <pc:docMk/>
            <pc:sldMk cId="1099293023" sldId="271"/>
            <ac:picMk id="4" creationId="{4B5FF258-B011-D314-A212-3DC1F0E709FD}"/>
          </ac:picMkLst>
        </pc:picChg>
      </pc:sldChg>
    </pc:docChg>
  </pc:docChgLst>
  <pc:docChgLst>
    <pc:chgData name="Bhagat, Rushikesh Mahesh" userId="S::rmb1486@mavs.uta.edu::ef2d9b63-9dd0-4894-91d0-9b32ef216eaa" providerId="AD" clId="Web-{65234814-6C9A-A837-ECA9-DEFB05617A49}"/>
    <pc:docChg chg="modSld">
      <pc:chgData name="Bhagat, Rushikesh Mahesh" userId="S::rmb1486@mavs.uta.edu::ef2d9b63-9dd0-4894-91d0-9b32ef216eaa" providerId="AD" clId="Web-{65234814-6C9A-A837-ECA9-DEFB05617A49}" dt="2023-03-05T21:03:19.648" v="120"/>
      <pc:docMkLst>
        <pc:docMk/>
      </pc:docMkLst>
      <pc:sldChg chg="modSp">
        <pc:chgData name="Bhagat, Rushikesh Mahesh" userId="S::rmb1486@mavs.uta.edu::ef2d9b63-9dd0-4894-91d0-9b32ef216eaa" providerId="AD" clId="Web-{65234814-6C9A-A837-ECA9-DEFB05617A49}" dt="2023-03-05T21:03:19.648" v="120"/>
        <pc:sldMkLst>
          <pc:docMk/>
          <pc:sldMk cId="1005348056" sldId="258"/>
        </pc:sldMkLst>
        <pc:graphicFrameChg chg="mod modGraphic">
          <ac:chgData name="Bhagat, Rushikesh Mahesh" userId="S::rmb1486@mavs.uta.edu::ef2d9b63-9dd0-4894-91d0-9b32ef216eaa" providerId="AD" clId="Web-{65234814-6C9A-A837-ECA9-DEFB05617A49}" dt="2023-03-05T21:03:19.648" v="120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Bhagat, Rushikesh Mahesh" userId="S::rmb1486@mavs.uta.edu::ef2d9b63-9dd0-4894-91d0-9b32ef216eaa" providerId="AD" clId="Web-{65234814-6C9A-A837-ECA9-DEFB05617A49}" dt="2023-03-05T21:00:36.267" v="4" actId="20577"/>
        <pc:sldMkLst>
          <pc:docMk/>
          <pc:sldMk cId="3957816804" sldId="263"/>
        </pc:sldMkLst>
        <pc:spChg chg="mod">
          <ac:chgData name="Bhagat, Rushikesh Mahesh" userId="S::rmb1486@mavs.uta.edu::ef2d9b63-9dd0-4894-91d0-9b32ef216eaa" providerId="AD" clId="Web-{65234814-6C9A-A837-ECA9-DEFB05617A49}" dt="2023-03-05T21:00:36.267" v="4" actId="20577"/>
          <ac:spMkLst>
            <pc:docMk/>
            <pc:sldMk cId="3957816804" sldId="263"/>
            <ac:spMk id="2" creationId="{96383D8F-CBD3-13A5-2E89-01F42A25C5BC}"/>
          </ac:spMkLst>
        </pc:spChg>
      </pc:sldChg>
    </pc:docChg>
  </pc:docChgLst>
  <pc:docChgLst>
    <pc:chgData name="Malankar, Shubham Arun" userId="S::sxm1033@mavs.uta.edu::aae61dfc-fb0b-4573-b668-a0e23175fc45" providerId="AD" clId="Web-{A5DE7093-E214-4748-3356-65E2C4636DEB}"/>
    <pc:docChg chg="modSld">
      <pc:chgData name="Malankar, Shubham Arun" userId="S::sxm1033@mavs.uta.edu::aae61dfc-fb0b-4573-b668-a0e23175fc45" providerId="AD" clId="Web-{A5DE7093-E214-4748-3356-65E2C4636DEB}" dt="2023-03-06T00:01:35.799" v="121" actId="20577"/>
      <pc:docMkLst>
        <pc:docMk/>
      </pc:docMkLst>
      <pc:sldChg chg="addSp delSp modSp mod setBg setClrOvrMap">
        <pc:chgData name="Malankar, Shubham Arun" userId="S::sxm1033@mavs.uta.edu::aae61dfc-fb0b-4573-b668-a0e23175fc45" providerId="AD" clId="Web-{A5DE7093-E214-4748-3356-65E2C4636DEB}" dt="2023-03-05T22:23:35.339" v="54"/>
        <pc:sldMkLst>
          <pc:docMk/>
          <pc:sldMk cId="109857222" sldId="256"/>
        </pc:sldMkLst>
        <pc:spChg chg="mod">
          <ac:chgData name="Malankar, Shubham Arun" userId="S::sxm1033@mavs.uta.edu::aae61dfc-fb0b-4573-b668-a0e23175fc45" providerId="AD" clId="Web-{A5DE7093-E214-4748-3356-65E2C4636DEB}" dt="2023-03-05T22:22:55.415" v="50" actId="1076"/>
          <ac:spMkLst>
            <pc:docMk/>
            <pc:sldMk cId="109857222" sldId="256"/>
            <ac:spMk id="2" creationId="{2FABA5C7-9F5D-B3C9-7B1C-656114EA100F}"/>
          </ac:spMkLst>
        </pc:spChg>
        <pc:spChg chg="mod ord">
          <ac:chgData name="Malankar, Shubham Arun" userId="S::sxm1033@mavs.uta.edu::aae61dfc-fb0b-4573-b668-a0e23175fc45" providerId="AD" clId="Web-{A5DE7093-E214-4748-3356-65E2C4636DEB}" dt="2023-03-05T22:23:35.339" v="54"/>
          <ac:spMkLst>
            <pc:docMk/>
            <pc:sldMk cId="109857222" sldId="256"/>
            <ac:spMk id="4" creationId="{DD72C6DD-AF37-5AAE-6AC8-E898E1CFA3B1}"/>
          </ac:spMkLst>
        </pc:spChg>
        <pc:spChg chg="mod">
          <ac:chgData name="Malankar, Shubham Arun" userId="S::sxm1033@mavs.uta.edu::aae61dfc-fb0b-4573-b668-a0e23175fc45" providerId="AD" clId="Web-{A5DE7093-E214-4748-3356-65E2C4636DEB}" dt="2023-03-05T22:23:35.339" v="54"/>
          <ac:spMkLst>
            <pc:docMk/>
            <pc:sldMk cId="109857222" sldId="256"/>
            <ac:spMk id="5" creationId="{7B6FD755-0428-50EA-DAE2-A5EDE13BB3EB}"/>
          </ac:spMkLst>
        </pc:spChg>
        <pc:spChg chg="mod">
          <ac:chgData name="Malankar, Shubham Arun" userId="S::sxm1033@mavs.uta.edu::aae61dfc-fb0b-4573-b668-a0e23175fc45" providerId="AD" clId="Web-{A5DE7093-E214-4748-3356-65E2C4636DEB}" dt="2023-03-05T22:23:35.339" v="54"/>
          <ac:spMkLst>
            <pc:docMk/>
            <pc:sldMk cId="109857222" sldId="256"/>
            <ac:spMk id="6" creationId="{D134086D-0B7F-6F01-87CA-E151E1639E4B}"/>
          </ac:spMkLst>
        </pc:spChg>
        <pc:spChg chg="add del">
          <ac:chgData name="Malankar, Shubham Arun" userId="S::sxm1033@mavs.uta.edu::aae61dfc-fb0b-4573-b668-a0e23175fc45" providerId="AD" clId="Web-{A5DE7093-E214-4748-3356-65E2C4636DEB}" dt="2023-03-05T22:23:28.557" v="52"/>
          <ac:spMkLst>
            <pc:docMk/>
            <pc:sldMk cId="109857222" sldId="256"/>
            <ac:spMk id="27" creationId="{E26B9EF5-5D92-4AC7-BC55-FC5C4C98ED4C}"/>
          </ac:spMkLst>
        </pc:spChg>
        <pc:spChg chg="add del">
          <ac:chgData name="Malankar, Shubham Arun" userId="S::sxm1033@mavs.uta.edu::aae61dfc-fb0b-4573-b668-a0e23175fc45" providerId="AD" clId="Web-{A5DE7093-E214-4748-3356-65E2C4636DEB}" dt="2023-03-05T22:23:28.557" v="52"/>
          <ac:spMkLst>
            <pc:docMk/>
            <pc:sldMk cId="109857222" sldId="256"/>
            <ac:spMk id="28" creationId="{F05C5575-0F07-43D0-AE78-81EAA8E67152}"/>
          </ac:spMkLst>
        </pc:spChg>
        <pc:spChg chg="add del">
          <ac:chgData name="Malankar, Shubham Arun" userId="S::sxm1033@mavs.uta.edu::aae61dfc-fb0b-4573-b668-a0e23175fc45" providerId="AD" clId="Web-{A5DE7093-E214-4748-3356-65E2C4636DEB}" dt="2023-03-05T22:23:35.339" v="54"/>
          <ac:spMkLst>
            <pc:docMk/>
            <pc:sldMk cId="109857222" sldId="256"/>
            <ac:spMk id="30" creationId="{823AC064-BC96-4F32-8AE1-B2FD38754823}"/>
          </ac:spMkLst>
        </pc:spChg>
        <pc:picChg chg="add del">
          <ac:chgData name="Malankar, Shubham Arun" userId="S::sxm1033@mavs.uta.edu::aae61dfc-fb0b-4573-b668-a0e23175fc45" providerId="AD" clId="Web-{A5DE7093-E214-4748-3356-65E2C4636DEB}" dt="2023-03-05T22:23:28.557" v="52"/>
          <ac:picMkLst>
            <pc:docMk/>
            <pc:sldMk cId="109857222" sldId="256"/>
            <ac:picMk id="9" creationId="{D9F2294D-C462-6FE7-E0D5-75F1A4DA24F3}"/>
          </ac:picMkLst>
        </pc:picChg>
        <pc:cxnChg chg="add del">
          <ac:chgData name="Malankar, Shubham Arun" userId="S::sxm1033@mavs.uta.edu::aae61dfc-fb0b-4573-b668-a0e23175fc45" providerId="AD" clId="Web-{A5DE7093-E214-4748-3356-65E2C4636DEB}" dt="2023-03-05T22:23:35.339" v="54"/>
          <ac:cxnSpMkLst>
            <pc:docMk/>
            <pc:sldMk cId="109857222" sldId="256"/>
            <ac:cxnSpMk id="31" creationId="{7E7C77BC-7138-40B1-A15B-20F57A494629}"/>
          </ac:cxnSpMkLst>
        </pc:cxnChg>
        <pc:cxnChg chg="add del">
          <ac:chgData name="Malankar, Shubham Arun" userId="S::sxm1033@mavs.uta.edu::aae61dfc-fb0b-4573-b668-a0e23175fc45" providerId="AD" clId="Web-{A5DE7093-E214-4748-3356-65E2C4636DEB}" dt="2023-03-05T22:23:35.339" v="54"/>
          <ac:cxnSpMkLst>
            <pc:docMk/>
            <pc:sldMk cId="109857222" sldId="256"/>
            <ac:cxnSpMk id="32" creationId="{DB146403-F3D6-484B-B2ED-97F9565D0370}"/>
          </ac:cxnSpMkLst>
        </pc:cxnChg>
      </pc:sldChg>
      <pc:sldChg chg="modSp">
        <pc:chgData name="Malankar, Shubham Arun" userId="S::sxm1033@mavs.uta.edu::aae61dfc-fb0b-4573-b668-a0e23175fc45" providerId="AD" clId="Web-{A5DE7093-E214-4748-3356-65E2C4636DEB}" dt="2023-03-05T22:23:41.683" v="55" actId="1076"/>
        <pc:sldMkLst>
          <pc:docMk/>
          <pc:sldMk cId="2041331214" sldId="257"/>
        </pc:sldMkLst>
        <pc:spChg chg="mod">
          <ac:chgData name="Malankar, Shubham Arun" userId="S::sxm1033@mavs.uta.edu::aae61dfc-fb0b-4573-b668-a0e23175fc45" providerId="AD" clId="Web-{A5DE7093-E214-4748-3356-65E2C4636DEB}" dt="2023-03-05T22:23:41.683" v="55" actId="1076"/>
          <ac:spMkLst>
            <pc:docMk/>
            <pc:sldMk cId="2041331214" sldId="257"/>
            <ac:spMk id="2" creationId="{5A6A9D9B-679E-A281-7FF1-69D2613D1F27}"/>
          </ac:spMkLst>
        </pc:spChg>
        <pc:spChg chg="mod">
          <ac:chgData name="Malankar, Shubham Arun" userId="S::sxm1033@mavs.uta.edu::aae61dfc-fb0b-4573-b668-a0e23175fc45" providerId="AD" clId="Web-{A5DE7093-E214-4748-3356-65E2C4636DEB}" dt="2023-03-05T22:13:33.489" v="20" actId="20577"/>
          <ac:spMkLst>
            <pc:docMk/>
            <pc:sldMk cId="2041331214" sldId="257"/>
            <ac:spMk id="3" creationId="{20825C90-E80A-BCB2-C086-15A17753D5BB}"/>
          </ac:spMkLst>
        </pc:spChg>
      </pc:sldChg>
      <pc:sldChg chg="modSp">
        <pc:chgData name="Malankar, Shubham Arun" userId="S::sxm1033@mavs.uta.edu::aae61dfc-fb0b-4573-b668-a0e23175fc45" providerId="AD" clId="Web-{A5DE7093-E214-4748-3356-65E2C4636DEB}" dt="2023-03-05T22:24:38.278" v="66"/>
        <pc:sldMkLst>
          <pc:docMk/>
          <pc:sldMk cId="1005348056" sldId="258"/>
        </pc:sldMkLst>
        <pc:spChg chg="mod">
          <ac:chgData name="Malankar, Shubham Arun" userId="S::sxm1033@mavs.uta.edu::aae61dfc-fb0b-4573-b668-a0e23175fc45" providerId="AD" clId="Web-{A5DE7093-E214-4748-3356-65E2C4636DEB}" dt="2023-03-05T22:24:28.981" v="64" actId="1076"/>
          <ac:spMkLst>
            <pc:docMk/>
            <pc:sldMk cId="1005348056" sldId="258"/>
            <ac:spMk id="2" creationId="{8329E7F4-91BF-FE07-401C-D6A7FD20B040}"/>
          </ac:spMkLst>
        </pc:spChg>
        <pc:graphicFrameChg chg="mod modGraphic">
          <ac:chgData name="Malankar, Shubham Arun" userId="S::sxm1033@mavs.uta.edu::aae61dfc-fb0b-4573-b668-a0e23175fc45" providerId="AD" clId="Web-{A5DE7093-E214-4748-3356-65E2C4636DEB}" dt="2023-03-05T22:24:38.278" v="66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Malankar, Shubham Arun" userId="S::sxm1033@mavs.uta.edu::aae61dfc-fb0b-4573-b668-a0e23175fc45" providerId="AD" clId="Web-{A5DE7093-E214-4748-3356-65E2C4636DEB}" dt="2023-03-05T22:25:13.170" v="78" actId="20577"/>
        <pc:sldMkLst>
          <pc:docMk/>
          <pc:sldMk cId="74500233" sldId="259"/>
        </pc:sldMkLst>
        <pc:spChg chg="mod">
          <ac:chgData name="Malankar, Shubham Arun" userId="S::sxm1033@mavs.uta.edu::aae61dfc-fb0b-4573-b668-a0e23175fc45" providerId="AD" clId="Web-{A5DE7093-E214-4748-3356-65E2C4636DEB}" dt="2023-03-05T22:25:01.264" v="76" actId="1076"/>
          <ac:spMkLst>
            <pc:docMk/>
            <pc:sldMk cId="74500233" sldId="259"/>
            <ac:spMk id="2" creationId="{F3914BFA-B99F-FD72-C522-A83BC751CA70}"/>
          </ac:spMkLst>
        </pc:spChg>
        <pc:spChg chg="mod">
          <ac:chgData name="Malankar, Shubham Arun" userId="S::sxm1033@mavs.uta.edu::aae61dfc-fb0b-4573-b668-a0e23175fc45" providerId="AD" clId="Web-{A5DE7093-E214-4748-3356-65E2C4636DEB}" dt="2023-03-05T22:25:13.170" v="78" actId="20577"/>
          <ac:spMkLst>
            <pc:docMk/>
            <pc:sldMk cId="74500233" sldId="259"/>
            <ac:spMk id="3" creationId="{BFB04AF2-FABC-D230-F29B-6429FF0A82DA}"/>
          </ac:spMkLst>
        </pc:spChg>
      </pc:sldChg>
      <pc:sldChg chg="modSp">
        <pc:chgData name="Malankar, Shubham Arun" userId="S::sxm1033@mavs.uta.edu::aae61dfc-fb0b-4573-b668-a0e23175fc45" providerId="AD" clId="Web-{A5DE7093-E214-4748-3356-65E2C4636DEB}" dt="2023-03-05T22:27:22.612" v="88" actId="1076"/>
        <pc:sldMkLst>
          <pc:docMk/>
          <pc:sldMk cId="373381931" sldId="261"/>
        </pc:sldMkLst>
        <pc:spChg chg="mod">
          <ac:chgData name="Malankar, Shubham Arun" userId="S::sxm1033@mavs.uta.edu::aae61dfc-fb0b-4573-b668-a0e23175fc45" providerId="AD" clId="Web-{A5DE7093-E214-4748-3356-65E2C4636DEB}" dt="2023-03-05T22:27:22.612" v="88" actId="1076"/>
          <ac:spMkLst>
            <pc:docMk/>
            <pc:sldMk cId="373381931" sldId="261"/>
            <ac:spMk id="5" creationId="{DF091ABA-C8C7-5A80-1053-3ADA20144DC4}"/>
          </ac:spMkLst>
        </pc:spChg>
        <pc:picChg chg="mod">
          <ac:chgData name="Malankar, Shubham Arun" userId="S::sxm1033@mavs.uta.edu::aae61dfc-fb0b-4573-b668-a0e23175fc45" providerId="AD" clId="Web-{A5DE7093-E214-4748-3356-65E2C4636DEB}" dt="2023-03-05T22:26:14.125" v="83" actId="14100"/>
          <ac:picMkLst>
            <pc:docMk/>
            <pc:sldMk cId="373381931" sldId="261"/>
            <ac:picMk id="4" creationId="{2CAB8786-E731-4A41-C462-9F8D0B5EFEA4}"/>
          </ac:picMkLst>
        </pc:picChg>
      </pc:sldChg>
      <pc:sldChg chg="modSp">
        <pc:chgData name="Malankar, Shubham Arun" userId="S::sxm1033@mavs.uta.edu::aae61dfc-fb0b-4573-b668-a0e23175fc45" providerId="AD" clId="Web-{A5DE7093-E214-4748-3356-65E2C4636DEB}" dt="2023-03-05T22:27:09.893" v="87" actId="1076"/>
        <pc:sldMkLst>
          <pc:docMk/>
          <pc:sldMk cId="3865737590" sldId="262"/>
        </pc:sldMkLst>
        <pc:spChg chg="mod">
          <ac:chgData name="Malankar, Shubham Arun" userId="S::sxm1033@mavs.uta.edu::aae61dfc-fb0b-4573-b668-a0e23175fc45" providerId="AD" clId="Web-{A5DE7093-E214-4748-3356-65E2C4636DEB}" dt="2023-03-05T22:27:09.893" v="87" actId="1076"/>
          <ac:spMkLst>
            <pc:docMk/>
            <pc:sldMk cId="3865737590" sldId="262"/>
            <ac:spMk id="5" creationId="{1C958B83-152B-457C-1FB0-E0B71E5E3A1A}"/>
          </ac:spMkLst>
        </pc:spChg>
        <pc:picChg chg="mod">
          <ac:chgData name="Malankar, Shubham Arun" userId="S::sxm1033@mavs.uta.edu::aae61dfc-fb0b-4573-b668-a0e23175fc45" providerId="AD" clId="Web-{A5DE7093-E214-4748-3356-65E2C4636DEB}" dt="2023-03-05T22:26:44.095" v="85" actId="14100"/>
          <ac:picMkLst>
            <pc:docMk/>
            <pc:sldMk cId="3865737590" sldId="262"/>
            <ac:picMk id="4" creationId="{5CB869C0-D6A0-6E03-0768-4B3C42B23B5A}"/>
          </ac:picMkLst>
        </pc:picChg>
      </pc:sldChg>
      <pc:sldChg chg="addSp delSp modSp mod setBg">
        <pc:chgData name="Malankar, Shubham Arun" userId="S::sxm1033@mavs.uta.edu::aae61dfc-fb0b-4573-b668-a0e23175fc45" providerId="AD" clId="Web-{A5DE7093-E214-4748-3356-65E2C4636DEB}" dt="2023-03-05T23:47:41.725" v="90"/>
        <pc:sldMkLst>
          <pc:docMk/>
          <pc:sldMk cId="3041375347" sldId="267"/>
        </pc:sldMkLst>
        <pc:spChg chg="del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2" creationId="{DEF00510-BAA6-FC92-38D2-11BC39200FE9}"/>
          </ac:spMkLst>
        </pc:spChg>
        <pc:spChg chg="del">
          <ac:chgData name="Malankar, Shubham Arun" userId="S::sxm1033@mavs.uta.edu::aae61dfc-fb0b-4573-b668-a0e23175fc45" providerId="AD" clId="Web-{A5DE7093-E214-4748-3356-65E2C4636DEB}" dt="2023-03-05T23:47:36.850" v="89"/>
          <ac:spMkLst>
            <pc:docMk/>
            <pc:sldMk cId="3041375347" sldId="267"/>
            <ac:spMk id="3" creationId="{1B94DB5B-9A25-7F92-291E-74A09BD5D923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9" creationId="{F3060C83-F051-4F0E-ABAD-AA0DFC48B218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11" creationId="{83C98ABE-055B-441F-B07E-44F97F083C39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13" creationId="{29FDB030-9B49-4CED-8CCD-4D99382388AC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15" creationId="{3783CA14-24A1-485C-8B30-D6A5D87987AD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17" creationId="{9A97C86A-04D6-40F7-AE84-31AB43E6A846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19" creationId="{FF9F2414-84E8-453E-B1F3-389FDE8192D9}"/>
          </ac:spMkLst>
        </pc:spChg>
        <pc:spChg chg="add">
          <ac:chgData name="Malankar, Shubham Arun" userId="S::sxm1033@mavs.uta.edu::aae61dfc-fb0b-4573-b668-a0e23175fc45" providerId="AD" clId="Web-{A5DE7093-E214-4748-3356-65E2C4636DEB}" dt="2023-03-05T23:47:41.725" v="90"/>
          <ac:spMkLst>
            <pc:docMk/>
            <pc:sldMk cId="3041375347" sldId="267"/>
            <ac:spMk id="21" creationId="{3ECA69A1-7536-43AC-85EF-C7106179F5ED}"/>
          </ac:spMkLst>
        </pc:spChg>
        <pc:picChg chg="add mod ord">
          <ac:chgData name="Malankar, Shubham Arun" userId="S::sxm1033@mavs.uta.edu::aae61dfc-fb0b-4573-b668-a0e23175fc45" providerId="AD" clId="Web-{A5DE7093-E214-4748-3356-65E2C4636DEB}" dt="2023-03-05T23:47:41.725" v="90"/>
          <ac:picMkLst>
            <pc:docMk/>
            <pc:sldMk cId="3041375347" sldId="267"/>
            <ac:picMk id="4" creationId="{67BF50BE-466F-DFA5-9DA5-3439C327B4D1}"/>
          </ac:picMkLst>
        </pc:picChg>
      </pc:sldChg>
      <pc:sldChg chg="modSp">
        <pc:chgData name="Malankar, Shubham Arun" userId="S::sxm1033@mavs.uta.edu::aae61dfc-fb0b-4573-b668-a0e23175fc45" providerId="AD" clId="Web-{A5DE7093-E214-4748-3356-65E2C4636DEB}" dt="2023-03-06T00:01:35.799" v="121" actId="20577"/>
        <pc:sldMkLst>
          <pc:docMk/>
          <pc:sldMk cId="787005780" sldId="269"/>
        </pc:sldMkLst>
        <pc:spChg chg="mod">
          <ac:chgData name="Malankar, Shubham Arun" userId="S::sxm1033@mavs.uta.edu::aae61dfc-fb0b-4573-b668-a0e23175fc45" providerId="AD" clId="Web-{A5DE7093-E214-4748-3356-65E2C4636DEB}" dt="2023-03-06T00:01:35.799" v="121" actId="20577"/>
          <ac:spMkLst>
            <pc:docMk/>
            <pc:sldMk cId="787005780" sldId="269"/>
            <ac:spMk id="6" creationId="{B29D6D50-4240-EECE-91DC-EF64E8B6C987}"/>
          </ac:spMkLst>
        </pc:spChg>
      </pc:sldChg>
    </pc:docChg>
  </pc:docChgLst>
  <pc:docChgLst>
    <pc:chgData name="Bhagat, Rushikesh Mahesh" userId="S::rmb1486@mavs.uta.edu::ef2d9b63-9dd0-4894-91d0-9b32ef216eaa" providerId="AD" clId="Web-{DE54A87A-673E-B10B-9655-A53AAA7A7BCD}"/>
    <pc:docChg chg="sldOrd">
      <pc:chgData name="Bhagat, Rushikesh Mahesh" userId="S::rmb1486@mavs.uta.edu::ef2d9b63-9dd0-4894-91d0-9b32ef216eaa" providerId="AD" clId="Web-{DE54A87A-673E-B10B-9655-A53AAA7A7BCD}" dt="2023-03-06T22:11:46.996" v="0"/>
      <pc:docMkLst>
        <pc:docMk/>
      </pc:docMkLst>
      <pc:sldChg chg="ord">
        <pc:chgData name="Bhagat, Rushikesh Mahesh" userId="S::rmb1486@mavs.uta.edu::ef2d9b63-9dd0-4894-91d0-9b32ef216eaa" providerId="AD" clId="Web-{DE54A87A-673E-B10B-9655-A53AAA7A7BCD}" dt="2023-03-06T22:11:46.996" v="0"/>
        <pc:sldMkLst>
          <pc:docMk/>
          <pc:sldMk cId="1911814757" sldId="268"/>
        </pc:sldMkLst>
      </pc:sldChg>
    </pc:docChg>
  </pc:docChgLst>
  <pc:docChgLst>
    <pc:chgData name="Jaiswal, Nageshwar Ramkumar" userId="S::nxj3432@mavs.uta.edu::3150c866-d423-4b5d-850f-2388f1a41270" providerId="AD" clId="Web-{13C7B2F7-3A48-676E-A7F6-56B68D09AAD6}"/>
    <pc:docChg chg="modSld">
      <pc:chgData name="Jaiswal, Nageshwar Ramkumar" userId="S::nxj3432@mavs.uta.edu::3150c866-d423-4b5d-850f-2388f1a41270" providerId="AD" clId="Web-{13C7B2F7-3A48-676E-A7F6-56B68D09AAD6}" dt="2023-03-05T21:36:01.562" v="54" actId="20577"/>
      <pc:docMkLst>
        <pc:docMk/>
      </pc:docMkLst>
      <pc:sldChg chg="modSp">
        <pc:chgData name="Jaiswal, Nageshwar Ramkumar" userId="S::nxj3432@mavs.uta.edu::3150c866-d423-4b5d-850f-2388f1a41270" providerId="AD" clId="Web-{13C7B2F7-3A48-676E-A7F6-56B68D09AAD6}" dt="2023-03-05T21:30:22.160" v="9" actId="20577"/>
        <pc:sldMkLst>
          <pc:docMk/>
          <pc:sldMk cId="1838808104" sldId="264"/>
        </pc:sldMkLst>
        <pc:spChg chg="mod">
          <ac:chgData name="Jaiswal, Nageshwar Ramkumar" userId="S::nxj3432@mavs.uta.edu::3150c866-d423-4b5d-850f-2388f1a41270" providerId="AD" clId="Web-{13C7B2F7-3A48-676E-A7F6-56B68D09AAD6}" dt="2023-03-05T21:30:22.160" v="9" actId="20577"/>
          <ac:spMkLst>
            <pc:docMk/>
            <pc:sldMk cId="1838808104" sldId="264"/>
            <ac:spMk id="3" creationId="{ABD50249-B13B-39F4-DE88-2D5BBD3256C5}"/>
          </ac:spMkLst>
        </pc:spChg>
      </pc:sldChg>
      <pc:sldChg chg="modSp">
        <pc:chgData name="Jaiswal, Nageshwar Ramkumar" userId="S::nxj3432@mavs.uta.edu::3150c866-d423-4b5d-850f-2388f1a41270" providerId="AD" clId="Web-{13C7B2F7-3A48-676E-A7F6-56B68D09AAD6}" dt="2023-03-05T21:36:01.562" v="54" actId="20577"/>
        <pc:sldMkLst>
          <pc:docMk/>
          <pc:sldMk cId="2043370608" sldId="265"/>
        </pc:sldMkLst>
        <pc:spChg chg="mod">
          <ac:chgData name="Jaiswal, Nageshwar Ramkumar" userId="S::nxj3432@mavs.uta.edu::3150c866-d423-4b5d-850f-2388f1a41270" providerId="AD" clId="Web-{13C7B2F7-3A48-676E-A7F6-56B68D09AAD6}" dt="2023-03-05T21:34:40.434" v="37" actId="1076"/>
          <ac:spMkLst>
            <pc:docMk/>
            <pc:sldMk cId="2043370608" sldId="265"/>
            <ac:spMk id="2" creationId="{412820C3-39B1-DE61-2838-EF0BBA0917FC}"/>
          </ac:spMkLst>
        </pc:spChg>
        <pc:spChg chg="mod">
          <ac:chgData name="Jaiswal, Nageshwar Ramkumar" userId="S::nxj3432@mavs.uta.edu::3150c866-d423-4b5d-850f-2388f1a41270" providerId="AD" clId="Web-{13C7B2F7-3A48-676E-A7F6-56B68D09AAD6}" dt="2023-03-05T21:36:01.562" v="54" actId="20577"/>
          <ac:spMkLst>
            <pc:docMk/>
            <pc:sldMk cId="2043370608" sldId="265"/>
            <ac:spMk id="3" creationId="{103C8D09-B641-7631-D3A6-65EBAB312AE7}"/>
          </ac:spMkLst>
        </pc:spChg>
      </pc:sldChg>
    </pc:docChg>
  </pc:docChgLst>
  <pc:docChgLst>
    <pc:chgData name="Jaiswal, Nageshwar Ramkumar" userId="S::nxj3432@mavs.uta.edu::3150c866-d423-4b5d-850f-2388f1a41270" providerId="AD" clId="Web-{E46822F2-269C-71C7-7B24-B2C8C5112143}"/>
    <pc:docChg chg="modSld">
      <pc:chgData name="Jaiswal, Nageshwar Ramkumar" userId="S::nxj3432@mavs.uta.edu::3150c866-d423-4b5d-850f-2388f1a41270" providerId="AD" clId="Web-{E46822F2-269C-71C7-7B24-B2C8C5112143}" dt="2023-03-07T03:14:40.644" v="72"/>
      <pc:docMkLst>
        <pc:docMk/>
      </pc:docMkLst>
      <pc:sldChg chg="modSp">
        <pc:chgData name="Jaiswal, Nageshwar Ramkumar" userId="S::nxj3432@mavs.uta.edu::3150c866-d423-4b5d-850f-2388f1a41270" providerId="AD" clId="Web-{E46822F2-269C-71C7-7B24-B2C8C5112143}" dt="2023-03-07T03:14:40.644" v="72"/>
        <pc:sldMkLst>
          <pc:docMk/>
          <pc:sldMk cId="1005348056" sldId="258"/>
        </pc:sldMkLst>
        <pc:graphicFrameChg chg="mod modGraphic">
          <ac:chgData name="Jaiswal, Nageshwar Ramkumar" userId="S::nxj3432@mavs.uta.edu::3150c866-d423-4b5d-850f-2388f1a41270" providerId="AD" clId="Web-{E46822F2-269C-71C7-7B24-B2C8C5112143}" dt="2023-03-07T03:14:40.644" v="72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</pc:docChg>
  </pc:docChgLst>
  <pc:docChgLst>
    <pc:chgData name="Prakasha, Ravi" userId="S::rxp6833@mavs.uta.edu::6814abcc-9d7f-4462-9fc7-21ef6bd3025a" providerId="AD" clId="Web-{D3DB7399-A3DA-F8AF-DD8F-DD4EFBB560DA}"/>
    <pc:docChg chg="modSld">
      <pc:chgData name="Prakasha, Ravi" userId="S::rxp6833@mavs.uta.edu::6814abcc-9d7f-4462-9fc7-21ef6bd3025a" providerId="AD" clId="Web-{D3DB7399-A3DA-F8AF-DD8F-DD4EFBB560DA}" dt="2023-03-05T18:01:36.771" v="7" actId="14100"/>
      <pc:docMkLst>
        <pc:docMk/>
      </pc:docMkLst>
      <pc:sldChg chg="modSp">
        <pc:chgData name="Prakasha, Ravi" userId="S::rxp6833@mavs.uta.edu::6814abcc-9d7f-4462-9fc7-21ef6bd3025a" providerId="AD" clId="Web-{D3DB7399-A3DA-F8AF-DD8F-DD4EFBB560DA}" dt="2023-03-05T18:01:36.771" v="7" actId="14100"/>
        <pc:sldMkLst>
          <pc:docMk/>
          <pc:sldMk cId="373381931" sldId="261"/>
        </pc:sldMkLst>
        <pc:spChg chg="mod">
          <ac:chgData name="Prakasha, Ravi" userId="S::rxp6833@mavs.uta.edu::6814abcc-9d7f-4462-9fc7-21ef6bd3025a" providerId="AD" clId="Web-{D3DB7399-A3DA-F8AF-DD8F-DD4EFBB560DA}" dt="2023-03-05T18:01:10.021" v="3" actId="1076"/>
          <ac:spMkLst>
            <pc:docMk/>
            <pc:sldMk cId="373381931" sldId="261"/>
            <ac:spMk id="5" creationId="{DF091ABA-C8C7-5A80-1053-3ADA20144DC4}"/>
          </ac:spMkLst>
        </pc:spChg>
        <pc:picChg chg="mod">
          <ac:chgData name="Prakasha, Ravi" userId="S::rxp6833@mavs.uta.edu::6814abcc-9d7f-4462-9fc7-21ef6bd3025a" providerId="AD" clId="Web-{D3DB7399-A3DA-F8AF-DD8F-DD4EFBB560DA}" dt="2023-03-05T18:01:36.771" v="7" actId="14100"/>
          <ac:picMkLst>
            <pc:docMk/>
            <pc:sldMk cId="373381931" sldId="261"/>
            <ac:picMk id="4" creationId="{2CAB8786-E731-4A41-C462-9F8D0B5EFEA4}"/>
          </ac:picMkLst>
        </pc:picChg>
      </pc:sldChg>
    </pc:docChg>
  </pc:docChgLst>
  <pc:docChgLst>
    <pc:chgData name="Bhagat, Rushikesh Mahesh" userId="S::rmb1486@mavs.uta.edu::ef2d9b63-9dd0-4894-91d0-9b32ef216eaa" providerId="AD" clId="Web-{AC2D8E0C-E092-C6E6-509D-FD342542F510}"/>
    <pc:docChg chg="delSld modSld">
      <pc:chgData name="Bhagat, Rushikesh Mahesh" userId="S::rmb1486@mavs.uta.edu::ef2d9b63-9dd0-4894-91d0-9b32ef216eaa" providerId="AD" clId="Web-{AC2D8E0C-E092-C6E6-509D-FD342542F510}" dt="2023-03-05T22:46:49.353" v="57" actId="20577"/>
      <pc:docMkLst>
        <pc:docMk/>
      </pc:docMkLst>
      <pc:sldChg chg="modSp">
        <pc:chgData name="Bhagat, Rushikesh Mahesh" userId="S::rmb1486@mavs.uta.edu::ef2d9b63-9dd0-4894-91d0-9b32ef216eaa" providerId="AD" clId="Web-{AC2D8E0C-E092-C6E6-509D-FD342542F510}" dt="2023-03-05T22:14:07.722" v="0" actId="1076"/>
        <pc:sldMkLst>
          <pc:docMk/>
          <pc:sldMk cId="109857222" sldId="256"/>
        </pc:sldMkLst>
        <pc:spChg chg="mod">
          <ac:chgData name="Bhagat, Rushikesh Mahesh" userId="S::rmb1486@mavs.uta.edu::ef2d9b63-9dd0-4894-91d0-9b32ef216eaa" providerId="AD" clId="Web-{AC2D8E0C-E092-C6E6-509D-FD342542F510}" dt="2023-03-05T22:14:07.722" v="0" actId="1076"/>
          <ac:spMkLst>
            <pc:docMk/>
            <pc:sldMk cId="109857222" sldId="256"/>
            <ac:spMk id="2" creationId="{2FABA5C7-9F5D-B3C9-7B1C-656114EA100F}"/>
          </ac:spMkLst>
        </pc:spChg>
      </pc:sldChg>
      <pc:sldChg chg="modSp">
        <pc:chgData name="Bhagat, Rushikesh Mahesh" userId="S::rmb1486@mavs.uta.edu::ef2d9b63-9dd0-4894-91d0-9b32ef216eaa" providerId="AD" clId="Web-{AC2D8E0C-E092-C6E6-509D-FD342542F510}" dt="2023-03-05T22:46:49.353" v="57" actId="20577"/>
        <pc:sldMkLst>
          <pc:docMk/>
          <pc:sldMk cId="2043370608" sldId="265"/>
        </pc:sldMkLst>
        <pc:spChg chg="mod">
          <ac:chgData name="Bhagat, Rushikesh Mahesh" userId="S::rmb1486@mavs.uta.edu::ef2d9b63-9dd0-4894-91d0-9b32ef216eaa" providerId="AD" clId="Web-{AC2D8E0C-E092-C6E6-509D-FD342542F510}" dt="2023-03-05T22:46:49.353" v="57" actId="20577"/>
          <ac:spMkLst>
            <pc:docMk/>
            <pc:sldMk cId="2043370608" sldId="265"/>
            <ac:spMk id="3" creationId="{103C8D09-B641-7631-D3A6-65EBAB312AE7}"/>
          </ac:spMkLst>
        </pc:spChg>
      </pc:sldChg>
      <pc:sldChg chg="del">
        <pc:chgData name="Bhagat, Rushikesh Mahesh" userId="S::rmb1486@mavs.uta.edu::ef2d9b63-9dd0-4894-91d0-9b32ef216eaa" providerId="AD" clId="Web-{AC2D8E0C-E092-C6E6-509D-FD342542F510}" dt="2023-03-05T22:41:23.560" v="1"/>
        <pc:sldMkLst>
          <pc:docMk/>
          <pc:sldMk cId="1496328576" sldId="266"/>
        </pc:sldMkLst>
      </pc:sldChg>
    </pc:docChg>
  </pc:docChgLst>
  <pc:docChgLst>
    <pc:chgData name="Bhagat, Rushikesh Mahesh" userId="S::rmb1486@mavs.uta.edu::ef2d9b63-9dd0-4894-91d0-9b32ef216eaa" providerId="AD" clId="Web-{613450F6-B74E-3B9E-5D52-3AF12BEBC9D0}"/>
    <pc:docChg chg="addSld delSld modSld sldOrd">
      <pc:chgData name="Bhagat, Rushikesh Mahesh" userId="S::rmb1486@mavs.uta.edu::ef2d9b63-9dd0-4894-91d0-9b32ef216eaa" providerId="AD" clId="Web-{613450F6-B74E-3B9E-5D52-3AF12BEBC9D0}" dt="2023-03-06T01:51:16.882" v="512"/>
      <pc:docMkLst>
        <pc:docMk/>
      </pc:docMkLst>
      <pc:sldChg chg="modSp">
        <pc:chgData name="Bhagat, Rushikesh Mahesh" userId="S::rmb1486@mavs.uta.edu::ef2d9b63-9dd0-4894-91d0-9b32ef216eaa" providerId="AD" clId="Web-{613450F6-B74E-3B9E-5D52-3AF12BEBC9D0}" dt="2023-03-06T01:13:32.527" v="189" actId="20577"/>
        <pc:sldMkLst>
          <pc:docMk/>
          <pc:sldMk cId="3617458842" sldId="260"/>
        </pc:sldMkLst>
        <pc:spChg chg="mod">
          <ac:chgData name="Bhagat, Rushikesh Mahesh" userId="S::rmb1486@mavs.uta.edu::ef2d9b63-9dd0-4894-91d0-9b32ef216eaa" providerId="AD" clId="Web-{613450F6-B74E-3B9E-5D52-3AF12BEBC9D0}" dt="2023-03-06T01:13:32.527" v="189" actId="20577"/>
          <ac:spMkLst>
            <pc:docMk/>
            <pc:sldMk cId="3617458842" sldId="260"/>
            <ac:spMk id="3" creationId="{1B94DB5B-9A25-7F92-291E-74A09BD5D923}"/>
          </ac:spMkLst>
        </pc:spChg>
      </pc:sldChg>
      <pc:sldChg chg="modSp">
        <pc:chgData name="Bhagat, Rushikesh Mahesh" userId="S::rmb1486@mavs.uta.edu::ef2d9b63-9dd0-4894-91d0-9b32ef216eaa" providerId="AD" clId="Web-{613450F6-B74E-3B9E-5D52-3AF12BEBC9D0}" dt="2023-03-06T01:51:16.882" v="512"/>
        <pc:sldMkLst>
          <pc:docMk/>
          <pc:sldMk cId="373381931" sldId="261"/>
        </pc:sldMkLst>
        <pc:spChg chg="mod">
          <ac:chgData name="Bhagat, Rushikesh Mahesh" userId="S::rmb1486@mavs.uta.edu::ef2d9b63-9dd0-4894-91d0-9b32ef216eaa" providerId="AD" clId="Web-{613450F6-B74E-3B9E-5D52-3AF12BEBC9D0}" dt="2023-03-06T01:50:23.583" v="508" actId="1076"/>
          <ac:spMkLst>
            <pc:docMk/>
            <pc:sldMk cId="373381931" sldId="261"/>
            <ac:spMk id="5" creationId="{DF091ABA-C8C7-5A80-1053-3ADA20144DC4}"/>
          </ac:spMkLst>
        </pc:spChg>
        <pc:picChg chg="mod modCrop">
          <ac:chgData name="Bhagat, Rushikesh Mahesh" userId="S::rmb1486@mavs.uta.edu::ef2d9b63-9dd0-4894-91d0-9b32ef216eaa" providerId="AD" clId="Web-{613450F6-B74E-3B9E-5D52-3AF12BEBC9D0}" dt="2023-03-06T01:51:16.882" v="512"/>
          <ac:picMkLst>
            <pc:docMk/>
            <pc:sldMk cId="373381931" sldId="261"/>
            <ac:picMk id="4" creationId="{2CAB8786-E731-4A41-C462-9F8D0B5EFEA4}"/>
          </ac:picMkLst>
        </pc:picChg>
      </pc:sldChg>
      <pc:sldChg chg="modSp ord">
        <pc:chgData name="Bhagat, Rushikesh Mahesh" userId="S::rmb1486@mavs.uta.edu::ef2d9b63-9dd0-4894-91d0-9b32ef216eaa" providerId="AD" clId="Web-{613450F6-B74E-3B9E-5D52-3AF12BEBC9D0}" dt="2023-03-06T01:41:05.034" v="495" actId="14100"/>
        <pc:sldMkLst>
          <pc:docMk/>
          <pc:sldMk cId="3865737590" sldId="262"/>
        </pc:sldMkLst>
        <pc:picChg chg="mod">
          <ac:chgData name="Bhagat, Rushikesh Mahesh" userId="S::rmb1486@mavs.uta.edu::ef2d9b63-9dd0-4894-91d0-9b32ef216eaa" providerId="AD" clId="Web-{613450F6-B74E-3B9E-5D52-3AF12BEBC9D0}" dt="2023-03-06T01:41:05.034" v="495" actId="14100"/>
          <ac:picMkLst>
            <pc:docMk/>
            <pc:sldMk cId="3865737590" sldId="262"/>
            <ac:picMk id="4" creationId="{5CB869C0-D6A0-6E03-0768-4B3C42B23B5A}"/>
          </ac:picMkLst>
        </pc:picChg>
      </pc:sldChg>
      <pc:sldChg chg="addSp delSp modSp">
        <pc:chgData name="Bhagat, Rushikesh Mahesh" userId="S::rmb1486@mavs.uta.edu::ef2d9b63-9dd0-4894-91d0-9b32ef216eaa" providerId="AD" clId="Web-{613450F6-B74E-3B9E-5D52-3AF12BEBC9D0}" dt="2023-03-06T01:29:21.058" v="410" actId="1076"/>
        <pc:sldMkLst>
          <pc:docMk/>
          <pc:sldMk cId="3957816804" sldId="263"/>
        </pc:sldMkLst>
        <pc:spChg chg="mod">
          <ac:chgData name="Bhagat, Rushikesh Mahesh" userId="S::rmb1486@mavs.uta.edu::ef2d9b63-9dd0-4894-91d0-9b32ef216eaa" providerId="AD" clId="Web-{613450F6-B74E-3B9E-5D52-3AF12BEBC9D0}" dt="2023-03-06T01:29:21.058" v="410" actId="1076"/>
          <ac:spMkLst>
            <pc:docMk/>
            <pc:sldMk cId="3957816804" sldId="263"/>
            <ac:spMk id="3" creationId="{48F77F9D-E1F9-0D8D-81D9-491B9DF0654B}"/>
          </ac:spMkLst>
        </pc:spChg>
        <pc:picChg chg="add del mod modCrop">
          <ac:chgData name="Bhagat, Rushikesh Mahesh" userId="S::rmb1486@mavs.uta.edu::ef2d9b63-9dd0-4894-91d0-9b32ef216eaa" providerId="AD" clId="Web-{613450F6-B74E-3B9E-5D52-3AF12BEBC9D0}" dt="2023-03-06T01:10:59.084" v="166"/>
          <ac:picMkLst>
            <pc:docMk/>
            <pc:sldMk cId="3957816804" sldId="263"/>
            <ac:picMk id="3" creationId="{152B36E7-A3C1-1C26-A230-949FF77288D0}"/>
          </ac:picMkLst>
        </pc:picChg>
        <pc:picChg chg="del">
          <ac:chgData name="Bhagat, Rushikesh Mahesh" userId="S::rmb1486@mavs.uta.edu::ef2d9b63-9dd0-4894-91d0-9b32ef216eaa" providerId="AD" clId="Web-{613450F6-B74E-3B9E-5D52-3AF12BEBC9D0}" dt="2023-03-06T01:04:59.868" v="152"/>
          <ac:picMkLst>
            <pc:docMk/>
            <pc:sldMk cId="3957816804" sldId="263"/>
            <ac:picMk id="4" creationId="{4B5FF258-B011-D314-A212-3DC1F0E709FD}"/>
          </ac:picMkLst>
        </pc:picChg>
        <pc:picChg chg="add del mod modCrop">
          <ac:chgData name="Bhagat, Rushikesh Mahesh" userId="S::rmb1486@mavs.uta.edu::ef2d9b63-9dd0-4894-91d0-9b32ef216eaa" providerId="AD" clId="Web-{613450F6-B74E-3B9E-5D52-3AF12BEBC9D0}" dt="2023-03-06T01:18:58.913" v="203"/>
          <ac:picMkLst>
            <pc:docMk/>
            <pc:sldMk cId="3957816804" sldId="263"/>
            <ac:picMk id="4" creationId="{88FEDFC1-3276-C4CA-793D-C259E6D3B77E}"/>
          </ac:picMkLst>
        </pc:picChg>
        <pc:picChg chg="add mod modCrop">
          <ac:chgData name="Bhagat, Rushikesh Mahesh" userId="S::rmb1486@mavs.uta.edu::ef2d9b63-9dd0-4894-91d0-9b32ef216eaa" providerId="AD" clId="Web-{613450F6-B74E-3B9E-5D52-3AF12BEBC9D0}" dt="2023-03-06T01:19:59.040" v="210"/>
          <ac:picMkLst>
            <pc:docMk/>
            <pc:sldMk cId="3957816804" sldId="263"/>
            <ac:picMk id="5" creationId="{4CA94097-404F-96E4-A289-83975BDCFD81}"/>
          </ac:picMkLst>
        </pc:picChg>
      </pc:sldChg>
      <pc:sldChg chg="modSp">
        <pc:chgData name="Bhagat, Rushikesh Mahesh" userId="S::rmb1486@mavs.uta.edu::ef2d9b63-9dd0-4894-91d0-9b32ef216eaa" providerId="AD" clId="Web-{613450F6-B74E-3B9E-5D52-3AF12BEBC9D0}" dt="2023-03-06T00:58:18.074" v="151" actId="20577"/>
        <pc:sldMkLst>
          <pc:docMk/>
          <pc:sldMk cId="1911814757" sldId="268"/>
        </pc:sldMkLst>
        <pc:spChg chg="mod">
          <ac:chgData name="Bhagat, Rushikesh Mahesh" userId="S::rmb1486@mavs.uta.edu::ef2d9b63-9dd0-4894-91d0-9b32ef216eaa" providerId="AD" clId="Web-{613450F6-B74E-3B9E-5D52-3AF12BEBC9D0}" dt="2023-03-06T00:58:18.074" v="151" actId="20577"/>
          <ac:spMkLst>
            <pc:docMk/>
            <pc:sldMk cId="1911814757" sldId="268"/>
            <ac:spMk id="3" creationId="{D944B9CE-A12F-5E3C-77DB-93B7A9B2D850}"/>
          </ac:spMkLst>
        </pc:spChg>
      </pc:sldChg>
      <pc:sldChg chg="ord">
        <pc:chgData name="Bhagat, Rushikesh Mahesh" userId="S::rmb1486@mavs.uta.edu::ef2d9b63-9dd0-4894-91d0-9b32ef216eaa" providerId="AD" clId="Web-{613450F6-B74E-3B9E-5D52-3AF12BEBC9D0}" dt="2023-03-06T01:15:58.407" v="198"/>
        <pc:sldMkLst>
          <pc:docMk/>
          <pc:sldMk cId="942655980" sldId="270"/>
        </pc:sldMkLst>
      </pc:sldChg>
      <pc:sldChg chg="addSp delSp modSp">
        <pc:chgData name="Bhagat, Rushikesh Mahesh" userId="S::rmb1486@mavs.uta.edu::ef2d9b63-9dd0-4894-91d0-9b32ef216eaa" providerId="AD" clId="Web-{613450F6-B74E-3B9E-5D52-3AF12BEBC9D0}" dt="2023-03-06T01:38:12.825" v="486" actId="1076"/>
        <pc:sldMkLst>
          <pc:docMk/>
          <pc:sldMk cId="1099293023" sldId="271"/>
        </pc:sldMkLst>
        <pc:spChg chg="mod">
          <ac:chgData name="Bhagat, Rushikesh Mahesh" userId="S::rmb1486@mavs.uta.edu::ef2d9b63-9dd0-4894-91d0-9b32ef216eaa" providerId="AD" clId="Web-{613450F6-B74E-3B9E-5D52-3AF12BEBC9D0}" dt="2023-03-06T01:38:12.825" v="486" actId="1076"/>
          <ac:spMkLst>
            <pc:docMk/>
            <pc:sldMk cId="1099293023" sldId="271"/>
            <ac:spMk id="7" creationId="{28703FD0-4994-B361-5B4E-BB6B095C5169}"/>
          </ac:spMkLst>
        </pc:spChg>
        <pc:picChg chg="del">
          <ac:chgData name="Bhagat, Rushikesh Mahesh" userId="S::rmb1486@mavs.uta.edu::ef2d9b63-9dd0-4894-91d0-9b32ef216eaa" providerId="AD" clId="Web-{613450F6-B74E-3B9E-5D52-3AF12BEBC9D0}" dt="2023-03-06T01:05:29.494" v="154"/>
          <ac:picMkLst>
            <pc:docMk/>
            <pc:sldMk cId="1099293023" sldId="271"/>
            <ac:picMk id="3" creationId="{56A5E104-4C5F-5C1E-AADC-1DFF8F249274}"/>
          </ac:picMkLst>
        </pc:picChg>
        <pc:picChg chg="add del mod">
          <ac:chgData name="Bhagat, Rushikesh Mahesh" userId="S::rmb1486@mavs.uta.edu::ef2d9b63-9dd0-4894-91d0-9b32ef216eaa" providerId="AD" clId="Web-{613450F6-B74E-3B9E-5D52-3AF12BEBC9D0}" dt="2023-03-06T01:11:02.772" v="167"/>
          <ac:picMkLst>
            <pc:docMk/>
            <pc:sldMk cId="1099293023" sldId="271"/>
            <ac:picMk id="4" creationId="{7F7616B9-30F0-1FE8-B6BE-FEF09C613B17}"/>
          </ac:picMkLst>
        </pc:picChg>
        <pc:picChg chg="add del mod modCrop">
          <ac:chgData name="Bhagat, Rushikesh Mahesh" userId="S::rmb1486@mavs.uta.edu::ef2d9b63-9dd0-4894-91d0-9b32ef216eaa" providerId="AD" clId="Web-{613450F6-B74E-3B9E-5D52-3AF12BEBC9D0}" dt="2023-03-06T01:20:10.821" v="211"/>
          <ac:picMkLst>
            <pc:docMk/>
            <pc:sldMk cId="1099293023" sldId="271"/>
            <ac:picMk id="5" creationId="{F7D730B1-E032-4CCA-AF90-F1DCE32AC2CA}"/>
          </ac:picMkLst>
        </pc:picChg>
        <pc:picChg chg="add mod modCrop">
          <ac:chgData name="Bhagat, Rushikesh Mahesh" userId="S::rmb1486@mavs.uta.edu::ef2d9b63-9dd0-4894-91d0-9b32ef216eaa" providerId="AD" clId="Web-{613450F6-B74E-3B9E-5D52-3AF12BEBC9D0}" dt="2023-03-06T01:21:27.183" v="218"/>
          <ac:picMkLst>
            <pc:docMk/>
            <pc:sldMk cId="1099293023" sldId="271"/>
            <ac:picMk id="6" creationId="{F3D5E43F-3A94-EA6D-0AE8-EE2F51F484D4}"/>
          </ac:picMkLst>
        </pc:picChg>
      </pc:sldChg>
      <pc:sldChg chg="addSp delSp modSp add replId">
        <pc:chgData name="Bhagat, Rushikesh Mahesh" userId="S::rmb1486@mavs.uta.edu::ef2d9b63-9dd0-4894-91d0-9b32ef216eaa" providerId="AD" clId="Web-{613450F6-B74E-3B9E-5D52-3AF12BEBC9D0}" dt="2023-03-06T01:38:02.012" v="485" actId="1076"/>
        <pc:sldMkLst>
          <pc:docMk/>
          <pc:sldMk cId="551343586" sldId="272"/>
        </pc:sldMkLst>
        <pc:spChg chg="mod">
          <ac:chgData name="Bhagat, Rushikesh Mahesh" userId="S::rmb1486@mavs.uta.edu::ef2d9b63-9dd0-4894-91d0-9b32ef216eaa" providerId="AD" clId="Web-{613450F6-B74E-3B9E-5D52-3AF12BEBC9D0}" dt="2023-03-06T01:37:41.090" v="483" actId="1076"/>
          <ac:spMkLst>
            <pc:docMk/>
            <pc:sldMk cId="551343586" sldId="272"/>
            <ac:spMk id="5" creationId="{37A5F597-F591-8D8D-A117-20D3B3F004F1}"/>
          </ac:spMkLst>
        </pc:spChg>
        <pc:picChg chg="add mod modCrop">
          <ac:chgData name="Bhagat, Rushikesh Mahesh" userId="S::rmb1486@mavs.uta.edu::ef2d9b63-9dd0-4894-91d0-9b32ef216eaa" providerId="AD" clId="Web-{613450F6-B74E-3B9E-5D52-3AF12BEBC9D0}" dt="2023-03-06T01:38:02.012" v="485" actId="1076"/>
          <ac:picMkLst>
            <pc:docMk/>
            <pc:sldMk cId="551343586" sldId="272"/>
            <ac:picMk id="3" creationId="{CCF2C92A-8432-B837-7E2C-71F4DC0C37A7}"/>
          </ac:picMkLst>
        </pc:picChg>
        <pc:picChg chg="del">
          <ac:chgData name="Bhagat, Rushikesh Mahesh" userId="S::rmb1486@mavs.uta.edu::ef2d9b63-9dd0-4894-91d0-9b32ef216eaa" providerId="AD" clId="Web-{613450F6-B74E-3B9E-5D52-3AF12BEBC9D0}" dt="2023-03-06T01:23:22.656" v="220"/>
          <ac:picMkLst>
            <pc:docMk/>
            <pc:sldMk cId="551343586" sldId="272"/>
            <ac:picMk id="6" creationId="{F3D5E43F-3A94-EA6D-0AE8-EE2F51F484D4}"/>
          </ac:picMkLst>
        </pc:picChg>
      </pc:sldChg>
      <pc:sldChg chg="add del replId">
        <pc:chgData name="Bhagat, Rushikesh Mahesh" userId="S::rmb1486@mavs.uta.edu::ef2d9b63-9dd0-4894-91d0-9b32ef216eaa" providerId="AD" clId="Web-{613450F6-B74E-3B9E-5D52-3AF12BEBC9D0}" dt="2023-03-06T01:23:26.469" v="222"/>
        <pc:sldMkLst>
          <pc:docMk/>
          <pc:sldMk cId="2391393552" sldId="273"/>
        </pc:sldMkLst>
      </pc:sldChg>
    </pc:docChg>
  </pc:docChgLst>
  <pc:docChgLst>
    <pc:chgData name="Bhagat, Rushikesh Mahesh" userId="S::rmb1486@mavs.uta.edu::ef2d9b63-9dd0-4894-91d0-9b32ef216eaa" providerId="AD" clId="Web-{542FF424-21EB-EB58-7D3C-140A2D8D6421}"/>
    <pc:docChg chg="modSld">
      <pc:chgData name="Bhagat, Rushikesh Mahesh" userId="S::rmb1486@mavs.uta.edu::ef2d9b63-9dd0-4894-91d0-9b32ef216eaa" providerId="AD" clId="Web-{542FF424-21EB-EB58-7D3C-140A2D8D6421}" dt="2023-03-05T23:21:47.883" v="39" actId="20577"/>
      <pc:docMkLst>
        <pc:docMk/>
      </pc:docMkLst>
      <pc:sldChg chg="modSp">
        <pc:chgData name="Bhagat, Rushikesh Mahesh" userId="S::rmb1486@mavs.uta.edu::ef2d9b63-9dd0-4894-91d0-9b32ef216eaa" providerId="AD" clId="Web-{542FF424-21EB-EB58-7D3C-140A2D8D6421}" dt="2023-03-05T23:21:47.883" v="39" actId="20577"/>
        <pc:sldMkLst>
          <pc:docMk/>
          <pc:sldMk cId="1911814757" sldId="268"/>
        </pc:sldMkLst>
        <pc:spChg chg="mod">
          <ac:chgData name="Bhagat, Rushikesh Mahesh" userId="S::rmb1486@mavs.uta.edu::ef2d9b63-9dd0-4894-91d0-9b32ef216eaa" providerId="AD" clId="Web-{542FF424-21EB-EB58-7D3C-140A2D8D6421}" dt="2023-03-05T23:21:47.883" v="39" actId="20577"/>
          <ac:spMkLst>
            <pc:docMk/>
            <pc:sldMk cId="1911814757" sldId="268"/>
            <ac:spMk id="2" creationId="{3AD7C3C3-CFD4-5E58-2B57-EF4E16D970DB}"/>
          </ac:spMkLst>
        </pc:spChg>
      </pc:sldChg>
    </pc:docChg>
  </pc:docChgLst>
  <pc:docChgLst>
    <pc:chgData name="Bhagat, Rushikesh Mahesh" userId="S::rmb1486@mavs.uta.edu::ef2d9b63-9dd0-4894-91d0-9b32ef216eaa" providerId="AD" clId="Web-{6C607EA6-228F-B859-1E7C-AAFEBF0FB0CF}"/>
    <pc:docChg chg="modSld">
      <pc:chgData name="Bhagat, Rushikesh Mahesh" userId="S::rmb1486@mavs.uta.edu::ef2d9b63-9dd0-4894-91d0-9b32ef216eaa" providerId="AD" clId="Web-{6C607EA6-228F-B859-1E7C-AAFEBF0FB0CF}" dt="2023-03-05T21:43:34.029" v="54" actId="14100"/>
      <pc:docMkLst>
        <pc:docMk/>
      </pc:docMkLst>
      <pc:sldChg chg="addSp modSp">
        <pc:chgData name="Bhagat, Rushikesh Mahesh" userId="S::rmb1486@mavs.uta.edu::ef2d9b63-9dd0-4894-91d0-9b32ef216eaa" providerId="AD" clId="Web-{6C607EA6-228F-B859-1E7C-AAFEBF0FB0CF}" dt="2023-03-05T21:43:34.029" v="54" actId="14100"/>
        <pc:sldMkLst>
          <pc:docMk/>
          <pc:sldMk cId="109857222" sldId="256"/>
        </pc:sldMkLst>
        <pc:spChg chg="add">
          <ac:chgData name="Bhagat, Rushikesh Mahesh" userId="S::rmb1486@mavs.uta.edu::ef2d9b63-9dd0-4894-91d0-9b32ef216eaa" providerId="AD" clId="Web-{6C607EA6-228F-B859-1E7C-AAFEBF0FB0CF}" dt="2023-03-05T21:38:28.956" v="22"/>
          <ac:spMkLst>
            <pc:docMk/>
            <pc:sldMk cId="109857222" sldId="256"/>
            <ac:spMk id="2" creationId="{2FABA5C7-9F5D-B3C9-7B1C-656114EA100F}"/>
          </ac:spMkLst>
        </pc:spChg>
        <pc:spChg chg="mod">
          <ac:chgData name="Bhagat, Rushikesh Mahesh" userId="S::rmb1486@mavs.uta.edu::ef2d9b63-9dd0-4894-91d0-9b32ef216eaa" providerId="AD" clId="Web-{6C607EA6-228F-B859-1E7C-AAFEBF0FB0CF}" dt="2023-03-05T21:43:34.029" v="54" actId="14100"/>
          <ac:spMkLst>
            <pc:docMk/>
            <pc:sldMk cId="109857222" sldId="256"/>
            <ac:spMk id="4" creationId="{DD72C6DD-AF37-5AAE-6AC8-E898E1CFA3B1}"/>
          </ac:spMkLst>
        </pc:spChg>
        <pc:spChg chg="mod">
          <ac:chgData name="Bhagat, Rushikesh Mahesh" userId="S::rmb1486@mavs.uta.edu::ef2d9b63-9dd0-4894-91d0-9b32ef216eaa" providerId="AD" clId="Web-{6C607EA6-228F-B859-1E7C-AAFEBF0FB0CF}" dt="2023-03-05T21:35:45.638" v="17" actId="1076"/>
          <ac:spMkLst>
            <pc:docMk/>
            <pc:sldMk cId="109857222" sldId="256"/>
            <ac:spMk id="5" creationId="{7B6FD755-0428-50EA-DAE2-A5EDE13BB3EB}"/>
          </ac:spMkLst>
        </pc:spChg>
        <pc:spChg chg="mod">
          <ac:chgData name="Bhagat, Rushikesh Mahesh" userId="S::rmb1486@mavs.uta.edu::ef2d9b63-9dd0-4894-91d0-9b32ef216eaa" providerId="AD" clId="Web-{6C607EA6-228F-B859-1E7C-AAFEBF0FB0CF}" dt="2023-03-05T21:42:47.933" v="49" actId="14100"/>
          <ac:spMkLst>
            <pc:docMk/>
            <pc:sldMk cId="109857222" sldId="256"/>
            <ac:spMk id="6" creationId="{D134086D-0B7F-6F01-87CA-E151E1639E4B}"/>
          </ac:spMkLst>
        </pc:spChg>
      </pc:sldChg>
      <pc:sldChg chg="modSp">
        <pc:chgData name="Bhagat, Rushikesh Mahesh" userId="S::rmb1486@mavs.uta.edu::ef2d9b63-9dd0-4894-91d0-9b32ef216eaa" providerId="AD" clId="Web-{6C607EA6-228F-B859-1E7C-AAFEBF0FB0CF}" dt="2023-03-05T21:29:48.626" v="1" actId="1076"/>
        <pc:sldMkLst>
          <pc:docMk/>
          <pc:sldMk cId="373381931" sldId="261"/>
        </pc:sldMkLst>
        <pc:spChg chg="mod">
          <ac:chgData name="Bhagat, Rushikesh Mahesh" userId="S::rmb1486@mavs.uta.edu::ef2d9b63-9dd0-4894-91d0-9b32ef216eaa" providerId="AD" clId="Web-{6C607EA6-228F-B859-1E7C-AAFEBF0FB0CF}" dt="2023-03-05T21:29:48.626" v="1" actId="1076"/>
          <ac:spMkLst>
            <pc:docMk/>
            <pc:sldMk cId="373381931" sldId="261"/>
            <ac:spMk id="5" creationId="{DF091ABA-C8C7-5A80-1053-3ADA20144DC4}"/>
          </ac:spMkLst>
        </pc:spChg>
      </pc:sldChg>
      <pc:sldChg chg="modSp">
        <pc:chgData name="Bhagat, Rushikesh Mahesh" userId="S::rmb1486@mavs.uta.edu::ef2d9b63-9dd0-4894-91d0-9b32ef216eaa" providerId="AD" clId="Web-{6C607EA6-228F-B859-1E7C-AAFEBF0FB0CF}" dt="2023-03-05T21:30:31.096" v="6" actId="1076"/>
        <pc:sldMkLst>
          <pc:docMk/>
          <pc:sldMk cId="3865737590" sldId="262"/>
        </pc:sldMkLst>
        <pc:spChg chg="mod">
          <ac:chgData name="Bhagat, Rushikesh Mahesh" userId="S::rmb1486@mavs.uta.edu::ef2d9b63-9dd0-4894-91d0-9b32ef216eaa" providerId="AD" clId="Web-{6C607EA6-228F-B859-1E7C-AAFEBF0FB0CF}" dt="2023-03-05T21:30:31.096" v="6" actId="1076"/>
          <ac:spMkLst>
            <pc:docMk/>
            <pc:sldMk cId="3865737590" sldId="262"/>
            <ac:spMk id="5" creationId="{1C958B83-152B-457C-1FB0-E0B71E5E3A1A}"/>
          </ac:spMkLst>
        </pc:spChg>
      </pc:sldChg>
    </pc:docChg>
  </pc:docChgLst>
  <pc:docChgLst>
    <pc:chgData name="Malankar, Shubham Arun" userId="S::sxm1033@mavs.uta.edu::aae61dfc-fb0b-4573-b668-a0e23175fc45" providerId="AD" clId="Web-{4B07E86B-E35E-4649-8333-D26F51EB2092}"/>
    <pc:docChg chg="modSld">
      <pc:chgData name="Malankar, Shubham Arun" userId="S::sxm1033@mavs.uta.edu::aae61dfc-fb0b-4573-b668-a0e23175fc45" providerId="AD" clId="Web-{4B07E86B-E35E-4649-8333-D26F51EB2092}" dt="2023-03-05T01:44:15.211" v="163" actId="20577"/>
      <pc:docMkLst>
        <pc:docMk/>
      </pc:docMkLst>
      <pc:sldChg chg="addSp delSp modSp mod setBg">
        <pc:chgData name="Malankar, Shubham Arun" userId="S::sxm1033@mavs.uta.edu::aae61dfc-fb0b-4573-b668-a0e23175fc45" providerId="AD" clId="Web-{4B07E86B-E35E-4649-8333-D26F51EB2092}" dt="2023-03-05T01:44:15.211" v="163" actId="20577"/>
        <pc:sldMkLst>
          <pc:docMk/>
          <pc:sldMk cId="109857222" sldId="256"/>
        </pc:sldMkLst>
        <pc:spChg chg="del">
          <ac:chgData name="Malankar, Shubham Arun" userId="S::sxm1033@mavs.uta.edu::aae61dfc-fb0b-4573-b668-a0e23175fc45" providerId="AD" clId="Web-{4B07E86B-E35E-4649-8333-D26F51EB2092}" dt="2023-03-05T01:35:28.01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lankar, Shubham Arun" userId="S::sxm1033@mavs.uta.edu::aae61dfc-fb0b-4573-b668-a0e23175fc45" providerId="AD" clId="Web-{4B07E86B-E35E-4649-8333-D26F51EB2092}" dt="2023-03-05T01:35:28.018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4" creationId="{DD72C6DD-AF37-5AAE-6AC8-E898E1CFA3B1}"/>
          </ac:spMkLst>
        </pc:spChg>
        <pc:spChg chg="add mod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5" creationId="{7B6FD755-0428-50EA-DAE2-A5EDE13BB3EB}"/>
          </ac:spMkLst>
        </pc:spChg>
        <pc:spChg chg="add del mod">
          <ac:chgData name="Malankar, Shubham Arun" userId="S::sxm1033@mavs.uta.edu::aae61dfc-fb0b-4573-b668-a0e23175fc45" providerId="AD" clId="Web-{4B07E86B-E35E-4649-8333-D26F51EB2092}" dt="2023-03-05T01:44:15.211" v="163" actId="20577"/>
          <ac:spMkLst>
            <pc:docMk/>
            <pc:sldMk cId="109857222" sldId="256"/>
            <ac:spMk id="6" creationId="{D134086D-0B7F-6F01-87CA-E151E1639E4B}"/>
          </ac:spMkLst>
        </pc:spChg>
        <pc:spChg chg="add del mod">
          <ac:chgData name="Malankar, Shubham Arun" userId="S::sxm1033@mavs.uta.edu::aae61dfc-fb0b-4573-b668-a0e23175fc45" providerId="AD" clId="Web-{4B07E86B-E35E-4649-8333-D26F51EB2092}" dt="2023-03-05T01:40:28.388" v="104"/>
          <ac:spMkLst>
            <pc:docMk/>
            <pc:sldMk cId="109857222" sldId="256"/>
            <ac:spMk id="7" creationId="{1C0BBA9A-FA72-05F1-B6E4-AEF04EDCFDBB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2:41.208" v="117"/>
          <ac:spMkLst>
            <pc:docMk/>
            <pc:sldMk cId="109857222" sldId="256"/>
            <ac:spMk id="11" creationId="{4281BC32-FF58-4898-A6B5-7B3D059BCEB0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14.631" v="123"/>
          <ac:spMkLst>
            <pc:docMk/>
            <pc:sldMk cId="109857222" sldId="256"/>
            <ac:spMk id="12" creationId="{A4AC5506-6312-4701-8D3C-40187889A947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2:41.208" v="117"/>
          <ac:spMkLst>
            <pc:docMk/>
            <pc:sldMk cId="109857222" sldId="256"/>
            <ac:spMk id="13" creationId="{0D614406-135F-4875-9C87-53822CB19ABB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14.631" v="123"/>
          <ac:spMkLst>
            <pc:docMk/>
            <pc:sldMk cId="109857222" sldId="256"/>
            <ac:spMk id="14" creationId="{D134086D-0B7F-6F01-87CA-E151E1639E4B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2:41.208" v="117"/>
          <ac:spMkLst>
            <pc:docMk/>
            <pc:sldMk cId="109857222" sldId="256"/>
            <ac:spMk id="15" creationId="{A47020BD-3785-4628-8C5E-A4011B43EF88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15.850" v="125"/>
          <ac:spMkLst>
            <pc:docMk/>
            <pc:sldMk cId="109857222" sldId="256"/>
            <ac:spMk id="16" creationId="{2172A0AC-3DCE-4672-BCAF-28FEF91F6020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15.850" v="125"/>
          <ac:spMkLst>
            <pc:docMk/>
            <pc:sldMk cId="109857222" sldId="256"/>
            <ac:spMk id="17" creationId="{AE6F1C77-EDC9-4C5F-8C1C-62DD46BDA3C3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15.850" v="125"/>
          <ac:spMkLst>
            <pc:docMk/>
            <pc:sldMk cId="109857222" sldId="256"/>
            <ac:spMk id="19" creationId="{D134086D-0B7F-6F01-87CA-E151E1639E4B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0" creationId="{67EF550F-47CE-4FB2-9DAC-12AD835C833D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1" creationId="{63F5877B-98C7-49DD-83AB-0F6F57CB6543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3" creationId="{4EA91930-66BC-4C41-B4F5-C31EB216F64B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4" creationId="{6313CF8F-B436-401E-9575-DE0F8E8B5B17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5" creationId="{2A38CFE9-C30A-4551-ACCB-D5808FBC39CD}"/>
          </ac:spMkLst>
        </pc:spChg>
        <pc:spChg chg="add del">
          <ac:chgData name="Malankar, Shubham Arun" userId="S::sxm1033@mavs.uta.edu::aae61dfc-fb0b-4573-b668-a0e23175fc45" providerId="AD" clId="Web-{4B07E86B-E35E-4649-8333-D26F51EB2092}" dt="2023-03-05T01:43:20.975" v="127"/>
          <ac:spMkLst>
            <pc:docMk/>
            <pc:sldMk cId="109857222" sldId="256"/>
            <ac:spMk id="26" creationId="{D134086D-0B7F-6F01-87CA-E151E1639E4B}"/>
          </ac:spMkLst>
        </pc:spChg>
        <pc:graphicFrameChg chg="add del">
          <ac:chgData name="Malankar, Shubham Arun" userId="S::sxm1033@mavs.uta.edu::aae61dfc-fb0b-4573-b668-a0e23175fc45" providerId="AD" clId="Web-{4B07E86B-E35E-4649-8333-D26F51EB2092}" dt="2023-03-05T01:42:48.349" v="119"/>
          <ac:graphicFrameMkLst>
            <pc:docMk/>
            <pc:sldMk cId="109857222" sldId="256"/>
            <ac:graphicFrameMk id="8" creationId="{030F49FF-A8FD-F14F-C392-F40B04985C13}"/>
          </ac:graphicFrameMkLst>
        </pc:graphicFrameChg>
        <pc:graphicFrameChg chg="add del">
          <ac:chgData name="Malankar, Shubham Arun" userId="S::sxm1033@mavs.uta.edu::aae61dfc-fb0b-4573-b668-a0e23175fc45" providerId="AD" clId="Web-{4B07E86B-E35E-4649-8333-D26F51EB2092}" dt="2023-03-05T01:43:12.006" v="121"/>
          <ac:graphicFrameMkLst>
            <pc:docMk/>
            <pc:sldMk cId="109857222" sldId="256"/>
            <ac:graphicFrameMk id="10" creationId="{42D00216-7516-893E-B2B3-E9C597F68C7B}"/>
          </ac:graphicFrameMkLst>
        </pc:graphicFrameChg>
        <pc:picChg chg="add del">
          <ac:chgData name="Malankar, Shubham Arun" userId="S::sxm1033@mavs.uta.edu::aae61dfc-fb0b-4573-b668-a0e23175fc45" providerId="AD" clId="Web-{4B07E86B-E35E-4649-8333-D26F51EB2092}" dt="2023-03-05T01:43:15.850" v="125"/>
          <ac:picMkLst>
            <pc:docMk/>
            <pc:sldMk cId="109857222" sldId="256"/>
            <ac:picMk id="18" creationId="{30F39AFA-1A69-E45D-4611-9D0831FCCCEA}"/>
          </ac:picMkLst>
        </pc:picChg>
        <pc:picChg chg="add del">
          <ac:chgData name="Malankar, Shubham Arun" userId="S::sxm1033@mavs.uta.edu::aae61dfc-fb0b-4573-b668-a0e23175fc45" providerId="AD" clId="Web-{4B07E86B-E35E-4649-8333-D26F51EB2092}" dt="2023-03-05T01:43:20.975" v="127"/>
          <ac:picMkLst>
            <pc:docMk/>
            <pc:sldMk cId="109857222" sldId="256"/>
            <ac:picMk id="22" creationId="{A954239E-E99D-8D7D-0E00-37E5A5242852}"/>
          </ac:picMkLst>
        </pc:picChg>
      </pc:sldChg>
    </pc:docChg>
  </pc:docChgLst>
  <pc:docChgLst>
    <pc:chgData name="Bhagat, Rushikesh Mahesh" userId="S::rmb1486@mavs.uta.edu::ef2d9b63-9dd0-4894-91d0-9b32ef216eaa" providerId="AD" clId="Web-{6C6F8F33-3D7F-BB11-B134-0837AD508B08}"/>
    <pc:docChg chg="modSld">
      <pc:chgData name="Bhagat, Rushikesh Mahesh" userId="S::rmb1486@mavs.uta.edu::ef2d9b63-9dd0-4894-91d0-9b32ef216eaa" providerId="AD" clId="Web-{6C6F8F33-3D7F-BB11-B134-0837AD508B08}" dt="2023-03-07T03:16:24.015" v="38" actId="20577"/>
      <pc:docMkLst>
        <pc:docMk/>
      </pc:docMkLst>
      <pc:sldChg chg="modSp">
        <pc:chgData name="Bhagat, Rushikesh Mahesh" userId="S::rmb1486@mavs.uta.edu::ef2d9b63-9dd0-4894-91d0-9b32ef216eaa" providerId="AD" clId="Web-{6C6F8F33-3D7F-BB11-B134-0837AD508B08}" dt="2023-03-07T03:14:16.152" v="18" actId="20577"/>
        <pc:sldMkLst>
          <pc:docMk/>
          <pc:sldMk cId="2041331214" sldId="257"/>
        </pc:sldMkLst>
        <pc:spChg chg="mod">
          <ac:chgData name="Bhagat, Rushikesh Mahesh" userId="S::rmb1486@mavs.uta.edu::ef2d9b63-9dd0-4894-91d0-9b32ef216eaa" providerId="AD" clId="Web-{6C6F8F33-3D7F-BB11-B134-0837AD508B08}" dt="2023-03-07T03:14:16.152" v="18" actId="20577"/>
          <ac:spMkLst>
            <pc:docMk/>
            <pc:sldMk cId="2041331214" sldId="257"/>
            <ac:spMk id="3" creationId="{20825C90-E80A-BCB2-C086-15A17753D5BB}"/>
          </ac:spMkLst>
        </pc:spChg>
      </pc:sldChg>
      <pc:sldChg chg="modSp">
        <pc:chgData name="Bhagat, Rushikesh Mahesh" userId="S::rmb1486@mavs.uta.edu::ef2d9b63-9dd0-4894-91d0-9b32ef216eaa" providerId="AD" clId="Web-{6C6F8F33-3D7F-BB11-B134-0837AD508B08}" dt="2023-03-07T03:15:17.185" v="26" actId="20577"/>
        <pc:sldMkLst>
          <pc:docMk/>
          <pc:sldMk cId="787005780" sldId="269"/>
        </pc:sldMkLst>
        <pc:spChg chg="mod">
          <ac:chgData name="Bhagat, Rushikesh Mahesh" userId="S::rmb1486@mavs.uta.edu::ef2d9b63-9dd0-4894-91d0-9b32ef216eaa" providerId="AD" clId="Web-{6C6F8F33-3D7F-BB11-B134-0837AD508B08}" dt="2023-03-07T03:15:17.185" v="26" actId="20577"/>
          <ac:spMkLst>
            <pc:docMk/>
            <pc:sldMk cId="787005780" sldId="269"/>
            <ac:spMk id="6" creationId="{B29D6D50-4240-EECE-91DC-EF64E8B6C987}"/>
          </ac:spMkLst>
        </pc:spChg>
      </pc:sldChg>
      <pc:sldChg chg="modSp">
        <pc:chgData name="Bhagat, Rushikesh Mahesh" userId="S::rmb1486@mavs.uta.edu::ef2d9b63-9dd0-4894-91d0-9b32ef216eaa" providerId="AD" clId="Web-{6C6F8F33-3D7F-BB11-B134-0837AD508B08}" dt="2023-03-07T03:16:24.015" v="38" actId="20577"/>
        <pc:sldMkLst>
          <pc:docMk/>
          <pc:sldMk cId="942655980" sldId="270"/>
        </pc:sldMkLst>
        <pc:spChg chg="mod">
          <ac:chgData name="Bhagat, Rushikesh Mahesh" userId="S::rmb1486@mavs.uta.edu::ef2d9b63-9dd0-4894-91d0-9b32ef216eaa" providerId="AD" clId="Web-{6C6F8F33-3D7F-BB11-B134-0837AD508B08}" dt="2023-03-07T03:16:24.015" v="38" actId="20577"/>
          <ac:spMkLst>
            <pc:docMk/>
            <pc:sldMk cId="942655980" sldId="270"/>
            <ac:spMk id="3" creationId="{68407035-F343-E8B2-BB27-B765AF00F665}"/>
          </ac:spMkLst>
        </pc:spChg>
      </pc:sldChg>
      <pc:sldChg chg="modSp">
        <pc:chgData name="Bhagat, Rushikesh Mahesh" userId="S::rmb1486@mavs.uta.edu::ef2d9b63-9dd0-4894-91d0-9b32ef216eaa" providerId="AD" clId="Web-{6C6F8F33-3D7F-BB11-B134-0837AD508B08}" dt="2023-03-07T03:11:53.443" v="7" actId="20577"/>
        <pc:sldMkLst>
          <pc:docMk/>
          <pc:sldMk cId="551343586" sldId="272"/>
        </pc:sldMkLst>
        <pc:spChg chg="mod">
          <ac:chgData name="Bhagat, Rushikesh Mahesh" userId="S::rmb1486@mavs.uta.edu::ef2d9b63-9dd0-4894-91d0-9b32ef216eaa" providerId="AD" clId="Web-{6C6F8F33-3D7F-BB11-B134-0837AD508B08}" dt="2023-03-07T03:11:53.443" v="7" actId="20577"/>
          <ac:spMkLst>
            <pc:docMk/>
            <pc:sldMk cId="551343586" sldId="272"/>
            <ac:spMk id="5" creationId="{37A5F597-F591-8D8D-A117-20D3B3F004F1}"/>
          </ac:spMkLst>
        </pc:spChg>
      </pc:sldChg>
    </pc:docChg>
  </pc:docChgLst>
  <pc:docChgLst>
    <pc:chgData name="Navyashree, Budhihal Mutt" userId="S::bxn5572@mavs.uta.edu::66901a6c-9b1c-4459-9e76-51916a7bda1a" providerId="AD" clId="Web-{53EA63CE-FA17-6ED9-60CB-DE058A7F520C}"/>
    <pc:docChg chg="addSld modSld">
      <pc:chgData name="Navyashree, Budhihal Mutt" userId="S::bxn5572@mavs.uta.edu::66901a6c-9b1c-4459-9e76-51916a7bda1a" providerId="AD" clId="Web-{53EA63CE-FA17-6ED9-60CB-DE058A7F520C}" dt="2023-03-05T21:23:55.346" v="29" actId="20577"/>
      <pc:docMkLst>
        <pc:docMk/>
      </pc:docMkLst>
      <pc:sldChg chg="modSp">
        <pc:chgData name="Navyashree, Budhihal Mutt" userId="S::bxn5572@mavs.uta.edu::66901a6c-9b1c-4459-9e76-51916a7bda1a" providerId="AD" clId="Web-{53EA63CE-FA17-6ED9-60CB-DE058A7F520C}" dt="2023-03-05T21:20:30.244" v="2" actId="20577"/>
        <pc:sldMkLst>
          <pc:docMk/>
          <pc:sldMk cId="2041331214" sldId="257"/>
        </pc:sldMkLst>
        <pc:spChg chg="mod">
          <ac:chgData name="Navyashree, Budhihal Mutt" userId="S::bxn5572@mavs.uta.edu::66901a6c-9b1c-4459-9e76-51916a7bda1a" providerId="AD" clId="Web-{53EA63CE-FA17-6ED9-60CB-DE058A7F520C}" dt="2023-03-05T21:20:30.244" v="2" actId="20577"/>
          <ac:spMkLst>
            <pc:docMk/>
            <pc:sldMk cId="2041331214" sldId="257"/>
            <ac:spMk id="3" creationId="{20825C90-E80A-BCB2-C086-15A17753D5BB}"/>
          </ac:spMkLst>
        </pc:spChg>
      </pc:sldChg>
      <pc:sldChg chg="delSp modSp new">
        <pc:chgData name="Navyashree, Budhihal Mutt" userId="S::bxn5572@mavs.uta.edu::66901a6c-9b1c-4459-9e76-51916a7bda1a" providerId="AD" clId="Web-{53EA63CE-FA17-6ED9-60CB-DE058A7F520C}" dt="2023-03-05T21:22:40.984" v="10" actId="20577"/>
        <pc:sldMkLst>
          <pc:docMk/>
          <pc:sldMk cId="1838808104" sldId="264"/>
        </pc:sldMkLst>
        <pc:spChg chg="del mod">
          <ac:chgData name="Navyashree, Budhihal Mutt" userId="S::bxn5572@mavs.uta.edu::66901a6c-9b1c-4459-9e76-51916a7bda1a" providerId="AD" clId="Web-{53EA63CE-FA17-6ED9-60CB-DE058A7F520C}" dt="2023-03-05T21:22:16.952" v="5"/>
          <ac:spMkLst>
            <pc:docMk/>
            <pc:sldMk cId="1838808104" sldId="264"/>
            <ac:spMk id="2" creationId="{D4F1FBE9-03A4-644F-1275-9472D6F513DA}"/>
          </ac:spMkLst>
        </pc:spChg>
        <pc:spChg chg="mod">
          <ac:chgData name="Navyashree, Budhihal Mutt" userId="S::bxn5572@mavs.uta.edu::66901a6c-9b1c-4459-9e76-51916a7bda1a" providerId="AD" clId="Web-{53EA63CE-FA17-6ED9-60CB-DE058A7F520C}" dt="2023-03-05T21:22:40.984" v="10" actId="20577"/>
          <ac:spMkLst>
            <pc:docMk/>
            <pc:sldMk cId="1838808104" sldId="264"/>
            <ac:spMk id="3" creationId="{ABD50249-B13B-39F4-DE88-2D5BBD3256C5}"/>
          </ac:spMkLst>
        </pc:spChg>
      </pc:sldChg>
      <pc:sldChg chg="modSp new">
        <pc:chgData name="Navyashree, Budhihal Mutt" userId="S::bxn5572@mavs.uta.edu::66901a6c-9b1c-4459-9e76-51916a7bda1a" providerId="AD" clId="Web-{53EA63CE-FA17-6ED9-60CB-DE058A7F520C}" dt="2023-03-05T21:23:55.346" v="29" actId="20577"/>
        <pc:sldMkLst>
          <pc:docMk/>
          <pc:sldMk cId="2043370608" sldId="265"/>
        </pc:sldMkLst>
        <pc:spChg chg="mod">
          <ac:chgData name="Navyashree, Budhihal Mutt" userId="S::bxn5572@mavs.uta.edu::66901a6c-9b1c-4459-9e76-51916a7bda1a" providerId="AD" clId="Web-{53EA63CE-FA17-6ED9-60CB-DE058A7F520C}" dt="2023-03-05T21:23:55.346" v="29" actId="20577"/>
          <ac:spMkLst>
            <pc:docMk/>
            <pc:sldMk cId="2043370608" sldId="265"/>
            <ac:spMk id="2" creationId="{412820C3-39B1-DE61-2838-EF0BBA0917FC}"/>
          </ac:spMkLst>
        </pc:spChg>
      </pc:sldChg>
    </pc:docChg>
  </pc:docChgLst>
  <pc:docChgLst>
    <pc:chgData name="Malankar, Shubham Arun" userId="S::sxm1033@mavs.uta.edu::aae61dfc-fb0b-4573-b668-a0e23175fc45" providerId="AD" clId="Web-{58777760-EF0D-869A-39A8-0B411ACB0EFD}"/>
    <pc:docChg chg="addSld delSld">
      <pc:chgData name="Malankar, Shubham Arun" userId="S::sxm1033@mavs.uta.edu::aae61dfc-fb0b-4573-b668-a0e23175fc45" providerId="AD" clId="Web-{58777760-EF0D-869A-39A8-0B411ACB0EFD}" dt="2023-03-06T19:46:49.525" v="1"/>
      <pc:docMkLst>
        <pc:docMk/>
      </pc:docMkLst>
      <pc:sldChg chg="new del">
        <pc:chgData name="Malankar, Shubham Arun" userId="S::sxm1033@mavs.uta.edu::aae61dfc-fb0b-4573-b668-a0e23175fc45" providerId="AD" clId="Web-{58777760-EF0D-869A-39A8-0B411ACB0EFD}" dt="2023-03-06T19:46:49.525" v="1"/>
        <pc:sldMkLst>
          <pc:docMk/>
          <pc:sldMk cId="3398165269" sldId="274"/>
        </pc:sldMkLst>
      </pc:sldChg>
    </pc:docChg>
  </pc:docChgLst>
  <pc:docChgLst>
    <pc:chgData name="Jaiswal, Nageshwar Ramkumar" userId="S::nxj3432@mavs.uta.edu::3150c866-d423-4b5d-850f-2388f1a41270" providerId="AD" clId="Web-{F2DBCBA4-B1D2-5614-1FEC-83D857AA31A9}"/>
    <pc:docChg chg="addSld delSld modSld">
      <pc:chgData name="Jaiswal, Nageshwar Ramkumar" userId="S::nxj3432@mavs.uta.edu::3150c866-d423-4b5d-850f-2388f1a41270" providerId="AD" clId="Web-{F2DBCBA4-B1D2-5614-1FEC-83D857AA31A9}" dt="2023-03-06T01:50:43.341" v="679" actId="1076"/>
      <pc:docMkLst>
        <pc:docMk/>
      </pc:docMkLst>
      <pc:sldChg chg="modSp del">
        <pc:chgData name="Jaiswal, Nageshwar Ramkumar" userId="S::nxj3432@mavs.uta.edu::3150c866-d423-4b5d-850f-2388f1a41270" providerId="AD" clId="Web-{F2DBCBA4-B1D2-5614-1FEC-83D857AA31A9}" dt="2023-03-05T23:53:54.361" v="84"/>
        <pc:sldMkLst>
          <pc:docMk/>
          <pc:sldMk cId="74500233" sldId="259"/>
        </pc:sldMkLst>
        <pc:spChg chg="mod">
          <ac:chgData name="Jaiswal, Nageshwar Ramkumar" userId="S::nxj3432@mavs.uta.edu::3150c866-d423-4b5d-850f-2388f1a41270" providerId="AD" clId="Web-{F2DBCBA4-B1D2-5614-1FEC-83D857AA31A9}" dt="2023-03-05T23:42:11.836" v="42" actId="1076"/>
          <ac:spMkLst>
            <pc:docMk/>
            <pc:sldMk cId="74500233" sldId="259"/>
            <ac:spMk id="3" creationId="{BFB04AF2-FABC-D230-F29B-6429FF0A82DA}"/>
          </ac:spMkLst>
        </pc:spChg>
      </pc:sldChg>
      <pc:sldChg chg="modSp">
        <pc:chgData name="Jaiswal, Nageshwar Ramkumar" userId="S::nxj3432@mavs.uta.edu::3150c866-d423-4b5d-850f-2388f1a41270" providerId="AD" clId="Web-{F2DBCBA4-B1D2-5614-1FEC-83D857AA31A9}" dt="2023-03-06T00:19:58.214" v="280" actId="20577"/>
        <pc:sldMkLst>
          <pc:docMk/>
          <pc:sldMk cId="3617458842" sldId="260"/>
        </pc:sldMkLst>
        <pc:spChg chg="mod">
          <ac:chgData name="Jaiswal, Nageshwar Ramkumar" userId="S::nxj3432@mavs.uta.edu::3150c866-d423-4b5d-850f-2388f1a41270" providerId="AD" clId="Web-{F2DBCBA4-B1D2-5614-1FEC-83D857AA31A9}" dt="2023-03-06T00:19:58.214" v="280" actId="20577"/>
          <ac:spMkLst>
            <pc:docMk/>
            <pc:sldMk cId="3617458842" sldId="260"/>
            <ac:spMk id="3" creationId="{1B94DB5B-9A25-7F92-291E-74A09BD5D923}"/>
          </ac:spMkLst>
        </pc:spChg>
      </pc:sldChg>
      <pc:sldChg chg="modSp">
        <pc:chgData name="Jaiswal, Nageshwar Ramkumar" userId="S::nxj3432@mavs.uta.edu::3150c866-d423-4b5d-850f-2388f1a41270" providerId="AD" clId="Web-{F2DBCBA4-B1D2-5614-1FEC-83D857AA31A9}" dt="2023-03-06T01:50:43.341" v="679" actId="1076"/>
        <pc:sldMkLst>
          <pc:docMk/>
          <pc:sldMk cId="373381931" sldId="261"/>
        </pc:sldMkLst>
        <pc:picChg chg="mod modCrop">
          <ac:chgData name="Jaiswal, Nageshwar Ramkumar" userId="S::nxj3432@mavs.uta.edu::3150c866-d423-4b5d-850f-2388f1a41270" providerId="AD" clId="Web-{F2DBCBA4-B1D2-5614-1FEC-83D857AA31A9}" dt="2023-03-06T01:50:43.341" v="679" actId="1076"/>
          <ac:picMkLst>
            <pc:docMk/>
            <pc:sldMk cId="373381931" sldId="261"/>
            <ac:picMk id="4" creationId="{2CAB8786-E731-4A41-C462-9F8D0B5EFEA4}"/>
          </ac:picMkLst>
        </pc:picChg>
      </pc:sldChg>
      <pc:sldChg chg="addSp delSp modSp">
        <pc:chgData name="Jaiswal, Nageshwar Ramkumar" userId="S::nxj3432@mavs.uta.edu::3150c866-d423-4b5d-850f-2388f1a41270" providerId="AD" clId="Web-{F2DBCBA4-B1D2-5614-1FEC-83D857AA31A9}" dt="2023-03-06T01:32:52.903" v="601" actId="20577"/>
        <pc:sldMkLst>
          <pc:docMk/>
          <pc:sldMk cId="3957816804" sldId="263"/>
        </pc:sldMkLst>
        <pc:spChg chg="del mod">
          <ac:chgData name="Jaiswal, Nageshwar Ramkumar" userId="S::nxj3432@mavs.uta.edu::3150c866-d423-4b5d-850f-2388f1a41270" providerId="AD" clId="Web-{F2DBCBA4-B1D2-5614-1FEC-83D857AA31A9}" dt="2023-03-06T01:28:37.941" v="569"/>
          <ac:spMkLst>
            <pc:docMk/>
            <pc:sldMk cId="3957816804" sldId="263"/>
            <ac:spMk id="2" creationId="{96383D8F-CBD3-13A5-2E89-01F42A25C5BC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23:45.212" v="525" actId="20577"/>
          <ac:spMkLst>
            <pc:docMk/>
            <pc:sldMk cId="3957816804" sldId="263"/>
            <ac:spMk id="3" creationId="{48F77F9D-E1F9-0D8D-81D9-491B9DF0654B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32:52.903" v="601" actId="20577"/>
          <ac:spMkLst>
            <pc:docMk/>
            <pc:sldMk cId="3957816804" sldId="263"/>
            <ac:spMk id="4" creationId="{3470EA69-A750-1E8F-D3B3-F26112C846B8}"/>
          </ac:spMkLst>
        </pc:spChg>
        <pc:picChg chg="mod">
          <ac:chgData name="Jaiswal, Nageshwar Ramkumar" userId="S::nxj3432@mavs.uta.edu::3150c866-d423-4b5d-850f-2388f1a41270" providerId="AD" clId="Web-{F2DBCBA4-B1D2-5614-1FEC-83D857AA31A9}" dt="2023-03-06T01:08:17.960" v="485" actId="1076"/>
          <ac:picMkLst>
            <pc:docMk/>
            <pc:sldMk cId="3957816804" sldId="263"/>
            <ac:picMk id="3" creationId="{152B36E7-A3C1-1C26-A230-949FF77288D0}"/>
          </ac:picMkLst>
        </pc:picChg>
        <pc:picChg chg="mod">
          <ac:chgData name="Jaiswal, Nageshwar Ramkumar" userId="S::nxj3432@mavs.uta.edu::3150c866-d423-4b5d-850f-2388f1a41270" providerId="AD" clId="Web-{F2DBCBA4-B1D2-5614-1FEC-83D857AA31A9}" dt="2023-03-06T01:15:39.164" v="496" actId="14100"/>
          <ac:picMkLst>
            <pc:docMk/>
            <pc:sldMk cId="3957816804" sldId="263"/>
            <ac:picMk id="4" creationId="{88FEDFC1-3276-C4CA-793D-C259E6D3B77E}"/>
          </ac:picMkLst>
        </pc:picChg>
        <pc:picChg chg="mod">
          <ac:chgData name="Jaiswal, Nageshwar Ramkumar" userId="S::nxj3432@mavs.uta.edu::3150c866-d423-4b5d-850f-2388f1a41270" providerId="AD" clId="Web-{F2DBCBA4-B1D2-5614-1FEC-83D857AA31A9}" dt="2023-03-06T01:23:09.117" v="514" actId="1076"/>
          <ac:picMkLst>
            <pc:docMk/>
            <pc:sldMk cId="3957816804" sldId="263"/>
            <ac:picMk id="5" creationId="{4CA94097-404F-96E4-A289-83975BDCFD81}"/>
          </ac:picMkLst>
        </pc:picChg>
      </pc:sldChg>
      <pc:sldChg chg="modSp">
        <pc:chgData name="Jaiswal, Nageshwar Ramkumar" userId="S::nxj3432@mavs.uta.edu::3150c866-d423-4b5d-850f-2388f1a41270" providerId="AD" clId="Web-{F2DBCBA4-B1D2-5614-1FEC-83D857AA31A9}" dt="2023-03-05T22:50:06.526" v="1" actId="20577"/>
        <pc:sldMkLst>
          <pc:docMk/>
          <pc:sldMk cId="2043370608" sldId="265"/>
        </pc:sldMkLst>
        <pc:spChg chg="mod">
          <ac:chgData name="Jaiswal, Nageshwar Ramkumar" userId="S::nxj3432@mavs.uta.edu::3150c866-d423-4b5d-850f-2388f1a41270" providerId="AD" clId="Web-{F2DBCBA4-B1D2-5614-1FEC-83D857AA31A9}" dt="2023-03-05T22:50:06.526" v="1" actId="20577"/>
          <ac:spMkLst>
            <pc:docMk/>
            <pc:sldMk cId="2043370608" sldId="265"/>
            <ac:spMk id="3" creationId="{103C8D09-B641-7631-D3A6-65EBAB312AE7}"/>
          </ac:spMkLst>
        </pc:spChg>
      </pc:sldChg>
      <pc:sldChg chg="addSp delSp modSp">
        <pc:chgData name="Jaiswal, Nageshwar Ramkumar" userId="S::nxj3432@mavs.uta.edu::3150c866-d423-4b5d-850f-2388f1a41270" providerId="AD" clId="Web-{F2DBCBA4-B1D2-5614-1FEC-83D857AA31A9}" dt="2023-03-05T23:50:43.057" v="75"/>
        <pc:sldMkLst>
          <pc:docMk/>
          <pc:sldMk cId="3041375347" sldId="267"/>
        </pc:sldMkLst>
        <pc:spChg chg="add mod">
          <ac:chgData name="Jaiswal, Nageshwar Ramkumar" userId="S::nxj3432@mavs.uta.edu::3150c866-d423-4b5d-850f-2388f1a41270" providerId="AD" clId="Web-{F2DBCBA4-B1D2-5614-1FEC-83D857AA31A9}" dt="2023-03-05T23:50:43.057" v="75"/>
          <ac:spMkLst>
            <pc:docMk/>
            <pc:sldMk cId="3041375347" sldId="267"/>
            <ac:spMk id="6" creationId="{0DC4F00E-A4E2-5E93-0310-0792AAF7CFBB}"/>
          </ac:spMkLst>
        </pc:spChg>
        <pc:picChg chg="del">
          <ac:chgData name="Jaiswal, Nageshwar Ramkumar" userId="S::nxj3432@mavs.uta.edu::3150c866-d423-4b5d-850f-2388f1a41270" providerId="AD" clId="Web-{F2DBCBA4-B1D2-5614-1FEC-83D857AA31A9}" dt="2023-03-05T23:50:43.057" v="75"/>
          <ac:picMkLst>
            <pc:docMk/>
            <pc:sldMk cId="3041375347" sldId="267"/>
            <ac:picMk id="4" creationId="{67BF50BE-466F-DFA5-9DA5-3439C327B4D1}"/>
          </ac:picMkLst>
        </pc:picChg>
      </pc:sldChg>
      <pc:sldChg chg="modSp new">
        <pc:chgData name="Jaiswal, Nageshwar Ramkumar" userId="S::nxj3432@mavs.uta.edu::3150c866-d423-4b5d-850f-2388f1a41270" providerId="AD" clId="Web-{F2DBCBA4-B1D2-5614-1FEC-83D857AA31A9}" dt="2023-03-06T00:51:10.127" v="480" actId="20577"/>
        <pc:sldMkLst>
          <pc:docMk/>
          <pc:sldMk cId="1911814757" sldId="268"/>
        </pc:sldMkLst>
        <pc:spChg chg="mod">
          <ac:chgData name="Jaiswal, Nageshwar Ramkumar" userId="S::nxj3432@mavs.uta.edu::3150c866-d423-4b5d-850f-2388f1a41270" providerId="AD" clId="Web-{F2DBCBA4-B1D2-5614-1FEC-83D857AA31A9}" dt="2023-03-05T23:20:47.054" v="39" actId="20577"/>
          <ac:spMkLst>
            <pc:docMk/>
            <pc:sldMk cId="1911814757" sldId="268"/>
            <ac:spMk id="2" creationId="{3AD7C3C3-CFD4-5E58-2B57-EF4E16D970DB}"/>
          </ac:spMkLst>
        </pc:spChg>
        <pc:spChg chg="mod">
          <ac:chgData name="Jaiswal, Nageshwar Ramkumar" userId="S::nxj3432@mavs.uta.edu::3150c866-d423-4b5d-850f-2388f1a41270" providerId="AD" clId="Web-{F2DBCBA4-B1D2-5614-1FEC-83D857AA31A9}" dt="2023-03-06T00:51:10.127" v="480" actId="20577"/>
          <ac:spMkLst>
            <pc:docMk/>
            <pc:sldMk cId="1911814757" sldId="268"/>
            <ac:spMk id="3" creationId="{D944B9CE-A12F-5E3C-77DB-93B7A9B2D850}"/>
          </ac:spMkLst>
        </pc:spChg>
      </pc:sldChg>
      <pc:sldChg chg="addSp delSp modSp new">
        <pc:chgData name="Jaiswal, Nageshwar Ramkumar" userId="S::nxj3432@mavs.uta.edu::3150c866-d423-4b5d-850f-2388f1a41270" providerId="AD" clId="Web-{F2DBCBA4-B1D2-5614-1FEC-83D857AA31A9}" dt="2023-03-06T01:22:28.819" v="506" actId="20577"/>
        <pc:sldMkLst>
          <pc:docMk/>
          <pc:sldMk cId="787005780" sldId="269"/>
        </pc:sldMkLst>
        <pc:spChg chg="mod">
          <ac:chgData name="Jaiswal, Nageshwar Ramkumar" userId="S::nxj3432@mavs.uta.edu::3150c866-d423-4b5d-850f-2388f1a41270" providerId="AD" clId="Web-{F2DBCBA4-B1D2-5614-1FEC-83D857AA31A9}" dt="2023-03-05T23:54:30.409" v="89" actId="14100"/>
          <ac:spMkLst>
            <pc:docMk/>
            <pc:sldMk cId="787005780" sldId="269"/>
            <ac:spMk id="2" creationId="{045D6A2A-0BC5-F3BB-7BCB-1CDA3694647F}"/>
          </ac:spMkLst>
        </pc:spChg>
        <pc:spChg chg="del">
          <ac:chgData name="Jaiswal, Nageshwar Ramkumar" userId="S::nxj3432@mavs.uta.edu::3150c866-d423-4b5d-850f-2388f1a41270" providerId="AD" clId="Web-{F2DBCBA4-B1D2-5614-1FEC-83D857AA31A9}" dt="2023-03-05T23:43:27.198" v="64"/>
          <ac:spMkLst>
            <pc:docMk/>
            <pc:sldMk cId="787005780" sldId="269"/>
            <ac:spMk id="3" creationId="{8E74534F-90E3-FC55-A745-D1DBA9B8D917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0:06:59.233" v="279" actId="20577"/>
          <ac:spMkLst>
            <pc:docMk/>
            <pc:sldMk cId="787005780" sldId="269"/>
            <ac:spMk id="6" creationId="{B29D6D50-4240-EECE-91DC-EF64E8B6C987}"/>
          </ac:spMkLst>
        </pc:spChg>
        <pc:spChg chg="mod">
          <ac:chgData name="Jaiswal, Nageshwar Ramkumar" userId="S::nxj3432@mavs.uta.edu::3150c866-d423-4b5d-850f-2388f1a41270" providerId="AD" clId="Web-{F2DBCBA4-B1D2-5614-1FEC-83D857AA31A9}" dt="2023-03-06T01:22:28.819" v="506" actId="20577"/>
          <ac:spMkLst>
            <pc:docMk/>
            <pc:sldMk cId="787005780" sldId="269"/>
            <ac:spMk id="7" creationId="{837F776A-8645-4905-BBD4-379E26262CF9}"/>
          </ac:spMkLst>
        </pc:spChg>
        <pc:picChg chg="add del mod">
          <ac:chgData name="Jaiswal, Nageshwar Ramkumar" userId="S::nxj3432@mavs.uta.edu::3150c866-d423-4b5d-850f-2388f1a41270" providerId="AD" clId="Web-{F2DBCBA4-B1D2-5614-1FEC-83D857AA31A9}" dt="2023-03-05T23:44:19.778" v="74"/>
          <ac:picMkLst>
            <pc:docMk/>
            <pc:sldMk cId="787005780" sldId="269"/>
            <ac:picMk id="4" creationId="{7A4F17C9-3B96-CF1E-A21A-F592D0323F6B}"/>
          </ac:picMkLst>
        </pc:picChg>
        <pc:picChg chg="add mod">
          <ac:chgData name="Jaiswal, Nageshwar Ramkumar" userId="S::nxj3432@mavs.uta.edu::3150c866-d423-4b5d-850f-2388f1a41270" providerId="AD" clId="Web-{F2DBCBA4-B1D2-5614-1FEC-83D857AA31A9}" dt="2023-03-05T23:51:46.762" v="79" actId="1076"/>
          <ac:picMkLst>
            <pc:docMk/>
            <pc:sldMk cId="787005780" sldId="269"/>
            <ac:picMk id="5" creationId="{87BDBB12-2592-321B-04CA-B8E2ACF06B01}"/>
          </ac:picMkLst>
        </pc:picChg>
      </pc:sldChg>
      <pc:sldChg chg="addSp delSp modSp">
        <pc:chgData name="Jaiswal, Nageshwar Ramkumar" userId="S::nxj3432@mavs.uta.edu::3150c866-d423-4b5d-850f-2388f1a41270" providerId="AD" clId="Web-{F2DBCBA4-B1D2-5614-1FEC-83D857AA31A9}" dt="2023-03-06T01:34:22.047" v="618" actId="1076"/>
        <pc:sldMkLst>
          <pc:docMk/>
          <pc:sldMk cId="1099293023" sldId="271"/>
        </pc:sldMkLst>
        <pc:spChg chg="del mod">
          <ac:chgData name="Jaiswal, Nageshwar Ramkumar" userId="S::nxj3432@mavs.uta.edu::3150c866-d423-4b5d-850f-2388f1a41270" providerId="AD" clId="Web-{F2DBCBA4-B1D2-5614-1FEC-83D857AA31A9}" dt="2023-03-06T01:30:32.367" v="583"/>
          <ac:spMkLst>
            <pc:docMk/>
            <pc:sldMk cId="1099293023" sldId="271"/>
            <ac:spMk id="2" creationId="{96383D8F-CBD3-13A5-2E89-01F42A25C5BC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24:28.745" v="541" actId="20577"/>
          <ac:spMkLst>
            <pc:docMk/>
            <pc:sldMk cId="1099293023" sldId="271"/>
            <ac:spMk id="7" creationId="{28703FD0-4994-B361-5B4E-BB6B095C5169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33:06.669" v="602" actId="20577"/>
          <ac:spMkLst>
            <pc:docMk/>
            <pc:sldMk cId="1099293023" sldId="271"/>
            <ac:spMk id="8" creationId="{EEF0219C-97CE-EFEF-042F-5503024CC9F9}"/>
          </ac:spMkLst>
        </pc:spChg>
        <pc:picChg chg="mod">
          <ac:chgData name="Jaiswal, Nageshwar Ramkumar" userId="S::nxj3432@mavs.uta.edu::3150c866-d423-4b5d-850f-2388f1a41270" providerId="AD" clId="Web-{F2DBCBA4-B1D2-5614-1FEC-83D857AA31A9}" dt="2023-03-06T01:15:07.866" v="493" actId="14100"/>
          <ac:picMkLst>
            <pc:docMk/>
            <pc:sldMk cId="1099293023" sldId="271"/>
            <ac:picMk id="5" creationId="{F7D730B1-E032-4CCA-AF90-F1DCE32AC2CA}"/>
          </ac:picMkLst>
        </pc:picChg>
        <pc:picChg chg="mod">
          <ac:chgData name="Jaiswal, Nageshwar Ramkumar" userId="S::nxj3432@mavs.uta.edu::3150c866-d423-4b5d-850f-2388f1a41270" providerId="AD" clId="Web-{F2DBCBA4-B1D2-5614-1FEC-83D857AA31A9}" dt="2023-03-06T01:34:22.047" v="618" actId="1076"/>
          <ac:picMkLst>
            <pc:docMk/>
            <pc:sldMk cId="1099293023" sldId="271"/>
            <ac:picMk id="6" creationId="{F3D5E43F-3A94-EA6D-0AE8-EE2F51F484D4}"/>
          </ac:picMkLst>
        </pc:picChg>
      </pc:sldChg>
      <pc:sldChg chg="addSp delSp modSp">
        <pc:chgData name="Jaiswal, Nageshwar Ramkumar" userId="S::nxj3432@mavs.uta.edu::3150c866-d423-4b5d-850f-2388f1a41270" providerId="AD" clId="Web-{F2DBCBA4-B1D2-5614-1FEC-83D857AA31A9}" dt="2023-03-06T01:35:45.690" v="643" actId="1076"/>
        <pc:sldMkLst>
          <pc:docMk/>
          <pc:sldMk cId="551343586" sldId="272"/>
        </pc:sldMkLst>
        <pc:spChg chg="del mod">
          <ac:chgData name="Jaiswal, Nageshwar Ramkumar" userId="S::nxj3432@mavs.uta.edu::3150c866-d423-4b5d-850f-2388f1a41270" providerId="AD" clId="Web-{F2DBCBA4-B1D2-5614-1FEC-83D857AA31A9}" dt="2023-03-06T01:32:13.167" v="596"/>
          <ac:spMkLst>
            <pc:docMk/>
            <pc:sldMk cId="551343586" sldId="272"/>
            <ac:spMk id="2" creationId="{96383D8F-CBD3-13A5-2E89-01F42A25C5BC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33:30.858" v="609" actId="20577"/>
          <ac:spMkLst>
            <pc:docMk/>
            <pc:sldMk cId="551343586" sldId="272"/>
            <ac:spMk id="4" creationId="{E39AF6B4-49F3-2BDE-9CF8-7AE8037AF51B}"/>
          </ac:spMkLst>
        </pc:spChg>
        <pc:spChg chg="add mod">
          <ac:chgData name="Jaiswal, Nageshwar Ramkumar" userId="S::nxj3432@mavs.uta.edu::3150c866-d423-4b5d-850f-2388f1a41270" providerId="AD" clId="Web-{F2DBCBA4-B1D2-5614-1FEC-83D857AA31A9}" dt="2023-03-06T01:35:45.690" v="643" actId="1076"/>
          <ac:spMkLst>
            <pc:docMk/>
            <pc:sldMk cId="551343586" sldId="272"/>
            <ac:spMk id="5" creationId="{37A5F597-F591-8D8D-A117-20D3B3F004F1}"/>
          </ac:spMkLst>
        </pc:spChg>
        <pc:picChg chg="mod">
          <ac:chgData name="Jaiswal, Nageshwar Ramkumar" userId="S::nxj3432@mavs.uta.edu::3150c866-d423-4b5d-850f-2388f1a41270" providerId="AD" clId="Web-{F2DBCBA4-B1D2-5614-1FEC-83D857AA31A9}" dt="2023-03-06T01:35:41.018" v="642" actId="1076"/>
          <ac:picMkLst>
            <pc:docMk/>
            <pc:sldMk cId="551343586" sldId="272"/>
            <ac:picMk id="3" creationId="{CCF2C92A-8432-B837-7E2C-71F4DC0C37A7}"/>
          </ac:picMkLst>
        </pc:picChg>
      </pc:sldChg>
      <pc:sldChg chg="modSp new">
        <pc:chgData name="Jaiswal, Nageshwar Ramkumar" userId="S::nxj3432@mavs.uta.edu::3150c866-d423-4b5d-850f-2388f1a41270" providerId="AD" clId="Web-{F2DBCBA4-B1D2-5614-1FEC-83D857AA31A9}" dt="2023-03-06T01:47:02.521" v="669" actId="1076"/>
        <pc:sldMkLst>
          <pc:docMk/>
          <pc:sldMk cId="44945110" sldId="273"/>
        </pc:sldMkLst>
        <pc:spChg chg="mod">
          <ac:chgData name="Jaiswal, Nageshwar Ramkumar" userId="S::nxj3432@mavs.uta.edu::3150c866-d423-4b5d-850f-2388f1a41270" providerId="AD" clId="Web-{F2DBCBA4-B1D2-5614-1FEC-83D857AA31A9}" dt="2023-03-06T01:46:32.691" v="666" actId="20577"/>
          <ac:spMkLst>
            <pc:docMk/>
            <pc:sldMk cId="44945110" sldId="273"/>
            <ac:spMk id="2" creationId="{B34099AC-9C66-13C7-75F0-CB8FCD8C64EA}"/>
          </ac:spMkLst>
        </pc:spChg>
        <pc:spChg chg="mod">
          <ac:chgData name="Jaiswal, Nageshwar Ramkumar" userId="S::nxj3432@mavs.uta.edu::3150c866-d423-4b5d-850f-2388f1a41270" providerId="AD" clId="Web-{F2DBCBA4-B1D2-5614-1FEC-83D857AA31A9}" dt="2023-03-06T01:47:02.521" v="669" actId="1076"/>
          <ac:spMkLst>
            <pc:docMk/>
            <pc:sldMk cId="44945110" sldId="273"/>
            <ac:spMk id="3" creationId="{7DEE5450-2426-355A-2726-4F239FB3C321}"/>
          </ac:spMkLst>
        </pc:spChg>
      </pc:sldChg>
    </pc:docChg>
  </pc:docChgLst>
  <pc:docChgLst>
    <pc:chgData name="Navyashree, Budhihal Mutt" userId="S::bxn5572@mavs.uta.edu::66901a6c-9b1c-4459-9e76-51916a7bda1a" providerId="AD" clId="Web-{87B65DDE-B316-E546-B806-DE0C2BE38ADE}"/>
    <pc:docChg chg="addSld delSld modSld">
      <pc:chgData name="Navyashree, Budhihal Mutt" userId="S::bxn5572@mavs.uta.edu::66901a6c-9b1c-4459-9e76-51916a7bda1a" providerId="AD" clId="Web-{87B65DDE-B316-E546-B806-DE0C2BE38ADE}" dt="2023-03-05T20:00:17.150" v="981" actId="20577"/>
      <pc:docMkLst>
        <pc:docMk/>
      </pc:docMkLst>
      <pc:sldChg chg="modSp">
        <pc:chgData name="Navyashree, Budhihal Mutt" userId="S::bxn5572@mavs.uta.edu::66901a6c-9b1c-4459-9e76-51916a7bda1a" providerId="AD" clId="Web-{87B65DDE-B316-E546-B806-DE0C2BE38ADE}" dt="2023-03-05T20:00:17.150" v="981" actId="20577"/>
        <pc:sldMkLst>
          <pc:docMk/>
          <pc:sldMk cId="109857222" sldId="256"/>
        </pc:sldMkLst>
        <pc:spChg chg="mod">
          <ac:chgData name="Navyashree, Budhihal Mutt" userId="S::bxn5572@mavs.uta.edu::66901a6c-9b1c-4459-9e76-51916a7bda1a" providerId="AD" clId="Web-{87B65DDE-B316-E546-B806-DE0C2BE38ADE}" dt="2023-03-05T20:00:17.150" v="981" actId="20577"/>
          <ac:spMkLst>
            <pc:docMk/>
            <pc:sldMk cId="109857222" sldId="256"/>
            <ac:spMk id="4" creationId="{DD72C6DD-AF37-5AAE-6AC8-E898E1CFA3B1}"/>
          </ac:spMkLst>
        </pc:spChg>
      </pc:sldChg>
      <pc:sldChg chg="modSp">
        <pc:chgData name="Navyashree, Budhihal Mutt" userId="S::bxn5572@mavs.uta.edu::66901a6c-9b1c-4459-9e76-51916a7bda1a" providerId="AD" clId="Web-{87B65DDE-B316-E546-B806-DE0C2BE38ADE}" dt="2023-03-05T02:30:08.968" v="446" actId="14100"/>
        <pc:sldMkLst>
          <pc:docMk/>
          <pc:sldMk cId="2041331214" sldId="257"/>
        </pc:sldMkLst>
        <pc:spChg chg="mod">
          <ac:chgData name="Navyashree, Budhihal Mutt" userId="S::bxn5572@mavs.uta.edu::66901a6c-9b1c-4459-9e76-51916a7bda1a" providerId="AD" clId="Web-{87B65DDE-B316-E546-B806-DE0C2BE38ADE}" dt="2023-03-05T02:23:49.521" v="348" actId="14100"/>
          <ac:spMkLst>
            <pc:docMk/>
            <pc:sldMk cId="2041331214" sldId="257"/>
            <ac:spMk id="2" creationId="{5A6A9D9B-679E-A281-7FF1-69D2613D1F27}"/>
          </ac:spMkLst>
        </pc:spChg>
        <pc:spChg chg="mod">
          <ac:chgData name="Navyashree, Budhihal Mutt" userId="S::bxn5572@mavs.uta.edu::66901a6c-9b1c-4459-9e76-51916a7bda1a" providerId="AD" clId="Web-{87B65DDE-B316-E546-B806-DE0C2BE38ADE}" dt="2023-03-05T02:30:08.968" v="446" actId="14100"/>
          <ac:spMkLst>
            <pc:docMk/>
            <pc:sldMk cId="2041331214" sldId="257"/>
            <ac:spMk id="3" creationId="{20825C90-E80A-BCB2-C086-15A17753D5BB}"/>
          </ac:spMkLst>
        </pc:spChg>
      </pc:sldChg>
      <pc:sldChg chg="addSp delSp modSp">
        <pc:chgData name="Navyashree, Budhihal Mutt" userId="S::bxn5572@mavs.uta.edu::66901a6c-9b1c-4459-9e76-51916a7bda1a" providerId="AD" clId="Web-{87B65DDE-B316-E546-B806-DE0C2BE38ADE}" dt="2023-03-05T02:46:48.486" v="818"/>
        <pc:sldMkLst>
          <pc:docMk/>
          <pc:sldMk cId="1005348056" sldId="258"/>
        </pc:sldMkLst>
        <pc:spChg chg="mod">
          <ac:chgData name="Navyashree, Budhihal Mutt" userId="S::bxn5572@mavs.uta.edu::66901a6c-9b1c-4459-9e76-51916a7bda1a" providerId="AD" clId="Web-{87B65DDE-B316-E546-B806-DE0C2BE38ADE}" dt="2023-03-05T02:45:21.964" v="681" actId="14100"/>
          <ac:spMkLst>
            <pc:docMk/>
            <pc:sldMk cId="1005348056" sldId="258"/>
            <ac:spMk id="2" creationId="{8329E7F4-91BF-FE07-401C-D6A7FD20B040}"/>
          </ac:spMkLst>
        </pc:spChg>
        <pc:spChg chg="del">
          <ac:chgData name="Navyashree, Budhihal Mutt" userId="S::bxn5572@mavs.uta.edu::66901a6c-9b1c-4459-9e76-51916a7bda1a" providerId="AD" clId="Web-{87B65DDE-B316-E546-B806-DE0C2BE38ADE}" dt="2023-03-05T02:30:52.345" v="450"/>
          <ac:spMkLst>
            <pc:docMk/>
            <pc:sldMk cId="1005348056" sldId="258"/>
            <ac:spMk id="3" creationId="{DF3331F2-185C-7687-1EDF-62C0D7100401}"/>
          </ac:spMkLst>
        </pc:spChg>
        <pc:graphicFrameChg chg="add mod ord modGraphic">
          <ac:chgData name="Navyashree, Budhihal Mutt" userId="S::bxn5572@mavs.uta.edu::66901a6c-9b1c-4459-9e76-51916a7bda1a" providerId="AD" clId="Web-{87B65DDE-B316-E546-B806-DE0C2BE38ADE}" dt="2023-03-05T02:46:48.486" v="818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Navyashree, Budhihal Mutt" userId="S::bxn5572@mavs.uta.edu::66901a6c-9b1c-4459-9e76-51916a7bda1a" providerId="AD" clId="Web-{87B65DDE-B316-E546-B806-DE0C2BE38ADE}" dt="2023-03-05T02:51:43.958" v="880" actId="20577"/>
        <pc:sldMkLst>
          <pc:docMk/>
          <pc:sldMk cId="74500233" sldId="259"/>
        </pc:sldMkLst>
        <pc:spChg chg="mod">
          <ac:chgData name="Navyashree, Budhihal Mutt" userId="S::bxn5572@mavs.uta.edu::66901a6c-9b1c-4459-9e76-51916a7bda1a" providerId="AD" clId="Web-{87B65DDE-B316-E546-B806-DE0C2BE38ADE}" dt="2023-03-05T02:49:33.153" v="835" actId="14100"/>
          <ac:spMkLst>
            <pc:docMk/>
            <pc:sldMk cId="74500233" sldId="259"/>
            <ac:spMk id="2" creationId="{F3914BFA-B99F-FD72-C522-A83BC751CA70}"/>
          </ac:spMkLst>
        </pc:spChg>
        <pc:spChg chg="mod">
          <ac:chgData name="Navyashree, Budhihal Mutt" userId="S::bxn5572@mavs.uta.edu::66901a6c-9b1c-4459-9e76-51916a7bda1a" providerId="AD" clId="Web-{87B65DDE-B316-E546-B806-DE0C2BE38ADE}" dt="2023-03-05T02:51:43.958" v="880" actId="20577"/>
          <ac:spMkLst>
            <pc:docMk/>
            <pc:sldMk cId="74500233" sldId="259"/>
            <ac:spMk id="3" creationId="{BFB04AF2-FABC-D230-F29B-6429FF0A82DA}"/>
          </ac:spMkLst>
        </pc:spChg>
      </pc:sldChg>
      <pc:sldChg chg="addSp delSp modSp new add del">
        <pc:chgData name="Navyashree, Budhihal Mutt" userId="S::bxn5572@mavs.uta.edu::66901a6c-9b1c-4459-9e76-51916a7bda1a" providerId="AD" clId="Web-{87B65DDE-B316-E546-B806-DE0C2BE38ADE}" dt="2023-03-05T02:59:21.613" v="936" actId="14100"/>
        <pc:sldMkLst>
          <pc:docMk/>
          <pc:sldMk cId="373381931" sldId="261"/>
        </pc:sldMkLst>
        <pc:spChg chg="del mod">
          <ac:chgData name="Navyashree, Budhihal Mutt" userId="S::bxn5572@mavs.uta.edu::66901a6c-9b1c-4459-9e76-51916a7bda1a" providerId="AD" clId="Web-{87B65DDE-B316-E546-B806-DE0C2BE38ADE}" dt="2023-03-05T02:53:43.247" v="883"/>
          <ac:spMkLst>
            <pc:docMk/>
            <pc:sldMk cId="373381931" sldId="261"/>
            <ac:spMk id="2" creationId="{3614BC81-717C-9B8E-E2C5-1C8B66BD7D29}"/>
          </ac:spMkLst>
        </pc:spChg>
        <pc:spChg chg="del">
          <ac:chgData name="Navyashree, Budhihal Mutt" userId="S::bxn5572@mavs.uta.edu::66901a6c-9b1c-4459-9e76-51916a7bda1a" providerId="AD" clId="Web-{87B65DDE-B316-E546-B806-DE0C2BE38ADE}" dt="2023-03-05T02:53:56.138" v="884"/>
          <ac:spMkLst>
            <pc:docMk/>
            <pc:sldMk cId="373381931" sldId="261"/>
            <ac:spMk id="3" creationId="{81560883-B037-134C-B5D8-8FEA6DB9BC8A}"/>
          </ac:spMkLst>
        </pc:spChg>
        <pc:spChg chg="add mod">
          <ac:chgData name="Navyashree, Budhihal Mutt" userId="S::bxn5572@mavs.uta.edu::66901a6c-9b1c-4459-9e76-51916a7bda1a" providerId="AD" clId="Web-{87B65DDE-B316-E546-B806-DE0C2BE38ADE}" dt="2023-03-05T02:59:21.613" v="936" actId="14100"/>
          <ac:spMkLst>
            <pc:docMk/>
            <pc:sldMk cId="373381931" sldId="261"/>
            <ac:spMk id="5" creationId="{DF091ABA-C8C7-5A80-1053-3ADA20144DC4}"/>
          </ac:spMkLst>
        </pc:spChg>
        <pc:picChg chg="add mod ord">
          <ac:chgData name="Navyashree, Budhihal Mutt" userId="S::bxn5572@mavs.uta.edu::66901a6c-9b1c-4459-9e76-51916a7bda1a" providerId="AD" clId="Web-{87B65DDE-B316-E546-B806-DE0C2BE38ADE}" dt="2023-03-05T02:58:54.439" v="932" actId="1076"/>
          <ac:picMkLst>
            <pc:docMk/>
            <pc:sldMk cId="373381931" sldId="261"/>
            <ac:picMk id="4" creationId="{2CAB8786-E731-4A41-C462-9F8D0B5EFEA4}"/>
          </ac:picMkLst>
        </pc:picChg>
      </pc:sldChg>
      <pc:sldChg chg="addSp delSp modSp new del mod modClrScheme chgLayout">
        <pc:chgData name="Navyashree, Budhihal Mutt" userId="S::bxn5572@mavs.uta.edu::66901a6c-9b1c-4459-9e76-51916a7bda1a" providerId="AD" clId="Web-{87B65DDE-B316-E546-B806-DE0C2BE38ADE}" dt="2023-03-05T02:58:48.439" v="931"/>
        <pc:sldMkLst>
          <pc:docMk/>
          <pc:sldMk cId="607911528" sldId="262"/>
        </pc:sldMkLst>
        <pc:spChg chg="mod ord">
          <ac:chgData name="Navyashree, Budhihal Mutt" userId="S::bxn5572@mavs.uta.edu::66901a6c-9b1c-4459-9e76-51916a7bda1a" providerId="AD" clId="Web-{87B65DDE-B316-E546-B806-DE0C2BE38ADE}" dt="2023-03-05T02:58:45.314" v="929"/>
          <ac:spMkLst>
            <pc:docMk/>
            <pc:sldMk cId="607911528" sldId="262"/>
            <ac:spMk id="2" creationId="{347BEC59-052A-1DD8-C055-1F4824D3EA25}"/>
          </ac:spMkLst>
        </pc:spChg>
        <pc:spChg chg="add del mod ord">
          <ac:chgData name="Navyashree, Budhihal Mutt" userId="S::bxn5572@mavs.uta.edu::66901a6c-9b1c-4459-9e76-51916a7bda1a" providerId="AD" clId="Web-{87B65DDE-B316-E546-B806-DE0C2BE38ADE}" dt="2023-03-05T02:58:45.314" v="929"/>
          <ac:spMkLst>
            <pc:docMk/>
            <pc:sldMk cId="607911528" sldId="262"/>
            <ac:spMk id="3" creationId="{C8451C3D-C2E4-05E4-5525-5E1B8B1BA7F6}"/>
          </ac:spMkLst>
        </pc:spChg>
        <pc:spChg chg="add del mod ord">
          <ac:chgData name="Navyashree, Budhihal Mutt" userId="S::bxn5572@mavs.uta.edu::66901a6c-9b1c-4459-9e76-51916a7bda1a" providerId="AD" clId="Web-{87B65DDE-B316-E546-B806-DE0C2BE38ADE}" dt="2023-03-05T02:58:45.314" v="929"/>
          <ac:spMkLst>
            <pc:docMk/>
            <pc:sldMk cId="607911528" sldId="262"/>
            <ac:spMk id="4" creationId="{B78545E9-B52D-B495-09B7-E2884AC3C9D4}"/>
          </ac:spMkLst>
        </pc:spChg>
        <pc:spChg chg="add del mod">
          <ac:chgData name="Navyashree, Budhihal Mutt" userId="S::bxn5572@mavs.uta.edu::66901a6c-9b1c-4459-9e76-51916a7bda1a" providerId="AD" clId="Web-{87B65DDE-B316-E546-B806-DE0C2BE38ADE}" dt="2023-03-05T02:58:33.031" v="920"/>
          <ac:spMkLst>
            <pc:docMk/>
            <pc:sldMk cId="607911528" sldId="262"/>
            <ac:spMk id="6" creationId="{4B1F7B83-3294-D470-808C-523E5BD4E47F}"/>
          </ac:spMkLst>
        </pc:spChg>
        <pc:picChg chg="add del mod ord">
          <ac:chgData name="Navyashree, Budhihal Mutt" userId="S::bxn5572@mavs.uta.edu::66901a6c-9b1c-4459-9e76-51916a7bda1a" providerId="AD" clId="Web-{87B65DDE-B316-E546-B806-DE0C2BE38ADE}" dt="2023-03-05T02:58:38.251" v="924"/>
          <ac:picMkLst>
            <pc:docMk/>
            <pc:sldMk cId="607911528" sldId="262"/>
            <ac:picMk id="5" creationId="{8C87D445-1341-874D-D363-E7BFCACE7675}"/>
          </ac:picMkLst>
        </pc:picChg>
        <pc:picChg chg="add del mod ord">
          <ac:chgData name="Navyashree, Budhihal Mutt" userId="S::bxn5572@mavs.uta.edu::66901a6c-9b1c-4459-9e76-51916a7bda1a" providerId="AD" clId="Web-{87B65DDE-B316-E546-B806-DE0C2BE38ADE}" dt="2023-03-05T02:58:27.031" v="914"/>
          <ac:picMkLst>
            <pc:docMk/>
            <pc:sldMk cId="607911528" sldId="262"/>
            <ac:picMk id="7" creationId="{2B2AD3FC-5282-4379-A68C-4B30484BCE7A}"/>
          </ac:picMkLst>
        </pc:picChg>
      </pc:sldChg>
      <pc:sldChg chg="addSp delSp modSp new">
        <pc:chgData name="Navyashree, Budhihal Mutt" userId="S::bxn5572@mavs.uta.edu::66901a6c-9b1c-4459-9e76-51916a7bda1a" providerId="AD" clId="Web-{87B65DDE-B316-E546-B806-DE0C2BE38ADE}" dt="2023-03-05T03:00:24.414" v="947" actId="14100"/>
        <pc:sldMkLst>
          <pc:docMk/>
          <pc:sldMk cId="3865737590" sldId="262"/>
        </pc:sldMkLst>
        <pc:spChg chg="del mod">
          <ac:chgData name="Navyashree, Budhihal Mutt" userId="S::bxn5572@mavs.uta.edu::66901a6c-9b1c-4459-9e76-51916a7bda1a" providerId="AD" clId="Web-{87B65DDE-B316-E546-B806-DE0C2BE38ADE}" dt="2023-03-05T02:59:46.349" v="939"/>
          <ac:spMkLst>
            <pc:docMk/>
            <pc:sldMk cId="3865737590" sldId="262"/>
            <ac:spMk id="2" creationId="{AB8C1374-DEDE-236A-BD46-3E5EABE0A048}"/>
          </ac:spMkLst>
        </pc:spChg>
        <pc:spChg chg="del mod">
          <ac:chgData name="Navyashree, Budhihal Mutt" userId="S::bxn5572@mavs.uta.edu::66901a6c-9b1c-4459-9e76-51916a7bda1a" providerId="AD" clId="Web-{87B65DDE-B316-E546-B806-DE0C2BE38ADE}" dt="2023-03-05T02:59:52.630" v="941"/>
          <ac:spMkLst>
            <pc:docMk/>
            <pc:sldMk cId="3865737590" sldId="262"/>
            <ac:spMk id="3" creationId="{DDD82A04-2569-EEC9-AF64-9C4D273EC787}"/>
          </ac:spMkLst>
        </pc:spChg>
        <pc:spChg chg="add mod">
          <ac:chgData name="Navyashree, Budhihal Mutt" userId="S::bxn5572@mavs.uta.edu::66901a6c-9b1c-4459-9e76-51916a7bda1a" providerId="AD" clId="Web-{87B65DDE-B316-E546-B806-DE0C2BE38ADE}" dt="2023-03-05T03:00:24.414" v="947" actId="14100"/>
          <ac:spMkLst>
            <pc:docMk/>
            <pc:sldMk cId="3865737590" sldId="262"/>
            <ac:spMk id="5" creationId="{1C958B83-152B-457C-1FB0-E0B71E5E3A1A}"/>
          </ac:spMkLst>
        </pc:spChg>
        <pc:picChg chg="add mod ord">
          <ac:chgData name="Navyashree, Budhihal Mutt" userId="S::bxn5572@mavs.uta.edu::66901a6c-9b1c-4459-9e76-51916a7bda1a" providerId="AD" clId="Web-{87B65DDE-B316-E546-B806-DE0C2BE38ADE}" dt="2023-03-05T02:59:58.646" v="942" actId="14100"/>
          <ac:picMkLst>
            <pc:docMk/>
            <pc:sldMk cId="3865737590" sldId="262"/>
            <ac:picMk id="4" creationId="{5CB869C0-D6A0-6E03-0768-4B3C42B23B5A}"/>
          </ac:picMkLst>
        </pc:picChg>
      </pc:sldChg>
      <pc:sldChg chg="modSp new">
        <pc:chgData name="Navyashree, Budhihal Mutt" userId="S::bxn5572@mavs.uta.edu::66901a6c-9b1c-4459-9e76-51916a7bda1a" providerId="AD" clId="Web-{87B65DDE-B316-E546-B806-DE0C2BE38ADE}" dt="2023-03-05T03:01:44.481" v="973" actId="20577"/>
        <pc:sldMkLst>
          <pc:docMk/>
          <pc:sldMk cId="3957816804" sldId="263"/>
        </pc:sldMkLst>
        <pc:spChg chg="mod">
          <ac:chgData name="Navyashree, Budhihal Mutt" userId="S::bxn5572@mavs.uta.edu::66901a6c-9b1c-4459-9e76-51916a7bda1a" providerId="AD" clId="Web-{87B65DDE-B316-E546-B806-DE0C2BE38ADE}" dt="2023-03-05T03:01:44.481" v="973" actId="20577"/>
          <ac:spMkLst>
            <pc:docMk/>
            <pc:sldMk cId="3957816804" sldId="263"/>
            <ac:spMk id="2" creationId="{96383D8F-CBD3-13A5-2E89-01F42A25C5BC}"/>
          </ac:spMkLst>
        </pc:spChg>
      </pc:sldChg>
      <pc:sldChg chg="new del">
        <pc:chgData name="Navyashree, Budhihal Mutt" userId="S::bxn5572@mavs.uta.edu::66901a6c-9b1c-4459-9e76-51916a7bda1a" providerId="AD" clId="Web-{87B65DDE-B316-E546-B806-DE0C2BE38ADE}" dt="2023-03-05T03:02:12.046" v="974"/>
        <pc:sldMkLst>
          <pc:docMk/>
          <pc:sldMk cId="3609725362" sldId="264"/>
        </pc:sldMkLst>
      </pc:sldChg>
    </pc:docChg>
  </pc:docChgLst>
  <pc:docChgLst>
    <pc:chgData name="Jaiswal, Nageshwar Ramkumar" userId="S::nxj3432@mavs.uta.edu::3150c866-d423-4b5d-850f-2388f1a41270" providerId="AD" clId="Web-{FC243B68-921B-32E8-0CEC-17554E092BA2}"/>
    <pc:docChg chg="addSld delSld modSld">
      <pc:chgData name="Jaiswal, Nageshwar Ramkumar" userId="S::nxj3432@mavs.uta.edu::3150c866-d423-4b5d-850f-2388f1a41270" providerId="AD" clId="Web-{FC243B68-921B-32E8-0CEC-17554E092BA2}" dt="2023-03-05T22:17:01.330" v="67" actId="20577"/>
      <pc:docMkLst>
        <pc:docMk/>
      </pc:docMkLst>
      <pc:sldChg chg="modSp">
        <pc:chgData name="Jaiswal, Nageshwar Ramkumar" userId="S::nxj3432@mavs.uta.edu::3150c866-d423-4b5d-850f-2388f1a41270" providerId="AD" clId="Web-{FC243B68-921B-32E8-0CEC-17554E092BA2}" dt="2023-03-05T22:12:17.928" v="28" actId="20577"/>
        <pc:sldMkLst>
          <pc:docMk/>
          <pc:sldMk cId="2041331214" sldId="257"/>
        </pc:sldMkLst>
        <pc:spChg chg="mod">
          <ac:chgData name="Jaiswal, Nageshwar Ramkumar" userId="S::nxj3432@mavs.uta.edu::3150c866-d423-4b5d-850f-2388f1a41270" providerId="AD" clId="Web-{FC243B68-921B-32E8-0CEC-17554E092BA2}" dt="2023-03-05T22:12:17.928" v="28" actId="20577"/>
          <ac:spMkLst>
            <pc:docMk/>
            <pc:sldMk cId="2041331214" sldId="257"/>
            <ac:spMk id="3" creationId="{20825C90-E80A-BCB2-C086-15A17753D5BB}"/>
          </ac:spMkLst>
        </pc:spChg>
      </pc:sldChg>
      <pc:sldChg chg="modSp del">
        <pc:chgData name="Jaiswal, Nageshwar Ramkumar" userId="S::nxj3432@mavs.uta.edu::3150c866-d423-4b5d-850f-2388f1a41270" providerId="AD" clId="Web-{FC243B68-921B-32E8-0CEC-17554E092BA2}" dt="2023-03-05T22:05:20.410" v="17"/>
        <pc:sldMkLst>
          <pc:docMk/>
          <pc:sldMk cId="1838808104" sldId="264"/>
        </pc:sldMkLst>
        <pc:spChg chg="mod">
          <ac:chgData name="Jaiswal, Nageshwar Ramkumar" userId="S::nxj3432@mavs.uta.edu::3150c866-d423-4b5d-850f-2388f1a41270" providerId="AD" clId="Web-{FC243B68-921B-32E8-0CEC-17554E092BA2}" dt="2023-03-05T22:05:07.676" v="16" actId="20577"/>
          <ac:spMkLst>
            <pc:docMk/>
            <pc:sldMk cId="1838808104" sldId="264"/>
            <ac:spMk id="3" creationId="{ABD50249-B13B-39F4-DE88-2D5BBD3256C5}"/>
          </ac:spMkLst>
        </pc:spChg>
      </pc:sldChg>
      <pc:sldChg chg="modSp new">
        <pc:chgData name="Jaiswal, Nageshwar Ramkumar" userId="S::nxj3432@mavs.uta.edu::3150c866-d423-4b5d-850f-2388f1a41270" providerId="AD" clId="Web-{FC243B68-921B-32E8-0CEC-17554E092BA2}" dt="2023-03-05T22:17:01.330" v="67" actId="20577"/>
        <pc:sldMkLst>
          <pc:docMk/>
          <pc:sldMk cId="1496328576" sldId="266"/>
        </pc:sldMkLst>
        <pc:spChg chg="mod">
          <ac:chgData name="Jaiswal, Nageshwar Ramkumar" userId="S::nxj3432@mavs.uta.edu::3150c866-d423-4b5d-850f-2388f1a41270" providerId="AD" clId="Web-{FC243B68-921B-32E8-0CEC-17554E092BA2}" dt="2023-03-05T22:17:01.330" v="67" actId="20577"/>
          <ac:spMkLst>
            <pc:docMk/>
            <pc:sldMk cId="1496328576" sldId="266"/>
            <ac:spMk id="2" creationId="{D67DE51E-8EE6-6252-6372-F6412B056D72}"/>
          </ac:spMkLst>
        </pc:spChg>
      </pc:sldChg>
    </pc:docChg>
  </pc:docChgLst>
  <pc:docChgLst>
    <pc:chgData name="Jaiswal, Nageshwar Ramkumar" userId="S::nxj3432@mavs.uta.edu::3150c866-d423-4b5d-850f-2388f1a41270" providerId="AD" clId="Web-{BEC44F0F-AC5D-BD0E-B984-7FE67A593770}"/>
    <pc:docChg chg="addSld modSld">
      <pc:chgData name="Jaiswal, Nageshwar Ramkumar" userId="S::nxj3432@mavs.uta.edu::3150c866-d423-4b5d-850f-2388f1a41270" providerId="AD" clId="Web-{BEC44F0F-AC5D-BD0E-B984-7FE67A593770}" dt="2023-03-05T01:40:28.230" v="26" actId="20577"/>
      <pc:docMkLst>
        <pc:docMk/>
      </pc:docMkLst>
      <pc:sldChg chg="modSp new">
        <pc:chgData name="Jaiswal, Nageshwar Ramkumar" userId="S::nxj3432@mavs.uta.edu::3150c866-d423-4b5d-850f-2388f1a41270" providerId="AD" clId="Web-{BEC44F0F-AC5D-BD0E-B984-7FE67A593770}" dt="2023-03-05T01:40:28.230" v="26" actId="20577"/>
        <pc:sldMkLst>
          <pc:docMk/>
          <pc:sldMk cId="2041331214" sldId="257"/>
        </pc:sldMkLst>
        <pc:spChg chg="mod">
          <ac:chgData name="Jaiswal, Nageshwar Ramkumar" userId="S::nxj3432@mavs.uta.edu::3150c866-d423-4b5d-850f-2388f1a41270" providerId="AD" clId="Web-{BEC44F0F-AC5D-BD0E-B984-7FE67A593770}" dt="2023-03-05T01:40:28.230" v="26" actId="20577"/>
          <ac:spMkLst>
            <pc:docMk/>
            <pc:sldMk cId="2041331214" sldId="257"/>
            <ac:spMk id="2" creationId="{5A6A9D9B-679E-A281-7FF1-69D2613D1F27}"/>
          </ac:spMkLst>
        </pc:spChg>
      </pc:sldChg>
      <pc:sldChg chg="new">
        <pc:chgData name="Jaiswal, Nageshwar Ramkumar" userId="S::nxj3432@mavs.uta.edu::3150c866-d423-4b5d-850f-2388f1a41270" providerId="AD" clId="Web-{BEC44F0F-AC5D-BD0E-B984-7FE67A593770}" dt="2023-03-05T01:39:43.978" v="1"/>
        <pc:sldMkLst>
          <pc:docMk/>
          <pc:sldMk cId="1005348056" sldId="258"/>
        </pc:sldMkLst>
      </pc:sldChg>
      <pc:sldChg chg="new">
        <pc:chgData name="Jaiswal, Nageshwar Ramkumar" userId="S::nxj3432@mavs.uta.edu::3150c866-d423-4b5d-850f-2388f1a41270" providerId="AD" clId="Web-{BEC44F0F-AC5D-BD0E-B984-7FE67A593770}" dt="2023-03-05T01:39:45.369" v="2"/>
        <pc:sldMkLst>
          <pc:docMk/>
          <pc:sldMk cId="74500233" sldId="259"/>
        </pc:sldMkLst>
      </pc:sldChg>
      <pc:sldChg chg="modSp new">
        <pc:chgData name="Jaiswal, Nageshwar Ramkumar" userId="S::nxj3432@mavs.uta.edu::3150c866-d423-4b5d-850f-2388f1a41270" providerId="AD" clId="Web-{BEC44F0F-AC5D-BD0E-B984-7FE67A593770}" dt="2023-03-05T01:40:09.667" v="17" actId="20577"/>
        <pc:sldMkLst>
          <pc:docMk/>
          <pc:sldMk cId="3617458842" sldId="260"/>
        </pc:sldMkLst>
        <pc:spChg chg="mod">
          <ac:chgData name="Jaiswal, Nageshwar Ramkumar" userId="S::nxj3432@mavs.uta.edu::3150c866-d423-4b5d-850f-2388f1a41270" providerId="AD" clId="Web-{BEC44F0F-AC5D-BD0E-B984-7FE67A593770}" dt="2023-03-05T01:40:09.667" v="17" actId="20577"/>
          <ac:spMkLst>
            <pc:docMk/>
            <pc:sldMk cId="3617458842" sldId="260"/>
            <ac:spMk id="2" creationId="{DEF00510-BAA6-FC92-38D2-11BC39200FE9}"/>
          </ac:spMkLst>
        </pc:spChg>
      </pc:sldChg>
    </pc:docChg>
  </pc:docChgLst>
  <pc:docChgLst>
    <pc:chgData name="Malankar, Shubham Arun" userId="S::sxm1033@mavs.uta.edu::aae61dfc-fb0b-4573-b668-a0e23175fc45" providerId="AD" clId="Web-{FF86A7F6-DB69-35D5-9F5F-61BF583DBAC5}"/>
    <pc:docChg chg="modSld">
      <pc:chgData name="Malankar, Shubham Arun" userId="S::sxm1033@mavs.uta.edu::aae61dfc-fb0b-4573-b668-a0e23175fc45" providerId="AD" clId="Web-{FF86A7F6-DB69-35D5-9F5F-61BF583DBAC5}" dt="2023-03-07T03:07:20.189" v="37"/>
      <pc:docMkLst>
        <pc:docMk/>
      </pc:docMkLst>
      <pc:sldChg chg="modSp">
        <pc:chgData name="Malankar, Shubham Arun" userId="S::sxm1033@mavs.uta.edu::aae61dfc-fb0b-4573-b668-a0e23175fc45" providerId="AD" clId="Web-{FF86A7F6-DB69-35D5-9F5F-61BF583DBAC5}" dt="2023-03-07T03:06:34.375" v="31" actId="1076"/>
        <pc:sldMkLst>
          <pc:docMk/>
          <pc:sldMk cId="109857222" sldId="256"/>
        </pc:sldMkLst>
        <pc:spChg chg="mod">
          <ac:chgData name="Malankar, Shubham Arun" userId="S::sxm1033@mavs.uta.edu::aae61dfc-fb0b-4573-b668-a0e23175fc45" providerId="AD" clId="Web-{FF86A7F6-DB69-35D5-9F5F-61BF583DBAC5}" dt="2023-03-07T03:06:34.375" v="31" actId="1076"/>
          <ac:spMkLst>
            <pc:docMk/>
            <pc:sldMk cId="109857222" sldId="256"/>
            <ac:spMk id="2" creationId="{2FABA5C7-9F5D-B3C9-7B1C-656114EA100F}"/>
          </ac:spMkLst>
        </pc:spChg>
      </pc:sldChg>
      <pc:sldChg chg="modSp">
        <pc:chgData name="Malankar, Shubham Arun" userId="S::sxm1033@mavs.uta.edu::aae61dfc-fb0b-4573-b668-a0e23175fc45" providerId="AD" clId="Web-{FF86A7F6-DB69-35D5-9F5F-61BF583DBAC5}" dt="2023-03-07T03:07:20.189" v="37"/>
        <pc:sldMkLst>
          <pc:docMk/>
          <pc:sldMk cId="1005348056" sldId="258"/>
        </pc:sldMkLst>
        <pc:graphicFrameChg chg="mod modGraphic">
          <ac:chgData name="Malankar, Shubham Arun" userId="S::sxm1033@mavs.uta.edu::aae61dfc-fb0b-4573-b668-a0e23175fc45" providerId="AD" clId="Web-{FF86A7F6-DB69-35D5-9F5F-61BF583DBAC5}" dt="2023-03-07T03:07:20.189" v="37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Malankar, Shubham Arun" userId="S::sxm1033@mavs.uta.edu::aae61dfc-fb0b-4573-b668-a0e23175fc45" providerId="AD" clId="Web-{FF86A7F6-DB69-35D5-9F5F-61BF583DBAC5}" dt="2023-03-07T03:06:05.311" v="28" actId="1076"/>
        <pc:sldMkLst>
          <pc:docMk/>
          <pc:sldMk cId="3617458842" sldId="260"/>
        </pc:sldMkLst>
        <pc:spChg chg="mod">
          <ac:chgData name="Malankar, Shubham Arun" userId="S::sxm1033@mavs.uta.edu::aae61dfc-fb0b-4573-b668-a0e23175fc45" providerId="AD" clId="Web-{FF86A7F6-DB69-35D5-9F5F-61BF583DBAC5}" dt="2023-03-07T03:06:05.311" v="28" actId="1076"/>
          <ac:spMkLst>
            <pc:docMk/>
            <pc:sldMk cId="3617458842" sldId="260"/>
            <ac:spMk id="2" creationId="{DEF00510-BAA6-FC92-38D2-11BC39200FE9}"/>
          </ac:spMkLst>
        </pc:spChg>
      </pc:sldChg>
      <pc:sldChg chg="modSp">
        <pc:chgData name="Malankar, Shubham Arun" userId="S::sxm1033@mavs.uta.edu::aae61dfc-fb0b-4573-b668-a0e23175fc45" providerId="AD" clId="Web-{FF86A7F6-DB69-35D5-9F5F-61BF583DBAC5}" dt="2023-03-07T03:05:53.936" v="27" actId="1076"/>
        <pc:sldMkLst>
          <pc:docMk/>
          <pc:sldMk cId="373381931" sldId="261"/>
        </pc:sldMkLst>
        <pc:spChg chg="mod">
          <ac:chgData name="Malankar, Shubham Arun" userId="S::sxm1033@mavs.uta.edu::aae61dfc-fb0b-4573-b668-a0e23175fc45" providerId="AD" clId="Web-{FF86A7F6-DB69-35D5-9F5F-61BF583DBAC5}" dt="2023-03-07T03:05:53.936" v="27" actId="1076"/>
          <ac:spMkLst>
            <pc:docMk/>
            <pc:sldMk cId="373381931" sldId="261"/>
            <ac:spMk id="2" creationId="{E1C813B5-62DE-F5C2-95B4-39E7DB7D56E7}"/>
          </ac:spMkLst>
        </pc:spChg>
      </pc:sldChg>
      <pc:sldChg chg="modSp">
        <pc:chgData name="Malankar, Shubham Arun" userId="S::sxm1033@mavs.uta.edu::aae61dfc-fb0b-4573-b668-a0e23175fc45" providerId="AD" clId="Web-{FF86A7F6-DB69-35D5-9F5F-61BF583DBAC5}" dt="2023-03-07T03:05:32.201" v="23" actId="1076"/>
        <pc:sldMkLst>
          <pc:docMk/>
          <pc:sldMk cId="3957816804" sldId="263"/>
        </pc:sldMkLst>
        <pc:spChg chg="mod">
          <ac:chgData name="Malankar, Shubham Arun" userId="S::sxm1033@mavs.uta.edu::aae61dfc-fb0b-4573-b668-a0e23175fc45" providerId="AD" clId="Web-{FF86A7F6-DB69-35D5-9F5F-61BF583DBAC5}" dt="2023-03-07T03:05:32.201" v="23" actId="1076"/>
          <ac:spMkLst>
            <pc:docMk/>
            <pc:sldMk cId="3957816804" sldId="263"/>
            <ac:spMk id="4" creationId="{3470EA69-A750-1E8F-D3B3-F26112C846B8}"/>
          </ac:spMkLst>
        </pc:spChg>
      </pc:sldChg>
      <pc:sldChg chg="modSp">
        <pc:chgData name="Malankar, Shubham Arun" userId="S::sxm1033@mavs.uta.edu::aae61dfc-fb0b-4573-b668-a0e23175fc45" providerId="AD" clId="Web-{FF86A7F6-DB69-35D5-9F5F-61BF583DBAC5}" dt="2023-03-07T02:56:46.433" v="11" actId="1076"/>
        <pc:sldMkLst>
          <pc:docMk/>
          <pc:sldMk cId="787005780" sldId="269"/>
        </pc:sldMkLst>
        <pc:spChg chg="mod">
          <ac:chgData name="Malankar, Shubham Arun" userId="S::sxm1033@mavs.uta.edu::aae61dfc-fb0b-4573-b668-a0e23175fc45" providerId="AD" clId="Web-{FF86A7F6-DB69-35D5-9F5F-61BF583DBAC5}" dt="2023-03-07T02:56:46.401" v="8" actId="1076"/>
          <ac:spMkLst>
            <pc:docMk/>
            <pc:sldMk cId="787005780" sldId="269"/>
            <ac:spMk id="2" creationId="{045D6A2A-0BC5-F3BB-7BCB-1CDA3694647F}"/>
          </ac:spMkLst>
        </pc:spChg>
        <pc:spChg chg="mod">
          <ac:chgData name="Malankar, Shubham Arun" userId="S::sxm1033@mavs.uta.edu::aae61dfc-fb0b-4573-b668-a0e23175fc45" providerId="AD" clId="Web-{FF86A7F6-DB69-35D5-9F5F-61BF583DBAC5}" dt="2023-03-07T02:56:46.433" v="10" actId="1076"/>
          <ac:spMkLst>
            <pc:docMk/>
            <pc:sldMk cId="787005780" sldId="269"/>
            <ac:spMk id="6" creationId="{B29D6D50-4240-EECE-91DC-EF64E8B6C987}"/>
          </ac:spMkLst>
        </pc:spChg>
        <pc:spChg chg="mod">
          <ac:chgData name="Malankar, Shubham Arun" userId="S::sxm1033@mavs.uta.edu::aae61dfc-fb0b-4573-b668-a0e23175fc45" providerId="AD" clId="Web-{FF86A7F6-DB69-35D5-9F5F-61BF583DBAC5}" dt="2023-03-07T02:56:46.433" v="11" actId="1076"/>
          <ac:spMkLst>
            <pc:docMk/>
            <pc:sldMk cId="787005780" sldId="269"/>
            <ac:spMk id="7" creationId="{837F776A-8645-4905-BBD4-379E26262CF9}"/>
          </ac:spMkLst>
        </pc:spChg>
        <pc:picChg chg="mod">
          <ac:chgData name="Malankar, Shubham Arun" userId="S::sxm1033@mavs.uta.edu::aae61dfc-fb0b-4573-b668-a0e23175fc45" providerId="AD" clId="Web-{FF86A7F6-DB69-35D5-9F5F-61BF583DBAC5}" dt="2023-03-07T02:56:46.417" v="9" actId="1076"/>
          <ac:picMkLst>
            <pc:docMk/>
            <pc:sldMk cId="787005780" sldId="269"/>
            <ac:picMk id="5" creationId="{87BDBB12-2592-321B-04CA-B8E2ACF06B01}"/>
          </ac:picMkLst>
        </pc:picChg>
      </pc:sldChg>
      <pc:sldChg chg="modSp">
        <pc:chgData name="Malankar, Shubham Arun" userId="S::sxm1033@mavs.uta.edu::aae61dfc-fb0b-4573-b668-a0e23175fc45" providerId="AD" clId="Web-{FF86A7F6-DB69-35D5-9F5F-61BF583DBAC5}" dt="2023-03-07T03:05:38.029" v="24" actId="1076"/>
        <pc:sldMkLst>
          <pc:docMk/>
          <pc:sldMk cId="1099293023" sldId="271"/>
        </pc:sldMkLst>
        <pc:spChg chg="mod">
          <ac:chgData name="Malankar, Shubham Arun" userId="S::sxm1033@mavs.uta.edu::aae61dfc-fb0b-4573-b668-a0e23175fc45" providerId="AD" clId="Web-{FF86A7F6-DB69-35D5-9F5F-61BF583DBAC5}" dt="2023-03-07T03:05:38.029" v="24" actId="1076"/>
          <ac:spMkLst>
            <pc:docMk/>
            <pc:sldMk cId="1099293023" sldId="271"/>
            <ac:spMk id="8" creationId="{EEF0219C-97CE-EFEF-042F-5503024CC9F9}"/>
          </ac:spMkLst>
        </pc:spChg>
      </pc:sldChg>
      <pc:sldChg chg="modSp">
        <pc:chgData name="Malankar, Shubham Arun" userId="S::sxm1033@mavs.uta.edu::aae61dfc-fb0b-4573-b668-a0e23175fc45" providerId="AD" clId="Web-{FF86A7F6-DB69-35D5-9F5F-61BF583DBAC5}" dt="2023-03-07T03:05:44.764" v="25" actId="1076"/>
        <pc:sldMkLst>
          <pc:docMk/>
          <pc:sldMk cId="551343586" sldId="272"/>
        </pc:sldMkLst>
        <pc:spChg chg="mod">
          <ac:chgData name="Malankar, Shubham Arun" userId="S::sxm1033@mavs.uta.edu::aae61dfc-fb0b-4573-b668-a0e23175fc45" providerId="AD" clId="Web-{FF86A7F6-DB69-35D5-9F5F-61BF583DBAC5}" dt="2023-03-07T03:05:44.764" v="25" actId="1076"/>
          <ac:spMkLst>
            <pc:docMk/>
            <pc:sldMk cId="551343586" sldId="272"/>
            <ac:spMk id="4" creationId="{E39AF6B4-49F3-2BDE-9CF8-7AE8037AF51B}"/>
          </ac:spMkLst>
        </pc:spChg>
      </pc:sldChg>
    </pc:docChg>
  </pc:docChgLst>
  <pc:docChgLst>
    <pc:chgData name="Bhagat, Rushikesh Mahesh" userId="S::rmb1486@mavs.uta.edu::ef2d9b63-9dd0-4894-91d0-9b32ef216eaa" providerId="AD" clId="Web-{9462BB29-4AD0-85A2-596B-042E18622376}"/>
    <pc:docChg chg="modSld">
      <pc:chgData name="Bhagat, Rushikesh Mahesh" userId="S::rmb1486@mavs.uta.edu::ef2d9b63-9dd0-4894-91d0-9b32ef216eaa" providerId="AD" clId="Web-{9462BB29-4AD0-85A2-596B-042E18622376}" dt="2023-03-05T20:12:36.461" v="66" actId="20577"/>
      <pc:docMkLst>
        <pc:docMk/>
      </pc:docMkLst>
      <pc:sldChg chg="modSp">
        <pc:chgData name="Bhagat, Rushikesh Mahesh" userId="S::rmb1486@mavs.uta.edu::ef2d9b63-9dd0-4894-91d0-9b32ef216eaa" providerId="AD" clId="Web-{9462BB29-4AD0-85A2-596B-042E18622376}" dt="2023-03-05T20:09:10.345" v="51"/>
        <pc:sldMkLst>
          <pc:docMk/>
          <pc:sldMk cId="1005348056" sldId="258"/>
        </pc:sldMkLst>
        <pc:graphicFrameChg chg="mod modGraphic">
          <ac:chgData name="Bhagat, Rushikesh Mahesh" userId="S::rmb1486@mavs.uta.edu::ef2d9b63-9dd0-4894-91d0-9b32ef216eaa" providerId="AD" clId="Web-{9462BB29-4AD0-85A2-596B-042E18622376}" dt="2023-03-05T20:09:10.345" v="51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modSp">
        <pc:chgData name="Bhagat, Rushikesh Mahesh" userId="S::rmb1486@mavs.uta.edu::ef2d9b63-9dd0-4894-91d0-9b32ef216eaa" providerId="AD" clId="Web-{9462BB29-4AD0-85A2-596B-042E18622376}" dt="2023-03-05T20:12:36.461" v="66" actId="20577"/>
        <pc:sldMkLst>
          <pc:docMk/>
          <pc:sldMk cId="3957816804" sldId="263"/>
        </pc:sldMkLst>
        <pc:spChg chg="mod">
          <ac:chgData name="Bhagat, Rushikesh Mahesh" userId="S::rmb1486@mavs.uta.edu::ef2d9b63-9dd0-4894-91d0-9b32ef216eaa" providerId="AD" clId="Web-{9462BB29-4AD0-85A2-596B-042E18622376}" dt="2023-03-05T20:12:36.461" v="66" actId="20577"/>
          <ac:spMkLst>
            <pc:docMk/>
            <pc:sldMk cId="3957816804" sldId="263"/>
            <ac:spMk id="2" creationId="{96383D8F-CBD3-13A5-2E89-01F42A25C5BC}"/>
          </ac:spMkLst>
        </pc:spChg>
      </pc:sldChg>
    </pc:docChg>
  </pc:docChgLst>
  <pc:docChgLst>
    <pc:chgData name="Prakasha, Ravi" userId="S::rxp6833@mavs.uta.edu::6814abcc-9d7f-4462-9fc7-21ef6bd3025a" providerId="AD" clId="Web-{855FBBB7-72F6-C723-626E-97773AD839F6}"/>
    <pc:docChg chg="modSld">
      <pc:chgData name="Prakasha, Ravi" userId="S::rxp6833@mavs.uta.edu::6814abcc-9d7f-4462-9fc7-21ef6bd3025a" providerId="AD" clId="Web-{855FBBB7-72F6-C723-626E-97773AD839F6}" dt="2023-03-07T03:40:47.698" v="661" actId="20577"/>
      <pc:docMkLst>
        <pc:docMk/>
      </pc:docMkLst>
      <pc:sldChg chg="modSp">
        <pc:chgData name="Prakasha, Ravi" userId="S::rxp6833@mavs.uta.edu::6814abcc-9d7f-4462-9fc7-21ef6bd3025a" providerId="AD" clId="Web-{855FBBB7-72F6-C723-626E-97773AD839F6}" dt="2023-03-07T03:40:15.994" v="657" actId="20577"/>
        <pc:sldMkLst>
          <pc:docMk/>
          <pc:sldMk cId="2041331214" sldId="257"/>
        </pc:sldMkLst>
        <pc:spChg chg="mod">
          <ac:chgData name="Prakasha, Ravi" userId="S::rxp6833@mavs.uta.edu::6814abcc-9d7f-4462-9fc7-21ef6bd3025a" providerId="AD" clId="Web-{855FBBB7-72F6-C723-626E-97773AD839F6}" dt="2023-03-07T03:22:36.209" v="603" actId="20577"/>
          <ac:spMkLst>
            <pc:docMk/>
            <pc:sldMk cId="2041331214" sldId="257"/>
            <ac:spMk id="2" creationId="{5A6A9D9B-679E-A281-7FF1-69D2613D1F27}"/>
          </ac:spMkLst>
        </pc:spChg>
        <pc:spChg chg="mod">
          <ac:chgData name="Prakasha, Ravi" userId="S::rxp6833@mavs.uta.edu::6814abcc-9d7f-4462-9fc7-21ef6bd3025a" providerId="AD" clId="Web-{855FBBB7-72F6-C723-626E-97773AD839F6}" dt="2023-03-07T03:40:15.994" v="657" actId="20577"/>
          <ac:spMkLst>
            <pc:docMk/>
            <pc:sldMk cId="2041331214" sldId="257"/>
            <ac:spMk id="3" creationId="{20825C90-E80A-BCB2-C086-15A17753D5BB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8:06.298" v="614"/>
        <pc:sldMkLst>
          <pc:docMk/>
          <pc:sldMk cId="1005348056" sldId="258"/>
        </pc:sldMkLst>
        <pc:graphicFrameChg chg="mod modGraphic">
          <ac:chgData name="Prakasha, Ravi" userId="S::rxp6833@mavs.uta.edu::6814abcc-9d7f-4462-9fc7-21ef6bd3025a" providerId="AD" clId="Web-{855FBBB7-72F6-C723-626E-97773AD839F6}" dt="2023-03-07T03:28:06.298" v="614"/>
          <ac:graphicFrameMkLst>
            <pc:docMk/>
            <pc:sldMk cId="1005348056" sldId="258"/>
            <ac:graphicFrameMk id="4" creationId="{CECE9163-DE0C-65BF-578A-B9AE348C4326}"/>
          </ac:graphicFrameMkLst>
        </pc:graphicFrameChg>
      </pc:sldChg>
      <pc:sldChg chg="addSp delSp modSp">
        <pc:chgData name="Prakasha, Ravi" userId="S::rxp6833@mavs.uta.edu::6814abcc-9d7f-4462-9fc7-21ef6bd3025a" providerId="AD" clId="Web-{855FBBB7-72F6-C723-626E-97773AD839F6}" dt="2023-03-07T03:34:58.218" v="640" actId="20577"/>
        <pc:sldMkLst>
          <pc:docMk/>
          <pc:sldMk cId="3617458842" sldId="260"/>
        </pc:sldMkLst>
        <pc:spChg chg="mod">
          <ac:chgData name="Prakasha, Ravi" userId="S::rxp6833@mavs.uta.edu::6814abcc-9d7f-4462-9fc7-21ef6bd3025a" providerId="AD" clId="Web-{855FBBB7-72F6-C723-626E-97773AD839F6}" dt="2023-03-07T01:55:32.689" v="64"/>
          <ac:spMkLst>
            <pc:docMk/>
            <pc:sldMk cId="3617458842" sldId="260"/>
            <ac:spMk id="2" creationId="{DEF00510-BAA6-FC92-38D2-11BC39200FE9}"/>
          </ac:spMkLst>
        </pc:spChg>
        <pc:spChg chg="del mod">
          <ac:chgData name="Prakasha, Ravi" userId="S::rxp6833@mavs.uta.edu::6814abcc-9d7f-4462-9fc7-21ef6bd3025a" providerId="AD" clId="Web-{855FBBB7-72F6-C723-626E-97773AD839F6}" dt="2023-03-07T01:52:34.090" v="36"/>
          <ac:spMkLst>
            <pc:docMk/>
            <pc:sldMk cId="3617458842" sldId="260"/>
            <ac:spMk id="3" creationId="{1B94DB5B-9A25-7F92-291E-74A09BD5D923}"/>
          </ac:spMkLst>
        </pc:spChg>
        <pc:spChg chg="add mod">
          <ac:chgData name="Prakasha, Ravi" userId="S::rxp6833@mavs.uta.edu::6814abcc-9d7f-4462-9fc7-21ef6bd3025a" providerId="AD" clId="Web-{855FBBB7-72F6-C723-626E-97773AD839F6}" dt="2023-03-07T03:34:58.218" v="640" actId="20577"/>
          <ac:spMkLst>
            <pc:docMk/>
            <pc:sldMk cId="3617458842" sldId="260"/>
            <ac:spMk id="5" creationId="{A1108905-12FE-7990-3B9B-F4D2ACB10318}"/>
          </ac:spMkLst>
        </pc:spChg>
        <pc:spChg chg="add del mod">
          <ac:chgData name="Prakasha, Ravi" userId="S::rxp6833@mavs.uta.edu::6814abcc-9d7f-4462-9fc7-21ef6bd3025a" providerId="AD" clId="Web-{855FBBB7-72F6-C723-626E-97773AD839F6}" dt="2023-03-07T01:52:45.106" v="43"/>
          <ac:spMkLst>
            <pc:docMk/>
            <pc:sldMk cId="3617458842" sldId="260"/>
            <ac:spMk id="6" creationId="{4FA4B664-B62B-0829-1D5B-167866DAE724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9:02.065" v="625" actId="20577"/>
        <pc:sldMkLst>
          <pc:docMk/>
          <pc:sldMk cId="373381931" sldId="261"/>
        </pc:sldMkLst>
        <pc:spChg chg="mod">
          <ac:chgData name="Prakasha, Ravi" userId="S::rxp6833@mavs.uta.edu::6814abcc-9d7f-4462-9fc7-21ef6bd3025a" providerId="AD" clId="Web-{855FBBB7-72F6-C723-626E-97773AD839F6}" dt="2023-03-07T03:21:40.817" v="598" actId="20577"/>
          <ac:spMkLst>
            <pc:docMk/>
            <pc:sldMk cId="373381931" sldId="261"/>
            <ac:spMk id="2" creationId="{E1C813B5-62DE-F5C2-95B4-39E7DB7D56E7}"/>
          </ac:spMkLst>
        </pc:spChg>
        <pc:spChg chg="mod">
          <ac:chgData name="Prakasha, Ravi" userId="S::rxp6833@mavs.uta.edu::6814abcc-9d7f-4462-9fc7-21ef6bd3025a" providerId="AD" clId="Web-{855FBBB7-72F6-C723-626E-97773AD839F6}" dt="2023-03-07T03:29:02.065" v="625" actId="20577"/>
          <ac:spMkLst>
            <pc:docMk/>
            <pc:sldMk cId="373381931" sldId="261"/>
            <ac:spMk id="5" creationId="{DF091ABA-C8C7-5A80-1053-3ADA20144DC4}"/>
          </ac:spMkLst>
        </pc:spChg>
        <pc:picChg chg="mod">
          <ac:chgData name="Prakasha, Ravi" userId="S::rxp6833@mavs.uta.edu::6814abcc-9d7f-4462-9fc7-21ef6bd3025a" providerId="AD" clId="Web-{855FBBB7-72F6-C723-626E-97773AD839F6}" dt="2023-03-07T03:19:35.297" v="589" actId="14100"/>
          <ac:picMkLst>
            <pc:docMk/>
            <pc:sldMk cId="373381931" sldId="261"/>
            <ac:picMk id="4" creationId="{2CAB8786-E731-4A41-C462-9F8D0B5EFEA4}"/>
          </ac:picMkLst>
        </pc:picChg>
      </pc:sldChg>
      <pc:sldChg chg="modSp">
        <pc:chgData name="Prakasha, Ravi" userId="S::rxp6833@mavs.uta.edu::6814abcc-9d7f-4462-9fc7-21ef6bd3025a" providerId="AD" clId="Web-{855FBBB7-72F6-C723-626E-97773AD839F6}" dt="2023-03-07T03:29:09.316" v="626" actId="20577"/>
        <pc:sldMkLst>
          <pc:docMk/>
          <pc:sldMk cId="3865737590" sldId="262"/>
        </pc:sldMkLst>
        <pc:spChg chg="mod">
          <ac:chgData name="Prakasha, Ravi" userId="S::rxp6833@mavs.uta.edu::6814abcc-9d7f-4462-9fc7-21ef6bd3025a" providerId="AD" clId="Web-{855FBBB7-72F6-C723-626E-97773AD839F6}" dt="2023-03-07T03:29:09.316" v="626" actId="20577"/>
          <ac:spMkLst>
            <pc:docMk/>
            <pc:sldMk cId="3865737590" sldId="262"/>
            <ac:spMk id="5" creationId="{1C958B83-152B-457C-1FB0-E0B71E5E3A1A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40:47.698" v="661" actId="20577"/>
        <pc:sldMkLst>
          <pc:docMk/>
          <pc:sldMk cId="3957816804" sldId="263"/>
        </pc:sldMkLst>
        <pc:spChg chg="mod">
          <ac:chgData name="Prakasha, Ravi" userId="S::rxp6833@mavs.uta.edu::6814abcc-9d7f-4462-9fc7-21ef6bd3025a" providerId="AD" clId="Web-{855FBBB7-72F6-C723-626E-97773AD839F6}" dt="2023-03-07T03:28:47.909" v="623" actId="20577"/>
          <ac:spMkLst>
            <pc:docMk/>
            <pc:sldMk cId="3957816804" sldId="263"/>
            <ac:spMk id="3" creationId="{48F77F9D-E1F9-0D8D-81D9-491B9DF0654B}"/>
          </ac:spMkLst>
        </pc:spChg>
        <pc:spChg chg="mod">
          <ac:chgData name="Prakasha, Ravi" userId="S::rxp6833@mavs.uta.edu::6814abcc-9d7f-4462-9fc7-21ef6bd3025a" providerId="AD" clId="Web-{855FBBB7-72F6-C723-626E-97773AD839F6}" dt="2023-03-07T03:40:47.698" v="661" actId="20577"/>
          <ac:spMkLst>
            <pc:docMk/>
            <pc:sldMk cId="3957816804" sldId="263"/>
            <ac:spMk id="4" creationId="{3470EA69-A750-1E8F-D3B3-F26112C846B8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9:17.785" v="628" actId="20577"/>
        <pc:sldMkLst>
          <pc:docMk/>
          <pc:sldMk cId="2043370608" sldId="265"/>
        </pc:sldMkLst>
        <pc:spChg chg="mod">
          <ac:chgData name="Prakasha, Ravi" userId="S::rxp6833@mavs.uta.edu::6814abcc-9d7f-4462-9fc7-21ef6bd3025a" providerId="AD" clId="Web-{855FBBB7-72F6-C723-626E-97773AD839F6}" dt="2023-03-07T01:54:20.078" v="56" actId="20577"/>
          <ac:spMkLst>
            <pc:docMk/>
            <pc:sldMk cId="2043370608" sldId="265"/>
            <ac:spMk id="2" creationId="{412820C3-39B1-DE61-2838-EF0BBA0917FC}"/>
          </ac:spMkLst>
        </pc:spChg>
        <pc:spChg chg="mod">
          <ac:chgData name="Prakasha, Ravi" userId="S::rxp6833@mavs.uta.edu::6814abcc-9d7f-4462-9fc7-21ef6bd3025a" providerId="AD" clId="Web-{855FBBB7-72F6-C723-626E-97773AD839F6}" dt="2023-03-07T03:29:17.785" v="628" actId="20577"/>
          <ac:spMkLst>
            <pc:docMk/>
            <pc:sldMk cId="2043370608" sldId="265"/>
            <ac:spMk id="3" creationId="{103C8D09-B641-7631-D3A6-65EBAB312AE7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7:56.063" v="610" actId="20577"/>
        <pc:sldMkLst>
          <pc:docMk/>
          <pc:sldMk cId="1911814757" sldId="268"/>
        </pc:sldMkLst>
        <pc:spChg chg="mod">
          <ac:chgData name="Prakasha, Ravi" userId="S::rxp6833@mavs.uta.edu::6814abcc-9d7f-4462-9fc7-21ef6bd3025a" providerId="AD" clId="Web-{855FBBB7-72F6-C723-626E-97773AD839F6}" dt="2023-03-07T03:27:56.063" v="610" actId="20577"/>
          <ac:spMkLst>
            <pc:docMk/>
            <pc:sldMk cId="1911814757" sldId="268"/>
            <ac:spMk id="3" creationId="{D944B9CE-A12F-5E3C-77DB-93B7A9B2D850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8:15.642" v="616" actId="20577"/>
        <pc:sldMkLst>
          <pc:docMk/>
          <pc:sldMk cId="787005780" sldId="269"/>
        </pc:sldMkLst>
        <pc:spChg chg="mod">
          <ac:chgData name="Prakasha, Ravi" userId="S::rxp6833@mavs.uta.edu::6814abcc-9d7f-4462-9fc7-21ef6bd3025a" providerId="AD" clId="Web-{855FBBB7-72F6-C723-626E-97773AD839F6}" dt="2023-03-07T03:28:15.642" v="616" actId="20577"/>
          <ac:spMkLst>
            <pc:docMk/>
            <pc:sldMk cId="787005780" sldId="269"/>
            <ac:spMk id="6" creationId="{B29D6D50-4240-EECE-91DC-EF64E8B6C987}"/>
          </ac:spMkLst>
        </pc:spChg>
        <pc:spChg chg="mod">
          <ac:chgData name="Prakasha, Ravi" userId="S::rxp6833@mavs.uta.edu::6814abcc-9d7f-4462-9fc7-21ef6bd3025a" providerId="AD" clId="Web-{855FBBB7-72F6-C723-626E-97773AD839F6}" dt="2023-03-07T02:47:21.062" v="99" actId="20577"/>
          <ac:spMkLst>
            <pc:docMk/>
            <pc:sldMk cId="787005780" sldId="269"/>
            <ac:spMk id="7" creationId="{837F776A-8645-4905-BBD4-379E26262CF9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8:37.346" v="622" actId="20577"/>
        <pc:sldMkLst>
          <pc:docMk/>
          <pc:sldMk cId="942655980" sldId="270"/>
        </pc:sldMkLst>
        <pc:spChg chg="mod">
          <ac:chgData name="Prakasha, Ravi" userId="S::rxp6833@mavs.uta.edu::6814abcc-9d7f-4462-9fc7-21ef6bd3025a" providerId="AD" clId="Web-{855FBBB7-72F6-C723-626E-97773AD839F6}" dt="2023-03-07T03:22:56.272" v="605" actId="20577"/>
          <ac:spMkLst>
            <pc:docMk/>
            <pc:sldMk cId="942655980" sldId="270"/>
            <ac:spMk id="2" creationId="{96383D8F-CBD3-13A5-2E89-01F42A25C5BC}"/>
          </ac:spMkLst>
        </pc:spChg>
        <pc:spChg chg="mod">
          <ac:chgData name="Prakasha, Ravi" userId="S::rxp6833@mavs.uta.edu::6814abcc-9d7f-4462-9fc7-21ef6bd3025a" providerId="AD" clId="Web-{855FBBB7-72F6-C723-626E-97773AD839F6}" dt="2023-03-07T03:28:37.346" v="622" actId="20577"/>
          <ac:spMkLst>
            <pc:docMk/>
            <pc:sldMk cId="942655980" sldId="270"/>
            <ac:spMk id="3" creationId="{68407035-F343-E8B2-BB27-B765AF00F665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28:54.878" v="624" actId="20577"/>
        <pc:sldMkLst>
          <pc:docMk/>
          <pc:sldMk cId="1099293023" sldId="271"/>
        </pc:sldMkLst>
        <pc:spChg chg="mod">
          <ac:chgData name="Prakasha, Ravi" userId="S::rxp6833@mavs.uta.edu::6814abcc-9d7f-4462-9fc7-21ef6bd3025a" providerId="AD" clId="Web-{855FBBB7-72F6-C723-626E-97773AD839F6}" dt="2023-03-07T03:28:54.878" v="624" actId="20577"/>
          <ac:spMkLst>
            <pc:docMk/>
            <pc:sldMk cId="1099293023" sldId="271"/>
            <ac:spMk id="7" creationId="{28703FD0-4994-B361-5B4E-BB6B095C5169}"/>
          </ac:spMkLst>
        </pc:spChg>
        <pc:spChg chg="mod">
          <ac:chgData name="Prakasha, Ravi" userId="S::rxp6833@mavs.uta.edu::6814abcc-9d7f-4462-9fc7-21ef6bd3025a" providerId="AD" clId="Web-{855FBBB7-72F6-C723-626E-97773AD839F6}" dt="2023-03-07T03:21:57.208" v="600" actId="1076"/>
          <ac:spMkLst>
            <pc:docMk/>
            <pc:sldMk cId="1099293023" sldId="271"/>
            <ac:spMk id="8" creationId="{EEF0219C-97CE-EFEF-042F-5503024CC9F9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40:43.557" v="659" actId="20577"/>
        <pc:sldMkLst>
          <pc:docMk/>
          <pc:sldMk cId="551343586" sldId="272"/>
        </pc:sldMkLst>
        <pc:spChg chg="mod">
          <ac:chgData name="Prakasha, Ravi" userId="S::rxp6833@mavs.uta.edu::6814abcc-9d7f-4462-9fc7-21ef6bd3025a" providerId="AD" clId="Web-{855FBBB7-72F6-C723-626E-97773AD839F6}" dt="2023-03-07T03:40:43.557" v="659" actId="20577"/>
          <ac:spMkLst>
            <pc:docMk/>
            <pc:sldMk cId="551343586" sldId="272"/>
            <ac:spMk id="4" creationId="{E39AF6B4-49F3-2BDE-9CF8-7AE8037AF51B}"/>
          </ac:spMkLst>
        </pc:spChg>
        <pc:spChg chg="mod">
          <ac:chgData name="Prakasha, Ravi" userId="S::rxp6833@mavs.uta.edu::6814abcc-9d7f-4462-9fc7-21ef6bd3025a" providerId="AD" clId="Web-{855FBBB7-72F6-C723-626E-97773AD839F6}" dt="2023-03-07T03:39:28.914" v="650" actId="20577"/>
          <ac:spMkLst>
            <pc:docMk/>
            <pc:sldMk cId="551343586" sldId="272"/>
            <ac:spMk id="5" creationId="{37A5F597-F591-8D8D-A117-20D3B3F004F1}"/>
          </ac:spMkLst>
        </pc:spChg>
      </pc:sldChg>
      <pc:sldChg chg="modSp">
        <pc:chgData name="Prakasha, Ravi" userId="S::rxp6833@mavs.uta.edu::6814abcc-9d7f-4462-9fc7-21ef6bd3025a" providerId="AD" clId="Web-{855FBBB7-72F6-C723-626E-97773AD839F6}" dt="2023-03-07T03:37:24.582" v="649" actId="1076"/>
        <pc:sldMkLst>
          <pc:docMk/>
          <pc:sldMk cId="44945110" sldId="273"/>
        </pc:sldMkLst>
        <pc:spChg chg="mod">
          <ac:chgData name="Prakasha, Ravi" userId="S::rxp6833@mavs.uta.edu::6814abcc-9d7f-4462-9fc7-21ef6bd3025a" providerId="AD" clId="Web-{855FBBB7-72F6-C723-626E-97773AD839F6}" dt="2023-03-07T03:37:21.816" v="648" actId="1076"/>
          <ac:spMkLst>
            <pc:docMk/>
            <pc:sldMk cId="44945110" sldId="273"/>
            <ac:spMk id="2" creationId="{B34099AC-9C66-13C7-75F0-CB8FCD8C64EA}"/>
          </ac:spMkLst>
        </pc:spChg>
        <pc:spChg chg="mod">
          <ac:chgData name="Prakasha, Ravi" userId="S::rxp6833@mavs.uta.edu::6814abcc-9d7f-4462-9fc7-21ef6bd3025a" providerId="AD" clId="Web-{855FBBB7-72F6-C723-626E-97773AD839F6}" dt="2023-03-07T03:37:24.582" v="649" actId="1076"/>
          <ac:spMkLst>
            <pc:docMk/>
            <pc:sldMk cId="44945110" sldId="273"/>
            <ac:spMk id="3" creationId="{7DEE5450-2426-355A-2726-4F239FB3C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ffyclub.github.io/snakeviz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ffyclub.github.io/snakevi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openzeppelin-contracts" TargetMode="External"/><Relationship Id="rId2" Type="http://schemas.openxmlformats.org/officeDocument/2006/relationships/hyperlink" Target="https://github.com/crytic/slither/issues/16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malankar/ASE-CSE-6324-Team-5-Slith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Zeppelin/openzeppelin-contracts" TargetMode="External"/><Relationship Id="rId3" Type="http://schemas.openxmlformats.org/officeDocument/2006/relationships/hyperlink" Target="https://github.com/crytic/slither/issues/1630" TargetMode="External"/><Relationship Id="rId7" Type="http://schemas.openxmlformats.org/officeDocument/2006/relationships/hyperlink" Target="https://jiffyclub.github.io/snakeviz/" TargetMode="External"/><Relationship Id="rId2" Type="http://schemas.openxmlformats.org/officeDocument/2006/relationships/hyperlink" Target="https://stackoverflow.com/questions/50487058/python-difflibs-ratio-quick-ratio-and-real-quick-rat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jellyfish/" TargetMode="External"/><Relationship Id="rId11" Type="http://schemas.openxmlformats.org/officeDocument/2006/relationships/hyperlink" Target="https://github.com/crytic/slither" TargetMode="External"/><Relationship Id="rId5" Type="http://schemas.openxmlformats.org/officeDocument/2006/relationships/hyperlink" Target="https://icons8.com/icons" TargetMode="External"/><Relationship Id="rId10" Type="http://schemas.openxmlformats.org/officeDocument/2006/relationships/hyperlink" Target="https://pypi.org/project/rapidfuzz/" TargetMode="External"/><Relationship Id="rId4" Type="http://schemas.openxmlformats.org/officeDocument/2006/relationships/hyperlink" Target="https://github.com/crytic/slither/wiki/Developer-installation" TargetMode="External"/><Relationship Id="rId9" Type="http://schemas.openxmlformats.org/officeDocument/2006/relationships/hyperlink" Target="https://stackoverflow.com/questions/682367/good-python-modules-for-fuzzy-string-compari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ffyclub.github.io/snakeviz/" TargetMode="External"/><Relationship Id="rId2" Type="http://schemas.openxmlformats.org/officeDocument/2006/relationships/hyperlink" Target="https://github.com/crytic/slither/wiki/Developer-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682367/good-python-modules-for-fuzzy-string-comparis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487058/python-difflibs-ratio-quick-ratio-and-real-quick-rat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487058/python-difflibs-ratio-quick-ratio-and-real-quick-rat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openzeppelin-contrac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ns8.com/icons" TargetMode="External"/><Relationship Id="rId4" Type="http://schemas.openxmlformats.org/officeDocument/2006/relationships/hyperlink" Target="https://jiffyclub.github.io/snakeviz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iffyclub.github.io/snakeviz/" TargetMode="External"/><Relationship Id="rId5" Type="http://schemas.openxmlformats.org/officeDocument/2006/relationships/hyperlink" Target="https://github.com/crytic/slither/wiki/Developer-installation" TargetMode="External"/><Relationship Id="rId4" Type="http://schemas.openxmlformats.org/officeDocument/2006/relationships/hyperlink" Target="https://pypi.org/project/jellyfis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openzeppelin-contrac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72C6DD-AF37-5AAE-6AC8-E898E1CFA3B1}"/>
              </a:ext>
            </a:extLst>
          </p:cNvPr>
          <p:cNvSpPr>
            <a:spLocks noGrp="1"/>
          </p:cNvSpPr>
          <p:nvPr/>
        </p:nvSpPr>
        <p:spPr>
          <a:xfrm>
            <a:off x="7825948" y="3432137"/>
            <a:ext cx="2364613" cy="2535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1002031033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1002033432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1002026832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1001965572</a:t>
            </a:r>
            <a:endParaRPr lang="en-US"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  <a:ea typeface="+mj-lt"/>
                <a:cs typeface="+mj-lt"/>
              </a:rPr>
              <a:t>1001911486</a:t>
            </a:r>
            <a:endParaRPr lang="en-IN" sz="2600">
              <a:latin typeface="Arial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6FD755-0428-50EA-DAE2-A5EDE13BB3EB}"/>
              </a:ext>
            </a:extLst>
          </p:cNvPr>
          <p:cNvSpPr>
            <a:spLocks noGrp="1"/>
          </p:cNvSpPr>
          <p:nvPr/>
        </p:nvSpPr>
        <p:spPr>
          <a:xfrm>
            <a:off x="249338" y="2503365"/>
            <a:ext cx="11821886" cy="923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dirty="0">
                <a:latin typeface="Arial"/>
                <a:cs typeface="Times New Roman"/>
              </a:rPr>
              <a:t>Project Title:</a:t>
            </a:r>
            <a:r>
              <a:rPr lang="en-IN" sz="2600" dirty="0">
                <a:latin typeface="Arial"/>
                <a:ea typeface="+mn-lt"/>
                <a:cs typeface="Times New Roman"/>
              </a:rPr>
              <a:t> </a:t>
            </a:r>
            <a:r>
              <a:rPr lang="en-IN" sz="2600" i="0" dirty="0">
                <a:effectLst/>
                <a:latin typeface="Arial"/>
                <a:ea typeface="+mn-lt"/>
                <a:cs typeface="+mn-lt"/>
              </a:rPr>
              <a:t>Smart </a:t>
            </a:r>
            <a:r>
              <a:rPr lang="en-IN" sz="2600" dirty="0">
                <a:latin typeface="Arial"/>
                <a:ea typeface="+mn-lt"/>
                <a:cs typeface="+mn-lt"/>
              </a:rPr>
              <a:t>Contract Analysis and Defect Fixing with Slither</a:t>
            </a:r>
            <a:r>
              <a:rPr lang="en-US" sz="2600" b="1" i="0" dirty="0">
                <a:effectLst/>
                <a:latin typeface="Arial"/>
                <a:cs typeface="Times New Roman"/>
              </a:rPr>
              <a:t>.</a:t>
            </a:r>
          </a:p>
          <a:p>
            <a:r>
              <a:rPr lang="en-US" sz="2600" dirty="0">
                <a:latin typeface="Arial"/>
                <a:cs typeface="Times New Roman"/>
              </a:rPr>
              <a:t> </a:t>
            </a:r>
            <a:r>
              <a:rPr lang="en-US" sz="2600" i="0" dirty="0">
                <a:effectLst/>
                <a:latin typeface="Arial"/>
                <a:cs typeface="Times New Roman"/>
              </a:rPr>
              <a:t>Team members:</a:t>
            </a:r>
          </a:p>
          <a:p>
            <a:r>
              <a:rPr lang="en-US" sz="2800" dirty="0">
                <a:latin typeface="Times New Roman"/>
                <a:cs typeface="Times New Roman"/>
              </a:rPr>
              <a:t>                  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134086D-0B7F-6F01-87CA-E151E1639E4B}"/>
              </a:ext>
            </a:extLst>
          </p:cNvPr>
          <p:cNvSpPr txBox="1">
            <a:spLocks/>
          </p:cNvSpPr>
          <p:nvPr/>
        </p:nvSpPr>
        <p:spPr>
          <a:xfrm>
            <a:off x="1794737" y="3629046"/>
            <a:ext cx="5396577" cy="2328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600" dirty="0">
                <a:latin typeface="Arial"/>
                <a:cs typeface="Times New Roman"/>
              </a:rPr>
              <a:t>Shubham Arun Malankar </a:t>
            </a:r>
            <a:endParaRPr lang="en-US" sz="2600" dirty="0">
              <a:latin typeface="Arial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err="1">
                <a:latin typeface="Arial"/>
                <a:cs typeface="Times New Roman"/>
              </a:rPr>
              <a:t>Nageshwar</a:t>
            </a:r>
            <a:r>
              <a:rPr lang="en-US" sz="2600" dirty="0">
                <a:latin typeface="Arial"/>
                <a:cs typeface="Times New Roman"/>
              </a:rPr>
              <a:t> Ramkumar Jaiswal</a:t>
            </a:r>
            <a:endParaRPr lang="en-US" sz="2600" dirty="0">
              <a:latin typeface="Arial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Arial"/>
                <a:cs typeface="Times New Roman"/>
              </a:rPr>
              <a:t>Ravi </a:t>
            </a:r>
            <a:r>
              <a:rPr lang="en-US" sz="2600" dirty="0" err="1">
                <a:latin typeface="Arial"/>
                <a:cs typeface="Times New Roman"/>
              </a:rPr>
              <a:t>Prakasha</a:t>
            </a:r>
            <a:endParaRPr lang="en-US" sz="2600" dirty="0">
              <a:latin typeface="Arial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600" dirty="0" err="1">
                <a:latin typeface="Arial"/>
                <a:cs typeface="Times New Roman"/>
              </a:rPr>
              <a:t>Navyashree</a:t>
            </a:r>
            <a:r>
              <a:rPr lang="en-US" sz="2600" dirty="0">
                <a:latin typeface="Arial"/>
                <a:cs typeface="Times New Roman"/>
              </a:rPr>
              <a:t> </a:t>
            </a:r>
            <a:r>
              <a:rPr lang="en-US" sz="2600" dirty="0" err="1">
                <a:latin typeface="Arial"/>
                <a:cs typeface="Times New Roman"/>
              </a:rPr>
              <a:t>Budhihal</a:t>
            </a:r>
            <a:r>
              <a:rPr lang="en-US" sz="2600" dirty="0">
                <a:latin typeface="Arial"/>
                <a:cs typeface="Times New Roman"/>
              </a:rPr>
              <a:t> Mutt</a:t>
            </a:r>
          </a:p>
          <a:p>
            <a:pPr marL="514350" indent="-514350">
              <a:buAutoNum type="arabicPeriod"/>
            </a:pPr>
            <a:r>
              <a:rPr lang="en-US" sz="2600" dirty="0" err="1">
                <a:latin typeface="Arial"/>
                <a:cs typeface="Times New Roman"/>
              </a:rPr>
              <a:t>Rushikesh</a:t>
            </a:r>
            <a:r>
              <a:rPr lang="en-US" sz="2600" dirty="0">
                <a:latin typeface="Arial"/>
                <a:cs typeface="Times New Roman"/>
              </a:rPr>
              <a:t> Mahesh Bhagat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BA5C7-9F5D-B3C9-7B1C-656114EA100F}"/>
              </a:ext>
            </a:extLst>
          </p:cNvPr>
          <p:cNvSpPr>
            <a:spLocks noGrp="1"/>
          </p:cNvSpPr>
          <p:nvPr/>
        </p:nvSpPr>
        <p:spPr>
          <a:xfrm>
            <a:off x="1507882" y="665375"/>
            <a:ext cx="9304798" cy="1636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600" b="1" dirty="0">
                <a:latin typeface="Arial"/>
                <a:cs typeface="Times New Roman"/>
              </a:rPr>
              <a:t>Iteration 1</a:t>
            </a:r>
            <a:br>
              <a:rPr lang="en-US" sz="2600" b="0" i="0" dirty="0">
                <a:effectLst/>
                <a:latin typeface="Arial"/>
                <a:cs typeface="Times New Roman" panose="02020603050405020304" pitchFamily="18" charset="0"/>
              </a:rPr>
            </a:br>
            <a:r>
              <a:rPr lang="en-US" sz="2800" dirty="0">
                <a:latin typeface="Arial"/>
                <a:cs typeface="Times New Roman"/>
              </a:rPr>
              <a:t>CSE 6324-Advance Topic in Software Engineering</a:t>
            </a:r>
            <a:br>
              <a:rPr lang="en-US" sz="2800" dirty="0">
                <a:latin typeface="Arial"/>
                <a:cs typeface="Times New Roman"/>
              </a:rPr>
            </a:br>
            <a:r>
              <a:rPr lang="en-US" sz="2800" dirty="0">
                <a:latin typeface="Arial"/>
                <a:cs typeface="Times New Roman"/>
              </a:rPr>
              <a:t>       </a:t>
            </a:r>
            <a:r>
              <a:rPr lang="en-US" sz="2800" b="0" i="0" dirty="0">
                <a:effectLst/>
                <a:latin typeface="Arial"/>
                <a:cs typeface="Times New Roman"/>
              </a:rPr>
              <a:t>University of Texas at Arlington (UTA)</a:t>
            </a:r>
            <a:endParaRPr lang="en-IN" sz="26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CAB8786-E731-4A41-C462-9F8D0B5EF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39" b="41434"/>
          <a:stretch/>
        </p:blipFill>
        <p:spPr>
          <a:xfrm>
            <a:off x="486902" y="802127"/>
            <a:ext cx="10923763" cy="40587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91ABA-C8C7-5A80-1053-3ADA20144DC4}"/>
              </a:ext>
            </a:extLst>
          </p:cNvPr>
          <p:cNvSpPr txBox="1"/>
          <p:nvPr/>
        </p:nvSpPr>
        <p:spPr>
          <a:xfrm>
            <a:off x="3554776" y="5111477"/>
            <a:ext cx="6136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ea typeface="+mn-lt"/>
                <a:cs typeface="+mn-lt"/>
              </a:rPr>
              <a:t>Fig 5.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b="1">
                <a:latin typeface="Arial"/>
                <a:ea typeface="+mn-lt"/>
                <a:cs typeface="+mn-lt"/>
              </a:rPr>
              <a:t>Output before optimizing similar_variable.py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813B5-62DE-F5C2-95B4-39E7DB7D56E7}"/>
              </a:ext>
            </a:extLst>
          </p:cNvPr>
          <p:cNvSpPr txBox="1"/>
          <p:nvPr/>
        </p:nvSpPr>
        <p:spPr>
          <a:xfrm>
            <a:off x="475684" y="159521"/>
            <a:ext cx="359954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>
                <a:latin typeface="Arial"/>
                <a:ea typeface="+mn-lt"/>
                <a:cs typeface="+mn-lt"/>
              </a:rPr>
              <a:t>Outputs</a:t>
            </a:r>
            <a:r>
              <a:rPr lang="en-US" sz="3200" b="1">
                <a:latin typeface="Arial"/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8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CB869C0-D6A0-6E03-0768-4B3C42B2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6" y="915992"/>
            <a:ext cx="12189788" cy="68528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58B83-152B-457C-1FB0-E0B71E5E3A1A}"/>
              </a:ext>
            </a:extLst>
          </p:cNvPr>
          <p:cNvSpPr txBox="1"/>
          <p:nvPr/>
        </p:nvSpPr>
        <p:spPr>
          <a:xfrm>
            <a:off x="3774338" y="5260138"/>
            <a:ext cx="586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ea typeface="+mn-lt"/>
                <a:cs typeface="+mn-lt"/>
              </a:rPr>
              <a:t>Fig.6 Output after optimizing similar_variable.py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endParaRPr lang="en-US">
              <a:solidFill>
                <a:schemeClr val="accent1"/>
              </a:solidFill>
              <a:latin typeface="Arial"/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657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20C3-39B1-DE61-2838-EF0BBA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5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Customers and 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8D09-B641-7631-D3A6-65EBAB31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18" y="1901989"/>
            <a:ext cx="10515600" cy="1691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Calibri"/>
              </a:rPr>
              <a:t>The publisher, who posted issue. </a:t>
            </a:r>
            <a:r>
              <a:rPr lang="en-US">
                <a:solidFill>
                  <a:schemeClr val="accent1"/>
                </a:solidFill>
                <a:latin typeface="Arial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</a:p>
          <a:p>
            <a:pPr marL="0" indent="0">
              <a:buNone/>
            </a:pPr>
            <a:endParaRPr lang="en-US">
              <a:latin typeface="Arial"/>
              <a:cs typeface="Calibri"/>
            </a:endParaRPr>
          </a:p>
          <a:p>
            <a:r>
              <a:rPr lang="en-US">
                <a:latin typeface="Arial"/>
                <a:cs typeface="Calibri"/>
              </a:rPr>
              <a:t>Governance jobs(House voting). </a:t>
            </a:r>
            <a:r>
              <a:rPr lang="en-US">
                <a:solidFill>
                  <a:schemeClr val="accent1"/>
                </a:solidFill>
                <a:latin typeface="Arial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37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99AC-9C66-13C7-75F0-CB8FCD8C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34" y="276960"/>
            <a:ext cx="10515600" cy="1325563"/>
          </a:xfrm>
        </p:spPr>
        <p:txBody>
          <a:bodyPr/>
          <a:lstStyle/>
          <a:p>
            <a:r>
              <a:rPr lang="en-US" sz="3600" b="1" u="sng" err="1">
                <a:latin typeface="Arial"/>
                <a:ea typeface="+mn-lt"/>
                <a:cs typeface="+mn-lt"/>
              </a:rPr>
              <a:t>Github</a:t>
            </a:r>
            <a:r>
              <a:rPr lang="en-US" sz="3600" b="1" u="sng">
                <a:latin typeface="Arial"/>
                <a:ea typeface="+mn-lt"/>
                <a:cs typeface="+mn-lt"/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5450-2426-355A-2726-4F239FB3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57" y="2097496"/>
            <a:ext cx="11555109" cy="1002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https://github.com/shubhammalankar/ASE-CSE-6324-Team-5-Slither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94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0510-BAA6-FC92-38D2-11BC392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7" y="513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08905-12FE-7990-3B9B-F4D2ACB1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53" y="1504048"/>
            <a:ext cx="11683067" cy="47008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[1]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https://stackoverflow.com/questions/50487058/python-difflibs-ratio-quick-ratio-and-real-quick-ratio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[2]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https://github.com/crytic/slither/issues/1630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[3]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https://github.com/crytic/slither/wiki/Developer-installation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[4]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https://icons8.com/icons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[5]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https://pypi.org/project/jellyfish/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[6]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https://jiffyclub.github.io/snakeviz/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[7]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https://github.com/OpenZeppelin/openzeppelin-contracts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[8]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https://stackoverflow.com/questions/682367/good-python-modules-for-fuzzy-string-comparison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[9]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https://pypi.org/project/rapidfuzz/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[10]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900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https://www.python.org/</a:t>
            </a:r>
          </a:p>
          <a:p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[11]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</a:t>
            </a:r>
          </a:p>
          <a:p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[12]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2900" u="sng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https://code.visualstudio.com/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4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9D9B-679E-A281-7FF1-69D2613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88" y="647225"/>
            <a:ext cx="10515600" cy="68451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Arial"/>
                <a:cs typeface="Calibri Light"/>
              </a:rPr>
              <a:t>Features that we worked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5C90-E80A-BCB2-C086-15A17753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0" y="1333716"/>
            <a:ext cx="11082376" cy="5021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pPr lvl="1" algn="just"/>
            <a:r>
              <a:rPr lang="en-US" sz="3000">
                <a:latin typeface="Arial"/>
                <a:cs typeface="Calibri" panose="020F0502020204030204"/>
              </a:rPr>
              <a:t>Installed and executed Slither on machine, understood the scope for optimization within it. </a:t>
            </a:r>
            <a:r>
              <a:rPr lang="en-US" sz="3000">
                <a:solidFill>
                  <a:schemeClr val="accent1"/>
                </a:solidFill>
                <a:latin typeface="Arial"/>
                <a:cs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3000">
              <a:solidFill>
                <a:schemeClr val="accent1"/>
              </a:solidFill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pPr lvl="1" algn="just"/>
            <a:r>
              <a:rPr lang="en-US" sz="3000">
                <a:latin typeface="Arial"/>
                <a:cs typeface="Calibri" panose="020F0502020204030204"/>
              </a:rPr>
              <a:t>Discovered and learnt about a performance analyzing  tool </a:t>
            </a:r>
            <a:r>
              <a:rPr lang="en-US" sz="3000" err="1">
                <a:latin typeface="Arial"/>
                <a:cs typeface="Calibri" panose="020F0502020204030204"/>
              </a:rPr>
              <a:t>Snakewiz</a:t>
            </a:r>
            <a:r>
              <a:rPr lang="en-US" sz="3000">
                <a:latin typeface="Arial"/>
                <a:cs typeface="Calibri" panose="020F0502020204030204"/>
              </a:rPr>
              <a:t>, using which we calculated execution time of different process within slither.</a:t>
            </a:r>
            <a:r>
              <a:rPr lang="en-US" sz="3000">
                <a:solidFill>
                  <a:schemeClr val="accent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endParaRPr lang="en-US" sz="3000">
              <a:solidFill>
                <a:schemeClr val="accent1"/>
              </a:solidFill>
              <a:latin typeface="Arial"/>
              <a:ea typeface="Calibri"/>
              <a:cs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ea typeface="+mn-lt"/>
              <a:cs typeface="+mn-lt"/>
            </a:endParaRPr>
          </a:p>
          <a:p>
            <a:pPr lvl="1" algn="just"/>
            <a:r>
              <a:rPr lang="en-US" sz="3000">
                <a:latin typeface="Arial"/>
                <a:ea typeface="+mn-lt"/>
                <a:cs typeface="+mn-lt"/>
              </a:rPr>
              <a:t>Tried with libraries like Levenstein,</a:t>
            </a:r>
            <a:r>
              <a:rPr lang="en-US" sz="3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 Jellyfish</a:t>
            </a:r>
            <a:r>
              <a:rPr lang="en-US" sz="3000">
                <a:latin typeface="Arial"/>
                <a:ea typeface="+mn-lt"/>
                <a:cs typeface="+mn-lt"/>
              </a:rPr>
              <a:t>, </a:t>
            </a:r>
            <a:r>
              <a:rPr lang="en-US" sz="3000" err="1">
                <a:latin typeface="Arial"/>
                <a:ea typeface="+mn-lt"/>
                <a:cs typeface="+mn-lt"/>
              </a:rPr>
              <a:t>Fuzzywuzzy</a:t>
            </a:r>
            <a:r>
              <a:rPr lang="en-US" sz="3000">
                <a:latin typeface="Arial"/>
                <a:ea typeface="+mn-lt"/>
                <a:cs typeface="+mn-lt"/>
              </a:rPr>
              <a:t>, and </a:t>
            </a:r>
            <a:r>
              <a:rPr lang="en-US" sz="3000" err="1">
                <a:latin typeface="Arial"/>
                <a:ea typeface="+mn-lt"/>
                <a:cs typeface="+mn-lt"/>
              </a:rPr>
              <a:t>RapidFuzz</a:t>
            </a:r>
            <a:r>
              <a:rPr lang="en-US" sz="3000">
                <a:latin typeface="Arial"/>
                <a:ea typeface="+mn-lt"/>
                <a:cs typeface="+mn-lt"/>
              </a:rPr>
              <a:t>, and assessed their impact on runtime.</a:t>
            </a:r>
            <a:r>
              <a:rPr lang="en-US" sz="3000">
                <a:solidFill>
                  <a:schemeClr val="accent1"/>
                </a:solidFill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[8]</a:t>
            </a:r>
            <a:endParaRPr lang="en-US" sz="3000">
              <a:solidFill>
                <a:schemeClr val="accent1"/>
              </a:solidFill>
              <a:latin typeface="Arial"/>
              <a:cs typeface="Calibri" panose="020F0502020204030204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ea typeface="Calibri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ea typeface="Calibri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pPr marL="457200" lvl="1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pPr marL="0" indent="0" algn="just">
              <a:buNone/>
            </a:pPr>
            <a:endParaRPr lang="en-US" sz="3000">
              <a:latin typeface="Arial"/>
              <a:cs typeface="Calibri" panose="020F0502020204030204"/>
            </a:endParaRPr>
          </a:p>
          <a:p>
            <a:endParaRPr lang="en-US" sz="3000">
              <a:latin typeface="Arial"/>
              <a:cs typeface="Calibri" panose="020F0502020204030204"/>
            </a:endParaRPr>
          </a:p>
          <a:p>
            <a:endParaRPr lang="en-US" sz="3000">
              <a:latin typeface="Arial"/>
              <a:cs typeface="Calibri" panose="020F0502020204030204"/>
            </a:endParaRPr>
          </a:p>
          <a:p>
            <a:endParaRPr lang="en-US" sz="300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13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3C3-CFD4-5E58-2B57-EF4E16D9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Approach to optimize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B9CE-A12F-5E3C-77DB-93B7A9B2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ea typeface="+mn-lt"/>
                <a:cs typeface="+mn-lt"/>
              </a:rPr>
              <a:t>Every solidity smart contract has numerous variables, which are associate with some values.</a:t>
            </a:r>
            <a:endParaRPr lang="en-US">
              <a:latin typeface="Arial"/>
              <a:cs typeface="Calibri" panose="020F0502020204030204"/>
            </a:endParaRPr>
          </a:p>
          <a:p>
            <a:pPr algn="just"/>
            <a:r>
              <a:rPr lang="en-US">
                <a:latin typeface="Arial"/>
                <a:ea typeface="+mn-lt"/>
                <a:cs typeface="+mn-lt"/>
              </a:rPr>
              <a:t>Having similar variable, increased execution time and impacted on the performance.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Calibri"/>
              </a:rPr>
              <a:t>After analyzing detector file i.e., similar_variable.py file, we found out that existing libraries and code structure was main reason behind inefficient time execution. </a:t>
            </a:r>
            <a:r>
              <a:rPr lang="en-US">
                <a:solidFill>
                  <a:schemeClr val="accent1"/>
                </a:solidFill>
                <a:latin typeface="Arial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1181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7F4-91BF-FE07-401C-D6A7FD20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35" y="566255"/>
            <a:ext cx="10515600" cy="333754"/>
          </a:xfrm>
        </p:spPr>
        <p:txBody>
          <a:bodyPr>
            <a:no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Risks Faced During The Iteration </a:t>
            </a:r>
            <a:r>
              <a:rPr lang="en-US" sz="3800" b="1" u="sng">
                <a:latin typeface="Arial"/>
                <a:cs typeface="Calibri Light"/>
              </a:rPr>
              <a:t>:</a:t>
            </a:r>
            <a:endParaRPr lang="en-US" sz="3800" b="1" u="sng">
              <a:latin typeface="Arial"/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E9163-DE0C-65BF-578A-B9AE348C4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42619"/>
              </p:ext>
            </p:extLst>
          </p:nvPr>
        </p:nvGraphicFramePr>
        <p:xfrm>
          <a:off x="431205" y="1388262"/>
          <a:ext cx="11332510" cy="5031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8117">
                  <a:extLst>
                    <a:ext uri="{9D8B030D-6E8A-4147-A177-3AD203B41FA5}">
                      <a16:colId xmlns:a16="http://schemas.microsoft.com/office/drawing/2014/main" val="1479640598"/>
                    </a:ext>
                  </a:extLst>
                </a:gridCol>
                <a:gridCol w="1716266">
                  <a:extLst>
                    <a:ext uri="{9D8B030D-6E8A-4147-A177-3AD203B41FA5}">
                      <a16:colId xmlns:a16="http://schemas.microsoft.com/office/drawing/2014/main" val="2837182117"/>
                    </a:ext>
                  </a:extLst>
                </a:gridCol>
                <a:gridCol w="5328127">
                  <a:extLst>
                    <a:ext uri="{9D8B030D-6E8A-4147-A177-3AD203B41FA5}">
                      <a16:colId xmlns:a16="http://schemas.microsoft.com/office/drawing/2014/main" val="880418847"/>
                    </a:ext>
                  </a:extLst>
                </a:gridCol>
              </a:tblGrid>
              <a:tr h="8135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Arial"/>
                        </a:rPr>
                        <a:t>Risks: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Type: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Mitigation: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222736"/>
                  </a:ext>
                </a:extLst>
              </a:tr>
              <a:tr h="5677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Inadequate Documentation for Slither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To reduce the likelihood of this risk, seek out additional resources that are encountering similar issues and offering more information.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14801"/>
                  </a:ext>
                </a:extLst>
              </a:tr>
              <a:tr h="1284941"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latin typeface="Arial"/>
                        </a:rPr>
                        <a:t>Slither producing different results on Mac and Windows Operating Systems.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To mitigate the influence of varying system environments on Slither's analysis, a possible solution is to standardize the environment and employ cross-platform functionality to execute the tool.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2138"/>
                  </a:ext>
                </a:extLst>
              </a:tr>
              <a:tr h="926351"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latin typeface="Arial"/>
                        </a:rPr>
                        <a:t>Searching for Smart Contracts that are compatible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After extensive research, found a repository containing real-time contracts of sufficient size to evaluate the detector's performance. </a:t>
                      </a:r>
                      <a:r>
                        <a:rPr lang="en-US" sz="1800" b="0" i="0" u="none" strike="noStrike" noProof="0">
                          <a:solidFill>
                            <a:schemeClr val="accent1"/>
                          </a:solidFill>
                          <a:latin typeface="Arial"/>
                        </a:rPr>
                        <a:t>[7]</a:t>
                      </a:r>
                      <a:endParaRPr lang="en-US">
                        <a:solidFill>
                          <a:schemeClr val="accent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6776"/>
                  </a:ext>
                </a:extLst>
              </a:tr>
              <a:tr h="6275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Loss of Functionality while optimizing the detector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Used similar library to test various bugs and ensured the vulnerabilities detected was equivalent to the existing library used in slither. </a:t>
                      </a:r>
                      <a:r>
                        <a:rPr lang="en-US">
                          <a:solidFill>
                            <a:schemeClr val="accent1"/>
                          </a:solidFill>
                          <a:latin typeface="Arial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8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6A2A-0BC5-F3BB-7BCB-1CDA369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5" y="376079"/>
            <a:ext cx="5914008" cy="585758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Arial"/>
                <a:cs typeface="Calibri Light"/>
              </a:rPr>
              <a:t>Design and Specification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7BDBB12-2592-321B-04CA-B8E2ACF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25" y="961244"/>
            <a:ext cx="9793548" cy="3011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D6D50-4240-EECE-91DC-EF64E8B6C987}"/>
              </a:ext>
            </a:extLst>
          </p:cNvPr>
          <p:cNvSpPr txBox="1"/>
          <p:nvPr/>
        </p:nvSpPr>
        <p:spPr>
          <a:xfrm>
            <a:off x="1216793" y="4399059"/>
            <a:ext cx="11970058" cy="27730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u="sng">
                <a:latin typeface="Arial"/>
                <a:ea typeface="+mn-lt"/>
                <a:cs typeface="+mn-lt"/>
              </a:rPr>
              <a:t>List of Inputs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Solidity files. </a:t>
            </a:r>
            <a:r>
              <a:rPr lang="en-US" sz="2000">
                <a:solidFill>
                  <a:schemeClr val="accent1"/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u="sng">
                <a:latin typeface="Arial"/>
                <a:ea typeface="+mn-lt"/>
                <a:cs typeface="+mn-lt"/>
              </a:rPr>
              <a:t>List of Output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Vulnerabilities present in contract.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Graphical representation of overall runtime.</a:t>
            </a:r>
            <a:r>
              <a:rPr lang="en-US" sz="2000">
                <a:solidFill>
                  <a:schemeClr val="accent1"/>
                </a:solidFill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        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F776A-8645-4905-BBD4-379E26262CF9}"/>
              </a:ext>
            </a:extLst>
          </p:cNvPr>
          <p:cNvSpPr txBox="1"/>
          <p:nvPr/>
        </p:nvSpPr>
        <p:spPr>
          <a:xfrm>
            <a:off x="4871267" y="3805236"/>
            <a:ext cx="3270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Calibri"/>
              </a:rPr>
              <a:t>Fig.1 Workflow Diagram 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870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3D8F-CBD3-13A5-2E89-01F42A25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>
                <a:latin typeface="Arial"/>
                <a:cs typeface="Calibri Light"/>
              </a:rPr>
              <a:t>Tool and Technologies:</a:t>
            </a:r>
            <a:br>
              <a:rPr lang="en-US" sz="3600">
                <a:latin typeface="Arial"/>
                <a:cs typeface="Calibri Light"/>
              </a:rPr>
            </a:br>
            <a:endParaRPr lang="en-US" sz="36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7035-F343-E8B2-BB27-B765AF00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>
                <a:cs typeface="Calibri"/>
              </a:rPr>
              <a:t>Visual Studio Code </a:t>
            </a:r>
            <a:r>
              <a:rPr lang="en-US">
                <a:solidFill>
                  <a:schemeClr val="accent1"/>
                </a:solidFill>
                <a:latin typeface="Calibri"/>
                <a:ea typeface="+mn-lt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Calibri"/>
              </a:rPr>
              <a:t> </a:t>
            </a:r>
          </a:p>
          <a:p>
            <a:pPr marL="514350" indent="-514350"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Python 3.9.7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</a:p>
          <a:p>
            <a:pPr marL="514350" indent="-514350">
              <a:buAutoNum type="arabicParenR"/>
            </a:pPr>
            <a:r>
              <a:rPr lang="en-US">
                <a:ea typeface="+mn-lt"/>
                <a:cs typeface="+mn-lt"/>
              </a:rPr>
              <a:t>Jellyfish - 0.9.0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</a:p>
          <a:p>
            <a:pPr marL="514350" indent="-514350">
              <a:buAutoNum type="arabicParenR"/>
            </a:pPr>
            <a:r>
              <a:rPr lang="en-US">
                <a:ea typeface="+mn-lt"/>
                <a:cs typeface="+mn-lt"/>
              </a:rPr>
              <a:t>Slither-Analyzer - 0.9.2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</a:p>
          <a:p>
            <a:pPr marL="514350" indent="-514350">
              <a:buAutoNum type="arabicParenR"/>
            </a:pPr>
            <a:r>
              <a:rPr lang="en-US" err="1">
                <a:ea typeface="+mn-lt"/>
                <a:cs typeface="+mn-lt"/>
              </a:rPr>
              <a:t>Snakeviz</a:t>
            </a:r>
            <a:r>
              <a:rPr lang="en-US">
                <a:ea typeface="+mn-lt"/>
                <a:cs typeface="+mn-lt"/>
              </a:rPr>
              <a:t> - 2.1.1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</a:p>
          <a:p>
            <a:pPr marL="514350" indent="-514350">
              <a:buAutoNum type="arabicParenR"/>
            </a:pPr>
            <a:r>
              <a:rPr lang="en-US" err="1">
                <a:ea typeface="+mn-lt"/>
                <a:cs typeface="+mn-lt"/>
              </a:rPr>
              <a:t>Solc</a:t>
            </a:r>
            <a:r>
              <a:rPr lang="en-US">
                <a:ea typeface="+mn-lt"/>
                <a:cs typeface="+mn-lt"/>
              </a:rPr>
              <a:t>-Select - 1.0.3 </a:t>
            </a:r>
            <a:r>
              <a:rPr lang="en-US">
                <a:solidFill>
                  <a:schemeClr val="accent1"/>
                </a:solidFill>
                <a:latin typeface="Arial"/>
                <a:ea typeface="+mn-lt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65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CA94097-404F-96E4-A289-83975BDCF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0" t="26840" r="38895" b="14069"/>
          <a:stretch/>
        </p:blipFill>
        <p:spPr>
          <a:xfrm>
            <a:off x="2800563" y="703705"/>
            <a:ext cx="6761117" cy="560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77F9D-E1F9-0D8D-81D9-491B9DF0654B}"/>
              </a:ext>
            </a:extLst>
          </p:cNvPr>
          <p:cNvSpPr txBox="1"/>
          <p:nvPr/>
        </p:nvSpPr>
        <p:spPr>
          <a:xfrm>
            <a:off x="3044731" y="6345557"/>
            <a:ext cx="63867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Calibri"/>
              </a:rPr>
              <a:t>Fig.2 Changes inside similar_variable.py (Jellyfish) 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endParaRPr lang="en-US">
              <a:solidFill>
                <a:schemeClr val="accent1"/>
              </a:solidFill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b="1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0EA69-A750-1E8F-D3B3-F26112C846B8}"/>
              </a:ext>
            </a:extLst>
          </p:cNvPr>
          <p:cNvSpPr txBox="1"/>
          <p:nvPr/>
        </p:nvSpPr>
        <p:spPr>
          <a:xfrm>
            <a:off x="563975" y="689"/>
            <a:ext cx="74381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Code Changes and Test contract:</a:t>
            </a:r>
          </a:p>
        </p:txBody>
      </p:sp>
    </p:spTree>
    <p:extLst>
      <p:ext uri="{BB962C8B-B14F-4D97-AF65-F5344CB8AC3E}">
        <p14:creationId xmlns:p14="http://schemas.microsoft.com/office/powerpoint/2010/main" val="39578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D5E43F-3A94-EA6D-0AE8-EE2F51F48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5" t="22573" r="26405" b="25508"/>
          <a:stretch/>
        </p:blipFill>
        <p:spPr>
          <a:xfrm>
            <a:off x="611763" y="706096"/>
            <a:ext cx="10969594" cy="555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03FD0-4994-B361-5B4E-BB6B095C5169}"/>
              </a:ext>
            </a:extLst>
          </p:cNvPr>
          <p:cNvSpPr txBox="1"/>
          <p:nvPr/>
        </p:nvSpPr>
        <p:spPr>
          <a:xfrm>
            <a:off x="3047986" y="6262763"/>
            <a:ext cx="6723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Calibri"/>
              </a:rPr>
              <a:t>Fig.3 Changes inside similar_variable.py (complexity) </a:t>
            </a:r>
            <a:r>
              <a:rPr lang="en-US">
                <a:solidFill>
                  <a:schemeClr val="accent1"/>
                </a:solidFill>
                <a:latin typeface="Arial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0219C-97CE-EFEF-042F-5503024CC9F9}"/>
              </a:ext>
            </a:extLst>
          </p:cNvPr>
          <p:cNvSpPr txBox="1"/>
          <p:nvPr/>
        </p:nvSpPr>
        <p:spPr>
          <a:xfrm>
            <a:off x="492484" y="51718"/>
            <a:ext cx="81325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Code changes and Test contract (cont.):</a:t>
            </a:r>
          </a:p>
        </p:txBody>
      </p:sp>
    </p:spTree>
    <p:extLst>
      <p:ext uri="{BB962C8B-B14F-4D97-AF65-F5344CB8AC3E}">
        <p14:creationId xmlns:p14="http://schemas.microsoft.com/office/powerpoint/2010/main" val="109929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F2C92A-8432-B837-7E2C-71F4DC0C3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t="9859" r="34655" b="23474"/>
          <a:stretch/>
        </p:blipFill>
        <p:spPr>
          <a:xfrm>
            <a:off x="2200432" y="780759"/>
            <a:ext cx="7787958" cy="5464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AF6B4-49F3-2BDE-9CF8-7AE8037AF51B}"/>
              </a:ext>
            </a:extLst>
          </p:cNvPr>
          <p:cNvSpPr txBox="1"/>
          <p:nvPr/>
        </p:nvSpPr>
        <p:spPr>
          <a:xfrm>
            <a:off x="492110" y="82497"/>
            <a:ext cx="85965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Arial"/>
                <a:ea typeface="+mn-lt"/>
                <a:cs typeface="+mn-lt"/>
              </a:rPr>
              <a:t>Code Changes and Test contract (cont.):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F597-F591-8D8D-A117-20D3B3F004F1}"/>
              </a:ext>
            </a:extLst>
          </p:cNvPr>
          <p:cNvSpPr txBox="1"/>
          <p:nvPr/>
        </p:nvSpPr>
        <p:spPr>
          <a:xfrm>
            <a:off x="3709203" y="6357651"/>
            <a:ext cx="50029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Calibri"/>
              </a:rPr>
              <a:t>Fig.4 Test Contract (</a:t>
            </a:r>
            <a:r>
              <a:rPr lang="en-US" b="1" err="1">
                <a:latin typeface="Arial"/>
                <a:cs typeface="Calibri"/>
              </a:rPr>
              <a:t>GovernorMock.sol</a:t>
            </a:r>
            <a:r>
              <a:rPr lang="en-US" b="1">
                <a:latin typeface="Arial"/>
                <a:cs typeface="Calibri"/>
              </a:rPr>
              <a:t>) 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endParaRPr lang="en-US">
              <a:solidFill>
                <a:schemeClr val="accent1"/>
              </a:solidFill>
              <a:latin typeface="Arial"/>
              <a:ea typeface="+mn-lt"/>
              <a:cs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b="1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34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Features that we worked on:</vt:lpstr>
      <vt:lpstr>Approach to optimize Detector</vt:lpstr>
      <vt:lpstr>Risks Faced During The Iteration :</vt:lpstr>
      <vt:lpstr>Design and Specification</vt:lpstr>
      <vt:lpstr>Tool and Technologies: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Customers and Users:</vt:lpstr>
      <vt:lpstr>Github Repository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Malankar, Shubham Arun</cp:lastModifiedBy>
  <cp:revision>2</cp:revision>
  <dcterms:created xsi:type="dcterms:W3CDTF">2023-03-05T01:35:20Z</dcterms:created>
  <dcterms:modified xsi:type="dcterms:W3CDTF">2023-03-07T04:35:33Z</dcterms:modified>
</cp:coreProperties>
</file>