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07D4-4F84-4149-87C5-8770A58B76FA}" type="datetimeFigureOut">
              <a:rPr lang="en-IN" smtClean="0"/>
              <a:t>30-06-2018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F0C7-583C-4651-8BD5-A5CA93EEB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42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07D4-4F84-4149-87C5-8770A58B76FA}" type="datetimeFigureOut">
              <a:rPr lang="en-IN" smtClean="0"/>
              <a:t>30-06-2018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F0C7-583C-4651-8BD5-A5CA93EEB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0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07D4-4F84-4149-87C5-8770A58B76FA}" type="datetimeFigureOut">
              <a:rPr lang="en-IN" smtClean="0"/>
              <a:t>30-06-2018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F0C7-583C-4651-8BD5-A5CA93EEB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81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07D4-4F84-4149-87C5-8770A58B76FA}" type="datetimeFigureOut">
              <a:rPr lang="en-IN" smtClean="0"/>
              <a:t>30-06-2018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F0C7-583C-4651-8BD5-A5CA93EEB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65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07D4-4F84-4149-87C5-8770A58B76FA}" type="datetimeFigureOut">
              <a:rPr lang="en-IN" smtClean="0"/>
              <a:t>30-06-2018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F0C7-583C-4651-8BD5-A5CA93EEB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85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07D4-4F84-4149-87C5-8770A58B76FA}" type="datetimeFigureOut">
              <a:rPr lang="en-IN" smtClean="0"/>
              <a:t>30-06-2018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F0C7-583C-4651-8BD5-A5CA93EEB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18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07D4-4F84-4149-87C5-8770A58B76FA}" type="datetimeFigureOut">
              <a:rPr lang="en-IN" smtClean="0"/>
              <a:t>30-06-2018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F0C7-583C-4651-8BD5-A5CA93EEB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08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07D4-4F84-4149-87C5-8770A58B76FA}" type="datetimeFigureOut">
              <a:rPr lang="en-IN" smtClean="0"/>
              <a:t>30-06-2018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F0C7-583C-4651-8BD5-A5CA93EEB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17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07D4-4F84-4149-87C5-8770A58B76FA}" type="datetimeFigureOut">
              <a:rPr lang="en-IN" smtClean="0"/>
              <a:t>30-06-2018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F0C7-583C-4651-8BD5-A5CA93EEB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48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07D4-4F84-4149-87C5-8770A58B76FA}" type="datetimeFigureOut">
              <a:rPr lang="en-IN" smtClean="0"/>
              <a:t>30-06-2018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F0C7-583C-4651-8BD5-A5CA93EEB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15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07D4-4F84-4149-87C5-8770A58B76FA}" type="datetimeFigureOut">
              <a:rPr lang="en-IN" smtClean="0"/>
              <a:t>30-06-2018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F0C7-583C-4651-8BD5-A5CA93EEB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47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707D4-4F84-4149-87C5-8770A58B76FA}" type="datetimeFigureOut">
              <a:rPr lang="en-IN" smtClean="0"/>
              <a:t>30-06-2018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EF0C7-583C-4651-8BD5-A5CA93EEB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37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71" y="3828268"/>
            <a:ext cx="1182442" cy="11824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97" y="1094442"/>
            <a:ext cx="997430" cy="997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642" y="4145697"/>
            <a:ext cx="650296" cy="6502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146" y="1318163"/>
            <a:ext cx="1097314" cy="9369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390" y="1786617"/>
            <a:ext cx="243861" cy="243861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endCxn id="23" idx="3"/>
          </p:cNvCxnSpPr>
          <p:nvPr/>
        </p:nvCxnSpPr>
        <p:spPr>
          <a:xfrm flipH="1">
            <a:off x="857197" y="1908547"/>
            <a:ext cx="608194" cy="161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1318581">
            <a:off x="324690" y="1968761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Sensor</a:t>
            </a:r>
            <a:endParaRPr lang="en-IN" sz="1000" dirty="0"/>
          </a:p>
        </p:txBody>
      </p:sp>
      <p:sp>
        <p:nvSpPr>
          <p:cNvPr id="27" name="Vertical Scroll 26"/>
          <p:cNvSpPr/>
          <p:nvPr/>
        </p:nvSpPr>
        <p:spPr>
          <a:xfrm>
            <a:off x="668565" y="3044102"/>
            <a:ext cx="1769535" cy="1599018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1105539" y="2998895"/>
            <a:ext cx="1066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Heart attack</a:t>
            </a:r>
            <a:endParaRPr lang="en-IN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968775" y="3398092"/>
            <a:ext cx="14090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Heart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Pulse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Chest pain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Cholesterol leve</a:t>
            </a:r>
            <a:r>
              <a:rPr lang="en-IN" sz="1400" dirty="0"/>
              <a:t>l</a:t>
            </a:r>
          </a:p>
        </p:txBody>
      </p:sp>
      <p:cxnSp>
        <p:nvCxnSpPr>
          <p:cNvPr id="31" name="Straight Arrow Connector 30"/>
          <p:cNvCxnSpPr>
            <a:stCxn id="20" idx="2"/>
            <a:endCxn id="28" idx="0"/>
          </p:cNvCxnSpPr>
          <p:nvPr/>
        </p:nvCxnSpPr>
        <p:spPr>
          <a:xfrm>
            <a:off x="1587321" y="2030478"/>
            <a:ext cx="51462" cy="968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loud 32"/>
          <p:cNvSpPr/>
          <p:nvPr/>
        </p:nvSpPr>
        <p:spPr>
          <a:xfrm>
            <a:off x="4895734" y="836119"/>
            <a:ext cx="828408" cy="10668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ML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Straight Connector 36"/>
          <p:cNvCxnSpPr>
            <a:stCxn id="10" idx="3"/>
            <a:endCxn id="86" idx="2"/>
          </p:cNvCxnSpPr>
          <p:nvPr/>
        </p:nvCxnSpPr>
        <p:spPr>
          <a:xfrm flipV="1">
            <a:off x="5904938" y="2620178"/>
            <a:ext cx="3360838" cy="1850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6455579">
            <a:off x="5249809" y="2491716"/>
            <a:ext cx="1649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Server send nearest Hospital location which have all facilities to ambulance screen</a:t>
            </a:r>
            <a:endParaRPr lang="en-IN" sz="1200" dirty="0"/>
          </a:p>
        </p:txBody>
      </p:sp>
      <p:sp>
        <p:nvSpPr>
          <p:cNvPr id="44" name="TextBox 43"/>
          <p:cNvSpPr txBox="1"/>
          <p:nvPr/>
        </p:nvSpPr>
        <p:spPr>
          <a:xfrm rot="17955005">
            <a:off x="3565661" y="2818701"/>
            <a:ext cx="1627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Server send request to nearest ambulance to pick the patient </a:t>
            </a:r>
            <a:endParaRPr lang="en-IN" sz="1200" dirty="0"/>
          </a:p>
        </p:txBody>
      </p:sp>
      <p:sp>
        <p:nvSpPr>
          <p:cNvPr id="47" name="Cloud 46"/>
          <p:cNvSpPr/>
          <p:nvPr/>
        </p:nvSpPr>
        <p:spPr>
          <a:xfrm>
            <a:off x="2970332" y="812389"/>
            <a:ext cx="1641231" cy="680035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Data centre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04771" y="2326605"/>
            <a:ext cx="1903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Sensor send all data to server </a:t>
            </a:r>
            <a:endParaRPr lang="en-IN" sz="1200" dirty="0"/>
          </a:p>
        </p:txBody>
      </p:sp>
      <p:sp>
        <p:nvSpPr>
          <p:cNvPr id="62" name="Freeform 61"/>
          <p:cNvSpPr/>
          <p:nvPr/>
        </p:nvSpPr>
        <p:spPr>
          <a:xfrm>
            <a:off x="1663372" y="1834668"/>
            <a:ext cx="2370099" cy="1234831"/>
          </a:xfrm>
          <a:custGeom>
            <a:avLst/>
            <a:gdLst>
              <a:gd name="connsiteX0" fmla="*/ 41114 w 2370099"/>
              <a:gd name="connsiteY0" fmla="*/ 1234831 h 1234831"/>
              <a:gd name="connsiteX1" fmla="*/ 314652 w 2370099"/>
              <a:gd name="connsiteY1" fmla="*/ 422031 h 1234831"/>
              <a:gd name="connsiteX2" fmla="*/ 2370099 w 2370099"/>
              <a:gd name="connsiteY2" fmla="*/ 0 h 1234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0099" h="1234831">
                <a:moveTo>
                  <a:pt x="41114" y="1234831"/>
                </a:moveTo>
                <a:cubicBezTo>
                  <a:pt x="-16199" y="931333"/>
                  <a:pt x="-73512" y="627836"/>
                  <a:pt x="314652" y="422031"/>
                </a:cubicBezTo>
                <a:cubicBezTo>
                  <a:pt x="702816" y="216226"/>
                  <a:pt x="1536457" y="108113"/>
                  <a:pt x="237009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4" name="Straight Arrow Connector 63"/>
          <p:cNvCxnSpPr>
            <a:stCxn id="33" idx="1"/>
            <a:endCxn id="4" idx="0"/>
          </p:cNvCxnSpPr>
          <p:nvPr/>
        </p:nvCxnSpPr>
        <p:spPr>
          <a:xfrm flipH="1">
            <a:off x="4624692" y="1901783"/>
            <a:ext cx="685246" cy="1926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10" idx="0"/>
          </p:cNvCxnSpPr>
          <p:nvPr/>
        </p:nvCxnSpPr>
        <p:spPr>
          <a:xfrm flipH="1">
            <a:off x="5579790" y="1318163"/>
            <a:ext cx="180966" cy="2827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754" y="566135"/>
            <a:ext cx="2054043" cy="2054043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338" y="3533431"/>
            <a:ext cx="937414" cy="937414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406452" y="3831811"/>
            <a:ext cx="593364" cy="593364"/>
          </a:xfrm>
          <a:prstGeom prst="rect">
            <a:avLst/>
          </a:prstGeom>
        </p:spPr>
      </p:pic>
      <p:sp>
        <p:nvSpPr>
          <p:cNvPr id="89" name="Freeform 88"/>
          <p:cNvSpPr/>
          <p:nvPr/>
        </p:nvSpPr>
        <p:spPr>
          <a:xfrm>
            <a:off x="2414222" y="2258647"/>
            <a:ext cx="7050209" cy="3149131"/>
          </a:xfrm>
          <a:custGeom>
            <a:avLst/>
            <a:gdLst>
              <a:gd name="connsiteX0" fmla="*/ 1587256 w 7050209"/>
              <a:gd name="connsiteY0" fmla="*/ 0 h 3149131"/>
              <a:gd name="connsiteX1" fmla="*/ 110148 w 7050209"/>
              <a:gd name="connsiteY1" fmla="*/ 1766277 h 3149131"/>
              <a:gd name="connsiteX2" fmla="*/ 227379 w 7050209"/>
              <a:gd name="connsiteY2" fmla="*/ 2938584 h 3149131"/>
              <a:gd name="connsiteX3" fmla="*/ 1180856 w 7050209"/>
              <a:gd name="connsiteY3" fmla="*/ 3118338 h 3149131"/>
              <a:gd name="connsiteX4" fmla="*/ 5135440 w 7050209"/>
              <a:gd name="connsiteY4" fmla="*/ 3032369 h 3149131"/>
              <a:gd name="connsiteX5" fmla="*/ 7050209 w 7050209"/>
              <a:gd name="connsiteY5" fmla="*/ 2032000 h 31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50209" h="3149131">
                <a:moveTo>
                  <a:pt x="1587256" y="0"/>
                </a:moveTo>
                <a:cubicBezTo>
                  <a:pt x="962025" y="638256"/>
                  <a:pt x="336794" y="1276513"/>
                  <a:pt x="110148" y="1766277"/>
                </a:cubicBezTo>
                <a:cubicBezTo>
                  <a:pt x="-116498" y="2256041"/>
                  <a:pt x="48928" y="2713241"/>
                  <a:pt x="227379" y="2938584"/>
                </a:cubicBezTo>
                <a:cubicBezTo>
                  <a:pt x="405830" y="3163927"/>
                  <a:pt x="1180856" y="3118338"/>
                  <a:pt x="1180856" y="3118338"/>
                </a:cubicBezTo>
                <a:cubicBezTo>
                  <a:pt x="1998866" y="3133969"/>
                  <a:pt x="4157215" y="3213425"/>
                  <a:pt x="5135440" y="3032369"/>
                </a:cubicBezTo>
                <a:cubicBezTo>
                  <a:pt x="6113665" y="2851313"/>
                  <a:pt x="6581937" y="2441656"/>
                  <a:pt x="7050209" y="20320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TextBox 89"/>
          <p:cNvSpPr txBox="1"/>
          <p:nvPr/>
        </p:nvSpPr>
        <p:spPr>
          <a:xfrm>
            <a:off x="3790948" y="5536509"/>
            <a:ext cx="2953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Server send respective hospital doctor to manage all the things before patient reach</a:t>
            </a:r>
            <a:endParaRPr lang="en-IN" sz="1200" dirty="0"/>
          </a:p>
        </p:txBody>
      </p:sp>
      <p:sp>
        <p:nvSpPr>
          <p:cNvPr id="91" name="TextBox 90"/>
          <p:cNvSpPr txBox="1"/>
          <p:nvPr/>
        </p:nvSpPr>
        <p:spPr>
          <a:xfrm rot="19797241">
            <a:off x="6698923" y="3516081"/>
            <a:ext cx="2095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Ambulance driver goes to the describe location on screen within minimum time </a:t>
            </a:r>
            <a:endParaRPr lang="en-IN" sz="1200" dirty="0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662" y="4099250"/>
            <a:ext cx="608262" cy="66461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76" y="4763872"/>
            <a:ext cx="544843" cy="493676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32" y="4763136"/>
            <a:ext cx="684184" cy="50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67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anshul garg</dc:creator>
  <cp:lastModifiedBy>anshul garg</cp:lastModifiedBy>
  <cp:revision>12</cp:revision>
  <dcterms:created xsi:type="dcterms:W3CDTF">2018-06-30T03:33:37Z</dcterms:created>
  <dcterms:modified xsi:type="dcterms:W3CDTF">2018-06-30T11:38:55Z</dcterms:modified>
</cp:coreProperties>
</file>