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2" r:id="rId6"/>
    <p:sldId id="271" r:id="rId7"/>
    <p:sldId id="270" r:id="rId8"/>
    <p:sldId id="257" r:id="rId9"/>
    <p:sldId id="267" r:id="rId10"/>
    <p:sldId id="258" r:id="rId11"/>
    <p:sldId id="260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6c3e8ff60421a4f" providerId="LiveId" clId="{8CC248D4-330A-4194-8C5C-1E8DF8766C92}"/>
    <pc:docChg chg="undo custSel addSld delSld modSld sldOrd">
      <pc:chgData name="" userId="56c3e8ff60421a4f" providerId="LiveId" clId="{8CC248D4-330A-4194-8C5C-1E8DF8766C92}" dt="2018-12-12T06:21:11.116" v="1161" actId="113"/>
      <pc:docMkLst>
        <pc:docMk/>
      </pc:docMkLst>
      <pc:sldChg chg="modSp">
        <pc:chgData name="" userId="56c3e8ff60421a4f" providerId="LiveId" clId="{8CC248D4-330A-4194-8C5C-1E8DF8766C92}" dt="2018-12-12T06:15:55.469" v="1044" actId="113"/>
        <pc:sldMkLst>
          <pc:docMk/>
          <pc:sldMk cId="2653271354" sldId="256"/>
        </pc:sldMkLst>
        <pc:spChg chg="mod">
          <ac:chgData name="" userId="56c3e8ff60421a4f" providerId="LiveId" clId="{8CC248D4-330A-4194-8C5C-1E8DF8766C92}" dt="2018-12-12T06:15:55.469" v="1044" actId="113"/>
          <ac:spMkLst>
            <pc:docMk/>
            <pc:sldMk cId="2653271354" sldId="256"/>
            <ac:spMk id="2" creationId="{6B21151E-9A4F-4152-825F-BA47BF857D4D}"/>
          </ac:spMkLst>
        </pc:spChg>
      </pc:sldChg>
      <pc:sldChg chg="modSp">
        <pc:chgData name="" userId="56c3e8ff60421a4f" providerId="LiveId" clId="{8CC248D4-330A-4194-8C5C-1E8DF8766C92}" dt="2018-12-12T05:44:44.161" v="542" actId="1076"/>
        <pc:sldMkLst>
          <pc:docMk/>
          <pc:sldMk cId="2301928639" sldId="257"/>
        </pc:sldMkLst>
        <pc:picChg chg="mod">
          <ac:chgData name="" userId="56c3e8ff60421a4f" providerId="LiveId" clId="{8CC248D4-330A-4194-8C5C-1E8DF8766C92}" dt="2018-12-12T05:44:44.161" v="542" actId="1076"/>
          <ac:picMkLst>
            <pc:docMk/>
            <pc:sldMk cId="2301928639" sldId="257"/>
            <ac:picMk id="4" creationId="{4E11945E-10CB-4CBC-A5DC-000793FD2896}"/>
          </ac:picMkLst>
        </pc:picChg>
      </pc:sldChg>
      <pc:sldChg chg="del">
        <pc:chgData name="" userId="56c3e8ff60421a4f" providerId="LiveId" clId="{8CC248D4-330A-4194-8C5C-1E8DF8766C92}" dt="2018-12-12T06:13:54.339" v="993" actId="2696"/>
        <pc:sldMkLst>
          <pc:docMk/>
          <pc:sldMk cId="4015145184" sldId="259"/>
        </pc:sldMkLst>
      </pc:sldChg>
      <pc:sldChg chg="modSp">
        <pc:chgData name="" userId="56c3e8ff60421a4f" providerId="LiveId" clId="{8CC248D4-330A-4194-8C5C-1E8DF8766C92}" dt="2018-12-12T05:17:35.768" v="517" actId="20577"/>
        <pc:sldMkLst>
          <pc:docMk/>
          <pc:sldMk cId="1876183140" sldId="260"/>
        </pc:sldMkLst>
        <pc:spChg chg="mod">
          <ac:chgData name="" userId="56c3e8ff60421a4f" providerId="LiveId" clId="{8CC248D4-330A-4194-8C5C-1E8DF8766C92}" dt="2018-12-12T05:17:35.768" v="517" actId="20577"/>
          <ac:spMkLst>
            <pc:docMk/>
            <pc:sldMk cId="1876183140" sldId="260"/>
            <ac:spMk id="2" creationId="{CBFA7250-FD49-43BA-A678-D6F7E3550168}"/>
          </ac:spMkLst>
        </pc:spChg>
      </pc:sldChg>
      <pc:sldChg chg="modSp ord">
        <pc:chgData name="" userId="56c3e8ff60421a4f" providerId="LiveId" clId="{8CC248D4-330A-4194-8C5C-1E8DF8766C92}" dt="2018-12-12T05:44:16.893" v="540" actId="14100"/>
        <pc:sldMkLst>
          <pc:docMk/>
          <pc:sldMk cId="994381919" sldId="262"/>
        </pc:sldMkLst>
        <pc:spChg chg="mod">
          <ac:chgData name="" userId="56c3e8ff60421a4f" providerId="LiveId" clId="{8CC248D4-330A-4194-8C5C-1E8DF8766C92}" dt="2018-12-12T05:43:55.508" v="538" actId="14100"/>
          <ac:spMkLst>
            <pc:docMk/>
            <pc:sldMk cId="994381919" sldId="262"/>
            <ac:spMk id="6" creationId="{3A534FDB-28A7-458B-95F4-6868C614D164}"/>
          </ac:spMkLst>
        </pc:spChg>
        <pc:picChg chg="mod">
          <ac:chgData name="" userId="56c3e8ff60421a4f" providerId="LiveId" clId="{8CC248D4-330A-4194-8C5C-1E8DF8766C92}" dt="2018-12-12T05:44:16.893" v="540" actId="14100"/>
          <ac:picMkLst>
            <pc:docMk/>
            <pc:sldMk cId="994381919" sldId="262"/>
            <ac:picMk id="4" creationId="{5F0562EF-654C-4157-B1A1-A37A9D903F08}"/>
          </ac:picMkLst>
        </pc:picChg>
      </pc:sldChg>
      <pc:sldChg chg="modSp">
        <pc:chgData name="" userId="56c3e8ff60421a4f" providerId="LiveId" clId="{8CC248D4-330A-4194-8C5C-1E8DF8766C92}" dt="2018-12-12T05:42:58.910" v="529" actId="108"/>
        <pc:sldMkLst>
          <pc:docMk/>
          <pc:sldMk cId="3674227233" sldId="263"/>
        </pc:sldMkLst>
        <pc:spChg chg="mod">
          <ac:chgData name="" userId="56c3e8ff60421a4f" providerId="LiveId" clId="{8CC248D4-330A-4194-8C5C-1E8DF8766C92}" dt="2018-12-12T05:42:58.910" v="529" actId="108"/>
          <ac:spMkLst>
            <pc:docMk/>
            <pc:sldMk cId="3674227233" sldId="263"/>
            <ac:spMk id="3" creationId="{21621B62-33BB-4CB1-A556-CB062496398B}"/>
          </ac:spMkLst>
        </pc:spChg>
      </pc:sldChg>
      <pc:sldChg chg="modSp modAnim">
        <pc:chgData name="" userId="56c3e8ff60421a4f" providerId="LiveId" clId="{8CC248D4-330A-4194-8C5C-1E8DF8766C92}" dt="2018-12-12T05:43:11.650" v="532" actId="20577"/>
        <pc:sldMkLst>
          <pc:docMk/>
          <pc:sldMk cId="153021671" sldId="264"/>
        </pc:sldMkLst>
        <pc:spChg chg="mod">
          <ac:chgData name="" userId="56c3e8ff60421a4f" providerId="LiveId" clId="{8CC248D4-330A-4194-8C5C-1E8DF8766C92}" dt="2018-12-12T05:43:11.650" v="532" actId="20577"/>
          <ac:spMkLst>
            <pc:docMk/>
            <pc:sldMk cId="153021671" sldId="264"/>
            <ac:spMk id="3" creationId="{12CD0B59-6E9A-45C6-852F-03C3B5A46A98}"/>
          </ac:spMkLst>
        </pc:spChg>
      </pc:sldChg>
      <pc:sldChg chg="modSp">
        <pc:chgData name="" userId="56c3e8ff60421a4f" providerId="LiveId" clId="{8CC248D4-330A-4194-8C5C-1E8DF8766C92}" dt="2018-12-12T05:18:10.170" v="518" actId="6549"/>
        <pc:sldMkLst>
          <pc:docMk/>
          <pc:sldMk cId="2961143164" sldId="265"/>
        </pc:sldMkLst>
        <pc:spChg chg="mod">
          <ac:chgData name="" userId="56c3e8ff60421a4f" providerId="LiveId" clId="{8CC248D4-330A-4194-8C5C-1E8DF8766C92}" dt="2018-12-12T05:18:10.170" v="518" actId="6549"/>
          <ac:spMkLst>
            <pc:docMk/>
            <pc:sldMk cId="2961143164" sldId="265"/>
            <ac:spMk id="3" creationId="{72C5B68D-FC10-468A-BB45-588B0699CF10}"/>
          </ac:spMkLst>
        </pc:spChg>
      </pc:sldChg>
      <pc:sldChg chg="addSp delSp modSp">
        <pc:chgData name="" userId="56c3e8ff60421a4f" providerId="LiveId" clId="{8CC248D4-330A-4194-8C5C-1E8DF8766C92}" dt="2018-12-12T04:37:37.133" v="450" actId="122"/>
        <pc:sldMkLst>
          <pc:docMk/>
          <pc:sldMk cId="1502170662" sldId="266"/>
        </pc:sldMkLst>
        <pc:spChg chg="mod">
          <ac:chgData name="" userId="56c3e8ff60421a4f" providerId="LiveId" clId="{8CC248D4-330A-4194-8C5C-1E8DF8766C92}" dt="2018-12-12T04:37:37.133" v="450" actId="122"/>
          <ac:spMkLst>
            <pc:docMk/>
            <pc:sldMk cId="1502170662" sldId="266"/>
            <ac:spMk id="2" creationId="{ADFAA490-2601-4745-B0CD-D2A4F3A68B1C}"/>
          </ac:spMkLst>
        </pc:spChg>
        <pc:spChg chg="del mod">
          <ac:chgData name="" userId="56c3e8ff60421a4f" providerId="LiveId" clId="{8CC248D4-330A-4194-8C5C-1E8DF8766C92}" dt="2018-12-12T03:41:44.578" v="364" actId="478"/>
          <ac:spMkLst>
            <pc:docMk/>
            <pc:sldMk cId="1502170662" sldId="266"/>
            <ac:spMk id="4" creationId="{48179F79-7B3A-44A0-990A-7E1042FF5E21}"/>
          </ac:spMkLst>
        </pc:spChg>
        <pc:spChg chg="add del mod">
          <ac:chgData name="" userId="56c3e8ff60421a4f" providerId="LiveId" clId="{8CC248D4-330A-4194-8C5C-1E8DF8766C92}" dt="2018-12-12T04:36:19.137" v="365" actId="122"/>
          <ac:spMkLst>
            <pc:docMk/>
            <pc:sldMk cId="1502170662" sldId="266"/>
            <ac:spMk id="5" creationId="{2F9E0AB2-3AF9-46E5-9009-19F1ABA303E4}"/>
          </ac:spMkLst>
        </pc:spChg>
        <pc:picChg chg="add mod">
          <ac:chgData name="" userId="56c3e8ff60421a4f" providerId="LiveId" clId="{8CC248D4-330A-4194-8C5C-1E8DF8766C92}" dt="2018-12-12T04:37:32.662" v="449" actId="14100"/>
          <ac:picMkLst>
            <pc:docMk/>
            <pc:sldMk cId="1502170662" sldId="266"/>
            <ac:picMk id="6" creationId="{68E0B2D8-3C02-4E4E-9148-5B3AF54325E9}"/>
          </ac:picMkLst>
        </pc:picChg>
      </pc:sldChg>
      <pc:sldChg chg="addSp delSp modSp add ord">
        <pc:chgData name="" userId="56c3e8ff60421a4f" providerId="LiveId" clId="{8CC248D4-330A-4194-8C5C-1E8DF8766C92}" dt="2018-12-12T00:25:03.990" v="152" actId="404"/>
        <pc:sldMkLst>
          <pc:docMk/>
          <pc:sldMk cId="2781020445" sldId="267"/>
        </pc:sldMkLst>
        <pc:spChg chg="mod">
          <ac:chgData name="" userId="56c3e8ff60421a4f" providerId="LiveId" clId="{8CC248D4-330A-4194-8C5C-1E8DF8766C92}" dt="2018-12-12T00:25:03.990" v="152" actId="404"/>
          <ac:spMkLst>
            <pc:docMk/>
            <pc:sldMk cId="2781020445" sldId="267"/>
            <ac:spMk id="2" creationId="{B0C0A2A3-F854-400C-B652-EB2D925C4112}"/>
          </ac:spMkLst>
        </pc:spChg>
        <pc:spChg chg="del">
          <ac:chgData name="" userId="56c3e8ff60421a4f" providerId="LiveId" clId="{8CC248D4-330A-4194-8C5C-1E8DF8766C92}" dt="2018-12-11T22:59:07.872" v="2" actId="404"/>
          <ac:spMkLst>
            <pc:docMk/>
            <pc:sldMk cId="2781020445" sldId="267"/>
            <ac:spMk id="3" creationId="{79B0176F-8639-4A59-BB7E-851934BDEC7E}"/>
          </ac:spMkLst>
        </pc:spChg>
        <pc:picChg chg="add mod">
          <ac:chgData name="" userId="56c3e8ff60421a4f" providerId="LiveId" clId="{8CC248D4-330A-4194-8C5C-1E8DF8766C92}" dt="2018-12-11T23:00:12.073" v="26" actId="14100"/>
          <ac:picMkLst>
            <pc:docMk/>
            <pc:sldMk cId="2781020445" sldId="267"/>
            <ac:picMk id="4" creationId="{1AF8586F-EFE0-4578-A20E-551E9B3B975F}"/>
          </ac:picMkLst>
        </pc:picChg>
      </pc:sldChg>
      <pc:sldChg chg="addSp delSp modSp add del ord">
        <pc:chgData name="" userId="56c3e8ff60421a4f" providerId="LiveId" clId="{8CC248D4-330A-4194-8C5C-1E8DF8766C92}" dt="2018-12-12T06:12:57.514" v="989" actId="2696"/>
        <pc:sldMkLst>
          <pc:docMk/>
          <pc:sldMk cId="3833499733" sldId="268"/>
        </pc:sldMkLst>
        <pc:spChg chg="mod">
          <ac:chgData name="" userId="56c3e8ff60421a4f" providerId="LiveId" clId="{8CC248D4-330A-4194-8C5C-1E8DF8766C92}" dt="2018-12-12T05:15:58.992" v="477" actId="20577"/>
          <ac:spMkLst>
            <pc:docMk/>
            <pc:sldMk cId="3833499733" sldId="268"/>
            <ac:spMk id="2" creationId="{43DA6A4E-E97F-4445-A265-7933F57437D4}"/>
          </ac:spMkLst>
        </pc:spChg>
        <pc:spChg chg="del">
          <ac:chgData name="" userId="56c3e8ff60421a4f" providerId="LiveId" clId="{8CC248D4-330A-4194-8C5C-1E8DF8766C92}" dt="2018-12-12T00:03:20.867" v="36" actId="2696"/>
          <ac:spMkLst>
            <pc:docMk/>
            <pc:sldMk cId="3833499733" sldId="268"/>
            <ac:spMk id="3" creationId="{FED375FD-4CA1-4C9E-9DC4-ECC99D458B02}"/>
          </ac:spMkLst>
        </pc:spChg>
        <pc:spChg chg="add del mod">
          <ac:chgData name="" userId="56c3e8ff60421a4f" providerId="LiveId" clId="{8CC248D4-330A-4194-8C5C-1E8DF8766C92}" dt="2018-12-12T00:09:58.759" v="88" actId="478"/>
          <ac:spMkLst>
            <pc:docMk/>
            <pc:sldMk cId="3833499733" sldId="268"/>
            <ac:spMk id="9" creationId="{7E61D366-7B50-49A0-A2F9-F169CAC86922}"/>
          </ac:spMkLst>
        </pc:spChg>
        <pc:picChg chg="add del mod">
          <ac:chgData name="" userId="56c3e8ff60421a4f" providerId="LiveId" clId="{8CC248D4-330A-4194-8C5C-1E8DF8766C92}" dt="2018-12-12T00:09:33.700" v="85" actId="478"/>
          <ac:picMkLst>
            <pc:docMk/>
            <pc:sldMk cId="3833499733" sldId="268"/>
            <ac:picMk id="4" creationId="{0609FEF6-2AF0-48BE-8A7C-5C9ED2C36F3E}"/>
          </ac:picMkLst>
        </pc:picChg>
        <pc:picChg chg="add mod">
          <ac:chgData name="" userId="56c3e8ff60421a4f" providerId="LiveId" clId="{8CC248D4-330A-4194-8C5C-1E8DF8766C92}" dt="2018-12-12T00:04:40.910" v="39" actId="1076"/>
          <ac:picMkLst>
            <pc:docMk/>
            <pc:sldMk cId="3833499733" sldId="268"/>
            <ac:picMk id="5" creationId="{25C132F8-89DA-4789-8479-14F54CC720E9}"/>
          </ac:picMkLst>
        </pc:picChg>
        <pc:picChg chg="add del mod">
          <ac:chgData name="" userId="56c3e8ff60421a4f" providerId="LiveId" clId="{8CC248D4-330A-4194-8C5C-1E8DF8766C92}" dt="2018-12-12T00:05:42.773" v="42" actId="478"/>
          <ac:picMkLst>
            <pc:docMk/>
            <pc:sldMk cId="3833499733" sldId="268"/>
            <ac:picMk id="6" creationId="{C6E6EE9D-C8DC-4201-BF88-3A1390F3681C}"/>
          </ac:picMkLst>
        </pc:picChg>
        <pc:picChg chg="add mod">
          <ac:chgData name="" userId="56c3e8ff60421a4f" providerId="LiveId" clId="{8CC248D4-330A-4194-8C5C-1E8DF8766C92}" dt="2018-12-12T00:06:00.527" v="50" actId="14100"/>
          <ac:picMkLst>
            <pc:docMk/>
            <pc:sldMk cId="3833499733" sldId="268"/>
            <ac:picMk id="7" creationId="{A47D230F-CA67-403D-B6CF-31752E2BBFB0}"/>
          </ac:picMkLst>
        </pc:picChg>
        <pc:picChg chg="add mod">
          <ac:chgData name="" userId="56c3e8ff60421a4f" providerId="LiveId" clId="{8CC248D4-330A-4194-8C5C-1E8DF8766C92}" dt="2018-12-12T00:10:32.411" v="133" actId="1076"/>
          <ac:picMkLst>
            <pc:docMk/>
            <pc:sldMk cId="3833499733" sldId="268"/>
            <ac:picMk id="10" creationId="{1F41711A-3C9B-4F10-AE8D-AE7D9044DA01}"/>
          </ac:picMkLst>
        </pc:picChg>
      </pc:sldChg>
      <pc:sldChg chg="addSp delSp modSp add del ord">
        <pc:chgData name="" userId="56c3e8ff60421a4f" providerId="LiveId" clId="{8CC248D4-330A-4194-8C5C-1E8DF8766C92}" dt="2018-12-12T05:16:34.805" v="478" actId="2696"/>
        <pc:sldMkLst>
          <pc:docMk/>
          <pc:sldMk cId="4088089727" sldId="269"/>
        </pc:sldMkLst>
        <pc:spChg chg="mod">
          <ac:chgData name="" userId="56c3e8ff60421a4f" providerId="LiveId" clId="{8CC248D4-330A-4194-8C5C-1E8DF8766C92}" dt="2018-12-12T00:23:10.754" v="149" actId="14100"/>
          <ac:spMkLst>
            <pc:docMk/>
            <pc:sldMk cId="4088089727" sldId="269"/>
            <ac:spMk id="2" creationId="{C327A0B8-CFA8-43BC-8C6D-9D122B064F0E}"/>
          </ac:spMkLst>
        </pc:spChg>
        <pc:spChg chg="del">
          <ac:chgData name="" userId="56c3e8ff60421a4f" providerId="LiveId" clId="{8CC248D4-330A-4194-8C5C-1E8DF8766C92}" dt="2018-12-12T00:22:42.959" v="135" actId="478"/>
          <ac:spMkLst>
            <pc:docMk/>
            <pc:sldMk cId="4088089727" sldId="269"/>
            <ac:spMk id="3" creationId="{EA9B2C9B-3CA4-4327-B949-8FE4B5E3668F}"/>
          </ac:spMkLst>
        </pc:spChg>
        <pc:picChg chg="add mod">
          <ac:chgData name="" userId="56c3e8ff60421a4f" providerId="LiveId" clId="{8CC248D4-330A-4194-8C5C-1E8DF8766C92}" dt="2018-12-12T00:24:15.607" v="151" actId="1076"/>
          <ac:picMkLst>
            <pc:docMk/>
            <pc:sldMk cId="4088089727" sldId="269"/>
            <ac:picMk id="4" creationId="{C67D2B10-AA0C-44F7-A091-C1EA93493EE6}"/>
          </ac:picMkLst>
        </pc:picChg>
      </pc:sldChg>
      <pc:sldChg chg="addSp delSp modSp add">
        <pc:chgData name="" userId="56c3e8ff60421a4f" providerId="LiveId" clId="{8CC248D4-330A-4194-8C5C-1E8DF8766C92}" dt="2018-12-12T05:44:28.917" v="541" actId="108"/>
        <pc:sldMkLst>
          <pc:docMk/>
          <pc:sldMk cId="4217928733" sldId="270"/>
        </pc:sldMkLst>
        <pc:spChg chg="mod">
          <ac:chgData name="" userId="56c3e8ff60421a4f" providerId="LiveId" clId="{8CC248D4-330A-4194-8C5C-1E8DF8766C92}" dt="2018-12-12T05:44:28.917" v="541" actId="108"/>
          <ac:spMkLst>
            <pc:docMk/>
            <pc:sldMk cId="4217928733" sldId="270"/>
            <ac:spMk id="2" creationId="{63EF84CF-252D-440F-9C16-C18A437C3DAC}"/>
          </ac:spMkLst>
        </pc:spChg>
        <pc:spChg chg="del">
          <ac:chgData name="" userId="56c3e8ff60421a4f" providerId="LiveId" clId="{8CC248D4-330A-4194-8C5C-1E8DF8766C92}" dt="2018-12-12T01:11:50.982" v="157" actId="108"/>
          <ac:spMkLst>
            <pc:docMk/>
            <pc:sldMk cId="4217928733" sldId="270"/>
            <ac:spMk id="3" creationId="{831B4F32-81D0-4553-8663-A86168F0AEEA}"/>
          </ac:spMkLst>
        </pc:spChg>
        <pc:spChg chg="add mod">
          <ac:chgData name="" userId="56c3e8ff60421a4f" providerId="LiveId" clId="{8CC248D4-330A-4194-8C5C-1E8DF8766C92}" dt="2018-12-12T01:15:36.883" v="361" actId="123"/>
          <ac:spMkLst>
            <pc:docMk/>
            <pc:sldMk cId="4217928733" sldId="270"/>
            <ac:spMk id="5" creationId="{536DD523-85E2-4411-BA31-69B71DB25AAD}"/>
          </ac:spMkLst>
        </pc:spChg>
        <pc:picChg chg="add mod">
          <ac:chgData name="" userId="56c3e8ff60421a4f" providerId="LiveId" clId="{8CC248D4-330A-4194-8C5C-1E8DF8766C92}" dt="2018-12-12T01:11:50.982" v="157" actId="108"/>
          <ac:picMkLst>
            <pc:docMk/>
            <pc:sldMk cId="4217928733" sldId="270"/>
            <ac:picMk id="4" creationId="{CE1E2235-3A0D-4B19-8BDB-F949E8D2D7F2}"/>
          </ac:picMkLst>
        </pc:picChg>
      </pc:sldChg>
      <pc:sldChg chg="add del">
        <pc:chgData name="" userId="56c3e8ff60421a4f" providerId="LiveId" clId="{8CC248D4-330A-4194-8C5C-1E8DF8766C92}" dt="2018-12-12T05:45:01.529" v="544" actId="113"/>
        <pc:sldMkLst>
          <pc:docMk/>
          <pc:sldMk cId="2605387482" sldId="271"/>
        </pc:sldMkLst>
      </pc:sldChg>
      <pc:sldChg chg="addSp delSp modSp add">
        <pc:chgData name="" userId="56c3e8ff60421a4f" providerId="LiveId" clId="{8CC248D4-330A-4194-8C5C-1E8DF8766C92}" dt="2018-12-12T06:21:11.116" v="1161" actId="113"/>
        <pc:sldMkLst>
          <pc:docMk/>
          <pc:sldMk cId="2702902577" sldId="271"/>
        </pc:sldMkLst>
        <pc:spChg chg="mod">
          <ac:chgData name="" userId="56c3e8ff60421a4f" providerId="LiveId" clId="{8CC248D4-330A-4194-8C5C-1E8DF8766C92}" dt="2018-12-12T06:11:45.774" v="981" actId="1076"/>
          <ac:spMkLst>
            <pc:docMk/>
            <pc:sldMk cId="2702902577" sldId="271"/>
            <ac:spMk id="2" creationId="{B9C054F3-4B72-408B-8DA2-468CEB46656D}"/>
          </ac:spMkLst>
        </pc:spChg>
        <pc:spChg chg="del">
          <ac:chgData name="" userId="56c3e8ff60421a4f" providerId="LiveId" clId="{8CC248D4-330A-4194-8C5C-1E8DF8766C92}" dt="2018-12-12T05:45:52.974" v="573" actId="478"/>
          <ac:spMkLst>
            <pc:docMk/>
            <pc:sldMk cId="2702902577" sldId="271"/>
            <ac:spMk id="3" creationId="{8399466B-FAAD-4D4B-BE8E-8300B8DB1D68}"/>
          </ac:spMkLst>
        </pc:spChg>
        <pc:spChg chg="add del mod">
          <ac:chgData name="" userId="56c3e8ff60421a4f" providerId="LiveId" clId="{8CC248D4-330A-4194-8C5C-1E8DF8766C92}" dt="2018-12-12T06:03:55.589" v="925" actId="12084"/>
          <ac:spMkLst>
            <pc:docMk/>
            <pc:sldMk cId="2702902577" sldId="271"/>
            <ac:spMk id="4" creationId="{8B9E7A39-2B9B-4FC2-9C49-22168AD33B03}"/>
          </ac:spMkLst>
        </pc:spChg>
        <pc:spChg chg="add del">
          <ac:chgData name="" userId="56c3e8ff60421a4f" providerId="LiveId" clId="{8CC248D4-330A-4194-8C5C-1E8DF8766C92}" dt="2018-12-12T05:49:10.222" v="662" actId="113"/>
          <ac:spMkLst>
            <pc:docMk/>
            <pc:sldMk cId="2702902577" sldId="271"/>
            <ac:spMk id="5" creationId="{65A5B5F2-C04C-4F8D-8398-1308F601FA17}"/>
          </ac:spMkLst>
        </pc:spChg>
        <pc:spChg chg="add del mod">
          <ac:chgData name="" userId="56c3e8ff60421a4f" providerId="LiveId" clId="{8CC248D4-330A-4194-8C5C-1E8DF8766C92}" dt="2018-12-12T06:04:03.411" v="926" actId="12084"/>
          <ac:spMkLst>
            <pc:docMk/>
            <pc:sldMk cId="2702902577" sldId="271"/>
            <ac:spMk id="6" creationId="{789DE3F1-6D40-41CA-8FE3-BDFDAE4069F1}"/>
          </ac:spMkLst>
        </pc:spChg>
        <pc:spChg chg="add del mod">
          <ac:chgData name="" userId="56c3e8ff60421a4f" providerId="LiveId" clId="{8CC248D4-330A-4194-8C5C-1E8DF8766C92}" dt="2018-12-12T06:05:14.975" v="930" actId="12084"/>
          <ac:spMkLst>
            <pc:docMk/>
            <pc:sldMk cId="2702902577" sldId="271"/>
            <ac:spMk id="7" creationId="{66A60F5C-5DD0-4BB1-8C89-6E1EF18DA79B}"/>
          </ac:spMkLst>
        </pc:spChg>
        <pc:spChg chg="add del mod">
          <ac:chgData name="" userId="56c3e8ff60421a4f" providerId="LiveId" clId="{8CC248D4-330A-4194-8C5C-1E8DF8766C92}" dt="2018-12-12T06:05:37.137" v="934" actId="12084"/>
          <ac:spMkLst>
            <pc:docMk/>
            <pc:sldMk cId="2702902577" sldId="271"/>
            <ac:spMk id="8" creationId="{56490C37-C499-46C9-98A6-7D7C017BB921}"/>
          </ac:spMkLst>
        </pc:spChg>
        <pc:spChg chg="add del mod">
          <ac:chgData name="" userId="56c3e8ff60421a4f" providerId="LiveId" clId="{8CC248D4-330A-4194-8C5C-1E8DF8766C92}" dt="2018-12-12T06:05:48.263" v="936" actId="12084"/>
          <ac:spMkLst>
            <pc:docMk/>
            <pc:sldMk cId="2702902577" sldId="271"/>
            <ac:spMk id="9" creationId="{F78A4433-8BB4-4131-A589-B08B0C02B8EF}"/>
          </ac:spMkLst>
        </pc:spChg>
        <pc:spChg chg="add del mod">
          <ac:chgData name="" userId="56c3e8ff60421a4f" providerId="LiveId" clId="{8CC248D4-330A-4194-8C5C-1E8DF8766C92}" dt="2018-12-12T06:05:43.165" v="935" actId="12084"/>
          <ac:spMkLst>
            <pc:docMk/>
            <pc:sldMk cId="2702902577" sldId="271"/>
            <ac:spMk id="10" creationId="{1316A73C-45C4-4AD2-B9ED-6F7FB2F43A10}"/>
          </ac:spMkLst>
        </pc:spChg>
        <pc:graphicFrameChg chg="add del mod">
          <ac:chgData name="" userId="56c3e8ff60421a4f" providerId="LiveId" clId="{8CC248D4-330A-4194-8C5C-1E8DF8766C92}" dt="2018-12-12T06:01:50.961" v="920" actId="12084"/>
          <ac:graphicFrameMkLst>
            <pc:docMk/>
            <pc:sldMk cId="2702902577" sldId="271"/>
            <ac:graphicFrameMk id="11" creationId="{A6B88A28-9B1A-4CD7-BF87-2F00C4AA0E12}"/>
          </ac:graphicFrameMkLst>
        </pc:graphicFrameChg>
        <pc:graphicFrameChg chg="add del mod">
          <ac:chgData name="" userId="56c3e8ff60421a4f" providerId="LiveId" clId="{8CC248D4-330A-4194-8C5C-1E8DF8766C92}" dt="2018-12-12T06:02:23.561" v="922" actId="12084"/>
          <ac:graphicFrameMkLst>
            <pc:docMk/>
            <pc:sldMk cId="2702902577" sldId="271"/>
            <ac:graphicFrameMk id="12" creationId="{63A053E9-12D6-4037-BBF7-42498AF461B3}"/>
          </ac:graphicFrameMkLst>
        </pc:graphicFrameChg>
        <pc:graphicFrameChg chg="add del mod">
          <ac:chgData name="" userId="56c3e8ff60421a4f" providerId="LiveId" clId="{8CC248D4-330A-4194-8C5C-1E8DF8766C92}" dt="2018-12-12T06:03:31.325" v="924" actId="12084"/>
          <ac:graphicFrameMkLst>
            <pc:docMk/>
            <pc:sldMk cId="2702902577" sldId="271"/>
            <ac:graphicFrameMk id="13" creationId="{898B6600-4495-4D6E-9C0F-C464068E6ADF}"/>
          </ac:graphicFrameMkLst>
        </pc:graphicFrameChg>
        <pc:graphicFrameChg chg="add mod">
          <ac:chgData name="" userId="56c3e8ff60421a4f" providerId="LiveId" clId="{8CC248D4-330A-4194-8C5C-1E8DF8766C92}" dt="2018-12-12T06:12:38.414" v="988" actId="113"/>
          <ac:graphicFrameMkLst>
            <pc:docMk/>
            <pc:sldMk cId="2702902577" sldId="271"/>
            <ac:graphicFrameMk id="14" creationId="{069D9B4A-4C51-4506-9991-9A2A8F452C08}"/>
          </ac:graphicFrameMkLst>
        </pc:graphicFrameChg>
        <pc:graphicFrameChg chg="add mod">
          <ac:chgData name="" userId="56c3e8ff60421a4f" providerId="LiveId" clId="{8CC248D4-330A-4194-8C5C-1E8DF8766C92}" dt="2018-12-12T06:11:49.616" v="982" actId="1076"/>
          <ac:graphicFrameMkLst>
            <pc:docMk/>
            <pc:sldMk cId="2702902577" sldId="271"/>
            <ac:graphicFrameMk id="15" creationId="{67557488-A3EF-448F-A63C-C38197285EF6}"/>
          </ac:graphicFrameMkLst>
        </pc:graphicFrameChg>
        <pc:graphicFrameChg chg="add mod">
          <ac:chgData name="" userId="56c3e8ff60421a4f" providerId="LiveId" clId="{8CC248D4-330A-4194-8C5C-1E8DF8766C92}" dt="2018-12-12T06:11:41.935" v="979" actId="1076"/>
          <ac:graphicFrameMkLst>
            <pc:docMk/>
            <pc:sldMk cId="2702902577" sldId="271"/>
            <ac:graphicFrameMk id="16" creationId="{5F6F4241-934D-4A88-83A5-A35533101B60}"/>
          </ac:graphicFrameMkLst>
        </pc:graphicFrameChg>
        <pc:graphicFrameChg chg="add del mod">
          <ac:chgData name="" userId="56c3e8ff60421a4f" providerId="LiveId" clId="{8CC248D4-330A-4194-8C5C-1E8DF8766C92}" dt="2018-12-12T06:05:30.184" v="933" actId="12084"/>
          <ac:graphicFrameMkLst>
            <pc:docMk/>
            <pc:sldMk cId="2702902577" sldId="271"/>
            <ac:graphicFrameMk id="17" creationId="{E1129A76-78A7-4ECB-948E-72DA5332D076}"/>
          </ac:graphicFrameMkLst>
        </pc:graphicFrameChg>
        <pc:graphicFrameChg chg="add mod">
          <ac:chgData name="" userId="56c3e8ff60421a4f" providerId="LiveId" clId="{8CC248D4-330A-4194-8C5C-1E8DF8766C92}" dt="2018-12-12T06:13:38.917" v="992" actId="14100"/>
          <ac:graphicFrameMkLst>
            <pc:docMk/>
            <pc:sldMk cId="2702902577" sldId="271"/>
            <ac:graphicFrameMk id="18" creationId="{F59D19E1-95B1-4038-89D2-2E3F6BF53C03}"/>
          </ac:graphicFrameMkLst>
        </pc:graphicFrameChg>
        <pc:graphicFrameChg chg="add mod">
          <ac:chgData name="" userId="56c3e8ff60421a4f" providerId="LiveId" clId="{8CC248D4-330A-4194-8C5C-1E8DF8766C92}" dt="2018-12-12T06:10:47.580" v="970" actId="14100"/>
          <ac:graphicFrameMkLst>
            <pc:docMk/>
            <pc:sldMk cId="2702902577" sldId="271"/>
            <ac:graphicFrameMk id="19" creationId="{DE77C1AD-8DEA-4CF3-A98C-7042AFB6C94F}"/>
          </ac:graphicFrameMkLst>
        </pc:graphicFrameChg>
        <pc:graphicFrameChg chg="add mod">
          <ac:chgData name="" userId="56c3e8ff60421a4f" providerId="LiveId" clId="{8CC248D4-330A-4194-8C5C-1E8DF8766C92}" dt="2018-12-12T06:21:11.116" v="1161" actId="113"/>
          <ac:graphicFrameMkLst>
            <pc:docMk/>
            <pc:sldMk cId="2702902577" sldId="271"/>
            <ac:graphicFrameMk id="20" creationId="{758E8F1E-0C1F-4ABE-96F0-43C7223769FA}"/>
          </ac:graphicFrameMkLst>
        </pc:graphicFrameChg>
      </pc:sldChg>
      <pc:sldChg chg="delSp modSp add">
        <pc:chgData name="" userId="56c3e8ff60421a4f" providerId="LiveId" clId="{8CC248D4-330A-4194-8C5C-1E8DF8766C92}" dt="2018-12-12T06:15:34.943" v="1042" actId="242"/>
        <pc:sldMkLst>
          <pc:docMk/>
          <pc:sldMk cId="1239578827" sldId="272"/>
        </pc:sldMkLst>
        <pc:spChg chg="del">
          <ac:chgData name="" userId="56c3e8ff60421a4f" providerId="LiveId" clId="{8CC248D4-330A-4194-8C5C-1E8DF8766C92}" dt="2018-12-12T06:14:57.889" v="1038" actId="478"/>
          <ac:spMkLst>
            <pc:docMk/>
            <pc:sldMk cId="1239578827" sldId="272"/>
            <ac:spMk id="2" creationId="{EE3B68FE-121E-48F3-A7D5-0E94769C9A84}"/>
          </ac:spMkLst>
        </pc:spChg>
        <pc:spChg chg="mod">
          <ac:chgData name="" userId="56c3e8ff60421a4f" providerId="LiveId" clId="{8CC248D4-330A-4194-8C5C-1E8DF8766C92}" dt="2018-12-12T06:15:34.943" v="1042" actId="242"/>
          <ac:spMkLst>
            <pc:docMk/>
            <pc:sldMk cId="1239578827" sldId="272"/>
            <ac:spMk id="3" creationId="{5200701F-3129-40A8-BF55-99C63767B55A}"/>
          </ac:spMkLst>
        </pc:spChg>
      </pc:sldChg>
    </pc:docChg>
  </pc:docChgLst>
  <pc:docChgLst>
    <pc:chgData name="shubham metha" userId="56c3e8ff60421a4f" providerId="LiveId" clId="{8CC248D4-330A-4194-8C5C-1E8DF8766C92}"/>
    <pc:docChg chg="custSel modSld">
      <pc:chgData name="shubham metha" userId="56c3e8ff60421a4f" providerId="LiveId" clId="{8CC248D4-330A-4194-8C5C-1E8DF8766C92}" dt="2018-12-12T14:30:39.470" v="8" actId="14100"/>
      <pc:docMkLst>
        <pc:docMk/>
      </pc:docMkLst>
      <pc:sldChg chg="addSp delSp modSp">
        <pc:chgData name="shubham metha" userId="56c3e8ff60421a4f" providerId="LiveId" clId="{8CC248D4-330A-4194-8C5C-1E8DF8766C92}" dt="2018-12-12T14:30:39.470" v="8" actId="14100"/>
        <pc:sldMkLst>
          <pc:docMk/>
          <pc:sldMk cId="994381919" sldId="262"/>
        </pc:sldMkLst>
        <pc:spChg chg="add del mod">
          <ac:chgData name="shubham metha" userId="56c3e8ff60421a4f" providerId="LiveId" clId="{8CC248D4-330A-4194-8C5C-1E8DF8766C92}" dt="2018-12-12T14:29:59.960" v="2" actId="478"/>
          <ac:spMkLst>
            <pc:docMk/>
            <pc:sldMk cId="994381919" sldId="262"/>
            <ac:spMk id="3" creationId="{29ED38D9-130A-4A81-BB14-C28DBA20CF65}"/>
          </ac:spMkLst>
        </pc:spChg>
        <pc:picChg chg="del">
          <ac:chgData name="shubham metha" userId="56c3e8ff60421a4f" providerId="LiveId" clId="{8CC248D4-330A-4194-8C5C-1E8DF8766C92}" dt="2018-12-12T14:29:51.603" v="0" actId="478"/>
          <ac:picMkLst>
            <pc:docMk/>
            <pc:sldMk cId="994381919" sldId="262"/>
            <ac:picMk id="4" creationId="{5F0562EF-654C-4157-B1A1-A37A9D903F08}"/>
          </ac:picMkLst>
        </pc:picChg>
        <pc:picChg chg="add mod">
          <ac:chgData name="shubham metha" userId="56c3e8ff60421a4f" providerId="LiveId" clId="{8CC248D4-330A-4194-8C5C-1E8DF8766C92}" dt="2018-12-12T14:30:39.470" v="8" actId="14100"/>
          <ac:picMkLst>
            <pc:docMk/>
            <pc:sldMk cId="994381919" sldId="262"/>
            <ac:picMk id="5" creationId="{66D7DEB2-2C8C-4136-BE03-EA959E9872AA}"/>
          </ac:picMkLst>
        </pc:picChg>
      </pc:sldChg>
    </pc:docChg>
  </pc:docChgLst>
  <pc:docChgLst>
    <pc:chgData userId="56c3e8ff60421a4f" providerId="LiveId" clId="{70B5144F-0938-4A8E-B30F-863AD68DF29F}"/>
    <pc:docChg chg="undo custSel addSld delSld modSld sldOrd">
      <pc:chgData name="" userId="56c3e8ff60421a4f" providerId="LiveId" clId="{70B5144F-0938-4A8E-B30F-863AD68DF29F}" dt="2018-12-11T06:56:41.608" v="1085" actId="313"/>
      <pc:docMkLst>
        <pc:docMk/>
      </pc:docMkLst>
      <pc:sldChg chg="addSp delSp modSp add">
        <pc:chgData name="" userId="56c3e8ff60421a4f" providerId="LiveId" clId="{70B5144F-0938-4A8E-B30F-863AD68DF29F}" dt="2018-12-11T03:05:56.229" v="339" actId="113"/>
        <pc:sldMkLst>
          <pc:docMk/>
          <pc:sldMk cId="2653271354" sldId="256"/>
        </pc:sldMkLst>
        <pc:spChg chg="mod">
          <ac:chgData name="" userId="56c3e8ff60421a4f" providerId="LiveId" clId="{70B5144F-0938-4A8E-B30F-863AD68DF29F}" dt="2018-12-10T22:26:35.802" v="25" actId="255"/>
          <ac:spMkLst>
            <pc:docMk/>
            <pc:sldMk cId="2653271354" sldId="256"/>
            <ac:spMk id="2" creationId="{6B21151E-9A4F-4152-825F-BA47BF857D4D}"/>
          </ac:spMkLst>
        </pc:spChg>
        <pc:spChg chg="del">
          <ac:chgData name="" userId="56c3e8ff60421a4f" providerId="LiveId" clId="{70B5144F-0938-4A8E-B30F-863AD68DF29F}" dt="2018-12-10T22:26:41.419" v="26" actId="478"/>
          <ac:spMkLst>
            <pc:docMk/>
            <pc:sldMk cId="2653271354" sldId="256"/>
            <ac:spMk id="3" creationId="{FFFF492A-B9E2-40F9-B077-C207F4BEF447}"/>
          </ac:spMkLst>
        </pc:spChg>
        <pc:spChg chg="add mod">
          <ac:chgData name="" userId="56c3e8ff60421a4f" providerId="LiveId" clId="{70B5144F-0938-4A8E-B30F-863AD68DF29F}" dt="2018-12-11T03:05:56.229" v="339" actId="113"/>
          <ac:spMkLst>
            <pc:docMk/>
            <pc:sldMk cId="2653271354" sldId="256"/>
            <ac:spMk id="5" creationId="{32C3700D-9433-4605-B826-4624568E537D}"/>
          </ac:spMkLst>
        </pc:spChg>
        <pc:picChg chg="add mod">
          <ac:chgData name="" userId="56c3e8ff60421a4f" providerId="LiveId" clId="{70B5144F-0938-4A8E-B30F-863AD68DF29F}" dt="2018-12-11T02:46:18.409" v="210" actId="1076"/>
          <ac:picMkLst>
            <pc:docMk/>
            <pc:sldMk cId="2653271354" sldId="256"/>
            <ac:picMk id="4" creationId="{4714F786-BB77-485A-9005-E5EA634BED34}"/>
          </ac:picMkLst>
        </pc:picChg>
      </pc:sldChg>
      <pc:sldChg chg="addSp delSp modSp add ord">
        <pc:chgData name="" userId="56c3e8ff60421a4f" providerId="LiveId" clId="{70B5144F-0938-4A8E-B30F-863AD68DF29F}" dt="2018-12-11T06:18:40.231" v="1053" actId="113"/>
        <pc:sldMkLst>
          <pc:docMk/>
          <pc:sldMk cId="2301928639" sldId="257"/>
        </pc:sldMkLst>
        <pc:spChg chg="mod">
          <ac:chgData name="" userId="56c3e8ff60421a4f" providerId="LiveId" clId="{70B5144F-0938-4A8E-B30F-863AD68DF29F}" dt="2018-12-11T06:18:40.231" v="1053" actId="113"/>
          <ac:spMkLst>
            <pc:docMk/>
            <pc:sldMk cId="2301928639" sldId="257"/>
            <ac:spMk id="2" creationId="{6D50CA80-B787-4518-92EF-83D30CDE97A1}"/>
          </ac:spMkLst>
        </pc:spChg>
        <pc:spChg chg="del mod">
          <ac:chgData name="" userId="56c3e8ff60421a4f" providerId="LiveId" clId="{70B5144F-0938-4A8E-B30F-863AD68DF29F}" dt="2018-12-11T00:22:44.199" v="36" actId="113"/>
          <ac:spMkLst>
            <pc:docMk/>
            <pc:sldMk cId="2301928639" sldId="257"/>
            <ac:spMk id="3" creationId="{035C9E45-AEE0-4388-90EB-1866CA7C517E}"/>
          </ac:spMkLst>
        </pc:spChg>
        <pc:picChg chg="add mod">
          <ac:chgData name="" userId="56c3e8ff60421a4f" providerId="LiveId" clId="{70B5144F-0938-4A8E-B30F-863AD68DF29F}" dt="2018-12-11T00:23:45.908" v="65" actId="1076"/>
          <ac:picMkLst>
            <pc:docMk/>
            <pc:sldMk cId="2301928639" sldId="257"/>
            <ac:picMk id="4" creationId="{4E11945E-10CB-4CBC-A5DC-000793FD2896}"/>
          </ac:picMkLst>
        </pc:picChg>
      </pc:sldChg>
      <pc:sldChg chg="addSp delSp modSp add">
        <pc:chgData name="" userId="56c3e8ff60421a4f" providerId="LiveId" clId="{70B5144F-0938-4A8E-B30F-863AD68DF29F}" dt="2018-12-11T06:19:44.888" v="1065" actId="1076"/>
        <pc:sldMkLst>
          <pc:docMk/>
          <pc:sldMk cId="622714517" sldId="258"/>
        </pc:sldMkLst>
        <pc:spChg chg="mod">
          <ac:chgData name="" userId="56c3e8ff60421a4f" providerId="LiveId" clId="{70B5144F-0938-4A8E-B30F-863AD68DF29F}" dt="2018-12-11T06:19:44.888" v="1065" actId="1076"/>
          <ac:spMkLst>
            <pc:docMk/>
            <pc:sldMk cId="622714517" sldId="258"/>
            <ac:spMk id="2" creationId="{9C2820FC-3460-470F-BD91-A45C29AAD302}"/>
          </ac:spMkLst>
        </pc:spChg>
        <pc:spChg chg="del mod">
          <ac:chgData name="" userId="56c3e8ff60421a4f" providerId="LiveId" clId="{70B5144F-0938-4A8E-B30F-863AD68DF29F}" dt="2018-12-11T01:56:22.750" v="74" actId="1076"/>
          <ac:spMkLst>
            <pc:docMk/>
            <pc:sldMk cId="622714517" sldId="258"/>
            <ac:spMk id="3" creationId="{1D1AAEFD-B244-416F-A511-ED0C3F989B1E}"/>
          </ac:spMkLst>
        </pc:spChg>
        <pc:picChg chg="add mod">
          <ac:chgData name="" userId="56c3e8ff60421a4f" providerId="LiveId" clId="{70B5144F-0938-4A8E-B30F-863AD68DF29F}" dt="2018-12-11T01:57:24.632" v="135" actId="14100"/>
          <ac:picMkLst>
            <pc:docMk/>
            <pc:sldMk cId="622714517" sldId="258"/>
            <ac:picMk id="4" creationId="{72DC9A87-6077-4A33-BE9C-83052FBD2C68}"/>
          </ac:picMkLst>
        </pc:picChg>
      </pc:sldChg>
      <pc:sldChg chg="addSp delSp modSp add ord">
        <pc:chgData name="" userId="56c3e8ff60421a4f" providerId="LiveId" clId="{70B5144F-0938-4A8E-B30F-863AD68DF29F}" dt="2018-12-11T06:18:56.631" v="1055" actId="404"/>
        <pc:sldMkLst>
          <pc:docMk/>
          <pc:sldMk cId="4015145184" sldId="259"/>
        </pc:sldMkLst>
        <pc:spChg chg="mod">
          <ac:chgData name="" userId="56c3e8ff60421a4f" providerId="LiveId" clId="{70B5144F-0938-4A8E-B30F-863AD68DF29F}" dt="2018-12-11T06:18:56.631" v="1055" actId="404"/>
          <ac:spMkLst>
            <pc:docMk/>
            <pc:sldMk cId="4015145184" sldId="259"/>
            <ac:spMk id="2" creationId="{E4C2C3BC-65CF-42FA-A031-D56216C92486}"/>
          </ac:spMkLst>
        </pc:spChg>
        <pc:spChg chg="del">
          <ac:chgData name="" userId="56c3e8ff60421a4f" providerId="LiveId" clId="{70B5144F-0938-4A8E-B30F-863AD68DF29F}" dt="2018-12-11T02:02:49.748" v="139" actId="404"/>
          <ac:spMkLst>
            <pc:docMk/>
            <pc:sldMk cId="4015145184" sldId="259"/>
            <ac:spMk id="3" creationId="{5999495B-239E-4904-845E-72A0EC5234C0}"/>
          </ac:spMkLst>
        </pc:spChg>
        <pc:picChg chg="add mod">
          <ac:chgData name="" userId="56c3e8ff60421a4f" providerId="LiveId" clId="{70B5144F-0938-4A8E-B30F-863AD68DF29F}" dt="2018-12-11T02:04:15.349" v="189" actId="14100"/>
          <ac:picMkLst>
            <pc:docMk/>
            <pc:sldMk cId="4015145184" sldId="259"/>
            <ac:picMk id="4" creationId="{CABAAD9F-F268-44B2-AF7A-C1C20FED4E16}"/>
          </ac:picMkLst>
        </pc:picChg>
      </pc:sldChg>
      <pc:sldChg chg="addSp delSp modSp add">
        <pc:chgData name="" userId="56c3e8ff60421a4f" providerId="LiveId" clId="{70B5144F-0938-4A8E-B30F-863AD68DF29F}" dt="2018-12-11T06:19:59.088" v="1068" actId="1076"/>
        <pc:sldMkLst>
          <pc:docMk/>
          <pc:sldMk cId="1876183140" sldId="260"/>
        </pc:sldMkLst>
        <pc:spChg chg="mod">
          <ac:chgData name="" userId="56c3e8ff60421a4f" providerId="LiveId" clId="{70B5144F-0938-4A8E-B30F-863AD68DF29F}" dt="2018-12-11T06:19:59.088" v="1068" actId="1076"/>
          <ac:spMkLst>
            <pc:docMk/>
            <pc:sldMk cId="1876183140" sldId="260"/>
            <ac:spMk id="2" creationId="{CBFA7250-FD49-43BA-A678-D6F7E3550168}"/>
          </ac:spMkLst>
        </pc:spChg>
        <pc:spChg chg="del">
          <ac:chgData name="" userId="56c3e8ff60421a4f" providerId="LiveId" clId="{70B5144F-0938-4A8E-B30F-863AD68DF29F}" dt="2018-12-11T03:02:21.716" v="211" actId="1076"/>
          <ac:spMkLst>
            <pc:docMk/>
            <pc:sldMk cId="1876183140" sldId="260"/>
            <ac:spMk id="3" creationId="{42EE3636-3100-40D1-92CB-862DF2875F29}"/>
          </ac:spMkLst>
        </pc:spChg>
        <pc:spChg chg="add del mod">
          <ac:chgData name="" userId="56c3e8ff60421a4f" providerId="LiveId" clId="{70B5144F-0938-4A8E-B30F-863AD68DF29F}" dt="2018-12-11T03:04:02.893" v="290" actId="1076"/>
          <ac:spMkLst>
            <pc:docMk/>
            <pc:sldMk cId="1876183140" sldId="260"/>
            <ac:spMk id="6" creationId="{0F2BC4D9-E704-49FB-8C56-D451C6A3C9D5}"/>
          </ac:spMkLst>
        </pc:spChg>
        <pc:picChg chg="add del mod">
          <ac:chgData name="" userId="56c3e8ff60421a4f" providerId="LiveId" clId="{70B5144F-0938-4A8E-B30F-863AD68DF29F}" dt="2018-12-11T03:04:00.907" v="289" actId="478"/>
          <ac:picMkLst>
            <pc:docMk/>
            <pc:sldMk cId="1876183140" sldId="260"/>
            <ac:picMk id="4" creationId="{8341E01C-07AA-4541-96BF-362A079EC775}"/>
          </ac:picMkLst>
        </pc:picChg>
        <pc:picChg chg="add mod">
          <ac:chgData name="" userId="56c3e8ff60421a4f" providerId="LiveId" clId="{70B5144F-0938-4A8E-B30F-863AD68DF29F}" dt="2018-12-11T03:04:23.928" v="295" actId="1076"/>
          <ac:picMkLst>
            <pc:docMk/>
            <pc:sldMk cId="1876183140" sldId="260"/>
            <ac:picMk id="7" creationId="{BA0A6D57-0F06-4211-8E2F-68E0E96CDD9D}"/>
          </ac:picMkLst>
        </pc:picChg>
      </pc:sldChg>
      <pc:sldChg chg="add del">
        <pc:chgData name="" userId="56c3e8ff60421a4f" providerId="LiveId" clId="{70B5144F-0938-4A8E-B30F-863AD68DF29F}" dt="2018-12-11T05:46:13.578" v="945" actId="2696"/>
        <pc:sldMkLst>
          <pc:docMk/>
          <pc:sldMk cId="1451592658" sldId="261"/>
        </pc:sldMkLst>
      </pc:sldChg>
      <pc:sldChg chg="addSp delSp modSp add">
        <pc:chgData name="" userId="56c3e8ff60421a4f" providerId="LiveId" clId="{70B5144F-0938-4A8E-B30F-863AD68DF29F}" dt="2018-12-11T06:20:20.510" v="1078" actId="14100"/>
        <pc:sldMkLst>
          <pc:docMk/>
          <pc:sldMk cId="994381919" sldId="262"/>
        </pc:sldMkLst>
        <pc:spChg chg="del">
          <ac:chgData name="" userId="56c3e8ff60421a4f" providerId="LiveId" clId="{70B5144F-0938-4A8E-B30F-863AD68DF29F}" dt="2018-12-11T05:45:26.704" v="941" actId="478"/>
          <ac:spMkLst>
            <pc:docMk/>
            <pc:sldMk cId="994381919" sldId="262"/>
            <ac:spMk id="2" creationId="{E0101A9A-A755-4F6B-8805-1EE1F06A5566}"/>
          </ac:spMkLst>
        </pc:spChg>
        <pc:spChg chg="del">
          <ac:chgData name="" userId="56c3e8ff60421a4f" providerId="LiveId" clId="{70B5144F-0938-4A8E-B30F-863AD68DF29F}" dt="2018-12-11T05:45:22.672" v="940" actId="14100"/>
          <ac:spMkLst>
            <pc:docMk/>
            <pc:sldMk cId="994381919" sldId="262"/>
            <ac:spMk id="3" creationId="{573E96E2-C2D1-4A8B-AC93-29C83B84269A}"/>
          </ac:spMkLst>
        </pc:spChg>
        <pc:spChg chg="add del">
          <ac:chgData name="" userId="56c3e8ff60421a4f" providerId="LiveId" clId="{70B5144F-0938-4A8E-B30F-863AD68DF29F}" dt="2018-12-11T05:46:28.719" v="947" actId="14100"/>
          <ac:spMkLst>
            <pc:docMk/>
            <pc:sldMk cId="994381919" sldId="262"/>
            <ac:spMk id="5" creationId="{3567175A-0FE6-418F-BE2D-A2EE86BB5AA5}"/>
          </ac:spMkLst>
        </pc:spChg>
        <pc:spChg chg="add mod">
          <ac:chgData name="" userId="56c3e8ff60421a4f" providerId="LiveId" clId="{70B5144F-0938-4A8E-B30F-863AD68DF29F}" dt="2018-12-11T06:20:20.510" v="1078" actId="14100"/>
          <ac:spMkLst>
            <pc:docMk/>
            <pc:sldMk cId="994381919" sldId="262"/>
            <ac:spMk id="6" creationId="{3A534FDB-28A7-458B-95F4-6868C614D164}"/>
          </ac:spMkLst>
        </pc:spChg>
        <pc:picChg chg="add mod">
          <ac:chgData name="" userId="56c3e8ff60421a4f" providerId="LiveId" clId="{70B5144F-0938-4A8E-B30F-863AD68DF29F}" dt="2018-12-11T05:45:38.974" v="944" actId="1076"/>
          <ac:picMkLst>
            <pc:docMk/>
            <pc:sldMk cId="994381919" sldId="262"/>
            <ac:picMk id="4" creationId="{5F0562EF-654C-4157-B1A1-A37A9D903F08}"/>
          </ac:picMkLst>
        </pc:picChg>
      </pc:sldChg>
      <pc:sldChg chg="delSp modSp add">
        <pc:chgData name="" userId="56c3e8ff60421a4f" providerId="LiveId" clId="{70B5144F-0938-4A8E-B30F-863AD68DF29F}" dt="2018-12-11T03:11:52.011" v="364" actId="403"/>
        <pc:sldMkLst>
          <pc:docMk/>
          <pc:sldMk cId="3674227233" sldId="263"/>
        </pc:sldMkLst>
        <pc:spChg chg="del">
          <ac:chgData name="" userId="56c3e8ff60421a4f" providerId="LiveId" clId="{70B5144F-0938-4A8E-B30F-863AD68DF29F}" dt="2018-12-11T03:11:00.594" v="341" actId="478"/>
          <ac:spMkLst>
            <pc:docMk/>
            <pc:sldMk cId="3674227233" sldId="263"/>
            <ac:spMk id="2" creationId="{83D44F95-80B4-4682-A382-CF4C9B1584E8}"/>
          </ac:spMkLst>
        </pc:spChg>
        <pc:spChg chg="mod">
          <ac:chgData name="" userId="56c3e8ff60421a4f" providerId="LiveId" clId="{70B5144F-0938-4A8E-B30F-863AD68DF29F}" dt="2018-12-11T03:11:52.011" v="364" actId="403"/>
          <ac:spMkLst>
            <pc:docMk/>
            <pc:sldMk cId="3674227233" sldId="263"/>
            <ac:spMk id="3" creationId="{21621B62-33BB-4CB1-A556-CB062496398B}"/>
          </ac:spMkLst>
        </pc:spChg>
      </pc:sldChg>
      <pc:sldChg chg="delSp modSp add">
        <pc:chgData name="" userId="56c3e8ff60421a4f" providerId="LiveId" clId="{70B5144F-0938-4A8E-B30F-863AD68DF29F}" dt="2018-12-11T03:14:52.832" v="394" actId="403"/>
        <pc:sldMkLst>
          <pc:docMk/>
          <pc:sldMk cId="153021671" sldId="264"/>
        </pc:sldMkLst>
        <pc:spChg chg="del">
          <ac:chgData name="" userId="56c3e8ff60421a4f" providerId="LiveId" clId="{70B5144F-0938-4A8E-B30F-863AD68DF29F}" dt="2018-12-11T03:13:36.501" v="366" actId="478"/>
          <ac:spMkLst>
            <pc:docMk/>
            <pc:sldMk cId="153021671" sldId="264"/>
            <ac:spMk id="2" creationId="{DE901884-6878-4903-930C-20AAEE133B22}"/>
          </ac:spMkLst>
        </pc:spChg>
        <pc:spChg chg="mod">
          <ac:chgData name="" userId="56c3e8ff60421a4f" providerId="LiveId" clId="{70B5144F-0938-4A8E-B30F-863AD68DF29F}" dt="2018-12-11T03:14:52.832" v="394" actId="403"/>
          <ac:spMkLst>
            <pc:docMk/>
            <pc:sldMk cId="153021671" sldId="264"/>
            <ac:spMk id="3" creationId="{12CD0B59-6E9A-45C6-852F-03C3B5A46A98}"/>
          </ac:spMkLst>
        </pc:spChg>
      </pc:sldChg>
      <pc:sldChg chg="modSp add">
        <pc:chgData name="" userId="56c3e8ff60421a4f" providerId="LiveId" clId="{70B5144F-0938-4A8E-B30F-863AD68DF29F}" dt="2018-12-11T06:17:56.618" v="1050" actId="404"/>
        <pc:sldMkLst>
          <pc:docMk/>
          <pc:sldMk cId="2961143164" sldId="265"/>
        </pc:sldMkLst>
        <pc:spChg chg="mod">
          <ac:chgData name="" userId="56c3e8ff60421a4f" providerId="LiveId" clId="{70B5144F-0938-4A8E-B30F-863AD68DF29F}" dt="2018-12-11T06:17:56.618" v="1050" actId="404"/>
          <ac:spMkLst>
            <pc:docMk/>
            <pc:sldMk cId="2961143164" sldId="265"/>
            <ac:spMk id="2" creationId="{186CE434-22AC-4561-AC90-B52C71EE985B}"/>
          </ac:spMkLst>
        </pc:spChg>
        <pc:spChg chg="mod">
          <ac:chgData name="" userId="56c3e8ff60421a4f" providerId="LiveId" clId="{70B5144F-0938-4A8E-B30F-863AD68DF29F}" dt="2018-12-11T06:09:44.181" v="1048" actId="5793"/>
          <ac:spMkLst>
            <pc:docMk/>
            <pc:sldMk cId="2961143164" sldId="265"/>
            <ac:spMk id="3" creationId="{72C5B68D-FC10-468A-BB45-588B0699CF10}"/>
          </ac:spMkLst>
        </pc:spChg>
      </pc:sldChg>
      <pc:sldChg chg="addSp delSp modSp add">
        <pc:chgData name="" userId="56c3e8ff60421a4f" providerId="LiveId" clId="{70B5144F-0938-4A8E-B30F-863AD68DF29F}" dt="2018-12-11T06:56:41.608" v="1085" actId="313"/>
        <pc:sldMkLst>
          <pc:docMk/>
          <pc:sldMk cId="1502170662" sldId="266"/>
        </pc:sldMkLst>
        <pc:spChg chg="del">
          <ac:chgData name="" userId="56c3e8ff60421a4f" providerId="LiveId" clId="{70B5144F-0938-4A8E-B30F-863AD68DF29F}" dt="2018-12-11T06:56:23.276" v="1080" actId="313"/>
          <ac:spMkLst>
            <pc:docMk/>
            <pc:sldMk cId="1502170662" sldId="266"/>
            <ac:spMk id="3" creationId="{A19AD514-F019-4D0A-B873-C127E7F2BF43}"/>
          </ac:spMkLst>
        </pc:spChg>
        <pc:spChg chg="add mod">
          <ac:chgData name="" userId="56c3e8ff60421a4f" providerId="LiveId" clId="{70B5144F-0938-4A8E-B30F-863AD68DF29F}" dt="2018-12-11T06:56:41.608" v="1085" actId="313"/>
          <ac:spMkLst>
            <pc:docMk/>
            <pc:sldMk cId="1502170662" sldId="266"/>
            <ac:spMk id="4" creationId="{48179F79-7B3A-44A0-990A-7E1042FF5E2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7D140-C0B3-458A-B576-7BE8752293FA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EBE8CB-24B0-4E0D-94F2-8F60D7F98A2B}">
      <dgm:prSet/>
      <dgm:spPr/>
      <dgm:t>
        <a:bodyPr/>
        <a:lstStyle/>
        <a:p>
          <a:r>
            <a:rPr lang="en-US" b="1" u="sng"/>
            <a:t>Multiple User Login</a:t>
          </a:r>
          <a:endParaRPr lang="en-US"/>
        </a:p>
      </dgm:t>
    </dgm:pt>
    <dgm:pt modelId="{8731D79E-D337-496C-A8CC-1425A4E0A752}" type="parTrans" cxnId="{ED7EDEC3-91E6-4CF6-A901-FED50CE4D7A3}">
      <dgm:prSet/>
      <dgm:spPr/>
      <dgm:t>
        <a:bodyPr/>
        <a:lstStyle/>
        <a:p>
          <a:endParaRPr lang="en-US"/>
        </a:p>
      </dgm:t>
    </dgm:pt>
    <dgm:pt modelId="{846D3CDA-6FFF-4095-9848-BA15021CF5A3}" type="sibTrans" cxnId="{ED7EDEC3-91E6-4CF6-A901-FED50CE4D7A3}">
      <dgm:prSet/>
      <dgm:spPr/>
      <dgm:t>
        <a:bodyPr/>
        <a:lstStyle/>
        <a:p>
          <a:endParaRPr lang="en-US"/>
        </a:p>
      </dgm:t>
    </dgm:pt>
    <dgm:pt modelId="{C0DA8F8A-F5E1-43B3-B043-D6323955E18A}">
      <dgm:prSet/>
      <dgm:spPr/>
      <dgm:t>
        <a:bodyPr/>
        <a:lstStyle/>
        <a:p>
          <a:r>
            <a:rPr lang="en-US"/>
            <a:t>Security</a:t>
          </a:r>
        </a:p>
      </dgm:t>
    </dgm:pt>
    <dgm:pt modelId="{08B0477E-EF1D-4626-8318-E44A77143D5C}" type="parTrans" cxnId="{964BE7B8-7129-4816-946F-86AC9F726FF7}">
      <dgm:prSet/>
      <dgm:spPr/>
      <dgm:t>
        <a:bodyPr/>
        <a:lstStyle/>
        <a:p>
          <a:endParaRPr lang="en-US"/>
        </a:p>
      </dgm:t>
    </dgm:pt>
    <dgm:pt modelId="{EA1CD9AC-DE3F-4758-8D5E-835BC84E67F9}" type="sibTrans" cxnId="{964BE7B8-7129-4816-946F-86AC9F726FF7}">
      <dgm:prSet/>
      <dgm:spPr/>
      <dgm:t>
        <a:bodyPr/>
        <a:lstStyle/>
        <a:p>
          <a:endParaRPr lang="en-US"/>
        </a:p>
      </dgm:t>
    </dgm:pt>
    <dgm:pt modelId="{85C036C8-B606-4A1E-A508-2F9881236C93}">
      <dgm:prSet/>
      <dgm:spPr/>
      <dgm:t>
        <a:bodyPr/>
        <a:lstStyle/>
        <a:p>
          <a:r>
            <a:rPr lang="en-US"/>
            <a:t>Goal-targeted content</a:t>
          </a:r>
        </a:p>
      </dgm:t>
    </dgm:pt>
    <dgm:pt modelId="{D6483FA9-1E40-4544-AC9B-946C5017B3AC}" type="parTrans" cxnId="{E93F7C50-17AB-4021-8266-A8DC236EAD11}">
      <dgm:prSet/>
      <dgm:spPr/>
      <dgm:t>
        <a:bodyPr/>
        <a:lstStyle/>
        <a:p>
          <a:endParaRPr lang="en-US"/>
        </a:p>
      </dgm:t>
    </dgm:pt>
    <dgm:pt modelId="{EB9127E6-3E80-45E2-BF6A-6EDF073101F8}" type="sibTrans" cxnId="{E93F7C50-17AB-4021-8266-A8DC236EAD11}">
      <dgm:prSet/>
      <dgm:spPr/>
      <dgm:t>
        <a:bodyPr/>
        <a:lstStyle/>
        <a:p>
          <a:endParaRPr lang="en-US"/>
        </a:p>
      </dgm:t>
    </dgm:pt>
    <dgm:pt modelId="{99950FB7-E649-4DA2-82B0-43CFCB5B0688}">
      <dgm:prSet/>
      <dgm:spPr/>
      <dgm:t>
        <a:bodyPr/>
        <a:lstStyle/>
        <a:p>
          <a:r>
            <a:rPr lang="en-US"/>
            <a:t>Personalized experiences</a:t>
          </a:r>
        </a:p>
      </dgm:t>
    </dgm:pt>
    <dgm:pt modelId="{2495F47F-5721-47B7-8E59-C800AA709B45}" type="parTrans" cxnId="{E885AE24-91E8-42FE-AB58-7F4480C20383}">
      <dgm:prSet/>
      <dgm:spPr/>
      <dgm:t>
        <a:bodyPr/>
        <a:lstStyle/>
        <a:p>
          <a:endParaRPr lang="en-US"/>
        </a:p>
      </dgm:t>
    </dgm:pt>
    <dgm:pt modelId="{78D71C10-0728-4389-A41E-D98AA99765D1}" type="sibTrans" cxnId="{E885AE24-91E8-42FE-AB58-7F4480C20383}">
      <dgm:prSet/>
      <dgm:spPr/>
      <dgm:t>
        <a:bodyPr/>
        <a:lstStyle/>
        <a:p>
          <a:endParaRPr lang="en-US"/>
        </a:p>
      </dgm:t>
    </dgm:pt>
    <dgm:pt modelId="{E6F532E3-349B-4921-B1E0-1A515442EEBE}">
      <dgm:prSet/>
      <dgm:spPr/>
      <dgm:t>
        <a:bodyPr/>
        <a:lstStyle/>
        <a:p>
          <a:r>
            <a:rPr lang="en-US" dirty="0"/>
            <a:t>Ease to access useful Data</a:t>
          </a:r>
          <a:br>
            <a:rPr lang="en-US" dirty="0"/>
          </a:br>
          <a:r>
            <a:rPr lang="en-US" dirty="0"/>
            <a:t> </a:t>
          </a:r>
        </a:p>
      </dgm:t>
    </dgm:pt>
    <dgm:pt modelId="{5C2E0A96-DD05-4CF1-9DA0-53DEC86B4196}" type="parTrans" cxnId="{DCC0D324-FB7F-45BE-854F-2211519EA1EF}">
      <dgm:prSet/>
      <dgm:spPr/>
      <dgm:t>
        <a:bodyPr/>
        <a:lstStyle/>
        <a:p>
          <a:endParaRPr lang="en-US"/>
        </a:p>
      </dgm:t>
    </dgm:pt>
    <dgm:pt modelId="{DBFC2EB5-3BA3-46DA-A29F-30423831887B}" type="sibTrans" cxnId="{DCC0D324-FB7F-45BE-854F-2211519EA1EF}">
      <dgm:prSet/>
      <dgm:spPr/>
      <dgm:t>
        <a:bodyPr/>
        <a:lstStyle/>
        <a:p>
          <a:endParaRPr lang="en-US"/>
        </a:p>
      </dgm:t>
    </dgm:pt>
    <dgm:pt modelId="{C31983F5-7401-48E1-95AC-96D1DDF5A4F5}" type="pres">
      <dgm:prSet presAssocID="{1E07D140-C0B3-458A-B576-7BE8752293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584AFE9-5E60-430C-9C99-6DE6433DCF6D}" type="pres">
      <dgm:prSet presAssocID="{58EBE8CB-24B0-4E0D-94F2-8F60D7F98A2B}" presName="root1" presStyleCnt="0"/>
      <dgm:spPr/>
    </dgm:pt>
    <dgm:pt modelId="{B5426D13-5620-4E10-B850-4B28B440BEE8}" type="pres">
      <dgm:prSet presAssocID="{58EBE8CB-24B0-4E0D-94F2-8F60D7F98A2B}" presName="LevelOneTextNode" presStyleLbl="node0" presStyleIdx="0" presStyleCnt="1">
        <dgm:presLayoutVars>
          <dgm:chPref val="3"/>
        </dgm:presLayoutVars>
      </dgm:prSet>
      <dgm:spPr/>
    </dgm:pt>
    <dgm:pt modelId="{5BE23DDC-7C8B-488C-A125-524955280392}" type="pres">
      <dgm:prSet presAssocID="{58EBE8CB-24B0-4E0D-94F2-8F60D7F98A2B}" presName="level2hierChild" presStyleCnt="0"/>
      <dgm:spPr/>
    </dgm:pt>
    <dgm:pt modelId="{A617537A-62AB-4951-A13B-8D4B0D20D0A1}" type="pres">
      <dgm:prSet presAssocID="{08B0477E-EF1D-4626-8318-E44A77143D5C}" presName="conn2-1" presStyleLbl="parChTrans1D2" presStyleIdx="0" presStyleCnt="4"/>
      <dgm:spPr/>
    </dgm:pt>
    <dgm:pt modelId="{8DCB34B5-D876-418C-8F36-F21835699AB5}" type="pres">
      <dgm:prSet presAssocID="{08B0477E-EF1D-4626-8318-E44A77143D5C}" presName="connTx" presStyleLbl="parChTrans1D2" presStyleIdx="0" presStyleCnt="4"/>
      <dgm:spPr/>
    </dgm:pt>
    <dgm:pt modelId="{69FE4BA1-B994-417E-AF6F-D5C9166BBD56}" type="pres">
      <dgm:prSet presAssocID="{C0DA8F8A-F5E1-43B3-B043-D6323955E18A}" presName="root2" presStyleCnt="0"/>
      <dgm:spPr/>
    </dgm:pt>
    <dgm:pt modelId="{11172767-68FB-4044-B791-0683DF6FD83B}" type="pres">
      <dgm:prSet presAssocID="{C0DA8F8A-F5E1-43B3-B043-D6323955E18A}" presName="LevelTwoTextNode" presStyleLbl="node2" presStyleIdx="0" presStyleCnt="4">
        <dgm:presLayoutVars>
          <dgm:chPref val="3"/>
        </dgm:presLayoutVars>
      </dgm:prSet>
      <dgm:spPr/>
    </dgm:pt>
    <dgm:pt modelId="{CA824F8B-D684-483B-A0E7-4D39ACA98A2C}" type="pres">
      <dgm:prSet presAssocID="{C0DA8F8A-F5E1-43B3-B043-D6323955E18A}" presName="level3hierChild" presStyleCnt="0"/>
      <dgm:spPr/>
    </dgm:pt>
    <dgm:pt modelId="{589C0292-E6F4-428F-ABA9-6C2B962F5709}" type="pres">
      <dgm:prSet presAssocID="{D6483FA9-1E40-4544-AC9B-946C5017B3AC}" presName="conn2-1" presStyleLbl="parChTrans1D2" presStyleIdx="1" presStyleCnt="4"/>
      <dgm:spPr/>
    </dgm:pt>
    <dgm:pt modelId="{00E14BC6-3EA2-4292-ADE7-ED4CA6B4D6BF}" type="pres">
      <dgm:prSet presAssocID="{D6483FA9-1E40-4544-AC9B-946C5017B3AC}" presName="connTx" presStyleLbl="parChTrans1D2" presStyleIdx="1" presStyleCnt="4"/>
      <dgm:spPr/>
    </dgm:pt>
    <dgm:pt modelId="{F9AEF655-6417-475B-8375-8E5D2F1B2234}" type="pres">
      <dgm:prSet presAssocID="{85C036C8-B606-4A1E-A508-2F9881236C93}" presName="root2" presStyleCnt="0"/>
      <dgm:spPr/>
    </dgm:pt>
    <dgm:pt modelId="{F7AF3049-564D-4C17-9FD6-B6C1B51232C9}" type="pres">
      <dgm:prSet presAssocID="{85C036C8-B606-4A1E-A508-2F9881236C93}" presName="LevelTwoTextNode" presStyleLbl="node2" presStyleIdx="1" presStyleCnt="4">
        <dgm:presLayoutVars>
          <dgm:chPref val="3"/>
        </dgm:presLayoutVars>
      </dgm:prSet>
      <dgm:spPr/>
    </dgm:pt>
    <dgm:pt modelId="{59293007-3B50-4086-93DA-2332037F5FB5}" type="pres">
      <dgm:prSet presAssocID="{85C036C8-B606-4A1E-A508-2F9881236C93}" presName="level3hierChild" presStyleCnt="0"/>
      <dgm:spPr/>
    </dgm:pt>
    <dgm:pt modelId="{B686567E-750B-4460-83AC-549388902753}" type="pres">
      <dgm:prSet presAssocID="{2495F47F-5721-47B7-8E59-C800AA709B45}" presName="conn2-1" presStyleLbl="parChTrans1D2" presStyleIdx="2" presStyleCnt="4"/>
      <dgm:spPr/>
    </dgm:pt>
    <dgm:pt modelId="{2AC38404-DADE-4428-8B85-208D9D15BBB1}" type="pres">
      <dgm:prSet presAssocID="{2495F47F-5721-47B7-8E59-C800AA709B45}" presName="connTx" presStyleLbl="parChTrans1D2" presStyleIdx="2" presStyleCnt="4"/>
      <dgm:spPr/>
    </dgm:pt>
    <dgm:pt modelId="{40F36FCE-FB6E-4567-A1C3-F382806E3811}" type="pres">
      <dgm:prSet presAssocID="{99950FB7-E649-4DA2-82B0-43CFCB5B0688}" presName="root2" presStyleCnt="0"/>
      <dgm:spPr/>
    </dgm:pt>
    <dgm:pt modelId="{C86F77C9-6492-47CE-874E-8869FC69AE38}" type="pres">
      <dgm:prSet presAssocID="{99950FB7-E649-4DA2-82B0-43CFCB5B0688}" presName="LevelTwoTextNode" presStyleLbl="node2" presStyleIdx="2" presStyleCnt="4">
        <dgm:presLayoutVars>
          <dgm:chPref val="3"/>
        </dgm:presLayoutVars>
      </dgm:prSet>
      <dgm:spPr/>
    </dgm:pt>
    <dgm:pt modelId="{09F327CD-B792-4ACF-A07B-255C03FA9154}" type="pres">
      <dgm:prSet presAssocID="{99950FB7-E649-4DA2-82B0-43CFCB5B0688}" presName="level3hierChild" presStyleCnt="0"/>
      <dgm:spPr/>
    </dgm:pt>
    <dgm:pt modelId="{D1B093BE-6123-4983-9ED4-8580719B2DE6}" type="pres">
      <dgm:prSet presAssocID="{5C2E0A96-DD05-4CF1-9DA0-53DEC86B4196}" presName="conn2-1" presStyleLbl="parChTrans1D2" presStyleIdx="3" presStyleCnt="4"/>
      <dgm:spPr/>
    </dgm:pt>
    <dgm:pt modelId="{AE8D799B-F1B8-4C4D-918A-D1339F5807BF}" type="pres">
      <dgm:prSet presAssocID="{5C2E0A96-DD05-4CF1-9DA0-53DEC86B4196}" presName="connTx" presStyleLbl="parChTrans1D2" presStyleIdx="3" presStyleCnt="4"/>
      <dgm:spPr/>
    </dgm:pt>
    <dgm:pt modelId="{48DC66B7-EB16-4FAC-AEFA-2B6F76D6FA8A}" type="pres">
      <dgm:prSet presAssocID="{E6F532E3-349B-4921-B1E0-1A515442EEBE}" presName="root2" presStyleCnt="0"/>
      <dgm:spPr/>
    </dgm:pt>
    <dgm:pt modelId="{1C9E8759-9B02-433B-8B15-CA901EB63B23}" type="pres">
      <dgm:prSet presAssocID="{E6F532E3-349B-4921-B1E0-1A515442EEBE}" presName="LevelTwoTextNode" presStyleLbl="node2" presStyleIdx="3" presStyleCnt="4">
        <dgm:presLayoutVars>
          <dgm:chPref val="3"/>
        </dgm:presLayoutVars>
      </dgm:prSet>
      <dgm:spPr/>
    </dgm:pt>
    <dgm:pt modelId="{761F053E-CC45-4BBC-A921-A6C0F3737DC6}" type="pres">
      <dgm:prSet presAssocID="{E6F532E3-349B-4921-B1E0-1A515442EEBE}" presName="level3hierChild" presStyleCnt="0"/>
      <dgm:spPr/>
    </dgm:pt>
  </dgm:ptLst>
  <dgm:cxnLst>
    <dgm:cxn modelId="{FE297804-A51A-4F26-B2D9-9C262C0DEF1C}" type="presOf" srcId="{85C036C8-B606-4A1E-A508-2F9881236C93}" destId="{F7AF3049-564D-4C17-9FD6-B6C1B51232C9}" srcOrd="0" destOrd="0" presId="urn:microsoft.com/office/officeart/2005/8/layout/hierarchy2"/>
    <dgm:cxn modelId="{53808921-C456-429D-900C-618E4A0703F0}" type="presOf" srcId="{58EBE8CB-24B0-4E0D-94F2-8F60D7F98A2B}" destId="{B5426D13-5620-4E10-B850-4B28B440BEE8}" srcOrd="0" destOrd="0" presId="urn:microsoft.com/office/officeart/2005/8/layout/hierarchy2"/>
    <dgm:cxn modelId="{E885AE24-91E8-42FE-AB58-7F4480C20383}" srcId="{58EBE8CB-24B0-4E0D-94F2-8F60D7F98A2B}" destId="{99950FB7-E649-4DA2-82B0-43CFCB5B0688}" srcOrd="2" destOrd="0" parTransId="{2495F47F-5721-47B7-8E59-C800AA709B45}" sibTransId="{78D71C10-0728-4389-A41E-D98AA99765D1}"/>
    <dgm:cxn modelId="{DCC0D324-FB7F-45BE-854F-2211519EA1EF}" srcId="{58EBE8CB-24B0-4E0D-94F2-8F60D7F98A2B}" destId="{E6F532E3-349B-4921-B1E0-1A515442EEBE}" srcOrd="3" destOrd="0" parTransId="{5C2E0A96-DD05-4CF1-9DA0-53DEC86B4196}" sibTransId="{DBFC2EB5-3BA3-46DA-A29F-30423831887B}"/>
    <dgm:cxn modelId="{E0FCEE2E-4157-433A-8F82-9EF000EA6553}" type="presOf" srcId="{D6483FA9-1E40-4544-AC9B-946C5017B3AC}" destId="{00E14BC6-3EA2-4292-ADE7-ED4CA6B4D6BF}" srcOrd="1" destOrd="0" presId="urn:microsoft.com/office/officeart/2005/8/layout/hierarchy2"/>
    <dgm:cxn modelId="{73011F40-F69D-426D-B635-BFDC79078C6B}" type="presOf" srcId="{D6483FA9-1E40-4544-AC9B-946C5017B3AC}" destId="{589C0292-E6F4-428F-ABA9-6C2B962F5709}" srcOrd="0" destOrd="0" presId="urn:microsoft.com/office/officeart/2005/8/layout/hierarchy2"/>
    <dgm:cxn modelId="{901DFE48-6275-4124-BEB1-300B3152EA7C}" type="presOf" srcId="{5C2E0A96-DD05-4CF1-9DA0-53DEC86B4196}" destId="{D1B093BE-6123-4983-9ED4-8580719B2DE6}" srcOrd="0" destOrd="0" presId="urn:microsoft.com/office/officeart/2005/8/layout/hierarchy2"/>
    <dgm:cxn modelId="{E93F7C50-17AB-4021-8266-A8DC236EAD11}" srcId="{58EBE8CB-24B0-4E0D-94F2-8F60D7F98A2B}" destId="{85C036C8-B606-4A1E-A508-2F9881236C93}" srcOrd="1" destOrd="0" parTransId="{D6483FA9-1E40-4544-AC9B-946C5017B3AC}" sibTransId="{EB9127E6-3E80-45E2-BF6A-6EDF073101F8}"/>
    <dgm:cxn modelId="{62484954-C667-4D0D-AF96-BC358E5FA18E}" type="presOf" srcId="{5C2E0A96-DD05-4CF1-9DA0-53DEC86B4196}" destId="{AE8D799B-F1B8-4C4D-918A-D1339F5807BF}" srcOrd="1" destOrd="0" presId="urn:microsoft.com/office/officeart/2005/8/layout/hierarchy2"/>
    <dgm:cxn modelId="{0C8A1076-0733-460E-A8F3-AB79CD07C4CF}" type="presOf" srcId="{2495F47F-5721-47B7-8E59-C800AA709B45}" destId="{B686567E-750B-4460-83AC-549388902753}" srcOrd="0" destOrd="0" presId="urn:microsoft.com/office/officeart/2005/8/layout/hierarchy2"/>
    <dgm:cxn modelId="{9ED1FF7A-FB8E-4799-B5D8-0BDF68CAC583}" type="presOf" srcId="{E6F532E3-349B-4921-B1E0-1A515442EEBE}" destId="{1C9E8759-9B02-433B-8B15-CA901EB63B23}" srcOrd="0" destOrd="0" presId="urn:microsoft.com/office/officeart/2005/8/layout/hierarchy2"/>
    <dgm:cxn modelId="{E40B469F-E91E-4B12-AFA2-67DEB47EAAB8}" type="presOf" srcId="{2495F47F-5721-47B7-8E59-C800AA709B45}" destId="{2AC38404-DADE-4428-8B85-208D9D15BBB1}" srcOrd="1" destOrd="0" presId="urn:microsoft.com/office/officeart/2005/8/layout/hierarchy2"/>
    <dgm:cxn modelId="{6C04A5B7-5AA9-45E6-ABF3-DA20B450D8B2}" type="presOf" srcId="{99950FB7-E649-4DA2-82B0-43CFCB5B0688}" destId="{C86F77C9-6492-47CE-874E-8869FC69AE38}" srcOrd="0" destOrd="0" presId="urn:microsoft.com/office/officeart/2005/8/layout/hierarchy2"/>
    <dgm:cxn modelId="{964BE7B8-7129-4816-946F-86AC9F726FF7}" srcId="{58EBE8CB-24B0-4E0D-94F2-8F60D7F98A2B}" destId="{C0DA8F8A-F5E1-43B3-B043-D6323955E18A}" srcOrd="0" destOrd="0" parTransId="{08B0477E-EF1D-4626-8318-E44A77143D5C}" sibTransId="{EA1CD9AC-DE3F-4758-8D5E-835BC84E67F9}"/>
    <dgm:cxn modelId="{3BDC3DC3-E63D-47D5-A3E1-4AC4CD051530}" type="presOf" srcId="{08B0477E-EF1D-4626-8318-E44A77143D5C}" destId="{8DCB34B5-D876-418C-8F36-F21835699AB5}" srcOrd="1" destOrd="0" presId="urn:microsoft.com/office/officeart/2005/8/layout/hierarchy2"/>
    <dgm:cxn modelId="{ED7EDEC3-91E6-4CF6-A901-FED50CE4D7A3}" srcId="{1E07D140-C0B3-458A-B576-7BE8752293FA}" destId="{58EBE8CB-24B0-4E0D-94F2-8F60D7F98A2B}" srcOrd="0" destOrd="0" parTransId="{8731D79E-D337-496C-A8CC-1425A4E0A752}" sibTransId="{846D3CDA-6FFF-4095-9848-BA15021CF5A3}"/>
    <dgm:cxn modelId="{DA066ACA-3D7D-432D-AC9D-8E3A70D1075B}" type="presOf" srcId="{08B0477E-EF1D-4626-8318-E44A77143D5C}" destId="{A617537A-62AB-4951-A13B-8D4B0D20D0A1}" srcOrd="0" destOrd="0" presId="urn:microsoft.com/office/officeart/2005/8/layout/hierarchy2"/>
    <dgm:cxn modelId="{E058BFF4-1F9F-4773-A071-5CA9FE3B0919}" type="presOf" srcId="{1E07D140-C0B3-458A-B576-7BE8752293FA}" destId="{C31983F5-7401-48E1-95AC-96D1DDF5A4F5}" srcOrd="0" destOrd="0" presId="urn:microsoft.com/office/officeart/2005/8/layout/hierarchy2"/>
    <dgm:cxn modelId="{FAAF0AFA-CA8E-4762-9149-5AA567D0327F}" type="presOf" srcId="{C0DA8F8A-F5E1-43B3-B043-D6323955E18A}" destId="{11172767-68FB-4044-B791-0683DF6FD83B}" srcOrd="0" destOrd="0" presId="urn:microsoft.com/office/officeart/2005/8/layout/hierarchy2"/>
    <dgm:cxn modelId="{906947D0-DA8F-442D-9D99-BDC6192E41EC}" type="presParOf" srcId="{C31983F5-7401-48E1-95AC-96D1DDF5A4F5}" destId="{6584AFE9-5E60-430C-9C99-6DE6433DCF6D}" srcOrd="0" destOrd="0" presId="urn:microsoft.com/office/officeart/2005/8/layout/hierarchy2"/>
    <dgm:cxn modelId="{22D62302-F516-4A09-B066-A41171847DE6}" type="presParOf" srcId="{6584AFE9-5E60-430C-9C99-6DE6433DCF6D}" destId="{B5426D13-5620-4E10-B850-4B28B440BEE8}" srcOrd="0" destOrd="0" presId="urn:microsoft.com/office/officeart/2005/8/layout/hierarchy2"/>
    <dgm:cxn modelId="{55EE97DA-5C89-4A07-A1ED-318EFC703161}" type="presParOf" srcId="{6584AFE9-5E60-430C-9C99-6DE6433DCF6D}" destId="{5BE23DDC-7C8B-488C-A125-524955280392}" srcOrd="1" destOrd="0" presId="urn:microsoft.com/office/officeart/2005/8/layout/hierarchy2"/>
    <dgm:cxn modelId="{D2754BFC-A769-40E8-B6F1-302A7431DAB2}" type="presParOf" srcId="{5BE23DDC-7C8B-488C-A125-524955280392}" destId="{A617537A-62AB-4951-A13B-8D4B0D20D0A1}" srcOrd="0" destOrd="0" presId="urn:microsoft.com/office/officeart/2005/8/layout/hierarchy2"/>
    <dgm:cxn modelId="{07E42902-4735-4403-BF2A-37198CE2BB1B}" type="presParOf" srcId="{A617537A-62AB-4951-A13B-8D4B0D20D0A1}" destId="{8DCB34B5-D876-418C-8F36-F21835699AB5}" srcOrd="0" destOrd="0" presId="urn:microsoft.com/office/officeart/2005/8/layout/hierarchy2"/>
    <dgm:cxn modelId="{382FCED0-531B-4EC9-A5F5-47D0F12CFE37}" type="presParOf" srcId="{5BE23DDC-7C8B-488C-A125-524955280392}" destId="{69FE4BA1-B994-417E-AF6F-D5C9166BBD56}" srcOrd="1" destOrd="0" presId="urn:microsoft.com/office/officeart/2005/8/layout/hierarchy2"/>
    <dgm:cxn modelId="{12305596-64B7-4796-B3F3-5AC4111E3483}" type="presParOf" srcId="{69FE4BA1-B994-417E-AF6F-D5C9166BBD56}" destId="{11172767-68FB-4044-B791-0683DF6FD83B}" srcOrd="0" destOrd="0" presId="urn:microsoft.com/office/officeart/2005/8/layout/hierarchy2"/>
    <dgm:cxn modelId="{2139E77C-7A8A-436D-8B1B-F270D8EE97AD}" type="presParOf" srcId="{69FE4BA1-B994-417E-AF6F-D5C9166BBD56}" destId="{CA824F8B-D684-483B-A0E7-4D39ACA98A2C}" srcOrd="1" destOrd="0" presId="urn:microsoft.com/office/officeart/2005/8/layout/hierarchy2"/>
    <dgm:cxn modelId="{27C276F6-AFF1-4807-A95C-577127AC5CCF}" type="presParOf" srcId="{5BE23DDC-7C8B-488C-A125-524955280392}" destId="{589C0292-E6F4-428F-ABA9-6C2B962F5709}" srcOrd="2" destOrd="0" presId="urn:microsoft.com/office/officeart/2005/8/layout/hierarchy2"/>
    <dgm:cxn modelId="{6583BEE5-34F0-4694-AAEC-AF177642A941}" type="presParOf" srcId="{589C0292-E6F4-428F-ABA9-6C2B962F5709}" destId="{00E14BC6-3EA2-4292-ADE7-ED4CA6B4D6BF}" srcOrd="0" destOrd="0" presId="urn:microsoft.com/office/officeart/2005/8/layout/hierarchy2"/>
    <dgm:cxn modelId="{6A970F27-B826-4D08-BACE-C72E0E8F293C}" type="presParOf" srcId="{5BE23DDC-7C8B-488C-A125-524955280392}" destId="{F9AEF655-6417-475B-8375-8E5D2F1B2234}" srcOrd="3" destOrd="0" presId="urn:microsoft.com/office/officeart/2005/8/layout/hierarchy2"/>
    <dgm:cxn modelId="{EEC1AFCC-616C-4E3B-AD72-51516C73F8B9}" type="presParOf" srcId="{F9AEF655-6417-475B-8375-8E5D2F1B2234}" destId="{F7AF3049-564D-4C17-9FD6-B6C1B51232C9}" srcOrd="0" destOrd="0" presId="urn:microsoft.com/office/officeart/2005/8/layout/hierarchy2"/>
    <dgm:cxn modelId="{6D6EDDE0-8C91-4F67-B663-9CFE6A452BB5}" type="presParOf" srcId="{F9AEF655-6417-475B-8375-8E5D2F1B2234}" destId="{59293007-3B50-4086-93DA-2332037F5FB5}" srcOrd="1" destOrd="0" presId="urn:microsoft.com/office/officeart/2005/8/layout/hierarchy2"/>
    <dgm:cxn modelId="{BE6DD9B7-B84D-44D4-A4E3-E2E24C22E351}" type="presParOf" srcId="{5BE23DDC-7C8B-488C-A125-524955280392}" destId="{B686567E-750B-4460-83AC-549388902753}" srcOrd="4" destOrd="0" presId="urn:microsoft.com/office/officeart/2005/8/layout/hierarchy2"/>
    <dgm:cxn modelId="{BE7B59CD-D431-4DB3-9278-C7BFA32B8B9D}" type="presParOf" srcId="{B686567E-750B-4460-83AC-549388902753}" destId="{2AC38404-DADE-4428-8B85-208D9D15BBB1}" srcOrd="0" destOrd="0" presId="urn:microsoft.com/office/officeart/2005/8/layout/hierarchy2"/>
    <dgm:cxn modelId="{02BE233A-7707-4BD5-8B24-503C23EC8388}" type="presParOf" srcId="{5BE23DDC-7C8B-488C-A125-524955280392}" destId="{40F36FCE-FB6E-4567-A1C3-F382806E3811}" srcOrd="5" destOrd="0" presId="urn:microsoft.com/office/officeart/2005/8/layout/hierarchy2"/>
    <dgm:cxn modelId="{FF156D7B-9CAE-4162-AFDA-60803EBCFD32}" type="presParOf" srcId="{40F36FCE-FB6E-4567-A1C3-F382806E3811}" destId="{C86F77C9-6492-47CE-874E-8869FC69AE38}" srcOrd="0" destOrd="0" presId="urn:microsoft.com/office/officeart/2005/8/layout/hierarchy2"/>
    <dgm:cxn modelId="{F0553A40-A3D3-46A7-A8AA-9FCA84933157}" type="presParOf" srcId="{40F36FCE-FB6E-4567-A1C3-F382806E3811}" destId="{09F327CD-B792-4ACF-A07B-255C03FA9154}" srcOrd="1" destOrd="0" presId="urn:microsoft.com/office/officeart/2005/8/layout/hierarchy2"/>
    <dgm:cxn modelId="{0B98461A-4FB2-4A63-8D62-CB42928869D0}" type="presParOf" srcId="{5BE23DDC-7C8B-488C-A125-524955280392}" destId="{D1B093BE-6123-4983-9ED4-8580719B2DE6}" srcOrd="6" destOrd="0" presId="urn:microsoft.com/office/officeart/2005/8/layout/hierarchy2"/>
    <dgm:cxn modelId="{514971FE-7AB3-4CF5-81B7-544A64995FAD}" type="presParOf" srcId="{D1B093BE-6123-4983-9ED4-8580719B2DE6}" destId="{AE8D799B-F1B8-4C4D-918A-D1339F5807BF}" srcOrd="0" destOrd="0" presId="urn:microsoft.com/office/officeart/2005/8/layout/hierarchy2"/>
    <dgm:cxn modelId="{20E6D702-1CBC-47BC-A7ED-9CBE6E39B1E2}" type="presParOf" srcId="{5BE23DDC-7C8B-488C-A125-524955280392}" destId="{48DC66B7-EB16-4FAC-AEFA-2B6F76D6FA8A}" srcOrd="7" destOrd="0" presId="urn:microsoft.com/office/officeart/2005/8/layout/hierarchy2"/>
    <dgm:cxn modelId="{35A1C4AD-F171-4933-A53C-A21BD1C081C9}" type="presParOf" srcId="{48DC66B7-EB16-4FAC-AEFA-2B6F76D6FA8A}" destId="{1C9E8759-9B02-433B-8B15-CA901EB63B23}" srcOrd="0" destOrd="0" presId="urn:microsoft.com/office/officeart/2005/8/layout/hierarchy2"/>
    <dgm:cxn modelId="{4E92D58A-2C8A-404F-BFD8-C28892A766CA}" type="presParOf" srcId="{48DC66B7-EB16-4FAC-AEFA-2B6F76D6FA8A}" destId="{761F053E-CC45-4BBC-A921-A6C0F3737DC6}" srcOrd="1" destOrd="0" presId="urn:microsoft.com/office/officeart/2005/8/layout/hierarchy2"/>
  </dgm:cxnLst>
  <dgm:bg>
    <a:noFill/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5C6B8-4C17-4801-A5D6-65BDDD60C2BF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FAFF09-E8B5-413D-821B-0FC883DAF91D}">
      <dgm:prSet/>
      <dgm:spPr/>
      <dgm:t>
        <a:bodyPr/>
        <a:lstStyle/>
        <a:p>
          <a:r>
            <a:rPr lang="en-US" b="1" u="sng" dirty="0"/>
            <a:t>Normalization</a:t>
          </a:r>
          <a:endParaRPr lang="en-US" dirty="0"/>
        </a:p>
      </dgm:t>
    </dgm:pt>
    <dgm:pt modelId="{7DAB64BC-24D9-41C6-8B74-14857188A4DA}" type="parTrans" cxnId="{4FBBAFA1-C156-457A-BBF9-F38E5E5972C8}">
      <dgm:prSet/>
      <dgm:spPr/>
      <dgm:t>
        <a:bodyPr/>
        <a:lstStyle/>
        <a:p>
          <a:endParaRPr lang="en-US"/>
        </a:p>
      </dgm:t>
    </dgm:pt>
    <dgm:pt modelId="{5411EE7F-2246-42EB-827D-CAA470137D27}" type="sibTrans" cxnId="{4FBBAFA1-C156-457A-BBF9-F38E5E5972C8}">
      <dgm:prSet/>
      <dgm:spPr/>
      <dgm:t>
        <a:bodyPr/>
        <a:lstStyle/>
        <a:p>
          <a:endParaRPr lang="en-US"/>
        </a:p>
      </dgm:t>
    </dgm:pt>
    <dgm:pt modelId="{E43BED6F-AB9F-4102-A3CB-8F828470F293}">
      <dgm:prSet/>
      <dgm:spPr/>
      <dgm:t>
        <a:bodyPr/>
        <a:lstStyle/>
        <a:p>
          <a:r>
            <a:rPr lang="en-US" dirty="0"/>
            <a:t>Groups Data Logically</a:t>
          </a:r>
        </a:p>
      </dgm:t>
    </dgm:pt>
    <dgm:pt modelId="{87817CC7-C1FD-420A-BCBA-443B0197D057}" type="parTrans" cxnId="{4FC80B58-E82F-48B0-B092-95E80491FCD5}">
      <dgm:prSet/>
      <dgm:spPr/>
      <dgm:t>
        <a:bodyPr/>
        <a:lstStyle/>
        <a:p>
          <a:endParaRPr lang="en-US"/>
        </a:p>
      </dgm:t>
    </dgm:pt>
    <dgm:pt modelId="{E7746D56-E59E-44C5-9883-4E02500CDAAC}" type="sibTrans" cxnId="{4FC80B58-E82F-48B0-B092-95E80491FCD5}">
      <dgm:prSet/>
      <dgm:spPr/>
      <dgm:t>
        <a:bodyPr/>
        <a:lstStyle/>
        <a:p>
          <a:endParaRPr lang="en-US"/>
        </a:p>
      </dgm:t>
    </dgm:pt>
    <dgm:pt modelId="{8BE51910-4080-4347-9DC9-84E0D6A7297E}">
      <dgm:prSet/>
      <dgm:spPr/>
      <dgm:t>
        <a:bodyPr/>
        <a:lstStyle/>
        <a:p>
          <a:r>
            <a:rPr lang="en-US"/>
            <a:t>Reduces Data Duplication</a:t>
          </a:r>
        </a:p>
      </dgm:t>
    </dgm:pt>
    <dgm:pt modelId="{95067D93-6E32-430F-963B-245D922ABD1D}" type="parTrans" cxnId="{F9B6020F-3F97-42C3-AD7D-90F6B2D3EF9D}">
      <dgm:prSet/>
      <dgm:spPr/>
      <dgm:t>
        <a:bodyPr/>
        <a:lstStyle/>
        <a:p>
          <a:endParaRPr lang="en-US"/>
        </a:p>
      </dgm:t>
    </dgm:pt>
    <dgm:pt modelId="{D3EFC9EC-B871-4B10-9FDC-AF79CBDC7E1D}" type="sibTrans" cxnId="{F9B6020F-3F97-42C3-AD7D-90F6B2D3EF9D}">
      <dgm:prSet/>
      <dgm:spPr/>
      <dgm:t>
        <a:bodyPr/>
        <a:lstStyle/>
        <a:p>
          <a:endParaRPr lang="en-US"/>
        </a:p>
      </dgm:t>
    </dgm:pt>
    <dgm:pt modelId="{83FC4546-1D93-4016-9866-339087488774}">
      <dgm:prSet/>
      <dgm:spPr/>
      <dgm:t>
        <a:bodyPr/>
        <a:lstStyle/>
        <a:p>
          <a:r>
            <a:rPr lang="en-US" dirty="0"/>
            <a:t>Less update, delete and insert anomalies</a:t>
          </a:r>
        </a:p>
      </dgm:t>
    </dgm:pt>
    <dgm:pt modelId="{77DC45BC-2528-4D60-B05F-AB1CC56B50FB}" type="parTrans" cxnId="{308C8EA2-3B3D-4E17-93DB-B9F56240F3E8}">
      <dgm:prSet/>
      <dgm:spPr/>
      <dgm:t>
        <a:bodyPr/>
        <a:lstStyle/>
        <a:p>
          <a:endParaRPr lang="en-US"/>
        </a:p>
      </dgm:t>
    </dgm:pt>
    <dgm:pt modelId="{452A7C46-B1EB-4C14-9051-03E2EF7F991D}" type="sibTrans" cxnId="{308C8EA2-3B3D-4E17-93DB-B9F56240F3E8}">
      <dgm:prSet/>
      <dgm:spPr/>
      <dgm:t>
        <a:bodyPr/>
        <a:lstStyle/>
        <a:p>
          <a:endParaRPr lang="en-US"/>
        </a:p>
      </dgm:t>
    </dgm:pt>
    <dgm:pt modelId="{A04F3284-B7B2-41DE-AE8C-AB6F04077A0C}" type="pres">
      <dgm:prSet presAssocID="{9D35C6B8-4C17-4801-A5D6-65BDDD60C2B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5371E25-9854-473D-A892-DC9F71047347}" type="pres">
      <dgm:prSet presAssocID="{FDFAFF09-E8B5-413D-821B-0FC883DAF91D}" presName="root1" presStyleCnt="0"/>
      <dgm:spPr/>
    </dgm:pt>
    <dgm:pt modelId="{1841BEEF-2483-462A-89AC-8F1B52EEDC27}" type="pres">
      <dgm:prSet presAssocID="{FDFAFF09-E8B5-413D-821B-0FC883DAF91D}" presName="LevelOneTextNode" presStyleLbl="node0" presStyleIdx="0" presStyleCnt="1">
        <dgm:presLayoutVars>
          <dgm:chPref val="3"/>
        </dgm:presLayoutVars>
      </dgm:prSet>
      <dgm:spPr/>
    </dgm:pt>
    <dgm:pt modelId="{1E8C4BF3-EDC4-456E-AF11-D22A962D3DDD}" type="pres">
      <dgm:prSet presAssocID="{FDFAFF09-E8B5-413D-821B-0FC883DAF91D}" presName="level2hierChild" presStyleCnt="0"/>
      <dgm:spPr/>
    </dgm:pt>
    <dgm:pt modelId="{DFD8DA5A-9273-4CD1-826E-224BC0B641F8}" type="pres">
      <dgm:prSet presAssocID="{87817CC7-C1FD-420A-BCBA-443B0197D057}" presName="conn2-1" presStyleLbl="parChTrans1D2" presStyleIdx="0" presStyleCnt="3"/>
      <dgm:spPr/>
    </dgm:pt>
    <dgm:pt modelId="{ED9DAD58-86D4-4BEE-A282-AE7FA1025761}" type="pres">
      <dgm:prSet presAssocID="{87817CC7-C1FD-420A-BCBA-443B0197D057}" presName="connTx" presStyleLbl="parChTrans1D2" presStyleIdx="0" presStyleCnt="3"/>
      <dgm:spPr/>
    </dgm:pt>
    <dgm:pt modelId="{C8639BBB-BB37-46CC-8DDE-707C9F7627E3}" type="pres">
      <dgm:prSet presAssocID="{E43BED6F-AB9F-4102-A3CB-8F828470F293}" presName="root2" presStyleCnt="0"/>
      <dgm:spPr/>
    </dgm:pt>
    <dgm:pt modelId="{E0A10A76-E53C-4984-92AD-70E79DA289D9}" type="pres">
      <dgm:prSet presAssocID="{E43BED6F-AB9F-4102-A3CB-8F828470F293}" presName="LevelTwoTextNode" presStyleLbl="node2" presStyleIdx="0" presStyleCnt="3">
        <dgm:presLayoutVars>
          <dgm:chPref val="3"/>
        </dgm:presLayoutVars>
      </dgm:prSet>
      <dgm:spPr/>
    </dgm:pt>
    <dgm:pt modelId="{7546D1E6-14B7-4579-8211-176474EEF94E}" type="pres">
      <dgm:prSet presAssocID="{E43BED6F-AB9F-4102-A3CB-8F828470F293}" presName="level3hierChild" presStyleCnt="0"/>
      <dgm:spPr/>
    </dgm:pt>
    <dgm:pt modelId="{32BA0444-1D54-4AF5-B981-113DF6F75E3B}" type="pres">
      <dgm:prSet presAssocID="{95067D93-6E32-430F-963B-245D922ABD1D}" presName="conn2-1" presStyleLbl="parChTrans1D2" presStyleIdx="1" presStyleCnt="3"/>
      <dgm:spPr/>
    </dgm:pt>
    <dgm:pt modelId="{DB2D54E4-8626-451A-82F3-479B0B7EBEDB}" type="pres">
      <dgm:prSet presAssocID="{95067D93-6E32-430F-963B-245D922ABD1D}" presName="connTx" presStyleLbl="parChTrans1D2" presStyleIdx="1" presStyleCnt="3"/>
      <dgm:spPr/>
    </dgm:pt>
    <dgm:pt modelId="{8C02E816-9F0C-4046-9F51-C3575A9A0A69}" type="pres">
      <dgm:prSet presAssocID="{8BE51910-4080-4347-9DC9-84E0D6A7297E}" presName="root2" presStyleCnt="0"/>
      <dgm:spPr/>
    </dgm:pt>
    <dgm:pt modelId="{0BF622E3-5F04-410F-851B-336A8C103CC1}" type="pres">
      <dgm:prSet presAssocID="{8BE51910-4080-4347-9DC9-84E0D6A7297E}" presName="LevelTwoTextNode" presStyleLbl="node2" presStyleIdx="1" presStyleCnt="3">
        <dgm:presLayoutVars>
          <dgm:chPref val="3"/>
        </dgm:presLayoutVars>
      </dgm:prSet>
      <dgm:spPr/>
    </dgm:pt>
    <dgm:pt modelId="{6E5818B2-87B9-419A-AF8F-72C3F8610A6F}" type="pres">
      <dgm:prSet presAssocID="{8BE51910-4080-4347-9DC9-84E0D6A7297E}" presName="level3hierChild" presStyleCnt="0"/>
      <dgm:spPr/>
    </dgm:pt>
    <dgm:pt modelId="{566370A9-5B4A-4DAC-B485-1AA84DEAF8D6}" type="pres">
      <dgm:prSet presAssocID="{77DC45BC-2528-4D60-B05F-AB1CC56B50FB}" presName="conn2-1" presStyleLbl="parChTrans1D2" presStyleIdx="2" presStyleCnt="3"/>
      <dgm:spPr/>
    </dgm:pt>
    <dgm:pt modelId="{6EE137D3-065A-4212-B814-464DC156445E}" type="pres">
      <dgm:prSet presAssocID="{77DC45BC-2528-4D60-B05F-AB1CC56B50FB}" presName="connTx" presStyleLbl="parChTrans1D2" presStyleIdx="2" presStyleCnt="3"/>
      <dgm:spPr/>
    </dgm:pt>
    <dgm:pt modelId="{628566CB-B113-4E5C-B576-5C638E846360}" type="pres">
      <dgm:prSet presAssocID="{83FC4546-1D93-4016-9866-339087488774}" presName="root2" presStyleCnt="0"/>
      <dgm:spPr/>
    </dgm:pt>
    <dgm:pt modelId="{A34D0D78-4EF3-4B17-921A-4B95891FA036}" type="pres">
      <dgm:prSet presAssocID="{83FC4546-1D93-4016-9866-339087488774}" presName="LevelTwoTextNode" presStyleLbl="node2" presStyleIdx="2" presStyleCnt="3">
        <dgm:presLayoutVars>
          <dgm:chPref val="3"/>
        </dgm:presLayoutVars>
      </dgm:prSet>
      <dgm:spPr/>
    </dgm:pt>
    <dgm:pt modelId="{5F19BCF6-DDB4-48BC-BB53-8891CCFD2840}" type="pres">
      <dgm:prSet presAssocID="{83FC4546-1D93-4016-9866-339087488774}" presName="level3hierChild" presStyleCnt="0"/>
      <dgm:spPr/>
    </dgm:pt>
  </dgm:ptLst>
  <dgm:cxnLst>
    <dgm:cxn modelId="{F9B6020F-3F97-42C3-AD7D-90F6B2D3EF9D}" srcId="{FDFAFF09-E8B5-413D-821B-0FC883DAF91D}" destId="{8BE51910-4080-4347-9DC9-84E0D6A7297E}" srcOrd="1" destOrd="0" parTransId="{95067D93-6E32-430F-963B-245D922ABD1D}" sibTransId="{D3EFC9EC-B871-4B10-9FDC-AF79CBDC7E1D}"/>
    <dgm:cxn modelId="{44AE561E-96DF-4A4F-91E2-A5B8E31EE531}" type="presOf" srcId="{77DC45BC-2528-4D60-B05F-AB1CC56B50FB}" destId="{6EE137D3-065A-4212-B814-464DC156445E}" srcOrd="1" destOrd="0" presId="urn:microsoft.com/office/officeart/2005/8/layout/hierarchy2"/>
    <dgm:cxn modelId="{39A10A4A-2515-4F9E-A825-ABBB61B41861}" type="presOf" srcId="{8BE51910-4080-4347-9DC9-84E0D6A7297E}" destId="{0BF622E3-5F04-410F-851B-336A8C103CC1}" srcOrd="0" destOrd="0" presId="urn:microsoft.com/office/officeart/2005/8/layout/hierarchy2"/>
    <dgm:cxn modelId="{F1D0CD4B-3200-45F6-9BC7-E7C8E16F529C}" type="presOf" srcId="{9D35C6B8-4C17-4801-A5D6-65BDDD60C2BF}" destId="{A04F3284-B7B2-41DE-AE8C-AB6F04077A0C}" srcOrd="0" destOrd="0" presId="urn:microsoft.com/office/officeart/2005/8/layout/hierarchy2"/>
    <dgm:cxn modelId="{E9FF2653-E3AA-46DC-AA4C-4D1FCDCEAC31}" type="presOf" srcId="{87817CC7-C1FD-420A-BCBA-443B0197D057}" destId="{DFD8DA5A-9273-4CD1-826E-224BC0B641F8}" srcOrd="0" destOrd="0" presId="urn:microsoft.com/office/officeart/2005/8/layout/hierarchy2"/>
    <dgm:cxn modelId="{4FC80B58-E82F-48B0-B092-95E80491FCD5}" srcId="{FDFAFF09-E8B5-413D-821B-0FC883DAF91D}" destId="{E43BED6F-AB9F-4102-A3CB-8F828470F293}" srcOrd="0" destOrd="0" parTransId="{87817CC7-C1FD-420A-BCBA-443B0197D057}" sibTransId="{E7746D56-E59E-44C5-9883-4E02500CDAAC}"/>
    <dgm:cxn modelId="{F2D4728E-9C35-4480-9F1A-3868F8AF577F}" type="presOf" srcId="{95067D93-6E32-430F-963B-245D922ABD1D}" destId="{DB2D54E4-8626-451A-82F3-479B0B7EBEDB}" srcOrd="1" destOrd="0" presId="urn:microsoft.com/office/officeart/2005/8/layout/hierarchy2"/>
    <dgm:cxn modelId="{4FBBAFA1-C156-457A-BBF9-F38E5E5972C8}" srcId="{9D35C6B8-4C17-4801-A5D6-65BDDD60C2BF}" destId="{FDFAFF09-E8B5-413D-821B-0FC883DAF91D}" srcOrd="0" destOrd="0" parTransId="{7DAB64BC-24D9-41C6-8B74-14857188A4DA}" sibTransId="{5411EE7F-2246-42EB-827D-CAA470137D27}"/>
    <dgm:cxn modelId="{308C8EA2-3B3D-4E17-93DB-B9F56240F3E8}" srcId="{FDFAFF09-E8B5-413D-821B-0FC883DAF91D}" destId="{83FC4546-1D93-4016-9866-339087488774}" srcOrd="2" destOrd="0" parTransId="{77DC45BC-2528-4D60-B05F-AB1CC56B50FB}" sibTransId="{452A7C46-B1EB-4C14-9051-03E2EF7F991D}"/>
    <dgm:cxn modelId="{F72D05B4-AD82-4FCB-94CD-6EBF3C65A6B3}" type="presOf" srcId="{83FC4546-1D93-4016-9866-339087488774}" destId="{A34D0D78-4EF3-4B17-921A-4B95891FA036}" srcOrd="0" destOrd="0" presId="urn:microsoft.com/office/officeart/2005/8/layout/hierarchy2"/>
    <dgm:cxn modelId="{4139C7CC-D1A2-430B-8320-0DFD43ED8AC3}" type="presOf" srcId="{FDFAFF09-E8B5-413D-821B-0FC883DAF91D}" destId="{1841BEEF-2483-462A-89AC-8F1B52EEDC27}" srcOrd="0" destOrd="0" presId="urn:microsoft.com/office/officeart/2005/8/layout/hierarchy2"/>
    <dgm:cxn modelId="{6A6CF6DC-B80D-4B95-86E3-E8DC7EF387ED}" type="presOf" srcId="{77DC45BC-2528-4D60-B05F-AB1CC56B50FB}" destId="{566370A9-5B4A-4DAC-B485-1AA84DEAF8D6}" srcOrd="0" destOrd="0" presId="urn:microsoft.com/office/officeart/2005/8/layout/hierarchy2"/>
    <dgm:cxn modelId="{FEDB7EE4-03D7-49C4-9424-E913E6245C56}" type="presOf" srcId="{95067D93-6E32-430F-963B-245D922ABD1D}" destId="{32BA0444-1D54-4AF5-B981-113DF6F75E3B}" srcOrd="0" destOrd="0" presId="urn:microsoft.com/office/officeart/2005/8/layout/hierarchy2"/>
    <dgm:cxn modelId="{E20AB5E4-9753-4344-A5CC-647FA0DA2415}" type="presOf" srcId="{E43BED6F-AB9F-4102-A3CB-8F828470F293}" destId="{E0A10A76-E53C-4984-92AD-70E79DA289D9}" srcOrd="0" destOrd="0" presId="urn:microsoft.com/office/officeart/2005/8/layout/hierarchy2"/>
    <dgm:cxn modelId="{F82816F2-B32F-4382-80D5-CFA04D87628F}" type="presOf" srcId="{87817CC7-C1FD-420A-BCBA-443B0197D057}" destId="{ED9DAD58-86D4-4BEE-A282-AE7FA1025761}" srcOrd="1" destOrd="0" presId="urn:microsoft.com/office/officeart/2005/8/layout/hierarchy2"/>
    <dgm:cxn modelId="{3C51D36A-A793-4838-9F16-B59D367BBE49}" type="presParOf" srcId="{A04F3284-B7B2-41DE-AE8C-AB6F04077A0C}" destId="{55371E25-9854-473D-A892-DC9F71047347}" srcOrd="0" destOrd="0" presId="urn:microsoft.com/office/officeart/2005/8/layout/hierarchy2"/>
    <dgm:cxn modelId="{1B0DDBE7-123D-4061-B6D1-FF6997A845A8}" type="presParOf" srcId="{55371E25-9854-473D-A892-DC9F71047347}" destId="{1841BEEF-2483-462A-89AC-8F1B52EEDC27}" srcOrd="0" destOrd="0" presId="urn:microsoft.com/office/officeart/2005/8/layout/hierarchy2"/>
    <dgm:cxn modelId="{915C4DD4-D5B9-410A-AB3A-9E694D83EE3C}" type="presParOf" srcId="{55371E25-9854-473D-A892-DC9F71047347}" destId="{1E8C4BF3-EDC4-456E-AF11-D22A962D3DDD}" srcOrd="1" destOrd="0" presId="urn:microsoft.com/office/officeart/2005/8/layout/hierarchy2"/>
    <dgm:cxn modelId="{BC2272C9-0BAF-433F-AC3B-3C512529581F}" type="presParOf" srcId="{1E8C4BF3-EDC4-456E-AF11-D22A962D3DDD}" destId="{DFD8DA5A-9273-4CD1-826E-224BC0B641F8}" srcOrd="0" destOrd="0" presId="urn:microsoft.com/office/officeart/2005/8/layout/hierarchy2"/>
    <dgm:cxn modelId="{0930D02C-5043-4DEA-A3A0-1EF194E84798}" type="presParOf" srcId="{DFD8DA5A-9273-4CD1-826E-224BC0B641F8}" destId="{ED9DAD58-86D4-4BEE-A282-AE7FA1025761}" srcOrd="0" destOrd="0" presId="urn:microsoft.com/office/officeart/2005/8/layout/hierarchy2"/>
    <dgm:cxn modelId="{D78E45B9-DC91-45B1-A5E1-9A298FA9D283}" type="presParOf" srcId="{1E8C4BF3-EDC4-456E-AF11-D22A962D3DDD}" destId="{C8639BBB-BB37-46CC-8DDE-707C9F7627E3}" srcOrd="1" destOrd="0" presId="urn:microsoft.com/office/officeart/2005/8/layout/hierarchy2"/>
    <dgm:cxn modelId="{DEB845BD-E4EA-41D0-9308-D153A53586AB}" type="presParOf" srcId="{C8639BBB-BB37-46CC-8DDE-707C9F7627E3}" destId="{E0A10A76-E53C-4984-92AD-70E79DA289D9}" srcOrd="0" destOrd="0" presId="urn:microsoft.com/office/officeart/2005/8/layout/hierarchy2"/>
    <dgm:cxn modelId="{5AE23D7D-BBB7-4AF5-B440-17CD5DD2E7E8}" type="presParOf" srcId="{C8639BBB-BB37-46CC-8DDE-707C9F7627E3}" destId="{7546D1E6-14B7-4579-8211-176474EEF94E}" srcOrd="1" destOrd="0" presId="urn:microsoft.com/office/officeart/2005/8/layout/hierarchy2"/>
    <dgm:cxn modelId="{C728A07A-BC8F-449E-95B9-ACA8F29F09F4}" type="presParOf" srcId="{1E8C4BF3-EDC4-456E-AF11-D22A962D3DDD}" destId="{32BA0444-1D54-4AF5-B981-113DF6F75E3B}" srcOrd="2" destOrd="0" presId="urn:microsoft.com/office/officeart/2005/8/layout/hierarchy2"/>
    <dgm:cxn modelId="{B0E76FAE-C527-49FF-A515-974B9F40F555}" type="presParOf" srcId="{32BA0444-1D54-4AF5-B981-113DF6F75E3B}" destId="{DB2D54E4-8626-451A-82F3-479B0B7EBEDB}" srcOrd="0" destOrd="0" presId="urn:microsoft.com/office/officeart/2005/8/layout/hierarchy2"/>
    <dgm:cxn modelId="{DDF5B439-791D-48ED-92F0-19196AB2A076}" type="presParOf" srcId="{1E8C4BF3-EDC4-456E-AF11-D22A962D3DDD}" destId="{8C02E816-9F0C-4046-9F51-C3575A9A0A69}" srcOrd="3" destOrd="0" presId="urn:microsoft.com/office/officeart/2005/8/layout/hierarchy2"/>
    <dgm:cxn modelId="{A679BC98-CBD0-44D1-9DDC-70DF30588545}" type="presParOf" srcId="{8C02E816-9F0C-4046-9F51-C3575A9A0A69}" destId="{0BF622E3-5F04-410F-851B-336A8C103CC1}" srcOrd="0" destOrd="0" presId="urn:microsoft.com/office/officeart/2005/8/layout/hierarchy2"/>
    <dgm:cxn modelId="{2E5175F2-C168-41A7-9DD4-280D224B70A6}" type="presParOf" srcId="{8C02E816-9F0C-4046-9F51-C3575A9A0A69}" destId="{6E5818B2-87B9-419A-AF8F-72C3F8610A6F}" srcOrd="1" destOrd="0" presId="urn:microsoft.com/office/officeart/2005/8/layout/hierarchy2"/>
    <dgm:cxn modelId="{5A8789CE-73B0-4AFB-96B9-3400E3D4FBBC}" type="presParOf" srcId="{1E8C4BF3-EDC4-456E-AF11-D22A962D3DDD}" destId="{566370A9-5B4A-4DAC-B485-1AA84DEAF8D6}" srcOrd="4" destOrd="0" presId="urn:microsoft.com/office/officeart/2005/8/layout/hierarchy2"/>
    <dgm:cxn modelId="{F855F6AF-547E-455B-AB5E-B12A85D0600C}" type="presParOf" srcId="{566370A9-5B4A-4DAC-B485-1AA84DEAF8D6}" destId="{6EE137D3-065A-4212-B814-464DC156445E}" srcOrd="0" destOrd="0" presId="urn:microsoft.com/office/officeart/2005/8/layout/hierarchy2"/>
    <dgm:cxn modelId="{C26A4DE3-D3A7-4073-B2FA-E2C6C93445D3}" type="presParOf" srcId="{1E8C4BF3-EDC4-456E-AF11-D22A962D3DDD}" destId="{628566CB-B113-4E5C-B576-5C638E846360}" srcOrd="5" destOrd="0" presId="urn:microsoft.com/office/officeart/2005/8/layout/hierarchy2"/>
    <dgm:cxn modelId="{D2DAD5D3-6E32-46C2-8308-F1DBC793904E}" type="presParOf" srcId="{628566CB-B113-4E5C-B576-5C638E846360}" destId="{A34D0D78-4EF3-4B17-921A-4B95891FA036}" srcOrd="0" destOrd="0" presId="urn:microsoft.com/office/officeart/2005/8/layout/hierarchy2"/>
    <dgm:cxn modelId="{1ADAAE65-0A6C-4536-8D82-A481186BEA5B}" type="presParOf" srcId="{628566CB-B113-4E5C-B576-5C638E846360}" destId="{5F19BCF6-DDB4-48BC-BB53-8891CCFD2840}" srcOrd="1" destOrd="0" presId="urn:microsoft.com/office/officeart/2005/8/layout/hierarchy2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4CFBCA-E739-45BE-93D6-75EE4B1CBFEF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92E7A2-A9AC-4F30-B3F8-2A69FB40A611}">
      <dgm:prSet/>
      <dgm:spPr/>
      <dgm:t>
        <a:bodyPr/>
        <a:lstStyle/>
        <a:p>
          <a:r>
            <a:rPr lang="en-US" b="1" u="sng"/>
            <a:t>Triggers</a:t>
          </a:r>
          <a:endParaRPr lang="en-US"/>
        </a:p>
      </dgm:t>
    </dgm:pt>
    <dgm:pt modelId="{4796D033-ECD7-4AC4-8C75-25717ACFA9DB}" type="parTrans" cxnId="{A350237F-EADF-45B2-AA32-0B9636DFA11B}">
      <dgm:prSet/>
      <dgm:spPr/>
      <dgm:t>
        <a:bodyPr/>
        <a:lstStyle/>
        <a:p>
          <a:endParaRPr lang="en-US"/>
        </a:p>
      </dgm:t>
    </dgm:pt>
    <dgm:pt modelId="{06A466B1-4C47-42E1-8325-886D8820CAA8}" type="sibTrans" cxnId="{A350237F-EADF-45B2-AA32-0B9636DFA11B}">
      <dgm:prSet/>
      <dgm:spPr/>
      <dgm:t>
        <a:bodyPr/>
        <a:lstStyle/>
        <a:p>
          <a:endParaRPr lang="en-US"/>
        </a:p>
      </dgm:t>
    </dgm:pt>
    <dgm:pt modelId="{F3FFF63B-E591-4879-B0FB-36BE20F84220}">
      <dgm:prSet/>
      <dgm:spPr/>
      <dgm:t>
        <a:bodyPr/>
        <a:lstStyle/>
        <a:p>
          <a:r>
            <a:rPr lang="en-US"/>
            <a:t>Integrity of data</a:t>
          </a:r>
        </a:p>
      </dgm:t>
    </dgm:pt>
    <dgm:pt modelId="{812F46BE-D379-46D3-BF9A-34E0F811F1AB}" type="parTrans" cxnId="{6BCA7229-4DB1-49DB-AE20-2BD413E1E837}">
      <dgm:prSet/>
      <dgm:spPr/>
      <dgm:t>
        <a:bodyPr/>
        <a:lstStyle/>
        <a:p>
          <a:endParaRPr lang="en-US"/>
        </a:p>
      </dgm:t>
    </dgm:pt>
    <dgm:pt modelId="{2F5BC9F9-F287-473A-AE65-7C19F934943F}" type="sibTrans" cxnId="{6BCA7229-4DB1-49DB-AE20-2BD413E1E837}">
      <dgm:prSet/>
      <dgm:spPr/>
      <dgm:t>
        <a:bodyPr/>
        <a:lstStyle/>
        <a:p>
          <a:endParaRPr lang="en-US"/>
        </a:p>
      </dgm:t>
    </dgm:pt>
    <dgm:pt modelId="{37F9F485-6E64-406E-BAF4-4ADD7BB01CBF}">
      <dgm:prSet/>
      <dgm:spPr/>
      <dgm:t>
        <a:bodyPr/>
        <a:lstStyle/>
        <a:p>
          <a:r>
            <a:rPr lang="en-US" dirty="0"/>
            <a:t>Data validation</a:t>
          </a:r>
        </a:p>
      </dgm:t>
    </dgm:pt>
    <dgm:pt modelId="{B63CC36A-7C50-4A8C-9756-87FDDEC9D63E}" type="parTrans" cxnId="{C85AB637-78D9-4385-BB96-4B33396B15CC}">
      <dgm:prSet/>
      <dgm:spPr/>
      <dgm:t>
        <a:bodyPr/>
        <a:lstStyle/>
        <a:p>
          <a:endParaRPr lang="en-US"/>
        </a:p>
      </dgm:t>
    </dgm:pt>
    <dgm:pt modelId="{574369CE-A107-43C4-A81B-DA7CAA162821}" type="sibTrans" cxnId="{C85AB637-78D9-4385-BB96-4B33396B15CC}">
      <dgm:prSet/>
      <dgm:spPr/>
      <dgm:t>
        <a:bodyPr/>
        <a:lstStyle/>
        <a:p>
          <a:endParaRPr lang="en-US"/>
        </a:p>
      </dgm:t>
    </dgm:pt>
    <dgm:pt modelId="{67BF993C-2CAC-4DAF-BC6A-31DD3A46D8D4}">
      <dgm:prSet/>
      <dgm:spPr/>
      <dgm:t>
        <a:bodyPr/>
        <a:lstStyle/>
        <a:p>
          <a:r>
            <a:rPr lang="en-US"/>
            <a:t>Logging of event</a:t>
          </a:r>
        </a:p>
      </dgm:t>
    </dgm:pt>
    <dgm:pt modelId="{FAEEA4C0-FFAA-47B9-BB91-026EEE52628A}" type="parTrans" cxnId="{D5249071-8F9B-4E75-94AA-B6455FCE7AF2}">
      <dgm:prSet/>
      <dgm:spPr/>
      <dgm:t>
        <a:bodyPr/>
        <a:lstStyle/>
        <a:p>
          <a:endParaRPr lang="en-US"/>
        </a:p>
      </dgm:t>
    </dgm:pt>
    <dgm:pt modelId="{AD2B7CE8-3C9A-4E3B-BB17-9D9C50F5385F}" type="sibTrans" cxnId="{D5249071-8F9B-4E75-94AA-B6455FCE7AF2}">
      <dgm:prSet/>
      <dgm:spPr/>
      <dgm:t>
        <a:bodyPr/>
        <a:lstStyle/>
        <a:p>
          <a:endParaRPr lang="en-US"/>
        </a:p>
      </dgm:t>
    </dgm:pt>
    <dgm:pt modelId="{D8A285F6-B9A8-456E-9365-5D94FF49C5CD}" type="pres">
      <dgm:prSet presAssocID="{E14CFBCA-E739-45BE-93D6-75EE4B1CBF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35EBF1-6015-482D-9A9E-DA4BC35928DB}" type="pres">
      <dgm:prSet presAssocID="{D992E7A2-A9AC-4F30-B3F8-2A69FB40A611}" presName="root1" presStyleCnt="0"/>
      <dgm:spPr/>
    </dgm:pt>
    <dgm:pt modelId="{BF4CD0B9-7793-4291-931D-ECF85FC08C76}" type="pres">
      <dgm:prSet presAssocID="{D992E7A2-A9AC-4F30-B3F8-2A69FB40A611}" presName="LevelOneTextNode" presStyleLbl="node0" presStyleIdx="0" presStyleCnt="1">
        <dgm:presLayoutVars>
          <dgm:chPref val="3"/>
        </dgm:presLayoutVars>
      </dgm:prSet>
      <dgm:spPr/>
    </dgm:pt>
    <dgm:pt modelId="{320E9720-CF95-470F-BBC8-3E977B711548}" type="pres">
      <dgm:prSet presAssocID="{D992E7A2-A9AC-4F30-B3F8-2A69FB40A611}" presName="level2hierChild" presStyleCnt="0"/>
      <dgm:spPr/>
    </dgm:pt>
    <dgm:pt modelId="{2F0496D1-00BC-4ED0-BCE6-36586163E412}" type="pres">
      <dgm:prSet presAssocID="{812F46BE-D379-46D3-BF9A-34E0F811F1AB}" presName="conn2-1" presStyleLbl="parChTrans1D2" presStyleIdx="0" presStyleCnt="3"/>
      <dgm:spPr/>
    </dgm:pt>
    <dgm:pt modelId="{37DEAF44-14E4-4992-955D-A6514B05529A}" type="pres">
      <dgm:prSet presAssocID="{812F46BE-D379-46D3-BF9A-34E0F811F1AB}" presName="connTx" presStyleLbl="parChTrans1D2" presStyleIdx="0" presStyleCnt="3"/>
      <dgm:spPr/>
    </dgm:pt>
    <dgm:pt modelId="{17145384-CBB2-4616-BE0A-96FD6C0937EA}" type="pres">
      <dgm:prSet presAssocID="{F3FFF63B-E591-4879-B0FB-36BE20F84220}" presName="root2" presStyleCnt="0"/>
      <dgm:spPr/>
    </dgm:pt>
    <dgm:pt modelId="{A06A6DC9-D244-49FC-A79F-C42823974CA3}" type="pres">
      <dgm:prSet presAssocID="{F3FFF63B-E591-4879-B0FB-36BE20F84220}" presName="LevelTwoTextNode" presStyleLbl="node2" presStyleIdx="0" presStyleCnt="3">
        <dgm:presLayoutVars>
          <dgm:chPref val="3"/>
        </dgm:presLayoutVars>
      </dgm:prSet>
      <dgm:spPr/>
    </dgm:pt>
    <dgm:pt modelId="{D26D3C0D-3948-49E7-978C-FD9500265F8F}" type="pres">
      <dgm:prSet presAssocID="{F3FFF63B-E591-4879-B0FB-36BE20F84220}" presName="level3hierChild" presStyleCnt="0"/>
      <dgm:spPr/>
    </dgm:pt>
    <dgm:pt modelId="{915339A9-2C8D-44BA-A19C-F7F58B4AF390}" type="pres">
      <dgm:prSet presAssocID="{B63CC36A-7C50-4A8C-9756-87FDDEC9D63E}" presName="conn2-1" presStyleLbl="parChTrans1D2" presStyleIdx="1" presStyleCnt="3"/>
      <dgm:spPr/>
    </dgm:pt>
    <dgm:pt modelId="{A145FF0C-7685-40F0-9A78-B91D749E8ED6}" type="pres">
      <dgm:prSet presAssocID="{B63CC36A-7C50-4A8C-9756-87FDDEC9D63E}" presName="connTx" presStyleLbl="parChTrans1D2" presStyleIdx="1" presStyleCnt="3"/>
      <dgm:spPr/>
    </dgm:pt>
    <dgm:pt modelId="{3CBCEDCA-E0E7-4FC9-A096-6C177239B15E}" type="pres">
      <dgm:prSet presAssocID="{37F9F485-6E64-406E-BAF4-4ADD7BB01CBF}" presName="root2" presStyleCnt="0"/>
      <dgm:spPr/>
    </dgm:pt>
    <dgm:pt modelId="{D4B35125-3D21-4487-888A-8DE534112A1D}" type="pres">
      <dgm:prSet presAssocID="{37F9F485-6E64-406E-BAF4-4ADD7BB01CBF}" presName="LevelTwoTextNode" presStyleLbl="node2" presStyleIdx="1" presStyleCnt="3">
        <dgm:presLayoutVars>
          <dgm:chPref val="3"/>
        </dgm:presLayoutVars>
      </dgm:prSet>
      <dgm:spPr/>
    </dgm:pt>
    <dgm:pt modelId="{BC5BAF9F-9983-48A4-A45A-BEC31A83D65A}" type="pres">
      <dgm:prSet presAssocID="{37F9F485-6E64-406E-BAF4-4ADD7BB01CBF}" presName="level3hierChild" presStyleCnt="0"/>
      <dgm:spPr/>
    </dgm:pt>
    <dgm:pt modelId="{6BB21DCC-5F1D-44BD-8B4D-220992B9E5D3}" type="pres">
      <dgm:prSet presAssocID="{FAEEA4C0-FFAA-47B9-BB91-026EEE52628A}" presName="conn2-1" presStyleLbl="parChTrans1D2" presStyleIdx="2" presStyleCnt="3"/>
      <dgm:spPr/>
    </dgm:pt>
    <dgm:pt modelId="{A327C7F4-3D23-4C15-9E1D-7E02D29B4F53}" type="pres">
      <dgm:prSet presAssocID="{FAEEA4C0-FFAA-47B9-BB91-026EEE52628A}" presName="connTx" presStyleLbl="parChTrans1D2" presStyleIdx="2" presStyleCnt="3"/>
      <dgm:spPr/>
    </dgm:pt>
    <dgm:pt modelId="{AFE638B4-BE98-4594-BD49-EA66BDF0FD97}" type="pres">
      <dgm:prSet presAssocID="{67BF993C-2CAC-4DAF-BC6A-31DD3A46D8D4}" presName="root2" presStyleCnt="0"/>
      <dgm:spPr/>
    </dgm:pt>
    <dgm:pt modelId="{C1033941-D737-4A1E-B9F1-35767E3171AF}" type="pres">
      <dgm:prSet presAssocID="{67BF993C-2CAC-4DAF-BC6A-31DD3A46D8D4}" presName="LevelTwoTextNode" presStyleLbl="node2" presStyleIdx="2" presStyleCnt="3">
        <dgm:presLayoutVars>
          <dgm:chPref val="3"/>
        </dgm:presLayoutVars>
      </dgm:prSet>
      <dgm:spPr/>
    </dgm:pt>
    <dgm:pt modelId="{ABA13F24-B2FE-44E4-BDCF-B302292C6499}" type="pres">
      <dgm:prSet presAssocID="{67BF993C-2CAC-4DAF-BC6A-31DD3A46D8D4}" presName="level3hierChild" presStyleCnt="0"/>
      <dgm:spPr/>
    </dgm:pt>
  </dgm:ptLst>
  <dgm:cxnLst>
    <dgm:cxn modelId="{DCA1FF0C-E1EC-470A-973E-390C822ECB27}" type="presOf" srcId="{812F46BE-D379-46D3-BF9A-34E0F811F1AB}" destId="{2F0496D1-00BC-4ED0-BCE6-36586163E412}" srcOrd="0" destOrd="0" presId="urn:microsoft.com/office/officeart/2005/8/layout/hierarchy2"/>
    <dgm:cxn modelId="{6BCA7229-4DB1-49DB-AE20-2BD413E1E837}" srcId="{D992E7A2-A9AC-4F30-B3F8-2A69FB40A611}" destId="{F3FFF63B-E591-4879-B0FB-36BE20F84220}" srcOrd="0" destOrd="0" parTransId="{812F46BE-D379-46D3-BF9A-34E0F811F1AB}" sibTransId="{2F5BC9F9-F287-473A-AE65-7C19F934943F}"/>
    <dgm:cxn modelId="{C85AB637-78D9-4385-BB96-4B33396B15CC}" srcId="{D992E7A2-A9AC-4F30-B3F8-2A69FB40A611}" destId="{37F9F485-6E64-406E-BAF4-4ADD7BB01CBF}" srcOrd="1" destOrd="0" parTransId="{B63CC36A-7C50-4A8C-9756-87FDDEC9D63E}" sibTransId="{574369CE-A107-43C4-A81B-DA7CAA162821}"/>
    <dgm:cxn modelId="{A65F2D5E-4F0F-4FD3-8F67-E1B26DB72670}" type="presOf" srcId="{812F46BE-D379-46D3-BF9A-34E0F811F1AB}" destId="{37DEAF44-14E4-4992-955D-A6514B05529A}" srcOrd="1" destOrd="0" presId="urn:microsoft.com/office/officeart/2005/8/layout/hierarchy2"/>
    <dgm:cxn modelId="{B3587A64-1A7C-45BB-BE63-4DBD5DB49C12}" type="presOf" srcId="{67BF993C-2CAC-4DAF-BC6A-31DD3A46D8D4}" destId="{C1033941-D737-4A1E-B9F1-35767E3171AF}" srcOrd="0" destOrd="0" presId="urn:microsoft.com/office/officeart/2005/8/layout/hierarchy2"/>
    <dgm:cxn modelId="{B9DA1569-0F87-4993-9808-45406995AD4C}" type="presOf" srcId="{FAEEA4C0-FFAA-47B9-BB91-026EEE52628A}" destId="{6BB21DCC-5F1D-44BD-8B4D-220992B9E5D3}" srcOrd="0" destOrd="0" presId="urn:microsoft.com/office/officeart/2005/8/layout/hierarchy2"/>
    <dgm:cxn modelId="{D5249071-8F9B-4E75-94AA-B6455FCE7AF2}" srcId="{D992E7A2-A9AC-4F30-B3F8-2A69FB40A611}" destId="{67BF993C-2CAC-4DAF-BC6A-31DD3A46D8D4}" srcOrd="2" destOrd="0" parTransId="{FAEEA4C0-FFAA-47B9-BB91-026EEE52628A}" sibTransId="{AD2B7CE8-3C9A-4E3B-BB17-9D9C50F5385F}"/>
    <dgm:cxn modelId="{8CDED67E-8E0F-4CD6-856B-391170476C4B}" type="presOf" srcId="{F3FFF63B-E591-4879-B0FB-36BE20F84220}" destId="{A06A6DC9-D244-49FC-A79F-C42823974CA3}" srcOrd="0" destOrd="0" presId="urn:microsoft.com/office/officeart/2005/8/layout/hierarchy2"/>
    <dgm:cxn modelId="{A350237F-EADF-45B2-AA32-0B9636DFA11B}" srcId="{E14CFBCA-E739-45BE-93D6-75EE4B1CBFEF}" destId="{D992E7A2-A9AC-4F30-B3F8-2A69FB40A611}" srcOrd="0" destOrd="0" parTransId="{4796D033-ECD7-4AC4-8C75-25717ACFA9DB}" sibTransId="{06A466B1-4C47-42E1-8325-886D8820CAA8}"/>
    <dgm:cxn modelId="{DEDD018E-CD69-4EA6-ACA6-177358BA9494}" type="presOf" srcId="{D992E7A2-A9AC-4F30-B3F8-2A69FB40A611}" destId="{BF4CD0B9-7793-4291-931D-ECF85FC08C76}" srcOrd="0" destOrd="0" presId="urn:microsoft.com/office/officeart/2005/8/layout/hierarchy2"/>
    <dgm:cxn modelId="{480C4697-F9EF-44CD-BC9C-EEF7F97E660D}" type="presOf" srcId="{B63CC36A-7C50-4A8C-9756-87FDDEC9D63E}" destId="{915339A9-2C8D-44BA-A19C-F7F58B4AF390}" srcOrd="0" destOrd="0" presId="urn:microsoft.com/office/officeart/2005/8/layout/hierarchy2"/>
    <dgm:cxn modelId="{DC486BAF-5BB4-4CC9-96A5-C35F28B8BD89}" type="presOf" srcId="{37F9F485-6E64-406E-BAF4-4ADD7BB01CBF}" destId="{D4B35125-3D21-4487-888A-8DE534112A1D}" srcOrd="0" destOrd="0" presId="urn:microsoft.com/office/officeart/2005/8/layout/hierarchy2"/>
    <dgm:cxn modelId="{A8FD1FB8-0B83-4854-9AAE-A19EC71AAD51}" type="presOf" srcId="{E14CFBCA-E739-45BE-93D6-75EE4B1CBFEF}" destId="{D8A285F6-B9A8-456E-9365-5D94FF49C5CD}" srcOrd="0" destOrd="0" presId="urn:microsoft.com/office/officeart/2005/8/layout/hierarchy2"/>
    <dgm:cxn modelId="{6F09C7CC-5718-430B-B3D9-7CB42C2ADBBF}" type="presOf" srcId="{B63CC36A-7C50-4A8C-9756-87FDDEC9D63E}" destId="{A145FF0C-7685-40F0-9A78-B91D749E8ED6}" srcOrd="1" destOrd="0" presId="urn:microsoft.com/office/officeart/2005/8/layout/hierarchy2"/>
    <dgm:cxn modelId="{6D663CE0-266A-4C07-A0DB-62964BB09DFB}" type="presOf" srcId="{FAEEA4C0-FFAA-47B9-BB91-026EEE52628A}" destId="{A327C7F4-3D23-4C15-9E1D-7E02D29B4F53}" srcOrd="1" destOrd="0" presId="urn:microsoft.com/office/officeart/2005/8/layout/hierarchy2"/>
    <dgm:cxn modelId="{C681392B-040B-4B26-8283-E0AB0BE33678}" type="presParOf" srcId="{D8A285F6-B9A8-456E-9365-5D94FF49C5CD}" destId="{A635EBF1-6015-482D-9A9E-DA4BC35928DB}" srcOrd="0" destOrd="0" presId="urn:microsoft.com/office/officeart/2005/8/layout/hierarchy2"/>
    <dgm:cxn modelId="{CBCCB738-449E-4A54-A998-9967B104990C}" type="presParOf" srcId="{A635EBF1-6015-482D-9A9E-DA4BC35928DB}" destId="{BF4CD0B9-7793-4291-931D-ECF85FC08C76}" srcOrd="0" destOrd="0" presId="urn:microsoft.com/office/officeart/2005/8/layout/hierarchy2"/>
    <dgm:cxn modelId="{95E01D8D-CE9E-468D-8A96-FD4C5FF8F321}" type="presParOf" srcId="{A635EBF1-6015-482D-9A9E-DA4BC35928DB}" destId="{320E9720-CF95-470F-BBC8-3E977B711548}" srcOrd="1" destOrd="0" presId="urn:microsoft.com/office/officeart/2005/8/layout/hierarchy2"/>
    <dgm:cxn modelId="{667B88EE-C533-4F9F-AE44-3DF15A2179AC}" type="presParOf" srcId="{320E9720-CF95-470F-BBC8-3E977B711548}" destId="{2F0496D1-00BC-4ED0-BCE6-36586163E412}" srcOrd="0" destOrd="0" presId="urn:microsoft.com/office/officeart/2005/8/layout/hierarchy2"/>
    <dgm:cxn modelId="{17CEFA2A-2DD9-4359-8FB0-47396C0B8C0F}" type="presParOf" srcId="{2F0496D1-00BC-4ED0-BCE6-36586163E412}" destId="{37DEAF44-14E4-4992-955D-A6514B05529A}" srcOrd="0" destOrd="0" presId="urn:microsoft.com/office/officeart/2005/8/layout/hierarchy2"/>
    <dgm:cxn modelId="{7F4C76E7-5D44-452D-ACFD-E367D4841408}" type="presParOf" srcId="{320E9720-CF95-470F-BBC8-3E977B711548}" destId="{17145384-CBB2-4616-BE0A-96FD6C0937EA}" srcOrd="1" destOrd="0" presId="urn:microsoft.com/office/officeart/2005/8/layout/hierarchy2"/>
    <dgm:cxn modelId="{559E9C5D-5526-4CE7-80C8-43BEEA22CB28}" type="presParOf" srcId="{17145384-CBB2-4616-BE0A-96FD6C0937EA}" destId="{A06A6DC9-D244-49FC-A79F-C42823974CA3}" srcOrd="0" destOrd="0" presId="urn:microsoft.com/office/officeart/2005/8/layout/hierarchy2"/>
    <dgm:cxn modelId="{5A4BA83F-345F-4AFA-A483-2C2DDCEC4A98}" type="presParOf" srcId="{17145384-CBB2-4616-BE0A-96FD6C0937EA}" destId="{D26D3C0D-3948-49E7-978C-FD9500265F8F}" srcOrd="1" destOrd="0" presId="urn:microsoft.com/office/officeart/2005/8/layout/hierarchy2"/>
    <dgm:cxn modelId="{6F5C7115-5E0A-49A1-8E2B-F47F0D1A13A0}" type="presParOf" srcId="{320E9720-CF95-470F-BBC8-3E977B711548}" destId="{915339A9-2C8D-44BA-A19C-F7F58B4AF390}" srcOrd="2" destOrd="0" presId="urn:microsoft.com/office/officeart/2005/8/layout/hierarchy2"/>
    <dgm:cxn modelId="{29EDFD9A-4335-4C56-A3B5-C535BF832A2F}" type="presParOf" srcId="{915339A9-2C8D-44BA-A19C-F7F58B4AF390}" destId="{A145FF0C-7685-40F0-9A78-B91D749E8ED6}" srcOrd="0" destOrd="0" presId="urn:microsoft.com/office/officeart/2005/8/layout/hierarchy2"/>
    <dgm:cxn modelId="{5E700885-31C7-4B6F-8CC2-017BD19E6E23}" type="presParOf" srcId="{320E9720-CF95-470F-BBC8-3E977B711548}" destId="{3CBCEDCA-E0E7-4FC9-A096-6C177239B15E}" srcOrd="3" destOrd="0" presId="urn:microsoft.com/office/officeart/2005/8/layout/hierarchy2"/>
    <dgm:cxn modelId="{4A0D3D89-7F82-47D1-8AA7-771C3E365175}" type="presParOf" srcId="{3CBCEDCA-E0E7-4FC9-A096-6C177239B15E}" destId="{D4B35125-3D21-4487-888A-8DE534112A1D}" srcOrd="0" destOrd="0" presId="urn:microsoft.com/office/officeart/2005/8/layout/hierarchy2"/>
    <dgm:cxn modelId="{3D8FF6BF-39CD-4F0F-AC76-6F6AF01DA47D}" type="presParOf" srcId="{3CBCEDCA-E0E7-4FC9-A096-6C177239B15E}" destId="{BC5BAF9F-9983-48A4-A45A-BEC31A83D65A}" srcOrd="1" destOrd="0" presId="urn:microsoft.com/office/officeart/2005/8/layout/hierarchy2"/>
    <dgm:cxn modelId="{AA32CAC4-1B92-4DEE-A403-B27C4752AA3D}" type="presParOf" srcId="{320E9720-CF95-470F-BBC8-3E977B711548}" destId="{6BB21DCC-5F1D-44BD-8B4D-220992B9E5D3}" srcOrd="4" destOrd="0" presId="urn:microsoft.com/office/officeart/2005/8/layout/hierarchy2"/>
    <dgm:cxn modelId="{4E365D47-5B31-4118-BBBD-D3879915A0F1}" type="presParOf" srcId="{6BB21DCC-5F1D-44BD-8B4D-220992B9E5D3}" destId="{A327C7F4-3D23-4C15-9E1D-7E02D29B4F53}" srcOrd="0" destOrd="0" presId="urn:microsoft.com/office/officeart/2005/8/layout/hierarchy2"/>
    <dgm:cxn modelId="{6C26832D-5337-410D-9113-C903883F5CED}" type="presParOf" srcId="{320E9720-CF95-470F-BBC8-3E977B711548}" destId="{AFE638B4-BE98-4594-BD49-EA66BDF0FD97}" srcOrd="5" destOrd="0" presId="urn:microsoft.com/office/officeart/2005/8/layout/hierarchy2"/>
    <dgm:cxn modelId="{618D5430-D7E1-4A52-97DA-AB9668D3CDDD}" type="presParOf" srcId="{AFE638B4-BE98-4594-BD49-EA66BDF0FD97}" destId="{C1033941-D737-4A1E-B9F1-35767E3171AF}" srcOrd="0" destOrd="0" presId="urn:microsoft.com/office/officeart/2005/8/layout/hierarchy2"/>
    <dgm:cxn modelId="{E296F667-3E0E-42A7-B822-A4404A49AB97}" type="presParOf" srcId="{AFE638B4-BE98-4594-BD49-EA66BDF0FD97}" destId="{ABA13F24-B2FE-44E4-BDCF-B302292C6499}" srcOrd="1" destOrd="0" presId="urn:microsoft.com/office/officeart/2005/8/layout/hierarchy2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0EE059-252D-4611-A910-E31DED33DEAB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02125F-E05F-4DAF-BC56-27097CBE0177}">
      <dgm:prSet/>
      <dgm:spPr/>
      <dgm:t>
        <a:bodyPr/>
        <a:lstStyle/>
        <a:p>
          <a:r>
            <a:rPr lang="en-US" b="1" u="sng" dirty="0"/>
            <a:t>Stored Procedure</a:t>
          </a:r>
          <a:endParaRPr lang="en-US" dirty="0"/>
        </a:p>
      </dgm:t>
    </dgm:pt>
    <dgm:pt modelId="{D6B65ECE-0674-4A67-A3ED-C7D17C7F8F13}" type="parTrans" cxnId="{96EEBAF6-53E9-444A-8D1C-BE5779182AFD}">
      <dgm:prSet/>
      <dgm:spPr/>
      <dgm:t>
        <a:bodyPr/>
        <a:lstStyle/>
        <a:p>
          <a:endParaRPr lang="en-US"/>
        </a:p>
      </dgm:t>
    </dgm:pt>
    <dgm:pt modelId="{75175C01-AC3D-47F3-8998-358DD5C0A4CA}" type="sibTrans" cxnId="{96EEBAF6-53E9-444A-8D1C-BE5779182AFD}">
      <dgm:prSet/>
      <dgm:spPr/>
      <dgm:t>
        <a:bodyPr/>
        <a:lstStyle/>
        <a:p>
          <a:endParaRPr lang="en-US"/>
        </a:p>
      </dgm:t>
    </dgm:pt>
    <dgm:pt modelId="{6FD8F739-ECD0-4774-8642-630A4472347E}">
      <dgm:prSet/>
      <dgm:spPr/>
      <dgm:t>
        <a:bodyPr/>
        <a:lstStyle/>
        <a:p>
          <a:r>
            <a:rPr lang="en-US"/>
            <a:t>Scalability</a:t>
          </a:r>
        </a:p>
      </dgm:t>
    </dgm:pt>
    <dgm:pt modelId="{17AB75C9-B94F-42FC-AC01-D87AE63E800A}" type="parTrans" cxnId="{AC38D240-FFC1-4F70-93CD-5146ACA752DF}">
      <dgm:prSet/>
      <dgm:spPr/>
      <dgm:t>
        <a:bodyPr/>
        <a:lstStyle/>
        <a:p>
          <a:endParaRPr lang="en-US"/>
        </a:p>
      </dgm:t>
    </dgm:pt>
    <dgm:pt modelId="{D927F55A-1630-41A5-9C29-794497ABA6D6}" type="sibTrans" cxnId="{AC38D240-FFC1-4F70-93CD-5146ACA752DF}">
      <dgm:prSet/>
      <dgm:spPr/>
      <dgm:t>
        <a:bodyPr/>
        <a:lstStyle/>
        <a:p>
          <a:endParaRPr lang="en-US"/>
        </a:p>
      </dgm:t>
    </dgm:pt>
    <dgm:pt modelId="{A8BB5476-453D-4723-8704-7828CFD9D579}">
      <dgm:prSet/>
      <dgm:spPr/>
      <dgm:t>
        <a:bodyPr/>
        <a:lstStyle/>
        <a:p>
          <a:r>
            <a:rPr lang="en-US" dirty="0"/>
            <a:t>Fast and robust</a:t>
          </a:r>
        </a:p>
      </dgm:t>
    </dgm:pt>
    <dgm:pt modelId="{542ED693-B642-466A-B7DD-9CA6197FA324}" type="parTrans" cxnId="{F2E1F38A-74C8-4307-BAF4-FAFEBC3348F1}">
      <dgm:prSet/>
      <dgm:spPr/>
      <dgm:t>
        <a:bodyPr/>
        <a:lstStyle/>
        <a:p>
          <a:endParaRPr lang="en-US"/>
        </a:p>
      </dgm:t>
    </dgm:pt>
    <dgm:pt modelId="{FAE859A4-6156-47E2-A74D-AC6D6CBBB764}" type="sibTrans" cxnId="{F2E1F38A-74C8-4307-BAF4-FAFEBC3348F1}">
      <dgm:prSet/>
      <dgm:spPr/>
      <dgm:t>
        <a:bodyPr/>
        <a:lstStyle/>
        <a:p>
          <a:endParaRPr lang="en-US"/>
        </a:p>
      </dgm:t>
    </dgm:pt>
    <dgm:pt modelId="{C81F639F-7A45-4515-A026-92081D1A7BEE}">
      <dgm:prSet/>
      <dgm:spPr/>
      <dgm:t>
        <a:bodyPr/>
        <a:lstStyle/>
        <a:p>
          <a:r>
            <a:rPr lang="en-US" dirty="0"/>
            <a:t>Productivity and Ease of Use</a:t>
          </a:r>
        </a:p>
      </dgm:t>
    </dgm:pt>
    <dgm:pt modelId="{43358132-1087-4D49-B352-A555DCC009EF}" type="parTrans" cxnId="{2D4F5180-48B0-4A02-A3BC-F111DA163B85}">
      <dgm:prSet/>
      <dgm:spPr/>
      <dgm:t>
        <a:bodyPr/>
        <a:lstStyle/>
        <a:p>
          <a:endParaRPr lang="en-US"/>
        </a:p>
      </dgm:t>
    </dgm:pt>
    <dgm:pt modelId="{E5787841-B233-458B-A71A-B728FA328CC2}" type="sibTrans" cxnId="{2D4F5180-48B0-4A02-A3BC-F111DA163B85}">
      <dgm:prSet/>
      <dgm:spPr/>
      <dgm:t>
        <a:bodyPr/>
        <a:lstStyle/>
        <a:p>
          <a:endParaRPr lang="en-US"/>
        </a:p>
      </dgm:t>
    </dgm:pt>
    <dgm:pt modelId="{6350C038-BA8D-4311-A540-EF1E4AE7F709}" type="pres">
      <dgm:prSet presAssocID="{A20EE059-252D-4611-A910-E31DED33DE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D45C26-45DB-4593-9E76-9FEE2C3BB3D9}" type="pres">
      <dgm:prSet presAssocID="{C102125F-E05F-4DAF-BC56-27097CBE0177}" presName="root1" presStyleCnt="0"/>
      <dgm:spPr/>
    </dgm:pt>
    <dgm:pt modelId="{DF9D564B-CBC2-43E3-8742-B62D406F21D4}" type="pres">
      <dgm:prSet presAssocID="{C102125F-E05F-4DAF-BC56-27097CBE0177}" presName="LevelOneTextNode" presStyleLbl="node0" presStyleIdx="0" presStyleCnt="1">
        <dgm:presLayoutVars>
          <dgm:chPref val="3"/>
        </dgm:presLayoutVars>
      </dgm:prSet>
      <dgm:spPr/>
    </dgm:pt>
    <dgm:pt modelId="{2612A423-7DF2-4268-87BE-450AD691FCA3}" type="pres">
      <dgm:prSet presAssocID="{C102125F-E05F-4DAF-BC56-27097CBE0177}" presName="level2hierChild" presStyleCnt="0"/>
      <dgm:spPr/>
    </dgm:pt>
    <dgm:pt modelId="{68B83066-1AD5-403E-A7BD-12D608E4228E}" type="pres">
      <dgm:prSet presAssocID="{17AB75C9-B94F-42FC-AC01-D87AE63E800A}" presName="conn2-1" presStyleLbl="parChTrans1D2" presStyleIdx="0" presStyleCnt="3"/>
      <dgm:spPr/>
    </dgm:pt>
    <dgm:pt modelId="{2DD0D98B-4EED-4CED-8E44-F2BD064E6E5C}" type="pres">
      <dgm:prSet presAssocID="{17AB75C9-B94F-42FC-AC01-D87AE63E800A}" presName="connTx" presStyleLbl="parChTrans1D2" presStyleIdx="0" presStyleCnt="3"/>
      <dgm:spPr/>
    </dgm:pt>
    <dgm:pt modelId="{13578501-8CC5-479A-8549-6F986EC46CF0}" type="pres">
      <dgm:prSet presAssocID="{6FD8F739-ECD0-4774-8642-630A4472347E}" presName="root2" presStyleCnt="0"/>
      <dgm:spPr/>
    </dgm:pt>
    <dgm:pt modelId="{6E5D280E-51B3-4C17-91C6-2BCEA18752D5}" type="pres">
      <dgm:prSet presAssocID="{6FD8F739-ECD0-4774-8642-630A4472347E}" presName="LevelTwoTextNode" presStyleLbl="node2" presStyleIdx="0" presStyleCnt="3">
        <dgm:presLayoutVars>
          <dgm:chPref val="3"/>
        </dgm:presLayoutVars>
      </dgm:prSet>
      <dgm:spPr/>
    </dgm:pt>
    <dgm:pt modelId="{A5BF2A46-918A-406C-9B9F-79E08AF44DA1}" type="pres">
      <dgm:prSet presAssocID="{6FD8F739-ECD0-4774-8642-630A4472347E}" presName="level3hierChild" presStyleCnt="0"/>
      <dgm:spPr/>
    </dgm:pt>
    <dgm:pt modelId="{C486D320-7AE9-4D5E-9920-953EB71194C8}" type="pres">
      <dgm:prSet presAssocID="{542ED693-B642-466A-B7DD-9CA6197FA324}" presName="conn2-1" presStyleLbl="parChTrans1D2" presStyleIdx="1" presStyleCnt="3"/>
      <dgm:spPr/>
    </dgm:pt>
    <dgm:pt modelId="{EB8ED857-FF55-4AE7-A10A-6FD4C4E9DBD2}" type="pres">
      <dgm:prSet presAssocID="{542ED693-B642-466A-B7DD-9CA6197FA324}" presName="connTx" presStyleLbl="parChTrans1D2" presStyleIdx="1" presStyleCnt="3"/>
      <dgm:spPr/>
    </dgm:pt>
    <dgm:pt modelId="{95F57961-9003-4A79-A44A-5270E8F9103D}" type="pres">
      <dgm:prSet presAssocID="{A8BB5476-453D-4723-8704-7828CFD9D579}" presName="root2" presStyleCnt="0"/>
      <dgm:spPr/>
    </dgm:pt>
    <dgm:pt modelId="{7D56EBDF-AAC2-4172-A908-20E5B926FBA4}" type="pres">
      <dgm:prSet presAssocID="{A8BB5476-453D-4723-8704-7828CFD9D579}" presName="LevelTwoTextNode" presStyleLbl="node2" presStyleIdx="1" presStyleCnt="3">
        <dgm:presLayoutVars>
          <dgm:chPref val="3"/>
        </dgm:presLayoutVars>
      </dgm:prSet>
      <dgm:spPr/>
    </dgm:pt>
    <dgm:pt modelId="{695F9B79-8FA7-47AC-8518-55A63B7158E4}" type="pres">
      <dgm:prSet presAssocID="{A8BB5476-453D-4723-8704-7828CFD9D579}" presName="level3hierChild" presStyleCnt="0"/>
      <dgm:spPr/>
    </dgm:pt>
    <dgm:pt modelId="{A4ACA677-247C-40E7-B2EB-95C6C721CA04}" type="pres">
      <dgm:prSet presAssocID="{43358132-1087-4D49-B352-A555DCC009EF}" presName="conn2-1" presStyleLbl="parChTrans1D2" presStyleIdx="2" presStyleCnt="3"/>
      <dgm:spPr/>
    </dgm:pt>
    <dgm:pt modelId="{64FA700B-8F5E-4355-A6AF-B9598F02FC05}" type="pres">
      <dgm:prSet presAssocID="{43358132-1087-4D49-B352-A555DCC009EF}" presName="connTx" presStyleLbl="parChTrans1D2" presStyleIdx="2" presStyleCnt="3"/>
      <dgm:spPr/>
    </dgm:pt>
    <dgm:pt modelId="{036B3BD3-D6E2-47F3-8A9E-1CF9D11CDAE9}" type="pres">
      <dgm:prSet presAssocID="{C81F639F-7A45-4515-A026-92081D1A7BEE}" presName="root2" presStyleCnt="0"/>
      <dgm:spPr/>
    </dgm:pt>
    <dgm:pt modelId="{9D4E41B3-1295-4717-8F57-D76158CED91E}" type="pres">
      <dgm:prSet presAssocID="{C81F639F-7A45-4515-A026-92081D1A7BEE}" presName="LevelTwoTextNode" presStyleLbl="node2" presStyleIdx="2" presStyleCnt="3">
        <dgm:presLayoutVars>
          <dgm:chPref val="3"/>
        </dgm:presLayoutVars>
      </dgm:prSet>
      <dgm:spPr/>
    </dgm:pt>
    <dgm:pt modelId="{44141116-F0A5-44C4-ACC1-6BBFF2C2BD88}" type="pres">
      <dgm:prSet presAssocID="{C81F639F-7A45-4515-A026-92081D1A7BEE}" presName="level3hierChild" presStyleCnt="0"/>
      <dgm:spPr/>
    </dgm:pt>
  </dgm:ptLst>
  <dgm:cxnLst>
    <dgm:cxn modelId="{05633E07-AB83-4F1F-9ECE-3D284E5A1E0D}" type="presOf" srcId="{542ED693-B642-466A-B7DD-9CA6197FA324}" destId="{C486D320-7AE9-4D5E-9920-953EB71194C8}" srcOrd="0" destOrd="0" presId="urn:microsoft.com/office/officeart/2005/8/layout/hierarchy2"/>
    <dgm:cxn modelId="{BD80871B-F90C-4B89-A18D-B7E861909765}" type="presOf" srcId="{C102125F-E05F-4DAF-BC56-27097CBE0177}" destId="{DF9D564B-CBC2-43E3-8742-B62D406F21D4}" srcOrd="0" destOrd="0" presId="urn:microsoft.com/office/officeart/2005/8/layout/hierarchy2"/>
    <dgm:cxn modelId="{8D586237-AD93-48C5-872A-EF869DA13234}" type="presOf" srcId="{542ED693-B642-466A-B7DD-9CA6197FA324}" destId="{EB8ED857-FF55-4AE7-A10A-6FD4C4E9DBD2}" srcOrd="1" destOrd="0" presId="urn:microsoft.com/office/officeart/2005/8/layout/hierarchy2"/>
    <dgm:cxn modelId="{AC38D240-FFC1-4F70-93CD-5146ACA752DF}" srcId="{C102125F-E05F-4DAF-BC56-27097CBE0177}" destId="{6FD8F739-ECD0-4774-8642-630A4472347E}" srcOrd="0" destOrd="0" parTransId="{17AB75C9-B94F-42FC-AC01-D87AE63E800A}" sibTransId="{D927F55A-1630-41A5-9C29-794497ABA6D6}"/>
    <dgm:cxn modelId="{97F3C350-F250-4205-A924-2D3FB9D1F782}" type="presOf" srcId="{43358132-1087-4D49-B352-A555DCC009EF}" destId="{64FA700B-8F5E-4355-A6AF-B9598F02FC05}" srcOrd="1" destOrd="0" presId="urn:microsoft.com/office/officeart/2005/8/layout/hierarchy2"/>
    <dgm:cxn modelId="{2D4F5180-48B0-4A02-A3BC-F111DA163B85}" srcId="{C102125F-E05F-4DAF-BC56-27097CBE0177}" destId="{C81F639F-7A45-4515-A026-92081D1A7BEE}" srcOrd="2" destOrd="0" parTransId="{43358132-1087-4D49-B352-A555DCC009EF}" sibTransId="{E5787841-B233-458B-A71A-B728FA328CC2}"/>
    <dgm:cxn modelId="{F2E1F38A-74C8-4307-BAF4-FAFEBC3348F1}" srcId="{C102125F-E05F-4DAF-BC56-27097CBE0177}" destId="{A8BB5476-453D-4723-8704-7828CFD9D579}" srcOrd="1" destOrd="0" parTransId="{542ED693-B642-466A-B7DD-9CA6197FA324}" sibTransId="{FAE859A4-6156-47E2-A74D-AC6D6CBBB764}"/>
    <dgm:cxn modelId="{834B9298-E721-4D1C-9FCF-ED9ADEC782E8}" type="presOf" srcId="{17AB75C9-B94F-42FC-AC01-D87AE63E800A}" destId="{2DD0D98B-4EED-4CED-8E44-F2BD064E6E5C}" srcOrd="1" destOrd="0" presId="urn:microsoft.com/office/officeart/2005/8/layout/hierarchy2"/>
    <dgm:cxn modelId="{85C806A8-971E-4A2D-B88A-559DE1FAFD19}" type="presOf" srcId="{6FD8F739-ECD0-4774-8642-630A4472347E}" destId="{6E5D280E-51B3-4C17-91C6-2BCEA18752D5}" srcOrd="0" destOrd="0" presId="urn:microsoft.com/office/officeart/2005/8/layout/hierarchy2"/>
    <dgm:cxn modelId="{F31060AA-5777-442B-A84E-5A083E55851B}" type="presOf" srcId="{A8BB5476-453D-4723-8704-7828CFD9D579}" destId="{7D56EBDF-AAC2-4172-A908-20E5B926FBA4}" srcOrd="0" destOrd="0" presId="urn:microsoft.com/office/officeart/2005/8/layout/hierarchy2"/>
    <dgm:cxn modelId="{E95ADBAF-A754-4F47-8BE3-1CDD31BB5300}" type="presOf" srcId="{C81F639F-7A45-4515-A026-92081D1A7BEE}" destId="{9D4E41B3-1295-4717-8F57-D76158CED91E}" srcOrd="0" destOrd="0" presId="urn:microsoft.com/office/officeart/2005/8/layout/hierarchy2"/>
    <dgm:cxn modelId="{919D6AC1-B611-41EA-B9D2-BEC2FD4202BF}" type="presOf" srcId="{43358132-1087-4D49-B352-A555DCC009EF}" destId="{A4ACA677-247C-40E7-B2EB-95C6C721CA04}" srcOrd="0" destOrd="0" presId="urn:microsoft.com/office/officeart/2005/8/layout/hierarchy2"/>
    <dgm:cxn modelId="{B2FC8BE8-41C1-4339-BD22-9E377DC87BF0}" type="presOf" srcId="{A20EE059-252D-4611-A910-E31DED33DEAB}" destId="{6350C038-BA8D-4311-A540-EF1E4AE7F709}" srcOrd="0" destOrd="0" presId="urn:microsoft.com/office/officeart/2005/8/layout/hierarchy2"/>
    <dgm:cxn modelId="{96EEBAF6-53E9-444A-8D1C-BE5779182AFD}" srcId="{A20EE059-252D-4611-A910-E31DED33DEAB}" destId="{C102125F-E05F-4DAF-BC56-27097CBE0177}" srcOrd="0" destOrd="0" parTransId="{D6B65ECE-0674-4A67-A3ED-C7D17C7F8F13}" sibTransId="{75175C01-AC3D-47F3-8998-358DD5C0A4CA}"/>
    <dgm:cxn modelId="{944C2BFF-0F57-448F-AB6D-594D8C75A06F}" type="presOf" srcId="{17AB75C9-B94F-42FC-AC01-D87AE63E800A}" destId="{68B83066-1AD5-403E-A7BD-12D608E4228E}" srcOrd="0" destOrd="0" presId="urn:microsoft.com/office/officeart/2005/8/layout/hierarchy2"/>
    <dgm:cxn modelId="{E450F11F-1BAE-4575-8C4E-8E87BA1A150A}" type="presParOf" srcId="{6350C038-BA8D-4311-A540-EF1E4AE7F709}" destId="{09D45C26-45DB-4593-9E76-9FEE2C3BB3D9}" srcOrd="0" destOrd="0" presId="urn:microsoft.com/office/officeart/2005/8/layout/hierarchy2"/>
    <dgm:cxn modelId="{8D50DEBD-B2BC-4813-B260-83EC021136DA}" type="presParOf" srcId="{09D45C26-45DB-4593-9E76-9FEE2C3BB3D9}" destId="{DF9D564B-CBC2-43E3-8742-B62D406F21D4}" srcOrd="0" destOrd="0" presId="urn:microsoft.com/office/officeart/2005/8/layout/hierarchy2"/>
    <dgm:cxn modelId="{31064A81-6011-4CF0-869C-13CA0C180B65}" type="presParOf" srcId="{09D45C26-45DB-4593-9E76-9FEE2C3BB3D9}" destId="{2612A423-7DF2-4268-87BE-450AD691FCA3}" srcOrd="1" destOrd="0" presId="urn:microsoft.com/office/officeart/2005/8/layout/hierarchy2"/>
    <dgm:cxn modelId="{EE800EB8-12C8-4A55-A77D-FEF69A8EE18B}" type="presParOf" srcId="{2612A423-7DF2-4268-87BE-450AD691FCA3}" destId="{68B83066-1AD5-403E-A7BD-12D608E4228E}" srcOrd="0" destOrd="0" presId="urn:microsoft.com/office/officeart/2005/8/layout/hierarchy2"/>
    <dgm:cxn modelId="{57FA9576-CE9A-4024-AE62-F11EBE01AE35}" type="presParOf" srcId="{68B83066-1AD5-403E-A7BD-12D608E4228E}" destId="{2DD0D98B-4EED-4CED-8E44-F2BD064E6E5C}" srcOrd="0" destOrd="0" presId="urn:microsoft.com/office/officeart/2005/8/layout/hierarchy2"/>
    <dgm:cxn modelId="{625F5748-1D40-4872-8F12-9756E8CF9E5C}" type="presParOf" srcId="{2612A423-7DF2-4268-87BE-450AD691FCA3}" destId="{13578501-8CC5-479A-8549-6F986EC46CF0}" srcOrd="1" destOrd="0" presId="urn:microsoft.com/office/officeart/2005/8/layout/hierarchy2"/>
    <dgm:cxn modelId="{18BF4B18-FD46-47DB-8480-F0ACD6910EC8}" type="presParOf" srcId="{13578501-8CC5-479A-8549-6F986EC46CF0}" destId="{6E5D280E-51B3-4C17-91C6-2BCEA18752D5}" srcOrd="0" destOrd="0" presId="urn:microsoft.com/office/officeart/2005/8/layout/hierarchy2"/>
    <dgm:cxn modelId="{F59C7731-B8F9-4994-AA1C-5144C9582406}" type="presParOf" srcId="{13578501-8CC5-479A-8549-6F986EC46CF0}" destId="{A5BF2A46-918A-406C-9B9F-79E08AF44DA1}" srcOrd="1" destOrd="0" presId="urn:microsoft.com/office/officeart/2005/8/layout/hierarchy2"/>
    <dgm:cxn modelId="{9F12F615-6710-4B5E-9F6A-A32728A56FC4}" type="presParOf" srcId="{2612A423-7DF2-4268-87BE-450AD691FCA3}" destId="{C486D320-7AE9-4D5E-9920-953EB71194C8}" srcOrd="2" destOrd="0" presId="urn:microsoft.com/office/officeart/2005/8/layout/hierarchy2"/>
    <dgm:cxn modelId="{58ACB828-C001-42DC-998B-678A979D7CB6}" type="presParOf" srcId="{C486D320-7AE9-4D5E-9920-953EB71194C8}" destId="{EB8ED857-FF55-4AE7-A10A-6FD4C4E9DBD2}" srcOrd="0" destOrd="0" presId="urn:microsoft.com/office/officeart/2005/8/layout/hierarchy2"/>
    <dgm:cxn modelId="{32AF5472-C85A-43D0-8B1B-F05E507E289E}" type="presParOf" srcId="{2612A423-7DF2-4268-87BE-450AD691FCA3}" destId="{95F57961-9003-4A79-A44A-5270E8F9103D}" srcOrd="3" destOrd="0" presId="urn:microsoft.com/office/officeart/2005/8/layout/hierarchy2"/>
    <dgm:cxn modelId="{0A6B72F7-BBC1-468F-9C47-5F76B60308EA}" type="presParOf" srcId="{95F57961-9003-4A79-A44A-5270E8F9103D}" destId="{7D56EBDF-AAC2-4172-A908-20E5B926FBA4}" srcOrd="0" destOrd="0" presId="urn:microsoft.com/office/officeart/2005/8/layout/hierarchy2"/>
    <dgm:cxn modelId="{EBC6BF4D-4E34-47A6-A5C3-0104D06C71AD}" type="presParOf" srcId="{95F57961-9003-4A79-A44A-5270E8F9103D}" destId="{695F9B79-8FA7-47AC-8518-55A63B7158E4}" srcOrd="1" destOrd="0" presId="urn:microsoft.com/office/officeart/2005/8/layout/hierarchy2"/>
    <dgm:cxn modelId="{384A9785-405D-4A0A-82C6-31C17E579D19}" type="presParOf" srcId="{2612A423-7DF2-4268-87BE-450AD691FCA3}" destId="{A4ACA677-247C-40E7-B2EB-95C6C721CA04}" srcOrd="4" destOrd="0" presId="urn:microsoft.com/office/officeart/2005/8/layout/hierarchy2"/>
    <dgm:cxn modelId="{529C6DD6-27D1-48B3-8652-7B6E1CA002B7}" type="presParOf" srcId="{A4ACA677-247C-40E7-B2EB-95C6C721CA04}" destId="{64FA700B-8F5E-4355-A6AF-B9598F02FC05}" srcOrd="0" destOrd="0" presId="urn:microsoft.com/office/officeart/2005/8/layout/hierarchy2"/>
    <dgm:cxn modelId="{CA1E4C49-0817-4057-A0C5-A971B58725C7}" type="presParOf" srcId="{2612A423-7DF2-4268-87BE-450AD691FCA3}" destId="{036B3BD3-D6E2-47F3-8A9E-1CF9D11CDAE9}" srcOrd="5" destOrd="0" presId="urn:microsoft.com/office/officeart/2005/8/layout/hierarchy2"/>
    <dgm:cxn modelId="{3AD9DBCA-63CB-4D73-8257-FAD6485E35AF}" type="presParOf" srcId="{036B3BD3-D6E2-47F3-8A9E-1CF9D11CDAE9}" destId="{9D4E41B3-1295-4717-8F57-D76158CED91E}" srcOrd="0" destOrd="0" presId="urn:microsoft.com/office/officeart/2005/8/layout/hierarchy2"/>
    <dgm:cxn modelId="{A540715C-1C4B-49C8-815F-C30086E962CD}" type="presParOf" srcId="{036B3BD3-D6E2-47F3-8A9E-1CF9D11CDAE9}" destId="{44141116-F0A5-44C4-ACC1-6BBFF2C2BD88}" srcOrd="1" destOrd="0" presId="urn:microsoft.com/office/officeart/2005/8/layout/hierarchy2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78666B-F235-4531-AD8A-ED2768A944E4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6106D-79EB-4A43-A597-A0B1B5871407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en-US" b="1" u="sng" dirty="0"/>
            <a:t>Backup</a:t>
          </a:r>
          <a:endParaRPr lang="en-US" dirty="0"/>
        </a:p>
      </dgm:t>
    </dgm:pt>
    <dgm:pt modelId="{9AF00365-FD3A-4A80-9367-AC4517BADFD7}" type="parTrans" cxnId="{675F3F56-75DE-4F71-986B-6A102929C676}">
      <dgm:prSet/>
      <dgm:spPr/>
      <dgm:t>
        <a:bodyPr/>
        <a:lstStyle/>
        <a:p>
          <a:endParaRPr lang="en-US"/>
        </a:p>
      </dgm:t>
    </dgm:pt>
    <dgm:pt modelId="{13C42833-0ACB-4E41-B463-3228397C9F97}" type="sibTrans" cxnId="{675F3F56-75DE-4F71-986B-6A102929C676}">
      <dgm:prSet/>
      <dgm:spPr/>
      <dgm:t>
        <a:bodyPr/>
        <a:lstStyle/>
        <a:p>
          <a:endParaRPr lang="en-US"/>
        </a:p>
      </dgm:t>
    </dgm:pt>
    <dgm:pt modelId="{9161AB2D-0D14-457D-95C4-B4BEAEAC5596}">
      <dgm:prSet/>
      <dgm:spPr/>
      <dgm:t>
        <a:bodyPr/>
        <a:lstStyle/>
        <a:p>
          <a:r>
            <a:rPr lang="en-US" dirty="0"/>
            <a:t>Better when data loss</a:t>
          </a:r>
        </a:p>
      </dgm:t>
    </dgm:pt>
    <dgm:pt modelId="{5B96DA38-CDFC-42AA-B5E0-B468B956B961}" type="parTrans" cxnId="{7AFA9B9E-7C29-4136-929E-87EAD9657F64}">
      <dgm:prSet/>
      <dgm:spPr/>
      <dgm:t>
        <a:bodyPr/>
        <a:lstStyle/>
        <a:p>
          <a:endParaRPr lang="en-US"/>
        </a:p>
      </dgm:t>
    </dgm:pt>
    <dgm:pt modelId="{83605416-5D5E-4AD2-9FC4-8B0C34BBA9C0}" type="sibTrans" cxnId="{7AFA9B9E-7C29-4136-929E-87EAD9657F64}">
      <dgm:prSet/>
      <dgm:spPr/>
      <dgm:t>
        <a:bodyPr/>
        <a:lstStyle/>
        <a:p>
          <a:endParaRPr lang="en-US"/>
        </a:p>
      </dgm:t>
    </dgm:pt>
    <dgm:pt modelId="{FA7A2F4F-F635-4D14-8233-D7FFCFC7FD44}">
      <dgm:prSet/>
      <dgm:spPr/>
      <dgm:t>
        <a:bodyPr/>
        <a:lstStyle/>
        <a:p>
          <a:r>
            <a:rPr lang="en-US" b="0" i="0" dirty="0"/>
            <a:t>High rate of reliability</a:t>
          </a:r>
          <a:endParaRPr lang="en-US" dirty="0"/>
        </a:p>
      </dgm:t>
    </dgm:pt>
    <dgm:pt modelId="{8780DE25-CCE5-47E7-A123-46BFACC1AF7D}" type="parTrans" cxnId="{547B676F-B321-4BEE-B43E-962434F46A62}">
      <dgm:prSet/>
      <dgm:spPr/>
      <dgm:t>
        <a:bodyPr/>
        <a:lstStyle/>
        <a:p>
          <a:endParaRPr lang="en-US"/>
        </a:p>
      </dgm:t>
    </dgm:pt>
    <dgm:pt modelId="{440220D9-BE56-4F7A-B205-76BE61C6A3CE}" type="sibTrans" cxnId="{547B676F-B321-4BEE-B43E-962434F46A62}">
      <dgm:prSet/>
      <dgm:spPr/>
      <dgm:t>
        <a:bodyPr/>
        <a:lstStyle/>
        <a:p>
          <a:endParaRPr lang="en-US"/>
        </a:p>
      </dgm:t>
    </dgm:pt>
    <dgm:pt modelId="{CF20A803-9EEA-42B6-B6E4-E7EC2911DCBB}">
      <dgm:prSet/>
      <dgm:spPr/>
      <dgm:t>
        <a:bodyPr/>
        <a:lstStyle/>
        <a:p>
          <a:r>
            <a:rPr lang="en-US" b="0" i="0" dirty="0"/>
            <a:t>Greater</a:t>
          </a:r>
          <a:r>
            <a:rPr lang="en-US" b="1" i="0" dirty="0"/>
            <a:t> </a:t>
          </a:r>
          <a:r>
            <a:rPr lang="en-US" b="0" i="0" dirty="0"/>
            <a:t>Security</a:t>
          </a:r>
          <a:r>
            <a:rPr lang="en-US" dirty="0"/>
            <a:t> </a:t>
          </a:r>
        </a:p>
      </dgm:t>
    </dgm:pt>
    <dgm:pt modelId="{657A33DF-548F-42FD-A3C4-AF93CD696357}" type="parTrans" cxnId="{00A44937-7908-4C00-86E3-F2FB3AE80FB0}">
      <dgm:prSet/>
      <dgm:spPr/>
      <dgm:t>
        <a:bodyPr/>
        <a:lstStyle/>
        <a:p>
          <a:endParaRPr lang="en-US"/>
        </a:p>
      </dgm:t>
    </dgm:pt>
    <dgm:pt modelId="{EE02CE89-E04E-47F0-A6D4-9C38A52AB5FB}" type="sibTrans" cxnId="{00A44937-7908-4C00-86E3-F2FB3AE80FB0}">
      <dgm:prSet/>
      <dgm:spPr/>
      <dgm:t>
        <a:bodyPr/>
        <a:lstStyle/>
        <a:p>
          <a:endParaRPr lang="en-US"/>
        </a:p>
      </dgm:t>
    </dgm:pt>
    <dgm:pt modelId="{9A1EC390-E86D-4393-9D6F-AED914335B65}" type="pres">
      <dgm:prSet presAssocID="{9A78666B-F235-4531-AD8A-ED2768A944E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83D9BD4-FBE9-4A86-8D35-4088A312433E}" type="pres">
      <dgm:prSet presAssocID="{4BF6106D-79EB-4A43-A597-A0B1B5871407}" presName="root1" presStyleCnt="0"/>
      <dgm:spPr/>
    </dgm:pt>
    <dgm:pt modelId="{B8BD686A-12CB-4FEC-97F5-8383ED49F999}" type="pres">
      <dgm:prSet presAssocID="{4BF6106D-79EB-4A43-A597-A0B1B5871407}" presName="LevelOneTextNode" presStyleLbl="node0" presStyleIdx="0" presStyleCnt="1">
        <dgm:presLayoutVars>
          <dgm:chPref val="3"/>
        </dgm:presLayoutVars>
      </dgm:prSet>
      <dgm:spPr/>
    </dgm:pt>
    <dgm:pt modelId="{02EDC972-5C75-42A8-A4B1-5BCCF4874940}" type="pres">
      <dgm:prSet presAssocID="{4BF6106D-79EB-4A43-A597-A0B1B5871407}" presName="level2hierChild" presStyleCnt="0"/>
      <dgm:spPr/>
    </dgm:pt>
    <dgm:pt modelId="{B5D190F4-32B9-411C-A3AD-72F4E60A4A9E}" type="pres">
      <dgm:prSet presAssocID="{5B96DA38-CDFC-42AA-B5E0-B468B956B961}" presName="conn2-1" presStyleLbl="parChTrans1D2" presStyleIdx="0" presStyleCnt="3"/>
      <dgm:spPr/>
    </dgm:pt>
    <dgm:pt modelId="{FA4FE467-230A-489F-ACEC-EDB1E34A8773}" type="pres">
      <dgm:prSet presAssocID="{5B96DA38-CDFC-42AA-B5E0-B468B956B961}" presName="connTx" presStyleLbl="parChTrans1D2" presStyleIdx="0" presStyleCnt="3"/>
      <dgm:spPr/>
    </dgm:pt>
    <dgm:pt modelId="{E863D782-8486-488E-A26E-5C7F7E0FFC8D}" type="pres">
      <dgm:prSet presAssocID="{9161AB2D-0D14-457D-95C4-B4BEAEAC5596}" presName="root2" presStyleCnt="0"/>
      <dgm:spPr/>
    </dgm:pt>
    <dgm:pt modelId="{74DC7A92-24F7-4DB7-8FEA-A559148E9C4B}" type="pres">
      <dgm:prSet presAssocID="{9161AB2D-0D14-457D-95C4-B4BEAEAC5596}" presName="LevelTwoTextNode" presStyleLbl="node2" presStyleIdx="0" presStyleCnt="3">
        <dgm:presLayoutVars>
          <dgm:chPref val="3"/>
        </dgm:presLayoutVars>
      </dgm:prSet>
      <dgm:spPr/>
    </dgm:pt>
    <dgm:pt modelId="{B24629E0-18FA-4004-A7AD-75C2711A3344}" type="pres">
      <dgm:prSet presAssocID="{9161AB2D-0D14-457D-95C4-B4BEAEAC5596}" presName="level3hierChild" presStyleCnt="0"/>
      <dgm:spPr/>
    </dgm:pt>
    <dgm:pt modelId="{6C742B69-5D0F-40BC-84DE-B727F4E8D015}" type="pres">
      <dgm:prSet presAssocID="{8780DE25-CCE5-47E7-A123-46BFACC1AF7D}" presName="conn2-1" presStyleLbl="parChTrans1D2" presStyleIdx="1" presStyleCnt="3"/>
      <dgm:spPr/>
    </dgm:pt>
    <dgm:pt modelId="{71FAF4F0-398C-4C37-9D1F-188448F16A11}" type="pres">
      <dgm:prSet presAssocID="{8780DE25-CCE5-47E7-A123-46BFACC1AF7D}" presName="connTx" presStyleLbl="parChTrans1D2" presStyleIdx="1" presStyleCnt="3"/>
      <dgm:spPr/>
    </dgm:pt>
    <dgm:pt modelId="{A5DFB5DF-C225-41CB-B264-0977B4B5842E}" type="pres">
      <dgm:prSet presAssocID="{FA7A2F4F-F635-4D14-8233-D7FFCFC7FD44}" presName="root2" presStyleCnt="0"/>
      <dgm:spPr/>
    </dgm:pt>
    <dgm:pt modelId="{F095B5D5-B9FD-470F-8FD3-9576FB752D5C}" type="pres">
      <dgm:prSet presAssocID="{FA7A2F4F-F635-4D14-8233-D7FFCFC7FD44}" presName="LevelTwoTextNode" presStyleLbl="node2" presStyleIdx="1" presStyleCnt="3">
        <dgm:presLayoutVars>
          <dgm:chPref val="3"/>
        </dgm:presLayoutVars>
      </dgm:prSet>
      <dgm:spPr/>
    </dgm:pt>
    <dgm:pt modelId="{D503F69E-A253-42D1-AD13-61632BA41AD1}" type="pres">
      <dgm:prSet presAssocID="{FA7A2F4F-F635-4D14-8233-D7FFCFC7FD44}" presName="level3hierChild" presStyleCnt="0"/>
      <dgm:spPr/>
    </dgm:pt>
    <dgm:pt modelId="{6637342C-DC32-4322-94C3-AB12D765BAA4}" type="pres">
      <dgm:prSet presAssocID="{657A33DF-548F-42FD-A3C4-AF93CD696357}" presName="conn2-1" presStyleLbl="parChTrans1D2" presStyleIdx="2" presStyleCnt="3"/>
      <dgm:spPr/>
    </dgm:pt>
    <dgm:pt modelId="{29894A6F-9CEB-4BFE-9D0B-6944570D7F8B}" type="pres">
      <dgm:prSet presAssocID="{657A33DF-548F-42FD-A3C4-AF93CD696357}" presName="connTx" presStyleLbl="parChTrans1D2" presStyleIdx="2" presStyleCnt="3"/>
      <dgm:spPr/>
    </dgm:pt>
    <dgm:pt modelId="{3A889A59-371D-4664-B9D2-5F868C9D5FFF}" type="pres">
      <dgm:prSet presAssocID="{CF20A803-9EEA-42B6-B6E4-E7EC2911DCBB}" presName="root2" presStyleCnt="0"/>
      <dgm:spPr/>
    </dgm:pt>
    <dgm:pt modelId="{B0F03199-707B-4CF6-A228-B6FBC0CE1B81}" type="pres">
      <dgm:prSet presAssocID="{CF20A803-9EEA-42B6-B6E4-E7EC2911DCBB}" presName="LevelTwoTextNode" presStyleLbl="node2" presStyleIdx="2" presStyleCnt="3">
        <dgm:presLayoutVars>
          <dgm:chPref val="3"/>
        </dgm:presLayoutVars>
      </dgm:prSet>
      <dgm:spPr/>
    </dgm:pt>
    <dgm:pt modelId="{E0D1293E-B470-4547-A346-747833E05D85}" type="pres">
      <dgm:prSet presAssocID="{CF20A803-9EEA-42B6-B6E4-E7EC2911DCBB}" presName="level3hierChild" presStyleCnt="0"/>
      <dgm:spPr/>
    </dgm:pt>
  </dgm:ptLst>
  <dgm:cxnLst>
    <dgm:cxn modelId="{4B1B9E02-A2C6-4799-BA8B-96A5AB048206}" type="presOf" srcId="{9A78666B-F235-4531-AD8A-ED2768A944E4}" destId="{9A1EC390-E86D-4393-9D6F-AED914335B65}" srcOrd="0" destOrd="0" presId="urn:microsoft.com/office/officeart/2005/8/layout/hierarchy2"/>
    <dgm:cxn modelId="{143F4622-9B88-4D93-BC30-998BB73B5531}" type="presOf" srcId="{5B96DA38-CDFC-42AA-B5E0-B468B956B961}" destId="{FA4FE467-230A-489F-ACEC-EDB1E34A8773}" srcOrd="1" destOrd="0" presId="urn:microsoft.com/office/officeart/2005/8/layout/hierarchy2"/>
    <dgm:cxn modelId="{00A44937-7908-4C00-86E3-F2FB3AE80FB0}" srcId="{4BF6106D-79EB-4A43-A597-A0B1B5871407}" destId="{CF20A803-9EEA-42B6-B6E4-E7EC2911DCBB}" srcOrd="2" destOrd="0" parTransId="{657A33DF-548F-42FD-A3C4-AF93CD696357}" sibTransId="{EE02CE89-E04E-47F0-A6D4-9C38A52AB5FB}"/>
    <dgm:cxn modelId="{25601F3B-7D35-4AD3-A09D-DF1FF6D5832F}" type="presOf" srcId="{657A33DF-548F-42FD-A3C4-AF93CD696357}" destId="{29894A6F-9CEB-4BFE-9D0B-6944570D7F8B}" srcOrd="1" destOrd="0" presId="urn:microsoft.com/office/officeart/2005/8/layout/hierarchy2"/>
    <dgm:cxn modelId="{294A1540-37C5-4D1D-AC98-6CBD2F4982B3}" type="presOf" srcId="{9161AB2D-0D14-457D-95C4-B4BEAEAC5596}" destId="{74DC7A92-24F7-4DB7-8FEA-A559148E9C4B}" srcOrd="0" destOrd="0" presId="urn:microsoft.com/office/officeart/2005/8/layout/hierarchy2"/>
    <dgm:cxn modelId="{9C69056A-CA94-4790-827B-AEC3BA9C54EE}" type="presOf" srcId="{FA7A2F4F-F635-4D14-8233-D7FFCFC7FD44}" destId="{F095B5D5-B9FD-470F-8FD3-9576FB752D5C}" srcOrd="0" destOrd="0" presId="urn:microsoft.com/office/officeart/2005/8/layout/hierarchy2"/>
    <dgm:cxn modelId="{547B676F-B321-4BEE-B43E-962434F46A62}" srcId="{4BF6106D-79EB-4A43-A597-A0B1B5871407}" destId="{FA7A2F4F-F635-4D14-8233-D7FFCFC7FD44}" srcOrd="1" destOrd="0" parTransId="{8780DE25-CCE5-47E7-A123-46BFACC1AF7D}" sibTransId="{440220D9-BE56-4F7A-B205-76BE61C6A3CE}"/>
    <dgm:cxn modelId="{91E30F72-A334-473D-AEF3-426F57FB42B7}" type="presOf" srcId="{CF20A803-9EEA-42B6-B6E4-E7EC2911DCBB}" destId="{B0F03199-707B-4CF6-A228-B6FBC0CE1B81}" srcOrd="0" destOrd="0" presId="urn:microsoft.com/office/officeart/2005/8/layout/hierarchy2"/>
    <dgm:cxn modelId="{675F3F56-75DE-4F71-986B-6A102929C676}" srcId="{9A78666B-F235-4531-AD8A-ED2768A944E4}" destId="{4BF6106D-79EB-4A43-A597-A0B1B5871407}" srcOrd="0" destOrd="0" parTransId="{9AF00365-FD3A-4A80-9367-AC4517BADFD7}" sibTransId="{13C42833-0ACB-4E41-B463-3228397C9F97}"/>
    <dgm:cxn modelId="{0A926859-DFB6-418A-A8D2-E8CE6407763A}" type="presOf" srcId="{8780DE25-CCE5-47E7-A123-46BFACC1AF7D}" destId="{71FAF4F0-398C-4C37-9D1F-188448F16A11}" srcOrd="1" destOrd="0" presId="urn:microsoft.com/office/officeart/2005/8/layout/hierarchy2"/>
    <dgm:cxn modelId="{ADFC817E-C081-469B-AA75-42FC38DF95FF}" type="presOf" srcId="{8780DE25-CCE5-47E7-A123-46BFACC1AF7D}" destId="{6C742B69-5D0F-40BC-84DE-B727F4E8D015}" srcOrd="0" destOrd="0" presId="urn:microsoft.com/office/officeart/2005/8/layout/hierarchy2"/>
    <dgm:cxn modelId="{5CEFD296-9B04-4485-900F-1F6FC59ECF6D}" type="presOf" srcId="{4BF6106D-79EB-4A43-A597-A0B1B5871407}" destId="{B8BD686A-12CB-4FEC-97F5-8383ED49F999}" srcOrd="0" destOrd="0" presId="urn:microsoft.com/office/officeart/2005/8/layout/hierarchy2"/>
    <dgm:cxn modelId="{7AFA9B9E-7C29-4136-929E-87EAD9657F64}" srcId="{4BF6106D-79EB-4A43-A597-A0B1B5871407}" destId="{9161AB2D-0D14-457D-95C4-B4BEAEAC5596}" srcOrd="0" destOrd="0" parTransId="{5B96DA38-CDFC-42AA-B5E0-B468B956B961}" sibTransId="{83605416-5D5E-4AD2-9FC4-8B0C34BBA9C0}"/>
    <dgm:cxn modelId="{772C62A1-7045-4952-9ED4-6EA7ACF74211}" type="presOf" srcId="{657A33DF-548F-42FD-A3C4-AF93CD696357}" destId="{6637342C-DC32-4322-94C3-AB12D765BAA4}" srcOrd="0" destOrd="0" presId="urn:microsoft.com/office/officeart/2005/8/layout/hierarchy2"/>
    <dgm:cxn modelId="{04F0BAF6-CEC8-4DC0-AF9B-5BA16863FB1E}" type="presOf" srcId="{5B96DA38-CDFC-42AA-B5E0-B468B956B961}" destId="{B5D190F4-32B9-411C-A3AD-72F4E60A4A9E}" srcOrd="0" destOrd="0" presId="urn:microsoft.com/office/officeart/2005/8/layout/hierarchy2"/>
    <dgm:cxn modelId="{40A11539-51F4-4EA9-A6A3-1F6B5690A426}" type="presParOf" srcId="{9A1EC390-E86D-4393-9D6F-AED914335B65}" destId="{683D9BD4-FBE9-4A86-8D35-4088A312433E}" srcOrd="0" destOrd="0" presId="urn:microsoft.com/office/officeart/2005/8/layout/hierarchy2"/>
    <dgm:cxn modelId="{8CA0A702-51A8-447D-B120-4E0049035F4B}" type="presParOf" srcId="{683D9BD4-FBE9-4A86-8D35-4088A312433E}" destId="{B8BD686A-12CB-4FEC-97F5-8383ED49F999}" srcOrd="0" destOrd="0" presId="urn:microsoft.com/office/officeart/2005/8/layout/hierarchy2"/>
    <dgm:cxn modelId="{28B5B11C-B6F7-499D-9ABD-C6A7F4EA9AA9}" type="presParOf" srcId="{683D9BD4-FBE9-4A86-8D35-4088A312433E}" destId="{02EDC972-5C75-42A8-A4B1-5BCCF4874940}" srcOrd="1" destOrd="0" presId="urn:microsoft.com/office/officeart/2005/8/layout/hierarchy2"/>
    <dgm:cxn modelId="{E82222B6-10E9-47D8-AA9B-DC7CA6121207}" type="presParOf" srcId="{02EDC972-5C75-42A8-A4B1-5BCCF4874940}" destId="{B5D190F4-32B9-411C-A3AD-72F4E60A4A9E}" srcOrd="0" destOrd="0" presId="urn:microsoft.com/office/officeart/2005/8/layout/hierarchy2"/>
    <dgm:cxn modelId="{5A183131-4581-4622-8E9D-6061D320C7CF}" type="presParOf" srcId="{B5D190F4-32B9-411C-A3AD-72F4E60A4A9E}" destId="{FA4FE467-230A-489F-ACEC-EDB1E34A8773}" srcOrd="0" destOrd="0" presId="urn:microsoft.com/office/officeart/2005/8/layout/hierarchy2"/>
    <dgm:cxn modelId="{3716B9E7-D14E-4306-9067-D47F58F38077}" type="presParOf" srcId="{02EDC972-5C75-42A8-A4B1-5BCCF4874940}" destId="{E863D782-8486-488E-A26E-5C7F7E0FFC8D}" srcOrd="1" destOrd="0" presId="urn:microsoft.com/office/officeart/2005/8/layout/hierarchy2"/>
    <dgm:cxn modelId="{BC48AC8E-5834-4B58-8E30-57B58E966A06}" type="presParOf" srcId="{E863D782-8486-488E-A26E-5C7F7E0FFC8D}" destId="{74DC7A92-24F7-4DB7-8FEA-A559148E9C4B}" srcOrd="0" destOrd="0" presId="urn:microsoft.com/office/officeart/2005/8/layout/hierarchy2"/>
    <dgm:cxn modelId="{DFBFEE7F-E8B9-4761-981F-3F60FD723D6A}" type="presParOf" srcId="{E863D782-8486-488E-A26E-5C7F7E0FFC8D}" destId="{B24629E0-18FA-4004-A7AD-75C2711A3344}" srcOrd="1" destOrd="0" presId="urn:microsoft.com/office/officeart/2005/8/layout/hierarchy2"/>
    <dgm:cxn modelId="{84525CA4-354D-4207-9BAB-B91CF1D5E1D5}" type="presParOf" srcId="{02EDC972-5C75-42A8-A4B1-5BCCF4874940}" destId="{6C742B69-5D0F-40BC-84DE-B727F4E8D015}" srcOrd="2" destOrd="0" presId="urn:microsoft.com/office/officeart/2005/8/layout/hierarchy2"/>
    <dgm:cxn modelId="{CBC50F30-794C-43D3-A68B-C74291A58858}" type="presParOf" srcId="{6C742B69-5D0F-40BC-84DE-B727F4E8D015}" destId="{71FAF4F0-398C-4C37-9D1F-188448F16A11}" srcOrd="0" destOrd="0" presId="urn:microsoft.com/office/officeart/2005/8/layout/hierarchy2"/>
    <dgm:cxn modelId="{FEDD6B6D-F4F1-48AA-9F3F-493CA88FC978}" type="presParOf" srcId="{02EDC972-5C75-42A8-A4B1-5BCCF4874940}" destId="{A5DFB5DF-C225-41CB-B264-0977B4B5842E}" srcOrd="3" destOrd="0" presId="urn:microsoft.com/office/officeart/2005/8/layout/hierarchy2"/>
    <dgm:cxn modelId="{4D9389CE-BE62-4EF4-8364-86BB473D4A2A}" type="presParOf" srcId="{A5DFB5DF-C225-41CB-B264-0977B4B5842E}" destId="{F095B5D5-B9FD-470F-8FD3-9576FB752D5C}" srcOrd="0" destOrd="0" presId="urn:microsoft.com/office/officeart/2005/8/layout/hierarchy2"/>
    <dgm:cxn modelId="{9E014E7E-D880-4BAB-A964-CD9D3BBE9247}" type="presParOf" srcId="{A5DFB5DF-C225-41CB-B264-0977B4B5842E}" destId="{D503F69E-A253-42D1-AD13-61632BA41AD1}" srcOrd="1" destOrd="0" presId="urn:microsoft.com/office/officeart/2005/8/layout/hierarchy2"/>
    <dgm:cxn modelId="{463689DC-5FBD-466F-B093-432FE99E0694}" type="presParOf" srcId="{02EDC972-5C75-42A8-A4B1-5BCCF4874940}" destId="{6637342C-DC32-4322-94C3-AB12D765BAA4}" srcOrd="4" destOrd="0" presId="urn:microsoft.com/office/officeart/2005/8/layout/hierarchy2"/>
    <dgm:cxn modelId="{78CB0825-C71A-4408-B889-4CABC8C17CC3}" type="presParOf" srcId="{6637342C-DC32-4322-94C3-AB12D765BAA4}" destId="{29894A6F-9CEB-4BFE-9D0B-6944570D7F8B}" srcOrd="0" destOrd="0" presId="urn:microsoft.com/office/officeart/2005/8/layout/hierarchy2"/>
    <dgm:cxn modelId="{53EB1EB9-464D-4CA0-BE64-BEE76B69D0DE}" type="presParOf" srcId="{02EDC972-5C75-42A8-A4B1-5BCCF4874940}" destId="{3A889A59-371D-4664-B9D2-5F868C9D5FFF}" srcOrd="5" destOrd="0" presId="urn:microsoft.com/office/officeart/2005/8/layout/hierarchy2"/>
    <dgm:cxn modelId="{FA07297C-37DE-49F8-840E-A652F9763D92}" type="presParOf" srcId="{3A889A59-371D-4664-B9D2-5F868C9D5FFF}" destId="{B0F03199-707B-4CF6-A228-B6FBC0CE1B81}" srcOrd="0" destOrd="0" presId="urn:microsoft.com/office/officeart/2005/8/layout/hierarchy2"/>
    <dgm:cxn modelId="{BCADC57C-D757-4D15-BD6B-6513A6852786}" type="presParOf" srcId="{3A889A59-371D-4664-B9D2-5F868C9D5FFF}" destId="{E0D1293E-B470-4547-A346-747833E05D85}" srcOrd="1" destOrd="0" presId="urn:microsoft.com/office/officeart/2005/8/layout/hierarchy2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0839AE-8BD5-4B68-BD1D-BD368C113D2E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4A81C9-615A-4165-960D-5F1B59CE02B1}">
      <dgm:prSet/>
      <dgm:spPr/>
      <dgm:t>
        <a:bodyPr/>
        <a:lstStyle/>
        <a:p>
          <a:r>
            <a:rPr lang="en-US" b="1" u="sng" dirty="0"/>
            <a:t>Views</a:t>
          </a:r>
          <a:endParaRPr lang="en-US" dirty="0"/>
        </a:p>
      </dgm:t>
    </dgm:pt>
    <dgm:pt modelId="{0A39CB2E-B334-4ECA-B49F-9FAC2F2F9E9D}" type="parTrans" cxnId="{2D385E6B-04FB-4CDB-84DA-969A4347C1CD}">
      <dgm:prSet/>
      <dgm:spPr/>
      <dgm:t>
        <a:bodyPr/>
        <a:lstStyle/>
        <a:p>
          <a:endParaRPr lang="en-US"/>
        </a:p>
      </dgm:t>
    </dgm:pt>
    <dgm:pt modelId="{6393F230-5600-4AA8-9AF2-91ED37F34B16}" type="sibTrans" cxnId="{2D385E6B-04FB-4CDB-84DA-969A4347C1CD}">
      <dgm:prSet/>
      <dgm:spPr/>
      <dgm:t>
        <a:bodyPr/>
        <a:lstStyle/>
        <a:p>
          <a:endParaRPr lang="en-US"/>
        </a:p>
      </dgm:t>
    </dgm:pt>
    <dgm:pt modelId="{62619819-DEED-48C7-8E30-52664C97B89A}">
      <dgm:prSet/>
      <dgm:spPr/>
      <dgm:t>
        <a:bodyPr/>
        <a:lstStyle/>
        <a:p>
          <a:r>
            <a:rPr lang="en-US"/>
            <a:t>Built-in security</a:t>
          </a:r>
        </a:p>
      </dgm:t>
    </dgm:pt>
    <dgm:pt modelId="{4C94D2DE-FE9A-4899-A2DA-C3C6159F8075}" type="parTrans" cxnId="{6C015B1E-BD84-432A-B2E7-18AD8AE6F1D3}">
      <dgm:prSet/>
      <dgm:spPr/>
      <dgm:t>
        <a:bodyPr/>
        <a:lstStyle/>
        <a:p>
          <a:endParaRPr lang="en-US"/>
        </a:p>
      </dgm:t>
    </dgm:pt>
    <dgm:pt modelId="{4E5B6F44-8D0A-4529-BD81-01FE88616265}" type="sibTrans" cxnId="{6C015B1E-BD84-432A-B2E7-18AD8AE6F1D3}">
      <dgm:prSet/>
      <dgm:spPr/>
      <dgm:t>
        <a:bodyPr/>
        <a:lstStyle/>
        <a:p>
          <a:endParaRPr lang="en-US"/>
        </a:p>
      </dgm:t>
    </dgm:pt>
    <dgm:pt modelId="{C754D49A-BC25-458F-B1C9-7E8A488A21E6}">
      <dgm:prSet/>
      <dgm:spPr/>
      <dgm:t>
        <a:bodyPr/>
        <a:lstStyle/>
        <a:p>
          <a:r>
            <a:rPr lang="en-US"/>
            <a:t>Stabilization of information</a:t>
          </a:r>
        </a:p>
      </dgm:t>
    </dgm:pt>
    <dgm:pt modelId="{56414F71-27E0-4776-B47B-D3CC22E71144}" type="parTrans" cxnId="{458F6FD9-FB29-428D-8DA1-545F73C27DD9}">
      <dgm:prSet/>
      <dgm:spPr/>
      <dgm:t>
        <a:bodyPr/>
        <a:lstStyle/>
        <a:p>
          <a:endParaRPr lang="en-US"/>
        </a:p>
      </dgm:t>
    </dgm:pt>
    <dgm:pt modelId="{5C5BF203-F9F7-469A-BD41-88A40F0EF516}" type="sibTrans" cxnId="{458F6FD9-FB29-428D-8DA1-545F73C27DD9}">
      <dgm:prSet/>
      <dgm:spPr/>
      <dgm:t>
        <a:bodyPr/>
        <a:lstStyle/>
        <a:p>
          <a:endParaRPr lang="en-US"/>
        </a:p>
      </dgm:t>
    </dgm:pt>
    <dgm:pt modelId="{386D6C60-B5BE-4034-9DB1-1365BFF30ED6}">
      <dgm:prSet/>
      <dgm:spPr/>
      <dgm:t>
        <a:bodyPr/>
        <a:lstStyle/>
        <a:p>
          <a:r>
            <a:rPr lang="en-US"/>
            <a:t>Simplicity for queries</a:t>
          </a:r>
          <a:br>
            <a:rPr lang="en-US"/>
          </a:br>
          <a:r>
            <a:rPr lang="en-US"/>
            <a:t> </a:t>
          </a:r>
        </a:p>
      </dgm:t>
    </dgm:pt>
    <dgm:pt modelId="{EA0BB63E-F8B3-40B9-A026-2FD39D652212}" type="parTrans" cxnId="{114A7A8D-58E1-417C-9865-F2EC1533BEC5}">
      <dgm:prSet/>
      <dgm:spPr/>
      <dgm:t>
        <a:bodyPr/>
        <a:lstStyle/>
        <a:p>
          <a:endParaRPr lang="en-US"/>
        </a:p>
      </dgm:t>
    </dgm:pt>
    <dgm:pt modelId="{85162157-096C-47C5-97D2-CE4017932E2A}" type="sibTrans" cxnId="{114A7A8D-58E1-417C-9865-F2EC1533BEC5}">
      <dgm:prSet/>
      <dgm:spPr/>
      <dgm:t>
        <a:bodyPr/>
        <a:lstStyle/>
        <a:p>
          <a:endParaRPr lang="en-US"/>
        </a:p>
      </dgm:t>
    </dgm:pt>
    <dgm:pt modelId="{A3471627-6949-4E8C-A0F1-6411B3DEF0D4}" type="pres">
      <dgm:prSet presAssocID="{850839AE-8BD5-4B68-BD1D-BD368C113D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FCE5B8-A5FC-4FAA-8F00-54912245ABE7}" type="pres">
      <dgm:prSet presAssocID="{C84A81C9-615A-4165-960D-5F1B59CE02B1}" presName="root1" presStyleCnt="0"/>
      <dgm:spPr/>
    </dgm:pt>
    <dgm:pt modelId="{BB02946F-E88F-451D-BBCE-568F14CBEB60}" type="pres">
      <dgm:prSet presAssocID="{C84A81C9-615A-4165-960D-5F1B59CE02B1}" presName="LevelOneTextNode" presStyleLbl="node0" presStyleIdx="0" presStyleCnt="1">
        <dgm:presLayoutVars>
          <dgm:chPref val="3"/>
        </dgm:presLayoutVars>
      </dgm:prSet>
      <dgm:spPr/>
    </dgm:pt>
    <dgm:pt modelId="{C7C266E8-970D-4D59-9055-6902C2B9B7E7}" type="pres">
      <dgm:prSet presAssocID="{C84A81C9-615A-4165-960D-5F1B59CE02B1}" presName="level2hierChild" presStyleCnt="0"/>
      <dgm:spPr/>
    </dgm:pt>
    <dgm:pt modelId="{2234D5D3-53FA-4AC1-9546-E355684B5036}" type="pres">
      <dgm:prSet presAssocID="{4C94D2DE-FE9A-4899-A2DA-C3C6159F8075}" presName="conn2-1" presStyleLbl="parChTrans1D2" presStyleIdx="0" presStyleCnt="3"/>
      <dgm:spPr/>
    </dgm:pt>
    <dgm:pt modelId="{589D9B07-862B-4477-B5D1-5E1C3C5436EF}" type="pres">
      <dgm:prSet presAssocID="{4C94D2DE-FE9A-4899-A2DA-C3C6159F8075}" presName="connTx" presStyleLbl="parChTrans1D2" presStyleIdx="0" presStyleCnt="3"/>
      <dgm:spPr/>
    </dgm:pt>
    <dgm:pt modelId="{EBAE6B9C-ABD2-47DD-A689-7EA8B9749F64}" type="pres">
      <dgm:prSet presAssocID="{62619819-DEED-48C7-8E30-52664C97B89A}" presName="root2" presStyleCnt="0"/>
      <dgm:spPr/>
    </dgm:pt>
    <dgm:pt modelId="{BACD9084-643D-4ABB-8404-291E54AB5FAE}" type="pres">
      <dgm:prSet presAssocID="{62619819-DEED-48C7-8E30-52664C97B89A}" presName="LevelTwoTextNode" presStyleLbl="node2" presStyleIdx="0" presStyleCnt="3">
        <dgm:presLayoutVars>
          <dgm:chPref val="3"/>
        </dgm:presLayoutVars>
      </dgm:prSet>
      <dgm:spPr/>
    </dgm:pt>
    <dgm:pt modelId="{490112F9-DE71-42A7-B742-93BF22D95E2B}" type="pres">
      <dgm:prSet presAssocID="{62619819-DEED-48C7-8E30-52664C97B89A}" presName="level3hierChild" presStyleCnt="0"/>
      <dgm:spPr/>
    </dgm:pt>
    <dgm:pt modelId="{11FF5584-4826-4B7E-8731-A9FB8705E4E1}" type="pres">
      <dgm:prSet presAssocID="{56414F71-27E0-4776-B47B-D3CC22E71144}" presName="conn2-1" presStyleLbl="parChTrans1D2" presStyleIdx="1" presStyleCnt="3"/>
      <dgm:spPr/>
    </dgm:pt>
    <dgm:pt modelId="{A91130BB-B07E-412F-A0B6-42BB724D3B03}" type="pres">
      <dgm:prSet presAssocID="{56414F71-27E0-4776-B47B-D3CC22E71144}" presName="connTx" presStyleLbl="parChTrans1D2" presStyleIdx="1" presStyleCnt="3"/>
      <dgm:spPr/>
    </dgm:pt>
    <dgm:pt modelId="{49568BB7-DFB5-4A5B-A3B4-B7E3A8066510}" type="pres">
      <dgm:prSet presAssocID="{C754D49A-BC25-458F-B1C9-7E8A488A21E6}" presName="root2" presStyleCnt="0"/>
      <dgm:spPr/>
    </dgm:pt>
    <dgm:pt modelId="{FD2635C4-8B79-4C59-86FC-7A64DD336089}" type="pres">
      <dgm:prSet presAssocID="{C754D49A-BC25-458F-B1C9-7E8A488A21E6}" presName="LevelTwoTextNode" presStyleLbl="node2" presStyleIdx="1" presStyleCnt="3">
        <dgm:presLayoutVars>
          <dgm:chPref val="3"/>
        </dgm:presLayoutVars>
      </dgm:prSet>
      <dgm:spPr/>
    </dgm:pt>
    <dgm:pt modelId="{5C1BAFBF-397B-48F3-BEAC-E11172A1C221}" type="pres">
      <dgm:prSet presAssocID="{C754D49A-BC25-458F-B1C9-7E8A488A21E6}" presName="level3hierChild" presStyleCnt="0"/>
      <dgm:spPr/>
    </dgm:pt>
    <dgm:pt modelId="{F9DC017B-AE2B-40BB-A305-4BF6AB2DBDF0}" type="pres">
      <dgm:prSet presAssocID="{EA0BB63E-F8B3-40B9-A026-2FD39D652212}" presName="conn2-1" presStyleLbl="parChTrans1D2" presStyleIdx="2" presStyleCnt="3"/>
      <dgm:spPr/>
    </dgm:pt>
    <dgm:pt modelId="{293AE91C-30B6-45BC-841C-AC8E63165ED5}" type="pres">
      <dgm:prSet presAssocID="{EA0BB63E-F8B3-40B9-A026-2FD39D652212}" presName="connTx" presStyleLbl="parChTrans1D2" presStyleIdx="2" presStyleCnt="3"/>
      <dgm:spPr/>
    </dgm:pt>
    <dgm:pt modelId="{1091E648-9939-4F27-9CB5-E0B2AD69D83B}" type="pres">
      <dgm:prSet presAssocID="{386D6C60-B5BE-4034-9DB1-1365BFF30ED6}" presName="root2" presStyleCnt="0"/>
      <dgm:spPr/>
    </dgm:pt>
    <dgm:pt modelId="{6F523BBE-91E8-4D86-97F5-9B9605798DE7}" type="pres">
      <dgm:prSet presAssocID="{386D6C60-B5BE-4034-9DB1-1365BFF30ED6}" presName="LevelTwoTextNode" presStyleLbl="node2" presStyleIdx="2" presStyleCnt="3">
        <dgm:presLayoutVars>
          <dgm:chPref val="3"/>
        </dgm:presLayoutVars>
      </dgm:prSet>
      <dgm:spPr/>
    </dgm:pt>
    <dgm:pt modelId="{027C1614-29C9-4145-8AE5-3F694CC0FCAC}" type="pres">
      <dgm:prSet presAssocID="{386D6C60-B5BE-4034-9DB1-1365BFF30ED6}" presName="level3hierChild" presStyleCnt="0"/>
      <dgm:spPr/>
    </dgm:pt>
  </dgm:ptLst>
  <dgm:cxnLst>
    <dgm:cxn modelId="{6C015B1E-BD84-432A-B2E7-18AD8AE6F1D3}" srcId="{C84A81C9-615A-4165-960D-5F1B59CE02B1}" destId="{62619819-DEED-48C7-8E30-52664C97B89A}" srcOrd="0" destOrd="0" parTransId="{4C94D2DE-FE9A-4899-A2DA-C3C6159F8075}" sibTransId="{4E5B6F44-8D0A-4529-BD81-01FE88616265}"/>
    <dgm:cxn modelId="{3B940B26-BE6A-4EFD-948E-BA25D2A7F307}" type="presOf" srcId="{56414F71-27E0-4776-B47B-D3CC22E71144}" destId="{11FF5584-4826-4B7E-8731-A9FB8705E4E1}" srcOrd="0" destOrd="0" presId="urn:microsoft.com/office/officeart/2005/8/layout/hierarchy2"/>
    <dgm:cxn modelId="{7B38FF39-7067-4731-8EAC-2A5AF7444C9E}" type="presOf" srcId="{4C94D2DE-FE9A-4899-A2DA-C3C6159F8075}" destId="{2234D5D3-53FA-4AC1-9546-E355684B5036}" srcOrd="0" destOrd="0" presId="urn:microsoft.com/office/officeart/2005/8/layout/hierarchy2"/>
    <dgm:cxn modelId="{69AD195E-FB46-4A4E-B60C-0F847C75309F}" type="presOf" srcId="{850839AE-8BD5-4B68-BD1D-BD368C113D2E}" destId="{A3471627-6949-4E8C-A0F1-6411B3DEF0D4}" srcOrd="0" destOrd="0" presId="urn:microsoft.com/office/officeart/2005/8/layout/hierarchy2"/>
    <dgm:cxn modelId="{03501D64-C63B-4C07-980B-377860AB4D90}" type="presOf" srcId="{EA0BB63E-F8B3-40B9-A026-2FD39D652212}" destId="{F9DC017B-AE2B-40BB-A305-4BF6AB2DBDF0}" srcOrd="0" destOrd="0" presId="urn:microsoft.com/office/officeart/2005/8/layout/hierarchy2"/>
    <dgm:cxn modelId="{17334C46-9E4E-46F5-BC3D-4BCE7E443477}" type="presOf" srcId="{C84A81C9-615A-4165-960D-5F1B59CE02B1}" destId="{BB02946F-E88F-451D-BBCE-568F14CBEB60}" srcOrd="0" destOrd="0" presId="urn:microsoft.com/office/officeart/2005/8/layout/hierarchy2"/>
    <dgm:cxn modelId="{2D385E6B-04FB-4CDB-84DA-969A4347C1CD}" srcId="{850839AE-8BD5-4B68-BD1D-BD368C113D2E}" destId="{C84A81C9-615A-4165-960D-5F1B59CE02B1}" srcOrd="0" destOrd="0" parTransId="{0A39CB2E-B334-4ECA-B49F-9FAC2F2F9E9D}" sibTransId="{6393F230-5600-4AA8-9AF2-91ED37F34B16}"/>
    <dgm:cxn modelId="{A9770B54-EFBF-45B4-8BEE-BEA00B51027D}" type="presOf" srcId="{62619819-DEED-48C7-8E30-52664C97B89A}" destId="{BACD9084-643D-4ABB-8404-291E54AB5FAE}" srcOrd="0" destOrd="0" presId="urn:microsoft.com/office/officeart/2005/8/layout/hierarchy2"/>
    <dgm:cxn modelId="{114A7A8D-58E1-417C-9865-F2EC1533BEC5}" srcId="{C84A81C9-615A-4165-960D-5F1B59CE02B1}" destId="{386D6C60-B5BE-4034-9DB1-1365BFF30ED6}" srcOrd="2" destOrd="0" parTransId="{EA0BB63E-F8B3-40B9-A026-2FD39D652212}" sibTransId="{85162157-096C-47C5-97D2-CE4017932E2A}"/>
    <dgm:cxn modelId="{5E9D8391-4D5D-4B9A-BA0D-E9C9B4B97CDB}" type="presOf" srcId="{4C94D2DE-FE9A-4899-A2DA-C3C6159F8075}" destId="{589D9B07-862B-4477-B5D1-5E1C3C5436EF}" srcOrd="1" destOrd="0" presId="urn:microsoft.com/office/officeart/2005/8/layout/hierarchy2"/>
    <dgm:cxn modelId="{A4608BA3-2A4E-4C2D-AF35-7F3420A5685D}" type="presOf" srcId="{C754D49A-BC25-458F-B1C9-7E8A488A21E6}" destId="{FD2635C4-8B79-4C59-86FC-7A64DD336089}" srcOrd="0" destOrd="0" presId="urn:microsoft.com/office/officeart/2005/8/layout/hierarchy2"/>
    <dgm:cxn modelId="{035F56AE-2DD4-465C-89EC-0AEB934E7EDF}" type="presOf" srcId="{EA0BB63E-F8B3-40B9-A026-2FD39D652212}" destId="{293AE91C-30B6-45BC-841C-AC8E63165ED5}" srcOrd="1" destOrd="0" presId="urn:microsoft.com/office/officeart/2005/8/layout/hierarchy2"/>
    <dgm:cxn modelId="{134470AF-ADB0-488F-9FDD-FFCB3BCD4B81}" type="presOf" srcId="{56414F71-27E0-4776-B47B-D3CC22E71144}" destId="{A91130BB-B07E-412F-A0B6-42BB724D3B03}" srcOrd="1" destOrd="0" presId="urn:microsoft.com/office/officeart/2005/8/layout/hierarchy2"/>
    <dgm:cxn modelId="{458F6FD9-FB29-428D-8DA1-545F73C27DD9}" srcId="{C84A81C9-615A-4165-960D-5F1B59CE02B1}" destId="{C754D49A-BC25-458F-B1C9-7E8A488A21E6}" srcOrd="1" destOrd="0" parTransId="{56414F71-27E0-4776-B47B-D3CC22E71144}" sibTransId="{5C5BF203-F9F7-469A-BD41-88A40F0EF516}"/>
    <dgm:cxn modelId="{2D9759DD-6A3B-4AAE-A5CB-275D1DC1A826}" type="presOf" srcId="{386D6C60-B5BE-4034-9DB1-1365BFF30ED6}" destId="{6F523BBE-91E8-4D86-97F5-9B9605798DE7}" srcOrd="0" destOrd="0" presId="urn:microsoft.com/office/officeart/2005/8/layout/hierarchy2"/>
    <dgm:cxn modelId="{8506A81B-8085-4CE5-AFA8-E1914842FFE0}" type="presParOf" srcId="{A3471627-6949-4E8C-A0F1-6411B3DEF0D4}" destId="{CEFCE5B8-A5FC-4FAA-8F00-54912245ABE7}" srcOrd="0" destOrd="0" presId="urn:microsoft.com/office/officeart/2005/8/layout/hierarchy2"/>
    <dgm:cxn modelId="{19969D5C-F0AF-4475-9573-0782A7396CF9}" type="presParOf" srcId="{CEFCE5B8-A5FC-4FAA-8F00-54912245ABE7}" destId="{BB02946F-E88F-451D-BBCE-568F14CBEB60}" srcOrd="0" destOrd="0" presId="urn:microsoft.com/office/officeart/2005/8/layout/hierarchy2"/>
    <dgm:cxn modelId="{C10195FF-D862-48CC-B6E5-A231D36DC6BE}" type="presParOf" srcId="{CEFCE5B8-A5FC-4FAA-8F00-54912245ABE7}" destId="{C7C266E8-970D-4D59-9055-6902C2B9B7E7}" srcOrd="1" destOrd="0" presId="urn:microsoft.com/office/officeart/2005/8/layout/hierarchy2"/>
    <dgm:cxn modelId="{1060194B-149D-498C-BD45-344CB32841E6}" type="presParOf" srcId="{C7C266E8-970D-4D59-9055-6902C2B9B7E7}" destId="{2234D5D3-53FA-4AC1-9546-E355684B5036}" srcOrd="0" destOrd="0" presId="urn:microsoft.com/office/officeart/2005/8/layout/hierarchy2"/>
    <dgm:cxn modelId="{FA7524CD-FA6E-4900-A3B9-29B28617F062}" type="presParOf" srcId="{2234D5D3-53FA-4AC1-9546-E355684B5036}" destId="{589D9B07-862B-4477-B5D1-5E1C3C5436EF}" srcOrd="0" destOrd="0" presId="urn:microsoft.com/office/officeart/2005/8/layout/hierarchy2"/>
    <dgm:cxn modelId="{DBB45312-53F8-4F13-83E2-513B5CA52009}" type="presParOf" srcId="{C7C266E8-970D-4D59-9055-6902C2B9B7E7}" destId="{EBAE6B9C-ABD2-47DD-A689-7EA8B9749F64}" srcOrd="1" destOrd="0" presId="urn:microsoft.com/office/officeart/2005/8/layout/hierarchy2"/>
    <dgm:cxn modelId="{14A544B4-5222-4937-897F-8686584C7514}" type="presParOf" srcId="{EBAE6B9C-ABD2-47DD-A689-7EA8B9749F64}" destId="{BACD9084-643D-4ABB-8404-291E54AB5FAE}" srcOrd="0" destOrd="0" presId="urn:microsoft.com/office/officeart/2005/8/layout/hierarchy2"/>
    <dgm:cxn modelId="{C4F16204-151F-42F4-9253-B86372D67F99}" type="presParOf" srcId="{EBAE6B9C-ABD2-47DD-A689-7EA8B9749F64}" destId="{490112F9-DE71-42A7-B742-93BF22D95E2B}" srcOrd="1" destOrd="0" presId="urn:microsoft.com/office/officeart/2005/8/layout/hierarchy2"/>
    <dgm:cxn modelId="{84A773D0-8C03-4DB9-A07A-495FB63927D4}" type="presParOf" srcId="{C7C266E8-970D-4D59-9055-6902C2B9B7E7}" destId="{11FF5584-4826-4B7E-8731-A9FB8705E4E1}" srcOrd="2" destOrd="0" presId="urn:microsoft.com/office/officeart/2005/8/layout/hierarchy2"/>
    <dgm:cxn modelId="{60C3DA73-D1A5-40CA-9914-B0FDBCBEA750}" type="presParOf" srcId="{11FF5584-4826-4B7E-8731-A9FB8705E4E1}" destId="{A91130BB-B07E-412F-A0B6-42BB724D3B03}" srcOrd="0" destOrd="0" presId="urn:microsoft.com/office/officeart/2005/8/layout/hierarchy2"/>
    <dgm:cxn modelId="{55942D64-0616-4D11-B916-71C03BCD0803}" type="presParOf" srcId="{C7C266E8-970D-4D59-9055-6902C2B9B7E7}" destId="{49568BB7-DFB5-4A5B-A3B4-B7E3A8066510}" srcOrd="3" destOrd="0" presId="urn:microsoft.com/office/officeart/2005/8/layout/hierarchy2"/>
    <dgm:cxn modelId="{B9D415BB-D794-4405-AF74-AB8DECBF0411}" type="presParOf" srcId="{49568BB7-DFB5-4A5B-A3B4-B7E3A8066510}" destId="{FD2635C4-8B79-4C59-86FC-7A64DD336089}" srcOrd="0" destOrd="0" presId="urn:microsoft.com/office/officeart/2005/8/layout/hierarchy2"/>
    <dgm:cxn modelId="{D00E5D36-8C9B-4511-A6E9-43B553459498}" type="presParOf" srcId="{49568BB7-DFB5-4A5B-A3B4-B7E3A8066510}" destId="{5C1BAFBF-397B-48F3-BEAC-E11172A1C221}" srcOrd="1" destOrd="0" presId="urn:microsoft.com/office/officeart/2005/8/layout/hierarchy2"/>
    <dgm:cxn modelId="{62C8DF1A-6E8D-4770-AF98-EAD6FB609A31}" type="presParOf" srcId="{C7C266E8-970D-4D59-9055-6902C2B9B7E7}" destId="{F9DC017B-AE2B-40BB-A305-4BF6AB2DBDF0}" srcOrd="4" destOrd="0" presId="urn:microsoft.com/office/officeart/2005/8/layout/hierarchy2"/>
    <dgm:cxn modelId="{EBF3C7A5-631E-4EEE-B43B-AB7FB2EED53A}" type="presParOf" srcId="{F9DC017B-AE2B-40BB-A305-4BF6AB2DBDF0}" destId="{293AE91C-30B6-45BC-841C-AC8E63165ED5}" srcOrd="0" destOrd="0" presId="urn:microsoft.com/office/officeart/2005/8/layout/hierarchy2"/>
    <dgm:cxn modelId="{46C6D56D-086B-4D0C-A40C-A76D63700272}" type="presParOf" srcId="{C7C266E8-970D-4D59-9055-6902C2B9B7E7}" destId="{1091E648-9939-4F27-9CB5-E0B2AD69D83B}" srcOrd="5" destOrd="0" presId="urn:microsoft.com/office/officeart/2005/8/layout/hierarchy2"/>
    <dgm:cxn modelId="{818B9CF5-CF5E-45D9-A28B-AF2CB5292844}" type="presParOf" srcId="{1091E648-9939-4F27-9CB5-E0B2AD69D83B}" destId="{6F523BBE-91E8-4D86-97F5-9B9605798DE7}" srcOrd="0" destOrd="0" presId="urn:microsoft.com/office/officeart/2005/8/layout/hierarchy2"/>
    <dgm:cxn modelId="{90AA15BC-88FD-4342-82AB-6C85804EE7C9}" type="presParOf" srcId="{1091E648-9939-4F27-9CB5-E0B2AD69D83B}" destId="{027C1614-29C9-4145-8AE5-3F694CC0FCAC}" srcOrd="1" destOrd="0" presId="urn:microsoft.com/office/officeart/2005/8/layout/hierarchy2"/>
  </dgm:cxnLst>
  <dgm:bg>
    <a:noFill/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26D13-5620-4E10-B850-4B28B440BEE8}">
      <dsp:nvSpPr>
        <dsp:cNvPr id="0" name=""/>
        <dsp:cNvSpPr/>
      </dsp:nvSpPr>
      <dsp:spPr>
        <a:xfrm>
          <a:off x="532158" y="1057642"/>
          <a:ext cx="1225480" cy="612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/>
            <a:t>Multiple User Login</a:t>
          </a:r>
          <a:endParaRPr lang="en-US" sz="1300" kern="1200"/>
        </a:p>
      </dsp:txBody>
      <dsp:txXfrm>
        <a:off x="550105" y="1075589"/>
        <a:ext cx="1189586" cy="576846"/>
      </dsp:txXfrm>
    </dsp:sp>
    <dsp:sp modelId="{A617537A-62AB-4951-A13B-8D4B0D20D0A1}">
      <dsp:nvSpPr>
        <dsp:cNvPr id="0" name=""/>
        <dsp:cNvSpPr/>
      </dsp:nvSpPr>
      <dsp:spPr>
        <a:xfrm rot="17692822">
          <a:off x="1420178" y="815309"/>
          <a:ext cx="116511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65113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3607" y="806396"/>
        <a:ext cx="58255" cy="58255"/>
      </dsp:txXfrm>
    </dsp:sp>
    <dsp:sp modelId="{11172767-68FB-4044-B791-0683DF6FD83B}">
      <dsp:nvSpPr>
        <dsp:cNvPr id="0" name=""/>
        <dsp:cNvSpPr/>
      </dsp:nvSpPr>
      <dsp:spPr>
        <a:xfrm>
          <a:off x="2247831" y="666"/>
          <a:ext cx="1225480" cy="612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Security</a:t>
          </a:r>
        </a:p>
      </dsp:txBody>
      <dsp:txXfrm>
        <a:off x="2265778" y="18613"/>
        <a:ext cx="1189586" cy="576846"/>
      </dsp:txXfrm>
    </dsp:sp>
    <dsp:sp modelId="{589C0292-E6F4-428F-ABA9-6C2B962F5709}">
      <dsp:nvSpPr>
        <dsp:cNvPr id="0" name=""/>
        <dsp:cNvSpPr/>
      </dsp:nvSpPr>
      <dsp:spPr>
        <a:xfrm rot="19457599">
          <a:off x="1700898" y="1167635"/>
          <a:ext cx="60367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3673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7643" y="1172758"/>
        <a:ext cx="30183" cy="30183"/>
      </dsp:txXfrm>
    </dsp:sp>
    <dsp:sp modelId="{F7AF3049-564D-4C17-9FD6-B6C1B51232C9}">
      <dsp:nvSpPr>
        <dsp:cNvPr id="0" name=""/>
        <dsp:cNvSpPr/>
      </dsp:nvSpPr>
      <dsp:spPr>
        <a:xfrm>
          <a:off x="2247831" y="705317"/>
          <a:ext cx="1225480" cy="612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Goal-targeted content</a:t>
          </a:r>
        </a:p>
      </dsp:txBody>
      <dsp:txXfrm>
        <a:off x="2265778" y="723264"/>
        <a:ext cx="1189586" cy="576846"/>
      </dsp:txXfrm>
    </dsp:sp>
    <dsp:sp modelId="{B686567E-750B-4460-83AC-549388902753}">
      <dsp:nvSpPr>
        <dsp:cNvPr id="0" name=""/>
        <dsp:cNvSpPr/>
      </dsp:nvSpPr>
      <dsp:spPr>
        <a:xfrm rot="2142401">
          <a:off x="1700898" y="1519960"/>
          <a:ext cx="60367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3673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7643" y="1525083"/>
        <a:ext cx="30183" cy="30183"/>
      </dsp:txXfrm>
    </dsp:sp>
    <dsp:sp modelId="{C86F77C9-6492-47CE-874E-8869FC69AE38}">
      <dsp:nvSpPr>
        <dsp:cNvPr id="0" name=""/>
        <dsp:cNvSpPr/>
      </dsp:nvSpPr>
      <dsp:spPr>
        <a:xfrm>
          <a:off x="2247831" y="1409968"/>
          <a:ext cx="1225480" cy="612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Personalized experiences</a:t>
          </a:r>
        </a:p>
      </dsp:txBody>
      <dsp:txXfrm>
        <a:off x="2265778" y="1427915"/>
        <a:ext cx="1189586" cy="576846"/>
      </dsp:txXfrm>
    </dsp:sp>
    <dsp:sp modelId="{D1B093BE-6123-4983-9ED4-8580719B2DE6}">
      <dsp:nvSpPr>
        <dsp:cNvPr id="0" name=""/>
        <dsp:cNvSpPr/>
      </dsp:nvSpPr>
      <dsp:spPr>
        <a:xfrm rot="3907178">
          <a:off x="1420178" y="1872286"/>
          <a:ext cx="116511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65113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3607" y="1863373"/>
        <a:ext cx="58255" cy="58255"/>
      </dsp:txXfrm>
    </dsp:sp>
    <dsp:sp modelId="{1C9E8759-9B02-433B-8B15-CA901EB63B23}">
      <dsp:nvSpPr>
        <dsp:cNvPr id="0" name=""/>
        <dsp:cNvSpPr/>
      </dsp:nvSpPr>
      <dsp:spPr>
        <a:xfrm>
          <a:off x="2247831" y="2114619"/>
          <a:ext cx="1225480" cy="612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Ease to access useful Data</a:t>
          </a:r>
          <a:br>
            <a:rPr lang="en-US" sz="1300" kern="1200" dirty="0"/>
          </a:br>
          <a:r>
            <a:rPr lang="en-US" sz="1300" kern="1200" dirty="0"/>
            <a:t> </a:t>
          </a:r>
        </a:p>
      </dsp:txBody>
      <dsp:txXfrm>
        <a:off x="2265778" y="2132566"/>
        <a:ext cx="1189586" cy="576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1BEEF-2483-462A-89AC-8F1B52EEDC27}">
      <dsp:nvSpPr>
        <dsp:cNvPr id="0" name=""/>
        <dsp:cNvSpPr/>
      </dsp:nvSpPr>
      <dsp:spPr>
        <a:xfrm>
          <a:off x="108" y="964399"/>
          <a:ext cx="1598452" cy="79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 dirty="0"/>
            <a:t>Normalization</a:t>
          </a:r>
          <a:endParaRPr lang="en-US" sz="1500" kern="1200" dirty="0"/>
        </a:p>
      </dsp:txBody>
      <dsp:txXfrm>
        <a:off x="23517" y="987808"/>
        <a:ext cx="1551634" cy="752408"/>
      </dsp:txXfrm>
    </dsp:sp>
    <dsp:sp modelId="{DFD8DA5A-9273-4CD1-826E-224BC0B641F8}">
      <dsp:nvSpPr>
        <dsp:cNvPr id="0" name=""/>
        <dsp:cNvSpPr/>
      </dsp:nvSpPr>
      <dsp:spPr>
        <a:xfrm rot="18289469">
          <a:off x="1358436" y="878090"/>
          <a:ext cx="1119629" cy="52734"/>
        </a:xfrm>
        <a:custGeom>
          <a:avLst/>
          <a:gdLst/>
          <a:ahLst/>
          <a:cxnLst/>
          <a:rect l="0" t="0" r="0" b="0"/>
          <a:pathLst>
            <a:path>
              <a:moveTo>
                <a:pt x="0" y="26367"/>
              </a:moveTo>
              <a:lnTo>
                <a:pt x="1119629" y="26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0260" y="876466"/>
        <a:ext cx="55981" cy="55981"/>
      </dsp:txXfrm>
    </dsp:sp>
    <dsp:sp modelId="{E0A10A76-E53C-4984-92AD-70E79DA289D9}">
      <dsp:nvSpPr>
        <dsp:cNvPr id="0" name=""/>
        <dsp:cNvSpPr/>
      </dsp:nvSpPr>
      <dsp:spPr>
        <a:xfrm>
          <a:off x="2237941" y="45289"/>
          <a:ext cx="1598452" cy="79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Groups Data Logically</a:t>
          </a:r>
        </a:p>
      </dsp:txBody>
      <dsp:txXfrm>
        <a:off x="2261350" y="68698"/>
        <a:ext cx="1551634" cy="752408"/>
      </dsp:txXfrm>
    </dsp:sp>
    <dsp:sp modelId="{32BA0444-1D54-4AF5-B981-113DF6F75E3B}">
      <dsp:nvSpPr>
        <dsp:cNvPr id="0" name=""/>
        <dsp:cNvSpPr/>
      </dsp:nvSpPr>
      <dsp:spPr>
        <a:xfrm>
          <a:off x="1598561" y="1337645"/>
          <a:ext cx="639380" cy="52734"/>
        </a:xfrm>
        <a:custGeom>
          <a:avLst/>
          <a:gdLst/>
          <a:ahLst/>
          <a:cxnLst/>
          <a:rect l="0" t="0" r="0" b="0"/>
          <a:pathLst>
            <a:path>
              <a:moveTo>
                <a:pt x="0" y="26367"/>
              </a:moveTo>
              <a:lnTo>
                <a:pt x="639380" y="26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2266" y="1348027"/>
        <a:ext cx="31969" cy="31969"/>
      </dsp:txXfrm>
    </dsp:sp>
    <dsp:sp modelId="{0BF622E3-5F04-410F-851B-336A8C103CC1}">
      <dsp:nvSpPr>
        <dsp:cNvPr id="0" name=""/>
        <dsp:cNvSpPr/>
      </dsp:nvSpPr>
      <dsp:spPr>
        <a:xfrm>
          <a:off x="2237941" y="964399"/>
          <a:ext cx="1598452" cy="79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Reduces Data Duplication</a:t>
          </a:r>
        </a:p>
      </dsp:txBody>
      <dsp:txXfrm>
        <a:off x="2261350" y="987808"/>
        <a:ext cx="1551634" cy="752408"/>
      </dsp:txXfrm>
    </dsp:sp>
    <dsp:sp modelId="{566370A9-5B4A-4DAC-B485-1AA84DEAF8D6}">
      <dsp:nvSpPr>
        <dsp:cNvPr id="0" name=""/>
        <dsp:cNvSpPr/>
      </dsp:nvSpPr>
      <dsp:spPr>
        <a:xfrm rot="3310531">
          <a:off x="1358436" y="1797200"/>
          <a:ext cx="1119629" cy="52734"/>
        </a:xfrm>
        <a:custGeom>
          <a:avLst/>
          <a:gdLst/>
          <a:ahLst/>
          <a:cxnLst/>
          <a:rect l="0" t="0" r="0" b="0"/>
          <a:pathLst>
            <a:path>
              <a:moveTo>
                <a:pt x="0" y="26367"/>
              </a:moveTo>
              <a:lnTo>
                <a:pt x="1119629" y="26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0260" y="1795576"/>
        <a:ext cx="55981" cy="55981"/>
      </dsp:txXfrm>
    </dsp:sp>
    <dsp:sp modelId="{A34D0D78-4EF3-4B17-921A-4B95891FA036}">
      <dsp:nvSpPr>
        <dsp:cNvPr id="0" name=""/>
        <dsp:cNvSpPr/>
      </dsp:nvSpPr>
      <dsp:spPr>
        <a:xfrm>
          <a:off x="2237941" y="1883509"/>
          <a:ext cx="1598452" cy="79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Less update, delete and insert anomalies</a:t>
          </a:r>
        </a:p>
      </dsp:txBody>
      <dsp:txXfrm>
        <a:off x="2261350" y="1906918"/>
        <a:ext cx="1551634" cy="75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CD0B9-7793-4291-931D-ECF85FC08C76}">
      <dsp:nvSpPr>
        <dsp:cNvPr id="0" name=""/>
        <dsp:cNvSpPr/>
      </dsp:nvSpPr>
      <dsp:spPr>
        <a:xfrm>
          <a:off x="108" y="964399"/>
          <a:ext cx="1598452" cy="79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/>
            <a:t>Triggers</a:t>
          </a:r>
          <a:endParaRPr lang="en-US" sz="2300" kern="1200"/>
        </a:p>
      </dsp:txBody>
      <dsp:txXfrm>
        <a:off x="23517" y="987808"/>
        <a:ext cx="1551634" cy="752408"/>
      </dsp:txXfrm>
    </dsp:sp>
    <dsp:sp modelId="{2F0496D1-00BC-4ED0-BCE6-36586163E412}">
      <dsp:nvSpPr>
        <dsp:cNvPr id="0" name=""/>
        <dsp:cNvSpPr/>
      </dsp:nvSpPr>
      <dsp:spPr>
        <a:xfrm rot="18289469">
          <a:off x="1358436" y="878090"/>
          <a:ext cx="1119629" cy="52734"/>
        </a:xfrm>
        <a:custGeom>
          <a:avLst/>
          <a:gdLst/>
          <a:ahLst/>
          <a:cxnLst/>
          <a:rect l="0" t="0" r="0" b="0"/>
          <a:pathLst>
            <a:path>
              <a:moveTo>
                <a:pt x="0" y="26367"/>
              </a:moveTo>
              <a:lnTo>
                <a:pt x="1119629" y="26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0260" y="876466"/>
        <a:ext cx="55981" cy="55981"/>
      </dsp:txXfrm>
    </dsp:sp>
    <dsp:sp modelId="{A06A6DC9-D244-49FC-A79F-C42823974CA3}">
      <dsp:nvSpPr>
        <dsp:cNvPr id="0" name=""/>
        <dsp:cNvSpPr/>
      </dsp:nvSpPr>
      <dsp:spPr>
        <a:xfrm>
          <a:off x="2237941" y="45289"/>
          <a:ext cx="1598452" cy="79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Integrity of data</a:t>
          </a:r>
        </a:p>
      </dsp:txBody>
      <dsp:txXfrm>
        <a:off x="2261350" y="68698"/>
        <a:ext cx="1551634" cy="752408"/>
      </dsp:txXfrm>
    </dsp:sp>
    <dsp:sp modelId="{915339A9-2C8D-44BA-A19C-F7F58B4AF390}">
      <dsp:nvSpPr>
        <dsp:cNvPr id="0" name=""/>
        <dsp:cNvSpPr/>
      </dsp:nvSpPr>
      <dsp:spPr>
        <a:xfrm>
          <a:off x="1598561" y="1337645"/>
          <a:ext cx="639380" cy="52734"/>
        </a:xfrm>
        <a:custGeom>
          <a:avLst/>
          <a:gdLst/>
          <a:ahLst/>
          <a:cxnLst/>
          <a:rect l="0" t="0" r="0" b="0"/>
          <a:pathLst>
            <a:path>
              <a:moveTo>
                <a:pt x="0" y="26367"/>
              </a:moveTo>
              <a:lnTo>
                <a:pt x="639380" y="26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2266" y="1348027"/>
        <a:ext cx="31969" cy="31969"/>
      </dsp:txXfrm>
    </dsp:sp>
    <dsp:sp modelId="{D4B35125-3D21-4487-888A-8DE534112A1D}">
      <dsp:nvSpPr>
        <dsp:cNvPr id="0" name=""/>
        <dsp:cNvSpPr/>
      </dsp:nvSpPr>
      <dsp:spPr>
        <a:xfrm>
          <a:off x="2237941" y="964399"/>
          <a:ext cx="1598452" cy="79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validation</a:t>
          </a:r>
        </a:p>
      </dsp:txBody>
      <dsp:txXfrm>
        <a:off x="2261350" y="987808"/>
        <a:ext cx="1551634" cy="752408"/>
      </dsp:txXfrm>
    </dsp:sp>
    <dsp:sp modelId="{6BB21DCC-5F1D-44BD-8B4D-220992B9E5D3}">
      <dsp:nvSpPr>
        <dsp:cNvPr id="0" name=""/>
        <dsp:cNvSpPr/>
      </dsp:nvSpPr>
      <dsp:spPr>
        <a:xfrm rot="3310531">
          <a:off x="1358436" y="1797200"/>
          <a:ext cx="1119629" cy="52734"/>
        </a:xfrm>
        <a:custGeom>
          <a:avLst/>
          <a:gdLst/>
          <a:ahLst/>
          <a:cxnLst/>
          <a:rect l="0" t="0" r="0" b="0"/>
          <a:pathLst>
            <a:path>
              <a:moveTo>
                <a:pt x="0" y="26367"/>
              </a:moveTo>
              <a:lnTo>
                <a:pt x="1119629" y="26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0260" y="1795576"/>
        <a:ext cx="55981" cy="55981"/>
      </dsp:txXfrm>
    </dsp:sp>
    <dsp:sp modelId="{C1033941-D737-4A1E-B9F1-35767E3171AF}">
      <dsp:nvSpPr>
        <dsp:cNvPr id="0" name=""/>
        <dsp:cNvSpPr/>
      </dsp:nvSpPr>
      <dsp:spPr>
        <a:xfrm>
          <a:off x="2237941" y="1883509"/>
          <a:ext cx="1598452" cy="79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Logging of event</a:t>
          </a:r>
        </a:p>
      </dsp:txBody>
      <dsp:txXfrm>
        <a:off x="2261350" y="1906918"/>
        <a:ext cx="1551634" cy="752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D564B-CBC2-43E3-8742-B62D406F21D4}">
      <dsp:nvSpPr>
        <dsp:cNvPr id="0" name=""/>
        <dsp:cNvSpPr/>
      </dsp:nvSpPr>
      <dsp:spPr>
        <a:xfrm>
          <a:off x="24070" y="949439"/>
          <a:ext cx="1648886" cy="824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Stored Procedure</a:t>
          </a:r>
          <a:endParaRPr lang="en-US" sz="1800" kern="1200" dirty="0"/>
        </a:p>
      </dsp:txBody>
      <dsp:txXfrm>
        <a:off x="48217" y="973586"/>
        <a:ext cx="1600592" cy="776149"/>
      </dsp:txXfrm>
    </dsp:sp>
    <dsp:sp modelId="{68B83066-1AD5-403E-A7BD-12D608E4228E}">
      <dsp:nvSpPr>
        <dsp:cNvPr id="0" name=""/>
        <dsp:cNvSpPr/>
      </dsp:nvSpPr>
      <dsp:spPr>
        <a:xfrm rot="18289469">
          <a:off x="1425256" y="860360"/>
          <a:ext cx="115495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5495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3860" y="858732"/>
        <a:ext cx="57747" cy="57747"/>
      </dsp:txXfrm>
    </dsp:sp>
    <dsp:sp modelId="{6E5D280E-51B3-4C17-91C6-2BCEA18752D5}">
      <dsp:nvSpPr>
        <dsp:cNvPr id="0" name=""/>
        <dsp:cNvSpPr/>
      </dsp:nvSpPr>
      <dsp:spPr>
        <a:xfrm>
          <a:off x="2332511" y="1329"/>
          <a:ext cx="1648886" cy="824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Scalability</a:t>
          </a:r>
        </a:p>
      </dsp:txBody>
      <dsp:txXfrm>
        <a:off x="2356658" y="25476"/>
        <a:ext cx="1600592" cy="776149"/>
      </dsp:txXfrm>
    </dsp:sp>
    <dsp:sp modelId="{C486D320-7AE9-4D5E-9920-953EB71194C8}">
      <dsp:nvSpPr>
        <dsp:cNvPr id="0" name=""/>
        <dsp:cNvSpPr/>
      </dsp:nvSpPr>
      <dsp:spPr>
        <a:xfrm>
          <a:off x="1672957" y="1334414"/>
          <a:ext cx="65955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59554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6245" y="1345172"/>
        <a:ext cx="32977" cy="32977"/>
      </dsp:txXfrm>
    </dsp:sp>
    <dsp:sp modelId="{7D56EBDF-AAC2-4172-A908-20E5B926FBA4}">
      <dsp:nvSpPr>
        <dsp:cNvPr id="0" name=""/>
        <dsp:cNvSpPr/>
      </dsp:nvSpPr>
      <dsp:spPr>
        <a:xfrm>
          <a:off x="2332511" y="949439"/>
          <a:ext cx="1648886" cy="824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Fast and robust</a:t>
          </a:r>
        </a:p>
      </dsp:txBody>
      <dsp:txXfrm>
        <a:off x="2356658" y="973586"/>
        <a:ext cx="1600592" cy="776149"/>
      </dsp:txXfrm>
    </dsp:sp>
    <dsp:sp modelId="{A4ACA677-247C-40E7-B2EB-95C6C721CA04}">
      <dsp:nvSpPr>
        <dsp:cNvPr id="0" name=""/>
        <dsp:cNvSpPr/>
      </dsp:nvSpPr>
      <dsp:spPr>
        <a:xfrm rot="3310531">
          <a:off x="1425256" y="1808469"/>
          <a:ext cx="115495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5495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3860" y="1806841"/>
        <a:ext cx="57747" cy="57747"/>
      </dsp:txXfrm>
    </dsp:sp>
    <dsp:sp modelId="{9D4E41B3-1295-4717-8F57-D76158CED91E}">
      <dsp:nvSpPr>
        <dsp:cNvPr id="0" name=""/>
        <dsp:cNvSpPr/>
      </dsp:nvSpPr>
      <dsp:spPr>
        <a:xfrm>
          <a:off x="2332511" y="1897549"/>
          <a:ext cx="1648886" cy="824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Productivity and Ease of Use</a:t>
          </a:r>
        </a:p>
      </dsp:txBody>
      <dsp:txXfrm>
        <a:off x="2356658" y="1921696"/>
        <a:ext cx="1600592" cy="776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D686A-12CB-4FEC-97F5-8383ED49F999}">
      <dsp:nvSpPr>
        <dsp:cNvPr id="0" name=""/>
        <dsp:cNvSpPr/>
      </dsp:nvSpPr>
      <dsp:spPr>
        <a:xfrm>
          <a:off x="2884" y="1009970"/>
          <a:ext cx="1596139" cy="798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rgbClr val="C00000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/>
            <a:t>Backup</a:t>
          </a:r>
          <a:endParaRPr lang="en-US" sz="2100" kern="1200" dirty="0"/>
        </a:p>
      </dsp:txBody>
      <dsp:txXfrm>
        <a:off x="26259" y="1033345"/>
        <a:ext cx="1549389" cy="751319"/>
      </dsp:txXfrm>
    </dsp:sp>
    <dsp:sp modelId="{B5D190F4-32B9-411C-A3AD-72F4E60A4A9E}">
      <dsp:nvSpPr>
        <dsp:cNvPr id="0" name=""/>
        <dsp:cNvSpPr/>
      </dsp:nvSpPr>
      <dsp:spPr>
        <a:xfrm rot="18289469">
          <a:off x="1359246" y="924627"/>
          <a:ext cx="1118009" cy="50976"/>
        </a:xfrm>
        <a:custGeom>
          <a:avLst/>
          <a:gdLst/>
          <a:ahLst/>
          <a:cxnLst/>
          <a:rect l="0" t="0" r="0" b="0"/>
          <a:pathLst>
            <a:path>
              <a:moveTo>
                <a:pt x="0" y="25488"/>
              </a:moveTo>
              <a:lnTo>
                <a:pt x="1118009" y="254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0301" y="922165"/>
        <a:ext cx="55900" cy="55900"/>
      </dsp:txXfrm>
    </dsp:sp>
    <dsp:sp modelId="{74DC7A92-24F7-4DB7-8FEA-A559148E9C4B}">
      <dsp:nvSpPr>
        <dsp:cNvPr id="0" name=""/>
        <dsp:cNvSpPr/>
      </dsp:nvSpPr>
      <dsp:spPr>
        <a:xfrm>
          <a:off x="2237479" y="92190"/>
          <a:ext cx="1596139" cy="798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Better when data loss</a:t>
          </a:r>
        </a:p>
      </dsp:txBody>
      <dsp:txXfrm>
        <a:off x="2260854" y="115565"/>
        <a:ext cx="1549389" cy="751319"/>
      </dsp:txXfrm>
    </dsp:sp>
    <dsp:sp modelId="{6C742B69-5D0F-40BC-84DE-B727F4E8D015}">
      <dsp:nvSpPr>
        <dsp:cNvPr id="0" name=""/>
        <dsp:cNvSpPr/>
      </dsp:nvSpPr>
      <dsp:spPr>
        <a:xfrm>
          <a:off x="1599023" y="1383517"/>
          <a:ext cx="638455" cy="50976"/>
        </a:xfrm>
        <a:custGeom>
          <a:avLst/>
          <a:gdLst/>
          <a:ahLst/>
          <a:cxnLst/>
          <a:rect l="0" t="0" r="0" b="0"/>
          <a:pathLst>
            <a:path>
              <a:moveTo>
                <a:pt x="0" y="25488"/>
              </a:moveTo>
              <a:lnTo>
                <a:pt x="638455" y="254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2290" y="1393044"/>
        <a:ext cx="31922" cy="31922"/>
      </dsp:txXfrm>
    </dsp:sp>
    <dsp:sp modelId="{F095B5D5-B9FD-470F-8FD3-9576FB752D5C}">
      <dsp:nvSpPr>
        <dsp:cNvPr id="0" name=""/>
        <dsp:cNvSpPr/>
      </dsp:nvSpPr>
      <dsp:spPr>
        <a:xfrm>
          <a:off x="2237479" y="1009970"/>
          <a:ext cx="1596139" cy="798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High rate of reliability</a:t>
          </a:r>
          <a:endParaRPr lang="en-US" sz="2100" kern="1200" dirty="0"/>
        </a:p>
      </dsp:txBody>
      <dsp:txXfrm>
        <a:off x="2260854" y="1033345"/>
        <a:ext cx="1549389" cy="751319"/>
      </dsp:txXfrm>
    </dsp:sp>
    <dsp:sp modelId="{6637342C-DC32-4322-94C3-AB12D765BAA4}">
      <dsp:nvSpPr>
        <dsp:cNvPr id="0" name=""/>
        <dsp:cNvSpPr/>
      </dsp:nvSpPr>
      <dsp:spPr>
        <a:xfrm rot="3310531">
          <a:off x="1359246" y="1842407"/>
          <a:ext cx="1118009" cy="50976"/>
        </a:xfrm>
        <a:custGeom>
          <a:avLst/>
          <a:gdLst/>
          <a:ahLst/>
          <a:cxnLst/>
          <a:rect l="0" t="0" r="0" b="0"/>
          <a:pathLst>
            <a:path>
              <a:moveTo>
                <a:pt x="0" y="25488"/>
              </a:moveTo>
              <a:lnTo>
                <a:pt x="1118009" y="254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0301" y="1839945"/>
        <a:ext cx="55900" cy="55900"/>
      </dsp:txXfrm>
    </dsp:sp>
    <dsp:sp modelId="{B0F03199-707B-4CF6-A228-B6FBC0CE1B81}">
      <dsp:nvSpPr>
        <dsp:cNvPr id="0" name=""/>
        <dsp:cNvSpPr/>
      </dsp:nvSpPr>
      <dsp:spPr>
        <a:xfrm>
          <a:off x="2237479" y="1927750"/>
          <a:ext cx="1596139" cy="798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Greater</a:t>
          </a:r>
          <a:r>
            <a:rPr lang="en-US" sz="2100" b="1" i="0" kern="1200" dirty="0"/>
            <a:t> </a:t>
          </a:r>
          <a:r>
            <a:rPr lang="en-US" sz="2100" b="0" i="0" kern="1200" dirty="0"/>
            <a:t>Security</a:t>
          </a:r>
          <a:r>
            <a:rPr lang="en-US" sz="2100" kern="1200" dirty="0"/>
            <a:t> </a:t>
          </a:r>
        </a:p>
      </dsp:txBody>
      <dsp:txXfrm>
        <a:off x="2260854" y="1951125"/>
        <a:ext cx="1549389" cy="7513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2946F-E88F-451D-BBCE-568F14CBEB60}">
      <dsp:nvSpPr>
        <dsp:cNvPr id="0" name=""/>
        <dsp:cNvSpPr/>
      </dsp:nvSpPr>
      <dsp:spPr>
        <a:xfrm>
          <a:off x="1432" y="1005891"/>
          <a:ext cx="1597349" cy="798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Views</a:t>
          </a:r>
          <a:endParaRPr lang="en-US" sz="1800" kern="1200" dirty="0"/>
        </a:p>
      </dsp:txBody>
      <dsp:txXfrm>
        <a:off x="24824" y="1029283"/>
        <a:ext cx="1550565" cy="751890"/>
      </dsp:txXfrm>
    </dsp:sp>
    <dsp:sp modelId="{2234D5D3-53FA-4AC1-9546-E355684B5036}">
      <dsp:nvSpPr>
        <dsp:cNvPr id="0" name=""/>
        <dsp:cNvSpPr/>
      </dsp:nvSpPr>
      <dsp:spPr>
        <a:xfrm rot="18289469">
          <a:off x="1358823" y="920414"/>
          <a:ext cx="1118857" cy="51152"/>
        </a:xfrm>
        <a:custGeom>
          <a:avLst/>
          <a:gdLst/>
          <a:ahLst/>
          <a:cxnLst/>
          <a:rect l="0" t="0" r="0" b="0"/>
          <a:pathLst>
            <a:path>
              <a:moveTo>
                <a:pt x="0" y="25576"/>
              </a:moveTo>
              <a:lnTo>
                <a:pt x="1118857" y="25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0280" y="918019"/>
        <a:ext cx="55942" cy="55942"/>
      </dsp:txXfrm>
    </dsp:sp>
    <dsp:sp modelId="{BACD9084-643D-4ABB-8404-291E54AB5FAE}">
      <dsp:nvSpPr>
        <dsp:cNvPr id="0" name=""/>
        <dsp:cNvSpPr/>
      </dsp:nvSpPr>
      <dsp:spPr>
        <a:xfrm>
          <a:off x="2237721" y="87415"/>
          <a:ext cx="1597349" cy="798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Built-in security</a:t>
          </a:r>
        </a:p>
      </dsp:txBody>
      <dsp:txXfrm>
        <a:off x="2261113" y="110807"/>
        <a:ext cx="1550565" cy="751890"/>
      </dsp:txXfrm>
    </dsp:sp>
    <dsp:sp modelId="{11FF5584-4826-4B7E-8731-A9FB8705E4E1}">
      <dsp:nvSpPr>
        <dsp:cNvPr id="0" name=""/>
        <dsp:cNvSpPr/>
      </dsp:nvSpPr>
      <dsp:spPr>
        <a:xfrm>
          <a:off x="1598782" y="1379652"/>
          <a:ext cx="638939" cy="51152"/>
        </a:xfrm>
        <a:custGeom>
          <a:avLst/>
          <a:gdLst/>
          <a:ahLst/>
          <a:cxnLst/>
          <a:rect l="0" t="0" r="0" b="0"/>
          <a:pathLst>
            <a:path>
              <a:moveTo>
                <a:pt x="0" y="25576"/>
              </a:moveTo>
              <a:lnTo>
                <a:pt x="638939" y="25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2278" y="1389255"/>
        <a:ext cx="31946" cy="31946"/>
      </dsp:txXfrm>
    </dsp:sp>
    <dsp:sp modelId="{FD2635C4-8B79-4C59-86FC-7A64DD336089}">
      <dsp:nvSpPr>
        <dsp:cNvPr id="0" name=""/>
        <dsp:cNvSpPr/>
      </dsp:nvSpPr>
      <dsp:spPr>
        <a:xfrm>
          <a:off x="2237721" y="1005891"/>
          <a:ext cx="1597349" cy="798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Stabilization of information</a:t>
          </a:r>
        </a:p>
      </dsp:txBody>
      <dsp:txXfrm>
        <a:off x="2261113" y="1029283"/>
        <a:ext cx="1550565" cy="751890"/>
      </dsp:txXfrm>
    </dsp:sp>
    <dsp:sp modelId="{F9DC017B-AE2B-40BB-A305-4BF6AB2DBDF0}">
      <dsp:nvSpPr>
        <dsp:cNvPr id="0" name=""/>
        <dsp:cNvSpPr/>
      </dsp:nvSpPr>
      <dsp:spPr>
        <a:xfrm rot="3310531">
          <a:off x="1358823" y="1838890"/>
          <a:ext cx="1118857" cy="51152"/>
        </a:xfrm>
        <a:custGeom>
          <a:avLst/>
          <a:gdLst/>
          <a:ahLst/>
          <a:cxnLst/>
          <a:rect l="0" t="0" r="0" b="0"/>
          <a:pathLst>
            <a:path>
              <a:moveTo>
                <a:pt x="0" y="25576"/>
              </a:moveTo>
              <a:lnTo>
                <a:pt x="1118857" y="25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0280" y="1836495"/>
        <a:ext cx="55942" cy="55942"/>
      </dsp:txXfrm>
    </dsp:sp>
    <dsp:sp modelId="{6F523BBE-91E8-4D86-97F5-9B9605798DE7}">
      <dsp:nvSpPr>
        <dsp:cNvPr id="0" name=""/>
        <dsp:cNvSpPr/>
      </dsp:nvSpPr>
      <dsp:spPr>
        <a:xfrm>
          <a:off x="2237721" y="1924367"/>
          <a:ext cx="1597349" cy="798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Simplicity for queries</a:t>
          </a:r>
          <a:br>
            <a:rPr lang="en-US" sz="1800" kern="1200"/>
          </a:br>
          <a:r>
            <a:rPr lang="en-US" sz="1800" kern="1200"/>
            <a:t> </a:t>
          </a:r>
        </a:p>
      </dsp:txBody>
      <dsp:txXfrm>
        <a:off x="2261113" y="1947759"/>
        <a:ext cx="1550565" cy="75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EC99C-09E9-47B4-AE9F-08CF805CBC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74787-9B2D-469A-98A8-EBA924D6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5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74787-9B2D-469A-98A8-EBA924D65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8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AC30-AA45-48E5-8A54-CC2B2DE1058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FB9C466-6595-4FA7-BFA9-19F4F7A4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AC30-AA45-48E5-8A54-CC2B2DE1058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C466-6595-4FA7-BFA9-19F4F7A4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AC30-AA45-48E5-8A54-CC2B2DE1058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C466-6595-4FA7-BFA9-19F4F7A4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AC30-AA45-48E5-8A54-CC2B2DE1058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C466-6595-4FA7-BFA9-19F4F7A4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4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A21AC30-AA45-48E5-8A54-CC2B2DE1058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FB9C466-6595-4FA7-BFA9-19F4F7A4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AC30-AA45-48E5-8A54-CC2B2DE1058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C466-6595-4FA7-BFA9-19F4F7A4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AC30-AA45-48E5-8A54-CC2B2DE1058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C466-6595-4FA7-BFA9-19F4F7A4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9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AC30-AA45-48E5-8A54-CC2B2DE1058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C466-6595-4FA7-BFA9-19F4F7A4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AC30-AA45-48E5-8A54-CC2B2DE1058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C466-6595-4FA7-BFA9-19F4F7A4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AC30-AA45-48E5-8A54-CC2B2DE1058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C466-6595-4FA7-BFA9-19F4F7A4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AC30-AA45-48E5-8A54-CC2B2DE10580}" type="datetimeFigureOut">
              <a:rPr lang="en-US" smtClean="0"/>
              <a:t>12/12/2018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C466-6595-4FA7-BFA9-19F4F7A4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2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21AC30-AA45-48E5-8A54-CC2B2DE1058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FB9C466-6595-4FA7-BFA9-19F4F7A46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3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151E-9A4F-4152-825F-BA47BF857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 </a:t>
            </a:r>
            <a:r>
              <a:rPr lang="en-US" sz="9000" dirty="0"/>
              <a:t>University registrar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4F786-BB77-485A-9005-E5EA634BED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16" y="2514599"/>
            <a:ext cx="3075168" cy="1590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3700D-9433-4605-B826-4624568E537D}"/>
              </a:ext>
            </a:extLst>
          </p:cNvPr>
          <p:cNvSpPr txBox="1"/>
          <p:nvPr/>
        </p:nvSpPr>
        <p:spPr>
          <a:xfrm>
            <a:off x="8925340" y="5635486"/>
            <a:ext cx="2594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By</a:t>
            </a:r>
            <a:r>
              <a:rPr lang="en-US" sz="2000" dirty="0"/>
              <a:t>: Shubham Metha</a:t>
            </a:r>
          </a:p>
          <a:p>
            <a:r>
              <a:rPr lang="en-US" sz="2000" b="1" dirty="0"/>
              <a:t>NUID</a:t>
            </a:r>
            <a:r>
              <a:rPr lang="en-US" sz="2000" dirty="0"/>
              <a:t>: 001444464</a:t>
            </a:r>
          </a:p>
        </p:txBody>
      </p:sp>
    </p:spTree>
    <p:extLst>
      <p:ext uri="{BB962C8B-B14F-4D97-AF65-F5344CB8AC3E}">
        <p14:creationId xmlns:p14="http://schemas.microsoft.com/office/powerpoint/2010/main" val="265327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20FC-3460-470F-BD91-A45C29AA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846" y="77128"/>
            <a:ext cx="11032435" cy="1609344"/>
          </a:xfrm>
        </p:spPr>
        <p:txBody>
          <a:bodyPr>
            <a:normAutofit/>
          </a:bodyPr>
          <a:lstStyle/>
          <a:p>
            <a:r>
              <a:rPr lang="en-US" sz="4800" b="1" dirty="0"/>
              <a:t>		TRIGGER FOR ADDRESS 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DC9A87-6077-4A33-BE9C-83052FBD2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1795802"/>
            <a:ext cx="9296400" cy="44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1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7250-FD49-43BA-A678-D6F7E355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0369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STORED PROCEDURE TO INSERT DATA IN COURSE OFFERD &amp; SCHEDULE TABLES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0A6D57-0F06-4211-8E2F-68E0E96CD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79713"/>
            <a:ext cx="10058400" cy="480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8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A490-2601-4745-B0CD-D2A4F3A6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176519"/>
            <a:ext cx="10058400" cy="127459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QUERY TO GET STUDENT SCHEDULE </a:t>
            </a:r>
            <a:endParaRPr lang="en-US" sz="4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E0B2D8-3C02-4E4E-9148-5B3AF5432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1371601"/>
            <a:ext cx="10058400" cy="45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7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0701F-3129-40A8-BF55-99C63767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9700" b="1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23957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21B62-33BB-4CB1-A556-CB0624963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9026"/>
            <a:ext cx="10058400" cy="60131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5200" b="1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a typeface="+mj-ea"/>
                <a:cs typeface="+mj-cs"/>
              </a:rPr>
              <a:t>PROBLEM STATEMENT</a:t>
            </a:r>
            <a:r>
              <a:rPr lang="en-US" sz="4800" b="1" dirty="0"/>
              <a:t>:</a:t>
            </a:r>
          </a:p>
          <a:p>
            <a:pPr marL="0" indent="0">
              <a:buNone/>
            </a:pPr>
            <a:endParaRPr lang="en-US" sz="2200" b="1" dirty="0"/>
          </a:p>
          <a:p>
            <a:pPr algn="just"/>
            <a:r>
              <a:rPr lang="en-US" sz="2800" dirty="0"/>
              <a:t>A University is a huge ground of students, staffs, courses, and projects. All of these are connected to each other and need to work hand in hand. </a:t>
            </a:r>
          </a:p>
          <a:p>
            <a:pPr algn="just"/>
            <a:r>
              <a:rPr lang="en-US" sz="2800" dirty="0"/>
              <a:t>There comes a huge amount of data. Most of the universities and colleges save the data in excel sheets or just a book registry. </a:t>
            </a:r>
          </a:p>
          <a:p>
            <a:pPr algn="just"/>
            <a:r>
              <a:rPr lang="en-US" sz="2800" dirty="0"/>
              <a:t>The issue here is, less availability of information than its overabundance, and access to quality information for diverse users and uses. </a:t>
            </a:r>
          </a:p>
          <a:p>
            <a:pPr algn="just"/>
            <a:r>
              <a:rPr lang="en-US" sz="2800" dirty="0"/>
              <a:t>The challenge is to refine what is useful out of the huge quantity of information available: to retrieve, store, calculate, alter, explain, and present information in all its forms like text, and numeric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2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0B59-6E9A-45C6-852F-03C3B5A46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27991"/>
            <a:ext cx="10058400" cy="58442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6200" b="1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a typeface="+mj-ea"/>
                <a:cs typeface="+mj-cs"/>
              </a:rPr>
              <a:t>SOLUTION STATEMENT</a:t>
            </a:r>
            <a:r>
              <a:rPr lang="en-US" sz="5700" b="1" dirty="0"/>
              <a:t>:</a:t>
            </a:r>
          </a:p>
          <a:p>
            <a:pPr marL="0" indent="0">
              <a:buNone/>
            </a:pPr>
            <a:endParaRPr lang="en-US" sz="2200" b="1" dirty="0"/>
          </a:p>
          <a:p>
            <a:pPr algn="just"/>
            <a:r>
              <a:rPr lang="en-US" sz="2800" dirty="0"/>
              <a:t>The goal is to not provide simply data but, information that enhances understanding. The database will provide us with information about students, staff, courses and projects. </a:t>
            </a:r>
          </a:p>
          <a:p>
            <a:pPr algn="just"/>
            <a:r>
              <a:rPr lang="en-US" sz="2800" dirty="0"/>
              <a:t>It will let the university know about the staff members available, courses that each staff member is teaching and the timings.</a:t>
            </a:r>
          </a:p>
          <a:p>
            <a:pPr algn="just"/>
            <a:r>
              <a:rPr lang="en-US" sz="2800" dirty="0"/>
              <a:t> The database will help university to sort and categorize data as per courses, students and project interest.</a:t>
            </a:r>
          </a:p>
          <a:p>
            <a:pPr algn="just"/>
            <a:r>
              <a:rPr lang="en-US" sz="2800" dirty="0"/>
              <a:t>The database will have the data of all the students and staff. The university can use the data to determine information like: student biographic information, students allocated to particular course, staff availability, course timings, staff information, and projects of research. </a:t>
            </a:r>
          </a:p>
          <a:p>
            <a:pPr algn="just"/>
            <a:r>
              <a:rPr lang="en-US" sz="2800" dirty="0"/>
              <a:t>The database will provide a framework to the user through describing the high level components and architecture, sub systems, interfaces, database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434-22AC-4561-AC90-B52C71EE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416250"/>
            <a:ext cx="10058400" cy="1016177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ENTITIES</a:t>
            </a:r>
            <a:r>
              <a:rPr lang="en-US" sz="4800" b="1" dirty="0"/>
              <a:t>: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B68D-FC10-468A-BB45-588B0699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254516"/>
            <a:ext cx="10058400" cy="49574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entities used for the University Registrar database are following: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u="sng" dirty="0"/>
              <a:t>UNIVERSITY AND DEPARTMENT: </a:t>
            </a:r>
            <a:r>
              <a:rPr lang="en-US" dirty="0"/>
              <a:t>These entities will have the university name and department name.</a:t>
            </a:r>
          </a:p>
          <a:p>
            <a:pPr marL="457200" indent="-457200" algn="just">
              <a:buAutoNum type="arabicPeriod"/>
            </a:pPr>
            <a:r>
              <a:rPr lang="en-US" b="1" u="sng" dirty="0"/>
              <a:t>STUDENT:</a:t>
            </a:r>
            <a:r>
              <a:rPr lang="en-US" dirty="0"/>
              <a:t> The student entity will cover all the student details such as name, address, biographic and personal information.</a:t>
            </a:r>
          </a:p>
          <a:p>
            <a:pPr marL="457200" indent="-457200" algn="just">
              <a:buFont typeface="Wingdings" pitchFamily="2" charset="2"/>
              <a:buAutoNum type="arabicPeriod"/>
            </a:pPr>
            <a:r>
              <a:rPr lang="en-US" b="1" u="sng" dirty="0"/>
              <a:t>STAFF</a:t>
            </a:r>
            <a:r>
              <a:rPr lang="en-US" dirty="0"/>
              <a:t>: The staff will have primarily </a:t>
            </a:r>
            <a:r>
              <a:rPr lang="en-US" dirty="0" err="1"/>
              <a:t>staff_id</a:t>
            </a:r>
            <a:r>
              <a:rPr lang="en-US" dirty="0"/>
              <a:t>, and then the basic biographic information. The staff will have a relationship with courses and projects.</a:t>
            </a:r>
          </a:p>
          <a:p>
            <a:pPr marL="457200" indent="-457200" algn="just">
              <a:buFont typeface="Wingdings" pitchFamily="2" charset="2"/>
              <a:buAutoNum type="arabicPeriod"/>
            </a:pPr>
            <a:r>
              <a:rPr lang="en-US" b="1" u="sng" dirty="0"/>
              <a:t>COURSE OFFERED:</a:t>
            </a:r>
            <a:r>
              <a:rPr lang="en-US" dirty="0"/>
              <a:t> The course offered is the table which will have course name, and will also populate course schedule.</a:t>
            </a:r>
          </a:p>
          <a:p>
            <a:pPr marL="457200" indent="-457200" algn="just">
              <a:buFont typeface="Wingdings" pitchFamily="2" charset="2"/>
              <a:buAutoNum type="arabicPeriod"/>
            </a:pPr>
            <a:r>
              <a:rPr lang="en-US" b="1" u="sng" dirty="0"/>
              <a:t>AREA OF INTEREST: </a:t>
            </a:r>
            <a:r>
              <a:rPr lang="en-US" dirty="0"/>
              <a:t>The area of research table will collect the information about the area in which a staff member is interested and details about it.</a:t>
            </a:r>
          </a:p>
          <a:p>
            <a:pPr marL="457200" indent="-457200" algn="just">
              <a:buFont typeface="Wingdings" pitchFamily="2" charset="2"/>
              <a:buAutoNum type="arabicPeriod"/>
            </a:pPr>
            <a:r>
              <a:rPr lang="en-US" b="1" u="sng" dirty="0"/>
              <a:t>RESEARCH PROJECT</a:t>
            </a:r>
            <a:r>
              <a:rPr lang="en-US" dirty="0"/>
              <a:t>: The Research project will have </a:t>
            </a:r>
            <a:r>
              <a:rPr lang="en-US" dirty="0" err="1"/>
              <a:t>project_id</a:t>
            </a:r>
            <a:r>
              <a:rPr lang="en-US" dirty="0"/>
              <a:t>, name and details about the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4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34FDB-28A7-458B-95F4-6868C614D164}"/>
              </a:ext>
            </a:extLst>
          </p:cNvPr>
          <p:cNvSpPr txBox="1"/>
          <p:nvPr/>
        </p:nvSpPr>
        <p:spPr>
          <a:xfrm flipH="1">
            <a:off x="304133" y="576469"/>
            <a:ext cx="33236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a typeface="+mj-ea"/>
                <a:cs typeface="+mj-cs"/>
              </a:rPr>
              <a:t>ER </a:t>
            </a:r>
          </a:p>
          <a:p>
            <a:r>
              <a:rPr lang="en-US" sz="4400" b="1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a typeface="+mj-ea"/>
                <a:cs typeface="+mj-cs"/>
              </a:rPr>
              <a:t>DIAGRAM</a:t>
            </a:r>
            <a:r>
              <a:rPr lang="en-US" sz="4400" b="1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: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7DEB2-2C8C-4136-BE03-EA959E98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47" y="19878"/>
            <a:ext cx="6689035" cy="68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8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54F3-4B72-408B-8DA2-468CEB46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7004"/>
            <a:ext cx="10058400" cy="1036055"/>
          </a:xfrm>
        </p:spPr>
        <p:txBody>
          <a:bodyPr/>
          <a:lstStyle/>
          <a:p>
            <a:pPr algn="ctr"/>
            <a:r>
              <a:rPr lang="en-US" b="1" dirty="0"/>
              <a:t>features used</a:t>
            </a:r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69D9B4A-4C51-4506-9991-9A2A8F452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434211"/>
              </p:ext>
            </p:extLst>
          </p:nvPr>
        </p:nvGraphicFramePr>
        <p:xfrm>
          <a:off x="139149" y="983972"/>
          <a:ext cx="4005470" cy="272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7557488-A3EF-448F-A63C-C38197285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113676"/>
              </p:ext>
            </p:extLst>
          </p:nvPr>
        </p:nvGraphicFramePr>
        <p:xfrm>
          <a:off x="4313583" y="983972"/>
          <a:ext cx="3836503" cy="272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F6F4241-934D-4A88-83A5-A35533101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972564"/>
              </p:ext>
            </p:extLst>
          </p:nvPr>
        </p:nvGraphicFramePr>
        <p:xfrm>
          <a:off x="8312427" y="983973"/>
          <a:ext cx="3836503" cy="272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59D19E1-95B1-4038-89D2-2E3F6BF53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44018"/>
              </p:ext>
            </p:extLst>
          </p:nvPr>
        </p:nvGraphicFramePr>
        <p:xfrm>
          <a:off x="139149" y="3948220"/>
          <a:ext cx="4005469" cy="2723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58E8F1E-0C1F-4ABE-96F0-43C722376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038696"/>
              </p:ext>
            </p:extLst>
          </p:nvPr>
        </p:nvGraphicFramePr>
        <p:xfrm>
          <a:off x="8312426" y="3861085"/>
          <a:ext cx="3836503" cy="281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DE77C1AD-8DEA-4CF3-A98C-7042AFB6C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560141"/>
              </p:ext>
            </p:extLst>
          </p:nvPr>
        </p:nvGraphicFramePr>
        <p:xfrm>
          <a:off x="4313583" y="3861085"/>
          <a:ext cx="3836504" cy="281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270290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84CF-252D-440F-9C16-C18A437C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66506"/>
            <a:ext cx="10058400" cy="1115642"/>
          </a:xfrm>
        </p:spPr>
        <p:txBody>
          <a:bodyPr/>
          <a:lstStyle/>
          <a:p>
            <a:pPr algn="ctr"/>
            <a:r>
              <a:rPr lang="en-US" sz="4400" b="1" dirty="0">
                <a:latin typeface="+mn-lt"/>
              </a:rPr>
              <a:t>DIFFERENT USER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1E2235-3A0D-4B19-8BDB-F949E8D2D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968658"/>
            <a:ext cx="10058400" cy="2355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DD523-85E2-4411-BA31-69B71DB25AAD}"/>
              </a:ext>
            </a:extLst>
          </p:cNvPr>
          <p:cNvSpPr txBox="1"/>
          <p:nvPr/>
        </p:nvSpPr>
        <p:spPr>
          <a:xfrm flipH="1">
            <a:off x="914664" y="1282148"/>
            <a:ext cx="5963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Student Connection for Student login</a:t>
            </a:r>
          </a:p>
          <a:p>
            <a:pPr algn="just"/>
            <a:r>
              <a:rPr lang="en-US" sz="2400" dirty="0"/>
              <a:t>Staff Connection for Staff login </a:t>
            </a:r>
          </a:p>
          <a:p>
            <a:pPr algn="just"/>
            <a:r>
              <a:rPr lang="en-US" sz="2400" dirty="0"/>
              <a:t>Root Connection for Admin login</a:t>
            </a:r>
          </a:p>
        </p:txBody>
      </p:sp>
    </p:spTree>
    <p:extLst>
      <p:ext uri="{BB962C8B-B14F-4D97-AF65-F5344CB8AC3E}">
        <p14:creationId xmlns:p14="http://schemas.microsoft.com/office/powerpoint/2010/main" val="421792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CA80-B787-4518-92EF-83D30CDE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276"/>
            <a:ext cx="10058400" cy="906846"/>
          </a:xfrm>
        </p:spPr>
        <p:txBody>
          <a:bodyPr/>
          <a:lstStyle/>
          <a:p>
            <a:pPr algn="ctr"/>
            <a:r>
              <a:rPr lang="en-US" b="1" dirty="0"/>
              <a:t> </a:t>
            </a:r>
            <a:r>
              <a:rPr lang="en-US" sz="4800" b="1" dirty="0">
                <a:latin typeface="+mn-lt"/>
              </a:rPr>
              <a:t>Student information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11945E-10CB-4CBC-A5DC-000793FD2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552" y="1133062"/>
            <a:ext cx="9650896" cy="53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A2A3-F854-400C-B652-EB2D925C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5798"/>
            <a:ext cx="10058400" cy="11559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VIEW FOR COURSE &amp; STUDENT</a:t>
            </a:r>
            <a:endParaRPr lang="en-US" sz="4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F8586F-EFE0-4578-A20E-551E9B3B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874" y="1510749"/>
            <a:ext cx="9734252" cy="44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20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998</TotalTime>
  <Words>552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Wood Type</vt:lpstr>
      <vt:lpstr> University registrar</vt:lpstr>
      <vt:lpstr>PowerPoint Presentation</vt:lpstr>
      <vt:lpstr>PowerPoint Presentation</vt:lpstr>
      <vt:lpstr>ENTITIES:</vt:lpstr>
      <vt:lpstr>PowerPoint Presentation</vt:lpstr>
      <vt:lpstr>features used</vt:lpstr>
      <vt:lpstr>DIFFERENT USER CONNECTION</vt:lpstr>
      <vt:lpstr> Student information</vt:lpstr>
      <vt:lpstr>VIEW FOR COURSE &amp; STUDENT</vt:lpstr>
      <vt:lpstr>  TRIGGER FOR ADDRESS VALIDATION</vt:lpstr>
      <vt:lpstr>STORED PROCEDURE TO INSERT DATA IN COURSE OFFERD &amp; SCHEDULE TABLES</vt:lpstr>
      <vt:lpstr>QUERY TO GET STUDENT SCHEDULE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University registrar</dc:title>
  <dc:creator>Shubham Deepak Metha</dc:creator>
  <cp:lastModifiedBy>Shubham Deepak Metha</cp:lastModifiedBy>
  <cp:revision>21</cp:revision>
  <dcterms:created xsi:type="dcterms:W3CDTF">2018-12-10T22:25:28Z</dcterms:created>
  <dcterms:modified xsi:type="dcterms:W3CDTF">2018-12-12T17:36:57Z</dcterms:modified>
</cp:coreProperties>
</file>